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Edgar Manuel Sembiring" initials="FEMS" lastIdx="1" clrIdx="0">
    <p:extLst>
      <p:ext uri="{19B8F6BF-5375-455C-9EA6-DF929625EA0E}">
        <p15:presenceInfo xmlns:p15="http://schemas.microsoft.com/office/powerpoint/2012/main" userId="S::181112728@students.mikroskil.ac.id::1ea999b2-994d-4aaa-a8f3-bed34ff5f2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5F49-7558-4E41-8A7B-46CC3392209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C4A88-DD8D-422A-91AC-E91AD1CD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33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D6168A-EC5E-4AF9-A273-4E4193683A0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23B1-B070-4786-BF06-5BED3440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7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AB01-CA70-498A-8404-91641D76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326"/>
            <a:ext cx="9144000" cy="1510306"/>
          </a:xfrm>
        </p:spPr>
        <p:txBody>
          <a:bodyPr/>
          <a:lstStyle/>
          <a:p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Perangkat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Lunak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Navigasi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Mahasiswa</a:t>
            </a:r>
            <a:r>
              <a:rPr lang="en-US" sz="4000" dirty="0">
                <a:effectLst/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sto MT (Body)"/>
                <a:ea typeface="Calibri" panose="020F0502020204030204" pitchFamily="34" charset="0"/>
              </a:rPr>
              <a:t>Perantau</a:t>
            </a:r>
            <a:endParaRPr lang="en-US" sz="4000" dirty="0">
              <a:latin typeface="Calisto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631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4B28-B315-4E4B-891A-65377662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KAORI SAUSTIRAM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B972-E09F-446B-A06E-3548FB2D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6" y="2458549"/>
            <a:ext cx="4693186" cy="970451"/>
          </a:xfrm>
        </p:spPr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:</a:t>
            </a:r>
          </a:p>
          <a:p>
            <a:pPr marL="36900" indent="0" algn="ctr">
              <a:buNone/>
            </a:pPr>
            <a:r>
              <a:rPr lang="en-US" dirty="0"/>
              <a:t>Francesco Edgar Manuel Sembiring</a:t>
            </a:r>
          </a:p>
          <a:p>
            <a:pPr marL="36900" indent="0" algn="ctr">
              <a:buNone/>
            </a:pPr>
            <a:r>
              <a:rPr lang="en-US" dirty="0"/>
              <a:t>18112728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406E5-8175-4EBA-9182-3296C01655CE}"/>
              </a:ext>
            </a:extLst>
          </p:cNvPr>
          <p:cNvSpPr txBox="1">
            <a:spLocks/>
          </p:cNvSpPr>
          <p:nvPr/>
        </p:nvSpPr>
        <p:spPr>
          <a:xfrm>
            <a:off x="6574371" y="2458549"/>
            <a:ext cx="4693186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Anggota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Pelaksana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Abraham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Bulyan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Zebua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Body)"/>
                <a:ea typeface="Calibri" panose="020F0502020204030204" pitchFamily="34" charset="0"/>
              </a:rPr>
              <a:t>181114028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Body)"/>
            </a:endParaRPr>
          </a:p>
          <a:p>
            <a:pPr marL="36900" indent="0" algn="ctr">
              <a:buFont typeface="Wingdings 2" charset="2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30181-6A8A-46B7-82C6-7F71537E887A}"/>
              </a:ext>
            </a:extLst>
          </p:cNvPr>
          <p:cNvSpPr txBox="1">
            <a:spLocks/>
          </p:cNvSpPr>
          <p:nvPr/>
        </p:nvSpPr>
        <p:spPr>
          <a:xfrm>
            <a:off x="3608729" y="4047863"/>
            <a:ext cx="4693186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Muhammad Naufal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pPr marL="36900" indent="0" algn="ctr">
              <a:buNone/>
            </a:pPr>
            <a:r>
              <a:rPr lang="en-US" sz="1800" dirty="0">
                <a:effectLst/>
                <a:ea typeface="Calibri" panose="020F0502020204030204" pitchFamily="34" charset="0"/>
              </a:rPr>
              <a:t>181112426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08AB-F97E-4C12-8C72-A5DB8B23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11348" cy="970450"/>
          </a:xfrm>
        </p:spPr>
        <p:txBody>
          <a:bodyPr>
            <a:normAutofit/>
          </a:bodyPr>
          <a:lstStyle/>
          <a:p>
            <a:r>
              <a:rPr lang="en-US" dirty="0"/>
              <a:t>I.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Projek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E922-1816-48F5-BE7E-E650D895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05167"/>
            <a:ext cx="10353762" cy="2447665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android yang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pelajar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merantau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Medan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sewa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kos.</a:t>
            </a:r>
          </a:p>
        </p:txBody>
      </p:sp>
    </p:spTree>
    <p:extLst>
      <p:ext uri="{BB962C8B-B14F-4D97-AF65-F5344CB8AC3E}">
        <p14:creationId xmlns:p14="http://schemas.microsoft.com/office/powerpoint/2010/main" val="239241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99A7-9C06-4662-BAA8-847E471B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894152" cy="970450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9B9B-D418-405A-B3D9-0716D584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05" y="2200117"/>
            <a:ext cx="9285282" cy="608816"/>
          </a:xfrm>
        </p:spPr>
        <p:txBody>
          <a:bodyPr>
            <a:noAutofit/>
          </a:bodyPr>
          <a:lstStyle/>
          <a:p>
            <a:r>
              <a:rPr lang="en-US" sz="3000" dirty="0" err="1"/>
              <a:t>Butuhnya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tempat</a:t>
            </a:r>
            <a:r>
              <a:rPr lang="en-US" sz="3000" dirty="0"/>
              <a:t> </a:t>
            </a:r>
            <a:r>
              <a:rPr lang="en-US" sz="3000" dirty="0" err="1"/>
              <a:t>tinggal</a:t>
            </a:r>
            <a:r>
              <a:rPr lang="en-US" sz="3000" dirty="0"/>
              <a:t> dan </a:t>
            </a:r>
            <a:r>
              <a:rPr lang="en-US" sz="3000" dirty="0" err="1"/>
              <a:t>biaya</a:t>
            </a:r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EB53C2-0A3B-4281-9CB6-31C1A3B66385}"/>
              </a:ext>
            </a:extLst>
          </p:cNvPr>
          <p:cNvSpPr txBox="1">
            <a:spLocks/>
          </p:cNvSpPr>
          <p:nvPr/>
        </p:nvSpPr>
        <p:spPr>
          <a:xfrm>
            <a:off x="1995131" y="3429000"/>
            <a:ext cx="7625631" cy="6088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Keaslian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yang </a:t>
            </a:r>
            <a:r>
              <a:rPr lang="en-US" sz="3000" dirty="0" err="1"/>
              <a:t>ditampilkan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2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0290-9479-4FBD-BBBE-5692C88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583031" cy="970450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ECBA-6413-4267-8694-8BDF092E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745254"/>
          </a:xfrm>
        </p:spPr>
        <p:txBody>
          <a:bodyPr>
            <a:normAutofit/>
          </a:bodyPr>
          <a:lstStyle/>
          <a:p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merantau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BAFDF7-3F19-4CBA-862E-002CB058363E}"/>
              </a:ext>
            </a:extLst>
          </p:cNvPr>
          <p:cNvSpPr txBox="1">
            <a:spLocks/>
          </p:cNvSpPr>
          <p:nvPr/>
        </p:nvSpPr>
        <p:spPr>
          <a:xfrm>
            <a:off x="913795" y="2527943"/>
            <a:ext cx="10353762" cy="745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kos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B3212-5268-419C-9023-0D3C5446A757}"/>
              </a:ext>
            </a:extLst>
          </p:cNvPr>
          <p:cNvSpPr txBox="1">
            <a:spLocks/>
          </p:cNvSpPr>
          <p:nvPr/>
        </p:nvSpPr>
        <p:spPr>
          <a:xfrm>
            <a:off x="1449231" y="3584804"/>
            <a:ext cx="10353762" cy="7452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dan juga </a:t>
            </a:r>
            <a:r>
              <a:rPr lang="en-US" sz="2400" dirty="0" err="1"/>
              <a:t>tempat</a:t>
            </a:r>
            <a:r>
              <a:rPr lang="en-US" sz="2400" dirty="0"/>
              <a:t> Ibadah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FF1AC0-2131-456F-96C5-67E92A66C174}"/>
              </a:ext>
            </a:extLst>
          </p:cNvPr>
          <p:cNvSpPr txBox="1">
            <a:spLocks/>
          </p:cNvSpPr>
          <p:nvPr/>
        </p:nvSpPr>
        <p:spPr>
          <a:xfrm>
            <a:off x="1449231" y="4411617"/>
            <a:ext cx="10353762" cy="7452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navigasi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yang </a:t>
            </a:r>
            <a:r>
              <a:rPr lang="en-US" sz="2400" dirty="0" err="1"/>
              <a:t>dituju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5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1CB-EC78-4852-B630-6209FA1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150574" cy="970450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Angaran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154F-A650-41C0-9400-2D28AF53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92218" cy="546015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400" b="1" dirty="0" err="1">
                <a:effectLst/>
                <a:ea typeface="Calibri" panose="020F0502020204030204" pitchFamily="34" charset="0"/>
              </a:rPr>
              <a:t>Peralatan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 yang </a:t>
            </a:r>
            <a:r>
              <a:rPr lang="en-US" sz="2400" b="1" dirty="0" err="1">
                <a:effectLst/>
                <a:ea typeface="Calibri" panose="020F0502020204030204" pitchFamily="34" charset="0"/>
              </a:rPr>
              <a:t>digunakan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3690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208109-2564-470C-BC6B-A7B3BEE1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34620"/>
              </p:ext>
            </p:extLst>
          </p:nvPr>
        </p:nvGraphicFramePr>
        <p:xfrm>
          <a:off x="913794" y="2430863"/>
          <a:ext cx="95758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3771442197"/>
                    </a:ext>
                  </a:extLst>
                </a:gridCol>
                <a:gridCol w="3162155">
                  <a:extLst>
                    <a:ext uri="{9D8B030D-6E8A-4147-A177-3AD203B41FA5}">
                      <a16:colId xmlns:a16="http://schemas.microsoft.com/office/drawing/2014/main" val="1999508096"/>
                    </a:ext>
                  </a:extLst>
                </a:gridCol>
                <a:gridCol w="1326145">
                  <a:extLst>
                    <a:ext uri="{9D8B030D-6E8A-4147-A177-3AD203B41FA5}">
                      <a16:colId xmlns:a16="http://schemas.microsoft.com/office/drawing/2014/main" val="2409294623"/>
                    </a:ext>
                  </a:extLst>
                </a:gridCol>
                <a:gridCol w="2556782">
                  <a:extLst>
                    <a:ext uri="{9D8B030D-6E8A-4147-A177-3AD203B41FA5}">
                      <a16:colId xmlns:a16="http://schemas.microsoft.com/office/drawing/2014/main" val="1081036357"/>
                    </a:ext>
                  </a:extLst>
                </a:gridCol>
                <a:gridCol w="1941463">
                  <a:extLst>
                    <a:ext uri="{9D8B030D-6E8A-4147-A177-3AD203B41FA5}">
                      <a16:colId xmlns:a16="http://schemas.microsoft.com/office/drawing/2014/main" val="118911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Pengeluaran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 </a:t>
                      </a:r>
                      <a:r>
                        <a:rPr lang="en-US" dirty="0" err="1"/>
                        <a:t>Satuan</a:t>
                      </a:r>
                      <a:r>
                        <a:rPr lang="en-US" dirty="0"/>
                        <a:t> (Rp)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(Rp)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/>
                        <a:t>PC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5.000.000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10.000.000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2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/>
                        <a:t>Printer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600.000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600.000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/>
                        <a:t>Server Hosting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1.000.000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1.000.000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7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/>
                        <a:t>Smartphone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1.500.000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1.500.000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0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/>
                        <a:t>ATK (</a:t>
                      </a:r>
                      <a:r>
                        <a:rPr lang="en-US" sz="2000" dirty="0" err="1"/>
                        <a:t>alat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tulis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kantor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 Paket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150.000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150.000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86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2000" dirty="0" err="1"/>
                        <a:t>Akun</a:t>
                      </a:r>
                      <a:r>
                        <a:rPr lang="en-US" sz="2000" dirty="0"/>
                        <a:t> developer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360.000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360.000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35075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SUB TOTAL (Rp)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None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13.610.000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9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7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1CB-EC78-4852-B630-6209FA1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150574" cy="970450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Angaran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154F-A650-41C0-9400-2D28AF53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92218" cy="546015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2"/>
            </a:pPr>
            <a:r>
              <a:rPr lang="en-US" sz="2400" b="1" dirty="0" err="1"/>
              <a:t>Bahan</a:t>
            </a:r>
            <a:r>
              <a:rPr lang="en-US" sz="2400" b="1" dirty="0"/>
              <a:t> </a:t>
            </a:r>
            <a:r>
              <a:rPr lang="en-US" sz="2400" b="1" dirty="0" err="1"/>
              <a:t>Habis</a:t>
            </a:r>
            <a:r>
              <a:rPr lang="en-US" sz="2400" b="1" dirty="0"/>
              <a:t> </a:t>
            </a:r>
            <a:r>
              <a:rPr lang="en-US" sz="2400" b="1" dirty="0" err="1"/>
              <a:t>Pakai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36900" indent="0">
              <a:buNone/>
            </a:pP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8253B7-EAD3-453D-9F72-F30579E6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75318"/>
              </p:ext>
            </p:extLst>
          </p:nvPr>
        </p:nvGraphicFramePr>
        <p:xfrm>
          <a:off x="913794" y="2330498"/>
          <a:ext cx="95905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438492161"/>
                    </a:ext>
                  </a:extLst>
                </a:gridCol>
                <a:gridCol w="2653881">
                  <a:extLst>
                    <a:ext uri="{9D8B030D-6E8A-4147-A177-3AD203B41FA5}">
                      <a16:colId xmlns:a16="http://schemas.microsoft.com/office/drawing/2014/main" val="3201812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8632408"/>
                    </a:ext>
                  </a:extLst>
                </a:gridCol>
                <a:gridCol w="2190765">
                  <a:extLst>
                    <a:ext uri="{9D8B030D-6E8A-4147-A177-3AD203B41FA5}">
                      <a16:colId xmlns:a16="http://schemas.microsoft.com/office/drawing/2014/main" val="596514889"/>
                    </a:ext>
                  </a:extLst>
                </a:gridCol>
                <a:gridCol w="2531068">
                  <a:extLst>
                    <a:ext uri="{9D8B030D-6E8A-4147-A177-3AD203B41FA5}">
                      <a16:colId xmlns:a16="http://schemas.microsoft.com/office/drawing/2014/main" val="104718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Pengeluaran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 </a:t>
                      </a:r>
                      <a:r>
                        <a:rPr lang="en-US" dirty="0" err="1"/>
                        <a:t>Satuan</a:t>
                      </a:r>
                      <a:r>
                        <a:rPr lang="en-US" dirty="0"/>
                        <a:t> (Rp)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(Rp)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Kertas</a:t>
                      </a:r>
                      <a:r>
                        <a:rPr lang="en-US" sz="2000" dirty="0"/>
                        <a:t> A4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 rim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48.000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48.000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55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Intenet</a:t>
                      </a:r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 (</a:t>
                      </a:r>
                      <a:r>
                        <a:rPr lang="en-US" sz="2000" dirty="0" err="1"/>
                        <a:t>bulan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2.000.000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8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SUB TOTAL (Rp)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2.048.000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8366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2FF081-C8D8-4F1B-B6D3-32E08DD8D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6904"/>
              </p:ext>
            </p:extLst>
          </p:nvPr>
        </p:nvGraphicFramePr>
        <p:xfrm>
          <a:off x="913795" y="4674203"/>
          <a:ext cx="95905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32">
                  <a:extLst>
                    <a:ext uri="{9D8B030D-6E8A-4147-A177-3AD203B41FA5}">
                      <a16:colId xmlns:a16="http://schemas.microsoft.com/office/drawing/2014/main" val="902566450"/>
                    </a:ext>
                  </a:extLst>
                </a:gridCol>
                <a:gridCol w="2579339">
                  <a:extLst>
                    <a:ext uri="{9D8B030D-6E8A-4147-A177-3AD203B41FA5}">
                      <a16:colId xmlns:a16="http://schemas.microsoft.com/office/drawing/2014/main" val="2211679630"/>
                    </a:ext>
                  </a:extLst>
                </a:gridCol>
                <a:gridCol w="1587639">
                  <a:extLst>
                    <a:ext uri="{9D8B030D-6E8A-4147-A177-3AD203B41FA5}">
                      <a16:colId xmlns:a16="http://schemas.microsoft.com/office/drawing/2014/main" val="2677312873"/>
                    </a:ext>
                  </a:extLst>
                </a:gridCol>
                <a:gridCol w="2230735">
                  <a:extLst>
                    <a:ext uri="{9D8B030D-6E8A-4147-A177-3AD203B41FA5}">
                      <a16:colId xmlns:a16="http://schemas.microsoft.com/office/drawing/2014/main" val="1516881072"/>
                    </a:ext>
                  </a:extLst>
                </a:gridCol>
                <a:gridCol w="2515948">
                  <a:extLst>
                    <a:ext uri="{9D8B030D-6E8A-4147-A177-3AD203B41FA5}">
                      <a16:colId xmlns:a16="http://schemas.microsoft.com/office/drawing/2014/main" val="213756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Pengeluaran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 </a:t>
                      </a:r>
                      <a:r>
                        <a:rPr lang="en-US" dirty="0" err="1"/>
                        <a:t>Satuan</a:t>
                      </a:r>
                      <a:r>
                        <a:rPr lang="en-US" dirty="0"/>
                        <a:t> (Rp)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(Rp)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94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Transportasi</a:t>
                      </a:r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 (bulan)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300.000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1.500.000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120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SUB TOTAL (Rp)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1.500.000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10989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4EAC9-7AA0-4732-ACFC-A038F4525B3E}"/>
              </a:ext>
            </a:extLst>
          </p:cNvPr>
          <p:cNvSpPr txBox="1">
            <a:spLocks/>
          </p:cNvSpPr>
          <p:nvPr/>
        </p:nvSpPr>
        <p:spPr>
          <a:xfrm>
            <a:off x="913795" y="4121926"/>
            <a:ext cx="4492218" cy="5460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 startAt="3"/>
            </a:pPr>
            <a:r>
              <a:rPr lang="en-US" sz="2400" b="1" dirty="0" err="1"/>
              <a:t>Perjalanan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2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1CB-EC78-4852-B630-6209FA1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150574" cy="970450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Angaran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154F-A650-41C0-9400-2D28AF53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92218" cy="546015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4"/>
            </a:pPr>
            <a:r>
              <a:rPr lang="en-US" sz="2400" b="1" dirty="0"/>
              <a:t>Lain - Lain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8253B7-EAD3-453D-9F72-F30579E6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29352"/>
              </p:ext>
            </p:extLst>
          </p:nvPr>
        </p:nvGraphicFramePr>
        <p:xfrm>
          <a:off x="913795" y="2649220"/>
          <a:ext cx="95905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438492161"/>
                    </a:ext>
                  </a:extLst>
                </a:gridCol>
                <a:gridCol w="2653881">
                  <a:extLst>
                    <a:ext uri="{9D8B030D-6E8A-4147-A177-3AD203B41FA5}">
                      <a16:colId xmlns:a16="http://schemas.microsoft.com/office/drawing/2014/main" val="3201812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8632408"/>
                    </a:ext>
                  </a:extLst>
                </a:gridCol>
                <a:gridCol w="2190765">
                  <a:extLst>
                    <a:ext uri="{9D8B030D-6E8A-4147-A177-3AD203B41FA5}">
                      <a16:colId xmlns:a16="http://schemas.microsoft.com/office/drawing/2014/main" val="596514889"/>
                    </a:ext>
                  </a:extLst>
                </a:gridCol>
                <a:gridCol w="2531068">
                  <a:extLst>
                    <a:ext uri="{9D8B030D-6E8A-4147-A177-3AD203B41FA5}">
                      <a16:colId xmlns:a16="http://schemas.microsoft.com/office/drawing/2014/main" val="104718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Pengeluaran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Harga </a:t>
                      </a:r>
                      <a:r>
                        <a:rPr lang="en-US" dirty="0" err="1"/>
                        <a:t>Satuan</a:t>
                      </a:r>
                      <a:r>
                        <a:rPr lang="en-US" dirty="0"/>
                        <a:t> (Rp)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(Rp)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terduga</a:t>
                      </a:r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55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SUB TOTAL (Rp)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500.000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8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TOTAL 1 + 2 + 3 + 4 (Rp)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17.658.000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83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8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7DD-31DE-433D-B96A-1CE11F13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9995"/>
            <a:ext cx="10353762" cy="970450"/>
          </a:xfrm>
        </p:spPr>
        <p:txBody>
          <a:bodyPr/>
          <a:lstStyle/>
          <a:p>
            <a:r>
              <a:rPr lang="en-US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116057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72</TotalTime>
  <Words>296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Calisto MT</vt:lpstr>
      <vt:lpstr>Calisto MT (Body)</vt:lpstr>
      <vt:lpstr>Times New Roman</vt:lpstr>
      <vt:lpstr>Wingdings 2</vt:lpstr>
      <vt:lpstr>Slate</vt:lpstr>
      <vt:lpstr>Perangkat Lunak Navigasi Mahasiswa Perantau</vt:lpstr>
      <vt:lpstr>KAORI SAUSTIRAM TEAM</vt:lpstr>
      <vt:lpstr>I. Deskripsi Projek</vt:lpstr>
      <vt:lpstr>II. Rumusan Masalah</vt:lpstr>
      <vt:lpstr>III. Tujuan</vt:lpstr>
      <vt:lpstr>IV. Angaran Biaya</vt:lpstr>
      <vt:lpstr>IV. Angaran Biaya</vt:lpstr>
      <vt:lpstr>IV. Angaran Biaya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Navigasi Mahasiswa Perantau</dc:title>
  <dc:creator>Francesco Edgar Manuel Sembiring</dc:creator>
  <cp:lastModifiedBy>muhammad naufal</cp:lastModifiedBy>
  <cp:revision>36</cp:revision>
  <dcterms:created xsi:type="dcterms:W3CDTF">2021-01-19T21:35:58Z</dcterms:created>
  <dcterms:modified xsi:type="dcterms:W3CDTF">2021-01-26T16:24:54Z</dcterms:modified>
</cp:coreProperties>
</file>