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Edgar Manuel Sembiring" initials="FEMS" lastIdx="1" clrIdx="0">
    <p:extLst>
      <p:ext uri="{19B8F6BF-5375-455C-9EA6-DF929625EA0E}">
        <p15:presenceInfo xmlns:p15="http://schemas.microsoft.com/office/powerpoint/2012/main" userId="S::181112728@students.mikroskil.ac.id::1ea999b2-994d-4aaa-a8f3-bed34ff5f2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05F49-7558-4E41-8A7B-46CC3392209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C4A88-DD8D-422A-91AC-E91AD1CD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8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33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6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4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D6168A-EC5E-4AF9-A273-4E4193683A0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7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AB01-CA70-498A-8404-91641D76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326"/>
            <a:ext cx="9144000" cy="1510306"/>
          </a:xfrm>
        </p:spPr>
        <p:txBody>
          <a:bodyPr/>
          <a:lstStyle/>
          <a:p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Perangkat</a:t>
            </a:r>
            <a:r>
              <a:rPr lang="en-US" sz="4000" dirty="0">
                <a:effectLst/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Lunak</a:t>
            </a:r>
            <a:r>
              <a:rPr lang="en-US" sz="4000" dirty="0">
                <a:effectLst/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Navigasi</a:t>
            </a:r>
            <a:r>
              <a:rPr lang="en-US" sz="4000" dirty="0">
                <a:effectLst/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Mahasiswa</a:t>
            </a:r>
            <a:r>
              <a:rPr lang="en-US" sz="4000" dirty="0">
                <a:effectLst/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Perantau</a:t>
            </a:r>
            <a:endParaRPr lang="en-US" sz="4000" dirty="0">
              <a:latin typeface="Calisto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631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4B28-B315-4E4B-891A-65377662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KAORI SAUSTIRAM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B972-E09F-446B-A06E-3548FB2DB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36" y="2458549"/>
            <a:ext cx="4693186" cy="970451"/>
          </a:xfrm>
        </p:spPr>
        <p:txBody>
          <a:bodyPr>
            <a:normAutofit fontScale="85000" lnSpcReduction="20000"/>
          </a:bodyPr>
          <a:lstStyle/>
          <a:p>
            <a:pPr marL="36900" indent="0" algn="ctr">
              <a:buNone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Pelaksana</a:t>
            </a:r>
            <a:r>
              <a:rPr lang="en-US" dirty="0"/>
              <a:t>:</a:t>
            </a:r>
          </a:p>
          <a:p>
            <a:pPr marL="36900" indent="0" algn="ctr">
              <a:buNone/>
            </a:pPr>
            <a:r>
              <a:rPr lang="en-US" dirty="0"/>
              <a:t>Francesco Edgar Manuel Sembiring</a:t>
            </a:r>
          </a:p>
          <a:p>
            <a:pPr marL="36900" indent="0" algn="ctr">
              <a:buNone/>
            </a:pPr>
            <a:r>
              <a:rPr lang="en-US" dirty="0"/>
              <a:t>18112728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5406E5-8175-4EBA-9182-3296C01655CE}"/>
              </a:ext>
            </a:extLst>
          </p:cNvPr>
          <p:cNvSpPr txBox="1">
            <a:spLocks/>
          </p:cNvSpPr>
          <p:nvPr/>
        </p:nvSpPr>
        <p:spPr>
          <a:xfrm>
            <a:off x="6574371" y="2458549"/>
            <a:ext cx="4693186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</a:rPr>
              <a:t>Anggota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</a:rPr>
              <a:t>Pelaksana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</a:rPr>
              <a:t>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Body)"/>
              <a:ea typeface="Calibri" panose="020F0502020204030204" pitchFamily="34" charset="0"/>
            </a:endParaRPr>
          </a:p>
          <a:p>
            <a:pPr marL="36900" indent="0" algn="ctr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Abraham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Bulyan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Zebua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Body)"/>
              <a:ea typeface="Calibri" panose="020F0502020204030204" pitchFamily="34" charset="0"/>
            </a:endParaRPr>
          </a:p>
          <a:p>
            <a:pPr marL="36900" indent="0" algn="ctr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181114028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Body)"/>
            </a:endParaRPr>
          </a:p>
          <a:p>
            <a:pPr marL="36900" indent="0" algn="ctr">
              <a:buFont typeface="Wingdings 2" charset="2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30181-6A8A-46B7-82C6-7F71537E887A}"/>
              </a:ext>
            </a:extLst>
          </p:cNvPr>
          <p:cNvSpPr txBox="1">
            <a:spLocks/>
          </p:cNvSpPr>
          <p:nvPr/>
        </p:nvSpPr>
        <p:spPr>
          <a:xfrm>
            <a:off x="3608729" y="4047863"/>
            <a:ext cx="4693186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</a:endParaRPr>
          </a:p>
          <a:p>
            <a:pPr marL="36900" indent="0" algn="ctr">
              <a:buNone/>
            </a:pPr>
            <a:r>
              <a:rPr lang="en-US" sz="1800" dirty="0">
                <a:effectLst/>
                <a:ea typeface="Calibri" panose="020F0502020204030204" pitchFamily="34" charset="0"/>
              </a:rPr>
              <a:t>Muhammad Naufal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</a:endParaRPr>
          </a:p>
          <a:p>
            <a:pPr marL="36900" indent="0" algn="ctr">
              <a:buNone/>
            </a:pPr>
            <a:r>
              <a:rPr lang="en-US" sz="1800" dirty="0">
                <a:effectLst/>
                <a:ea typeface="Calibri" panose="020F0502020204030204" pitchFamily="34" charset="0"/>
              </a:rPr>
              <a:t>181112426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0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47DD-31DE-433D-B96A-1CE11F13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1022"/>
            <a:ext cx="10353762" cy="970450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2D885-9AE5-4154-972C-3567A82CE459}"/>
              </a:ext>
            </a:extLst>
          </p:cNvPr>
          <p:cNvSpPr txBox="1"/>
          <p:nvPr/>
        </p:nvSpPr>
        <p:spPr>
          <a:xfrm>
            <a:off x="716692" y="2010033"/>
            <a:ext cx="1055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Link Demo App SSA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Screenshot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Link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Repository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Link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7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79</TotalTime>
  <Words>53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Calisto MT</vt:lpstr>
      <vt:lpstr>Calisto MT (Body)</vt:lpstr>
      <vt:lpstr>Times New Roman</vt:lpstr>
      <vt:lpstr>Wingdings 2</vt:lpstr>
      <vt:lpstr>Slate</vt:lpstr>
      <vt:lpstr>Perangkat Lunak Navigasi Mahasiswa Perantau</vt:lpstr>
      <vt:lpstr>KAORI SAUSTIRAM TEAM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Lunak Navigasi Mahasiswa Perantau</dc:title>
  <dc:creator>Francesco Edgar Manuel Sembiring</dc:creator>
  <cp:lastModifiedBy>muhammad naufal</cp:lastModifiedBy>
  <cp:revision>37</cp:revision>
  <dcterms:created xsi:type="dcterms:W3CDTF">2021-01-19T21:35:58Z</dcterms:created>
  <dcterms:modified xsi:type="dcterms:W3CDTF">2021-01-27T02:44:45Z</dcterms:modified>
</cp:coreProperties>
</file>