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aven Pro" panose="020B0604020202020204" charset="0"/>
      <p:regular r:id="rId27"/>
      <p:bold r:id="rId28"/>
    </p:embeddedFont>
    <p:embeddedFont>
      <p:font typeface="Nunito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204" d="100"/>
          <a:sy n="204" d="100"/>
        </p:scale>
        <p:origin x="56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35bdfe2e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35bdfe2e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35bdfe2e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35bdfe2e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79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35bdfe2e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35bdfe2e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42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8" y="154545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Neural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Vision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21B93A-30AD-514E-E998-6EC6CB7E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en-GB" b="1" dirty="0">
                <a:effectLst/>
              </a:rPr>
              <a:t>Graph Classification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692E27-91FA-0A2C-F68C-9581836E8383}"/>
              </a:ext>
            </a:extLst>
          </p:cNvPr>
          <p:cNvSpPr/>
          <p:nvPr/>
        </p:nvSpPr>
        <p:spPr>
          <a:xfrm rot="5583086">
            <a:off x="3433858" y="1761325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32F71A7-8F55-68F4-08DC-D9D49B295881}"/>
              </a:ext>
            </a:extLst>
          </p:cNvPr>
          <p:cNvCxnSpPr>
            <a:cxnSpLocks/>
            <a:stCxn id="3" idx="5"/>
            <a:endCxn id="21" idx="3"/>
          </p:cNvCxnSpPr>
          <p:nvPr/>
        </p:nvCxnSpPr>
        <p:spPr>
          <a:xfrm rot="10983086" flipH="1" flipV="1">
            <a:off x="3435781" y="2004144"/>
            <a:ext cx="143796" cy="1308431"/>
          </a:xfrm>
          <a:prstGeom prst="curvedConnector3">
            <a:avLst>
              <a:gd name="adj1" fmla="val -18826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3AF1D92-E39E-1919-7FD2-E3EF8DD38679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>
          <a:xfrm rot="5400000">
            <a:off x="2537205" y="2265798"/>
            <a:ext cx="458261" cy="26951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D3F03B1-7BE5-0508-7E86-F6FC28E79861}"/>
              </a:ext>
            </a:extLst>
          </p:cNvPr>
          <p:cNvCxnSpPr>
            <a:cxnSpLocks/>
            <a:stCxn id="18" idx="4"/>
            <a:endCxn id="23" idx="2"/>
          </p:cNvCxnSpPr>
          <p:nvPr/>
        </p:nvCxnSpPr>
        <p:spPr>
          <a:xfrm rot="10800000" flipV="1">
            <a:off x="2179919" y="2614375"/>
            <a:ext cx="164474" cy="609509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75BFE49-E1C5-2E7F-666C-18EEB08DAAD3}"/>
              </a:ext>
            </a:extLst>
          </p:cNvPr>
          <p:cNvCxnSpPr>
            <a:cxnSpLocks/>
            <a:stCxn id="3" idx="7"/>
            <a:endCxn id="19" idx="2"/>
          </p:cNvCxnSpPr>
          <p:nvPr/>
        </p:nvCxnSpPr>
        <p:spPr>
          <a:xfrm rot="10983086" flipH="1" flipV="1">
            <a:off x="3656075" y="2022476"/>
            <a:ext cx="408357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DEB0A52-4C86-41AB-321B-7713CC2CBE7F}"/>
              </a:ext>
            </a:extLst>
          </p:cNvPr>
          <p:cNvCxnSpPr>
            <a:cxnSpLocks/>
            <a:stCxn id="21" idx="4"/>
            <a:endCxn id="18" idx="6"/>
          </p:cNvCxnSpPr>
          <p:nvPr/>
        </p:nvCxnSpPr>
        <p:spPr>
          <a:xfrm rot="10800000">
            <a:off x="2480332" y="2765625"/>
            <a:ext cx="1016847" cy="649145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DAFDC5A-0FF4-A75C-CDC0-2B68D3F52596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 rot="5583086">
            <a:off x="3673742" y="3090958"/>
            <a:ext cx="468301" cy="22244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8EF40EC-5BCC-3632-248F-23EC135A0617}"/>
              </a:ext>
            </a:extLst>
          </p:cNvPr>
          <p:cNvCxnSpPr>
            <a:cxnSpLocks/>
            <a:stCxn id="23" idx="6"/>
            <a:endCxn id="21" idx="6"/>
          </p:cNvCxnSpPr>
          <p:nvPr/>
        </p:nvCxnSpPr>
        <p:spPr>
          <a:xfrm rot="16200000" flipH="1">
            <a:off x="2871391" y="2804291"/>
            <a:ext cx="54945" cy="1468506"/>
          </a:xfrm>
          <a:prstGeom prst="curvedConnector3">
            <a:avLst>
              <a:gd name="adj1" fmla="val 51642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1D1FC9-48BF-8DFD-F1E8-4DB974CAAC7C}"/>
              </a:ext>
            </a:extLst>
          </p:cNvPr>
          <p:cNvSpPr/>
          <p:nvPr/>
        </p:nvSpPr>
        <p:spPr>
          <a:xfrm rot="5583086">
            <a:off x="2764949" y="188403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F30FB5-55CC-96FE-1516-5E55A887C3B4}"/>
              </a:ext>
            </a:extLst>
          </p:cNvPr>
          <p:cNvSpPr/>
          <p:nvPr/>
        </p:nvSpPr>
        <p:spPr>
          <a:xfrm rot="5583086">
            <a:off x="2344189" y="247823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4DD82-4825-09E0-C994-520D53ED7CE6}"/>
              </a:ext>
            </a:extLst>
          </p:cNvPr>
          <p:cNvSpPr/>
          <p:nvPr/>
        </p:nvSpPr>
        <p:spPr>
          <a:xfrm rot="5583086">
            <a:off x="3895279" y="268689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6C8A9D-D120-9F83-F9E7-A9ADFBCD01B6}"/>
              </a:ext>
            </a:extLst>
          </p:cNvPr>
          <p:cNvSpPr/>
          <p:nvPr/>
        </p:nvSpPr>
        <p:spPr>
          <a:xfrm rot="5583086">
            <a:off x="3496974" y="3278627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CCAFE4-13ED-CA92-DEDD-BFBCD48F5FC3}"/>
              </a:ext>
            </a:extLst>
          </p:cNvPr>
          <p:cNvSpPr/>
          <p:nvPr/>
        </p:nvSpPr>
        <p:spPr>
          <a:xfrm rot="5583086">
            <a:off x="2028468" y="322368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B466DF4-A47F-386E-BF98-73ACA1197AFD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 rot="16200000" flipH="1">
            <a:off x="4661250" y="3129797"/>
            <a:ext cx="900808" cy="315952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A8999F6B-A450-3656-6BF6-ABAFC08AB3B7}"/>
              </a:ext>
            </a:extLst>
          </p:cNvPr>
          <p:cNvCxnSpPr>
            <a:cxnSpLocks/>
            <a:stCxn id="61" idx="4"/>
            <a:endCxn id="58" idx="6"/>
          </p:cNvCxnSpPr>
          <p:nvPr/>
        </p:nvCxnSpPr>
        <p:spPr>
          <a:xfrm rot="5400000">
            <a:off x="5010789" y="2189255"/>
            <a:ext cx="591004" cy="417632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D68EAE3-3F42-0956-F933-C5C7796BE605}"/>
              </a:ext>
            </a:extLst>
          </p:cNvPr>
          <p:cNvCxnSpPr>
            <a:cxnSpLocks/>
            <a:stCxn id="62" idx="2"/>
            <a:endCxn id="60" idx="7"/>
          </p:cNvCxnSpPr>
          <p:nvPr/>
        </p:nvCxnSpPr>
        <p:spPr>
          <a:xfrm rot="10800000" flipV="1">
            <a:off x="5515107" y="3255327"/>
            <a:ext cx="662768" cy="381170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4065F838-43B8-1F28-10EB-3F72F0CB03EC}"/>
              </a:ext>
            </a:extLst>
          </p:cNvPr>
          <p:cNvCxnSpPr>
            <a:cxnSpLocks/>
            <a:stCxn id="62" idx="4"/>
            <a:endCxn id="60" idx="6"/>
          </p:cNvCxnSpPr>
          <p:nvPr/>
        </p:nvCxnSpPr>
        <p:spPr>
          <a:xfrm rot="5400000">
            <a:off x="5769921" y="3186426"/>
            <a:ext cx="339054" cy="764448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23DB86E-EB49-0011-C782-F158AEAD7EAA}"/>
              </a:ext>
            </a:extLst>
          </p:cNvPr>
          <p:cNvCxnSpPr>
            <a:cxnSpLocks/>
            <a:stCxn id="63" idx="2"/>
            <a:endCxn id="62" idx="1"/>
          </p:cNvCxnSpPr>
          <p:nvPr/>
        </p:nvCxnSpPr>
        <p:spPr>
          <a:xfrm rot="10800000" flipV="1">
            <a:off x="6219992" y="2470783"/>
            <a:ext cx="188174" cy="682864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7712C962-3FA8-F0C1-D693-66D2D09C16BC}"/>
              </a:ext>
            </a:extLst>
          </p:cNvPr>
          <p:cNvCxnSpPr>
            <a:cxnSpLocks/>
            <a:stCxn id="62" idx="6"/>
            <a:endCxn id="63" idx="4"/>
          </p:cNvCxnSpPr>
          <p:nvPr/>
        </p:nvCxnSpPr>
        <p:spPr>
          <a:xfrm flipV="1">
            <a:off x="6465469" y="2614579"/>
            <a:ext cx="86494" cy="640748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072DB61-8840-1D1C-C43A-D2B27B48078F}"/>
              </a:ext>
            </a:extLst>
          </p:cNvPr>
          <p:cNvCxnSpPr>
            <a:cxnSpLocks/>
            <a:stCxn id="63" idx="7"/>
            <a:endCxn id="61" idx="6"/>
          </p:cNvCxnSpPr>
          <p:nvPr/>
        </p:nvCxnSpPr>
        <p:spPr>
          <a:xfrm rot="16200000" flipV="1">
            <a:off x="5951109" y="1666568"/>
            <a:ext cx="410330" cy="99473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F8B35D2-B7FC-7D8B-9C88-F4B153C75BF2}"/>
              </a:ext>
            </a:extLst>
          </p:cNvPr>
          <p:cNvSpPr/>
          <p:nvPr/>
        </p:nvSpPr>
        <p:spPr>
          <a:xfrm>
            <a:off x="4809881" y="2549776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3FEA00-1721-941E-1175-6F352167C52C}"/>
              </a:ext>
            </a:extLst>
          </p:cNvPr>
          <p:cNvSpPr/>
          <p:nvPr/>
        </p:nvSpPr>
        <p:spPr>
          <a:xfrm>
            <a:off x="5269630" y="3594380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69F50C4-7D6D-2403-32B2-D6E2D1ABC941}"/>
              </a:ext>
            </a:extLst>
          </p:cNvPr>
          <p:cNvSpPr/>
          <p:nvPr/>
        </p:nvSpPr>
        <p:spPr>
          <a:xfrm>
            <a:off x="5371310" y="1814976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B3393AE-E2E1-F567-044B-1539D8E25B54}"/>
              </a:ext>
            </a:extLst>
          </p:cNvPr>
          <p:cNvSpPr/>
          <p:nvPr/>
        </p:nvSpPr>
        <p:spPr>
          <a:xfrm>
            <a:off x="6177875" y="3111530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2213712-D298-07AF-2022-9C1D9A6C43D5}"/>
              </a:ext>
            </a:extLst>
          </p:cNvPr>
          <p:cNvSpPr/>
          <p:nvPr/>
        </p:nvSpPr>
        <p:spPr>
          <a:xfrm>
            <a:off x="6408166" y="2326986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0828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21B93A-30AD-514E-E998-6EC6CB7E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en-GB" b="1" dirty="0">
                <a:effectLst/>
              </a:rPr>
              <a:t>Community Detection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B58712-7EAF-0DF0-0206-538A984E2336}"/>
              </a:ext>
            </a:extLst>
          </p:cNvPr>
          <p:cNvSpPr/>
          <p:nvPr/>
        </p:nvSpPr>
        <p:spPr>
          <a:xfrm rot="5583086">
            <a:off x="3433858" y="1761325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9D8EA78-C0C6-64EC-6801-B7654D47D91C}"/>
              </a:ext>
            </a:extLst>
          </p:cNvPr>
          <p:cNvCxnSpPr>
            <a:cxnSpLocks/>
            <a:stCxn id="30" idx="5"/>
            <a:endCxn id="41" idx="3"/>
          </p:cNvCxnSpPr>
          <p:nvPr/>
        </p:nvCxnSpPr>
        <p:spPr>
          <a:xfrm rot="10983086" flipH="1" flipV="1">
            <a:off x="3435781" y="2004144"/>
            <a:ext cx="143796" cy="1308431"/>
          </a:xfrm>
          <a:prstGeom prst="curvedConnector3">
            <a:avLst>
              <a:gd name="adj1" fmla="val -18826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DB20264-ED59-CAE6-DCC1-39619ED80C62}"/>
              </a:ext>
            </a:extLst>
          </p:cNvPr>
          <p:cNvCxnSpPr>
            <a:cxnSpLocks/>
            <a:stCxn id="38" idx="6"/>
            <a:endCxn id="39" idx="0"/>
          </p:cNvCxnSpPr>
          <p:nvPr/>
        </p:nvCxnSpPr>
        <p:spPr>
          <a:xfrm rot="5400000">
            <a:off x="2537205" y="2265798"/>
            <a:ext cx="458261" cy="26951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4056AFB-97C9-A2BA-3247-051AD9F55C9A}"/>
              </a:ext>
            </a:extLst>
          </p:cNvPr>
          <p:cNvCxnSpPr>
            <a:cxnSpLocks/>
            <a:stCxn id="39" idx="4"/>
            <a:endCxn id="42" idx="2"/>
          </p:cNvCxnSpPr>
          <p:nvPr/>
        </p:nvCxnSpPr>
        <p:spPr>
          <a:xfrm rot="10800000" flipV="1">
            <a:off x="2179919" y="2614375"/>
            <a:ext cx="164474" cy="609509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B8B49FA-6C96-3386-6D29-EAD39FD8376F}"/>
              </a:ext>
            </a:extLst>
          </p:cNvPr>
          <p:cNvCxnSpPr>
            <a:cxnSpLocks/>
            <a:stCxn id="30" idx="7"/>
            <a:endCxn id="40" idx="2"/>
          </p:cNvCxnSpPr>
          <p:nvPr/>
        </p:nvCxnSpPr>
        <p:spPr>
          <a:xfrm rot="10983086" flipH="1" flipV="1">
            <a:off x="3656075" y="2022476"/>
            <a:ext cx="408357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28FA6A3-8BAD-9618-C27C-6BE48904FCD7}"/>
              </a:ext>
            </a:extLst>
          </p:cNvPr>
          <p:cNvCxnSpPr>
            <a:cxnSpLocks/>
            <a:stCxn id="41" idx="4"/>
            <a:endCxn id="39" idx="6"/>
          </p:cNvCxnSpPr>
          <p:nvPr/>
        </p:nvCxnSpPr>
        <p:spPr>
          <a:xfrm rot="10800000">
            <a:off x="2480332" y="2765625"/>
            <a:ext cx="1016847" cy="649145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39BE2FB-D1FE-1C6D-882A-C0CD8FB62AED}"/>
              </a:ext>
            </a:extLst>
          </p:cNvPr>
          <p:cNvCxnSpPr>
            <a:cxnSpLocks/>
            <a:stCxn id="40" idx="6"/>
            <a:endCxn id="41" idx="0"/>
          </p:cNvCxnSpPr>
          <p:nvPr/>
        </p:nvCxnSpPr>
        <p:spPr>
          <a:xfrm rot="5583086">
            <a:off x="3673742" y="3090958"/>
            <a:ext cx="468301" cy="22244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31DA915-A8F9-8F15-F3FC-30CC7F5EE729}"/>
              </a:ext>
            </a:extLst>
          </p:cNvPr>
          <p:cNvCxnSpPr>
            <a:cxnSpLocks/>
            <a:stCxn id="42" idx="6"/>
            <a:endCxn id="41" idx="6"/>
          </p:cNvCxnSpPr>
          <p:nvPr/>
        </p:nvCxnSpPr>
        <p:spPr>
          <a:xfrm rot="16200000" flipH="1">
            <a:off x="2871391" y="2804291"/>
            <a:ext cx="54945" cy="1468506"/>
          </a:xfrm>
          <a:prstGeom prst="curvedConnector3">
            <a:avLst>
              <a:gd name="adj1" fmla="val 51642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60EA22A-7D94-96D8-3530-331B6B0306C1}"/>
              </a:ext>
            </a:extLst>
          </p:cNvPr>
          <p:cNvSpPr/>
          <p:nvPr/>
        </p:nvSpPr>
        <p:spPr>
          <a:xfrm rot="5583086">
            <a:off x="2764949" y="188403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22FD3E1-ADB4-A3D6-CBB4-CEF1583C0914}"/>
              </a:ext>
            </a:extLst>
          </p:cNvPr>
          <p:cNvSpPr/>
          <p:nvPr/>
        </p:nvSpPr>
        <p:spPr>
          <a:xfrm rot="5583086">
            <a:off x="2344189" y="247823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CD4BF-9C98-48D5-E656-E97866D37914}"/>
              </a:ext>
            </a:extLst>
          </p:cNvPr>
          <p:cNvSpPr/>
          <p:nvPr/>
        </p:nvSpPr>
        <p:spPr>
          <a:xfrm rot="5583086">
            <a:off x="3895279" y="268689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DC6770-4659-B3FF-C79B-B7ED3C02A7FB}"/>
              </a:ext>
            </a:extLst>
          </p:cNvPr>
          <p:cNvSpPr/>
          <p:nvPr/>
        </p:nvSpPr>
        <p:spPr>
          <a:xfrm rot="5583086">
            <a:off x="3496974" y="3278627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89FEE5-63D8-C599-4BED-0B5325114D21}"/>
              </a:ext>
            </a:extLst>
          </p:cNvPr>
          <p:cNvSpPr/>
          <p:nvPr/>
        </p:nvSpPr>
        <p:spPr>
          <a:xfrm rot="5583086">
            <a:off x="2028468" y="322368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DF3B01E-4CE3-5A81-9857-9B8200DCCAB1}"/>
              </a:ext>
            </a:extLst>
          </p:cNvPr>
          <p:cNvCxnSpPr>
            <a:cxnSpLocks/>
            <a:stCxn id="57" idx="4"/>
            <a:endCxn id="59" idx="2"/>
          </p:cNvCxnSpPr>
          <p:nvPr/>
        </p:nvCxnSpPr>
        <p:spPr>
          <a:xfrm rot="16200000" flipH="1">
            <a:off x="4661250" y="3129797"/>
            <a:ext cx="900808" cy="315952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92950DF0-56A2-0BC6-4A1F-086C1A42C70C}"/>
              </a:ext>
            </a:extLst>
          </p:cNvPr>
          <p:cNvCxnSpPr>
            <a:cxnSpLocks/>
            <a:stCxn id="64" idx="4"/>
            <a:endCxn id="57" idx="6"/>
          </p:cNvCxnSpPr>
          <p:nvPr/>
        </p:nvCxnSpPr>
        <p:spPr>
          <a:xfrm rot="5400000">
            <a:off x="5010789" y="2189255"/>
            <a:ext cx="591004" cy="417632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56AAFD7-E372-5E8B-9E48-AF1FD84F105E}"/>
              </a:ext>
            </a:extLst>
          </p:cNvPr>
          <p:cNvCxnSpPr>
            <a:cxnSpLocks/>
            <a:stCxn id="65" idx="2"/>
            <a:endCxn id="59" idx="7"/>
          </p:cNvCxnSpPr>
          <p:nvPr/>
        </p:nvCxnSpPr>
        <p:spPr>
          <a:xfrm rot="10800000" flipV="1">
            <a:off x="5515107" y="3255327"/>
            <a:ext cx="662768" cy="381170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EC158798-10A4-D4D5-5FF8-AA8A9AEBF07B}"/>
              </a:ext>
            </a:extLst>
          </p:cNvPr>
          <p:cNvCxnSpPr>
            <a:cxnSpLocks/>
            <a:stCxn id="65" idx="4"/>
            <a:endCxn id="59" idx="6"/>
          </p:cNvCxnSpPr>
          <p:nvPr/>
        </p:nvCxnSpPr>
        <p:spPr>
          <a:xfrm rot="5400000">
            <a:off x="5769921" y="3186426"/>
            <a:ext cx="339054" cy="764448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BA9F2DE-C00F-0BC0-BA8B-F1363E67A8E3}"/>
              </a:ext>
            </a:extLst>
          </p:cNvPr>
          <p:cNvCxnSpPr>
            <a:cxnSpLocks/>
            <a:stCxn id="66" idx="2"/>
            <a:endCxn id="65" idx="1"/>
          </p:cNvCxnSpPr>
          <p:nvPr/>
        </p:nvCxnSpPr>
        <p:spPr>
          <a:xfrm rot="10800000" flipV="1">
            <a:off x="6219992" y="2470783"/>
            <a:ext cx="188174" cy="682864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5AC12A84-58C3-A172-BC08-5DE932F78495}"/>
              </a:ext>
            </a:extLst>
          </p:cNvPr>
          <p:cNvCxnSpPr>
            <a:cxnSpLocks/>
            <a:stCxn id="65" idx="6"/>
            <a:endCxn id="66" idx="4"/>
          </p:cNvCxnSpPr>
          <p:nvPr/>
        </p:nvCxnSpPr>
        <p:spPr>
          <a:xfrm flipV="1">
            <a:off x="6465469" y="2614579"/>
            <a:ext cx="86494" cy="640748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F2A75820-B887-4CF7-277A-585132C101E4}"/>
              </a:ext>
            </a:extLst>
          </p:cNvPr>
          <p:cNvCxnSpPr>
            <a:cxnSpLocks/>
            <a:stCxn id="66" idx="7"/>
            <a:endCxn id="64" idx="6"/>
          </p:cNvCxnSpPr>
          <p:nvPr/>
        </p:nvCxnSpPr>
        <p:spPr>
          <a:xfrm rot="16200000" flipV="1">
            <a:off x="5951109" y="1666568"/>
            <a:ext cx="410330" cy="99473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2AE1974-415E-8B62-5137-4975C0A488DD}"/>
              </a:ext>
            </a:extLst>
          </p:cNvPr>
          <p:cNvSpPr/>
          <p:nvPr/>
        </p:nvSpPr>
        <p:spPr>
          <a:xfrm>
            <a:off x="4809881" y="2549776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BAEC69-DF0A-6126-C05D-92BE97214B09}"/>
              </a:ext>
            </a:extLst>
          </p:cNvPr>
          <p:cNvSpPr/>
          <p:nvPr/>
        </p:nvSpPr>
        <p:spPr>
          <a:xfrm>
            <a:off x="5269630" y="3594380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62A19F8-1A77-B293-2179-0FE8C9525A53}"/>
              </a:ext>
            </a:extLst>
          </p:cNvPr>
          <p:cNvSpPr/>
          <p:nvPr/>
        </p:nvSpPr>
        <p:spPr>
          <a:xfrm>
            <a:off x="5371310" y="1814976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631204D-EC5D-92E0-28AF-6BB1D85C7508}"/>
              </a:ext>
            </a:extLst>
          </p:cNvPr>
          <p:cNvSpPr/>
          <p:nvPr/>
        </p:nvSpPr>
        <p:spPr>
          <a:xfrm>
            <a:off x="6177875" y="3111530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AA968C8-9477-3315-8B3F-1CCD4C37318C}"/>
              </a:ext>
            </a:extLst>
          </p:cNvPr>
          <p:cNvSpPr/>
          <p:nvPr/>
        </p:nvSpPr>
        <p:spPr>
          <a:xfrm>
            <a:off x="6408166" y="2326986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0561F9FB-25C2-BF1E-B99E-315EA58C24EC}"/>
              </a:ext>
            </a:extLst>
          </p:cNvPr>
          <p:cNvCxnSpPr>
            <a:cxnSpLocks/>
            <a:stCxn id="30" idx="0"/>
            <a:endCxn id="57" idx="0"/>
          </p:cNvCxnSpPr>
          <p:nvPr/>
        </p:nvCxnSpPr>
        <p:spPr>
          <a:xfrm>
            <a:off x="3721248" y="1912776"/>
            <a:ext cx="1232430" cy="637000"/>
          </a:xfrm>
          <a:prstGeom prst="curved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CF4752BD-4F50-C5EC-69EF-8F0AA762874F}"/>
              </a:ext>
            </a:extLst>
          </p:cNvPr>
          <p:cNvCxnSpPr>
            <a:cxnSpLocks/>
            <a:stCxn id="40" idx="0"/>
            <a:endCxn id="57" idx="3"/>
          </p:cNvCxnSpPr>
          <p:nvPr/>
        </p:nvCxnSpPr>
        <p:spPr>
          <a:xfrm flipV="1">
            <a:off x="4182669" y="2795252"/>
            <a:ext cx="669329" cy="43092"/>
          </a:xfrm>
          <a:prstGeom prst="curved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89202924-7649-C938-C7E9-43FEFD1DF72B}"/>
              </a:ext>
            </a:extLst>
          </p:cNvPr>
          <p:cNvCxnSpPr>
            <a:cxnSpLocks/>
            <a:stCxn id="41" idx="6"/>
            <a:endCxn id="59" idx="2"/>
          </p:cNvCxnSpPr>
          <p:nvPr/>
        </p:nvCxnSpPr>
        <p:spPr>
          <a:xfrm rot="16200000" flipH="1">
            <a:off x="4365293" y="2833840"/>
            <a:ext cx="172160" cy="1636514"/>
          </a:xfrm>
          <a:prstGeom prst="curved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4D03F91-5B2B-E216-1405-41C16A33EE3E}"/>
              </a:ext>
            </a:extLst>
          </p:cNvPr>
          <p:cNvSpPr/>
          <p:nvPr/>
        </p:nvSpPr>
        <p:spPr>
          <a:xfrm>
            <a:off x="1749966" y="1519594"/>
            <a:ext cx="2678023" cy="258524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20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316E9BD-C1C3-248B-0830-7AD9324EF0D1}"/>
              </a:ext>
            </a:extLst>
          </p:cNvPr>
          <p:cNvSpPr/>
          <p:nvPr/>
        </p:nvSpPr>
        <p:spPr>
          <a:xfrm>
            <a:off x="4676866" y="1564317"/>
            <a:ext cx="2385862" cy="2546101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solidFill>
              <a:schemeClr val="dk1">
                <a:shade val="50000"/>
                <a:alpha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1499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E086956-3C8A-A509-9820-99BA3ECD8299}"/>
              </a:ext>
            </a:extLst>
          </p:cNvPr>
          <p:cNvSpPr/>
          <p:nvPr/>
        </p:nvSpPr>
        <p:spPr>
          <a:xfrm>
            <a:off x="3668809" y="214110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B2A9433-6566-72A3-C3F5-AAD17019E347}"/>
              </a:ext>
            </a:extLst>
          </p:cNvPr>
          <p:cNvCxnSpPr>
            <a:cxnSpLocks/>
            <a:stCxn id="2" idx="5"/>
            <a:endCxn id="20" idx="3"/>
          </p:cNvCxnSpPr>
          <p:nvPr/>
        </p:nvCxnSpPr>
        <p:spPr>
          <a:xfrm rot="5400000" flipH="1" flipV="1">
            <a:off x="4496603" y="1660470"/>
            <a:ext cx="143796" cy="1308431"/>
          </a:xfrm>
          <a:prstGeom prst="curvedConnector3">
            <a:avLst>
              <a:gd name="adj1" fmla="val -18826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68D534B3-EA5A-5459-8651-612D7577EEF9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3261353" y="2507566"/>
            <a:ext cx="695050" cy="42300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0CE8E25-539A-A6A4-3A12-3E3C4D976B87}"/>
              </a:ext>
            </a:extLst>
          </p:cNvPr>
          <p:cNvCxnSpPr>
            <a:cxnSpLocks/>
            <a:stCxn id="17" idx="4"/>
            <a:endCxn id="19" idx="2"/>
          </p:cNvCxnSpPr>
          <p:nvPr/>
        </p:nvCxnSpPr>
        <p:spPr>
          <a:xfrm rot="16200000" flipH="1">
            <a:off x="3663975" y="3510591"/>
            <a:ext cx="900808" cy="31595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F1095E5-5058-8473-0BA3-B34B6DAB6170}"/>
              </a:ext>
            </a:extLst>
          </p:cNvPr>
          <p:cNvCxnSpPr>
            <a:cxnSpLocks/>
            <a:stCxn id="2" idx="7"/>
            <a:endCxn id="18" idx="2"/>
          </p:cNvCxnSpPr>
          <p:nvPr/>
        </p:nvCxnSpPr>
        <p:spPr>
          <a:xfrm rot="5400000" flipH="1" flipV="1">
            <a:off x="4037216" y="1651939"/>
            <a:ext cx="408357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3E3F6FC-D75F-F721-0FF8-C3484940B5BD}"/>
              </a:ext>
            </a:extLst>
          </p:cNvPr>
          <p:cNvCxnSpPr>
            <a:cxnSpLocks/>
            <a:stCxn id="20" idx="4"/>
            <a:endCxn id="17" idx="6"/>
          </p:cNvCxnSpPr>
          <p:nvPr/>
        </p:nvCxnSpPr>
        <p:spPr>
          <a:xfrm rot="5400000">
            <a:off x="4317568" y="2067538"/>
            <a:ext cx="789462" cy="1224197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77FEEAAB-84AE-1BCE-7F39-6ED873CE1D0F}"/>
              </a:ext>
            </a:extLst>
          </p:cNvPr>
          <p:cNvCxnSpPr>
            <a:cxnSpLocks/>
            <a:stCxn id="21" idx="2"/>
            <a:endCxn id="19" idx="7"/>
          </p:cNvCxnSpPr>
          <p:nvPr/>
        </p:nvCxnSpPr>
        <p:spPr>
          <a:xfrm rot="10800000" flipV="1">
            <a:off x="4517832" y="3636121"/>
            <a:ext cx="662768" cy="381170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24330D7-8A50-46E5-F8A2-80B84F700C93}"/>
              </a:ext>
            </a:extLst>
          </p:cNvPr>
          <p:cNvCxnSpPr>
            <a:cxnSpLocks/>
            <a:stCxn id="18" idx="3"/>
            <a:endCxn id="2" idx="6"/>
          </p:cNvCxnSpPr>
          <p:nvPr/>
        </p:nvCxnSpPr>
        <p:spPr>
          <a:xfrm rot="5400000">
            <a:off x="4079332" y="1753618"/>
            <a:ext cx="408358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0FF39EF-9EAA-515A-D706-A15DFB972102}"/>
              </a:ext>
            </a:extLst>
          </p:cNvPr>
          <p:cNvCxnSpPr>
            <a:cxnSpLocks/>
            <a:stCxn id="21" idx="4"/>
            <a:endCxn id="19" idx="6"/>
          </p:cNvCxnSpPr>
          <p:nvPr/>
        </p:nvCxnSpPr>
        <p:spPr>
          <a:xfrm rot="5400000">
            <a:off x="4772646" y="3567220"/>
            <a:ext cx="339054" cy="7644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2428D84-0541-CECD-9232-A7ECD8AB1E8B}"/>
              </a:ext>
            </a:extLst>
          </p:cNvPr>
          <p:cNvCxnSpPr>
            <a:cxnSpLocks/>
            <a:stCxn id="22" idx="2"/>
            <a:endCxn id="21" idx="1"/>
          </p:cNvCxnSpPr>
          <p:nvPr/>
        </p:nvCxnSpPr>
        <p:spPr>
          <a:xfrm rot="10800000" flipV="1">
            <a:off x="5222717" y="2851577"/>
            <a:ext cx="188174" cy="68286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63A4A73-49BB-51F7-EA06-420ABD636E69}"/>
              </a:ext>
            </a:extLst>
          </p:cNvPr>
          <p:cNvCxnSpPr>
            <a:cxnSpLocks/>
            <a:stCxn id="21" idx="6"/>
            <a:endCxn id="22" idx="4"/>
          </p:cNvCxnSpPr>
          <p:nvPr/>
        </p:nvCxnSpPr>
        <p:spPr>
          <a:xfrm flipV="1">
            <a:off x="5468194" y="2995373"/>
            <a:ext cx="86494" cy="6407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07153AD-242B-8B41-E9BD-ACB9FFAE2198}"/>
              </a:ext>
            </a:extLst>
          </p:cNvPr>
          <p:cNvCxnSpPr>
            <a:cxnSpLocks/>
            <a:stCxn id="18" idx="6"/>
            <a:endCxn id="20" idx="0"/>
          </p:cNvCxnSpPr>
          <p:nvPr/>
        </p:nvCxnSpPr>
        <p:spPr>
          <a:xfrm>
            <a:off x="4856096" y="1774868"/>
            <a:ext cx="468301" cy="22244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A3E9352-25C9-423D-B08E-AE24EFC34414}"/>
              </a:ext>
            </a:extLst>
          </p:cNvPr>
          <p:cNvCxnSpPr>
            <a:cxnSpLocks/>
            <a:stCxn id="22" idx="7"/>
            <a:endCxn id="20" idx="6"/>
          </p:cNvCxnSpPr>
          <p:nvPr/>
        </p:nvCxnSpPr>
        <p:spPr>
          <a:xfrm rot="16200000" flipV="1">
            <a:off x="5257887" y="2351416"/>
            <a:ext cx="608788" cy="18817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BCCC4A3-57E5-161A-6B7E-319695FB510C}"/>
              </a:ext>
            </a:extLst>
          </p:cNvPr>
          <p:cNvSpPr/>
          <p:nvPr/>
        </p:nvSpPr>
        <p:spPr>
          <a:xfrm>
            <a:off x="2973759" y="2363769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7E19C3-27B6-585B-A9AE-7454FEF8C048}"/>
              </a:ext>
            </a:extLst>
          </p:cNvPr>
          <p:cNvSpPr/>
          <p:nvPr/>
        </p:nvSpPr>
        <p:spPr>
          <a:xfrm>
            <a:off x="3812606" y="293057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2AFB35-FB6D-2308-55B5-EEE0E556BE7D}"/>
              </a:ext>
            </a:extLst>
          </p:cNvPr>
          <p:cNvSpPr/>
          <p:nvPr/>
        </p:nvSpPr>
        <p:spPr>
          <a:xfrm>
            <a:off x="4568502" y="1631071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353B5E-F7D2-F365-3F64-3AADEFE0DBEF}"/>
              </a:ext>
            </a:extLst>
          </p:cNvPr>
          <p:cNvSpPr/>
          <p:nvPr/>
        </p:nvSpPr>
        <p:spPr>
          <a:xfrm>
            <a:off x="4272355" y="397517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5D9F86-A0FB-EE89-1AE5-1F71195FD04A}"/>
              </a:ext>
            </a:extLst>
          </p:cNvPr>
          <p:cNvSpPr/>
          <p:nvPr/>
        </p:nvSpPr>
        <p:spPr>
          <a:xfrm>
            <a:off x="5180600" y="199731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B90027-8104-4F46-118F-56D37340D929}"/>
              </a:ext>
            </a:extLst>
          </p:cNvPr>
          <p:cNvSpPr/>
          <p:nvPr/>
        </p:nvSpPr>
        <p:spPr>
          <a:xfrm>
            <a:off x="5180600" y="349232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65703F-F9E8-9F5A-8BC5-B75F928043CF}"/>
              </a:ext>
            </a:extLst>
          </p:cNvPr>
          <p:cNvSpPr/>
          <p:nvPr/>
        </p:nvSpPr>
        <p:spPr>
          <a:xfrm>
            <a:off x="5410891" y="270778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DFE7B94-F6E5-AB10-C93D-4CCEB7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en-GB" b="1" dirty="0">
                <a:effectLst/>
              </a:rPr>
              <a:t>Anomaly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4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E39B-7314-27D3-E260-0B2358F1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</p:spPr>
        <p:txBody>
          <a:bodyPr wrap="square" anchor="ctr">
            <a:normAutofit/>
          </a:bodyPr>
          <a:lstStyle/>
          <a:p>
            <a:r>
              <a:rPr lang="en-NO" dirty="0"/>
              <a:t>How does Graph Neural Network work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6FCD38-DD9E-0E06-6467-C196F8BE9CB1}"/>
              </a:ext>
            </a:extLst>
          </p:cNvPr>
          <p:cNvSpPr txBox="1">
            <a:spLocks/>
          </p:cNvSpPr>
          <p:nvPr/>
        </p:nvSpPr>
        <p:spPr>
          <a:xfrm>
            <a:off x="824000" y="2840060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nb-NO" sz="2000" dirty="0"/>
              <a:t>How to </a:t>
            </a:r>
            <a:r>
              <a:rPr lang="nb-NO" sz="2000" dirty="0" err="1"/>
              <a:t>perform</a:t>
            </a:r>
            <a:r>
              <a:rPr lang="nb-NO" sz="2000" dirty="0"/>
              <a:t> a forward pass</a:t>
            </a:r>
            <a:endParaRPr lang="en-NO" sz="2000" dirty="0"/>
          </a:p>
        </p:txBody>
      </p:sp>
    </p:spTree>
    <p:extLst>
      <p:ext uri="{BB962C8B-B14F-4D97-AF65-F5344CB8AC3E}">
        <p14:creationId xmlns:p14="http://schemas.microsoft.com/office/powerpoint/2010/main" val="2996879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519C0BE-FD66-8FA2-1C2D-3839597CA4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0800000" flipV="1">
            <a:off x="3245585" y="2371789"/>
            <a:ext cx="759085" cy="961771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9A9B8BA-DF28-96B6-1CAE-592B28F43AF7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rot="10800000" flipV="1">
            <a:off x="4250146" y="1768164"/>
            <a:ext cx="675388" cy="50194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55DBDCC-122E-0A61-3E4E-D305CF60FD6D}"/>
              </a:ext>
            </a:extLst>
          </p:cNvPr>
          <p:cNvCxnSpPr>
            <a:cxnSpLocks/>
            <a:stCxn id="13" idx="0"/>
            <a:endCxn id="10" idx="6"/>
          </p:cNvCxnSpPr>
          <p:nvPr/>
        </p:nvCxnSpPr>
        <p:spPr>
          <a:xfrm rot="16200000" flipV="1">
            <a:off x="4415607" y="2248446"/>
            <a:ext cx="674178" cy="92086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AFD4E6B-05F0-8A3F-023C-6FCA8A68CEBC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rot="5400000">
            <a:off x="4157458" y="2523368"/>
            <a:ext cx="185914" cy="1722067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81F3D5-C8FE-523D-30F1-D2026DE5C03E}"/>
              </a:ext>
            </a:extLst>
          </p:cNvPr>
          <p:cNvSpPr/>
          <p:nvPr/>
        </p:nvSpPr>
        <p:spPr>
          <a:xfrm>
            <a:off x="4004669" y="222799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C47DDE-9DE3-3941-318F-F9EC56EA1CF4}"/>
              </a:ext>
            </a:extLst>
          </p:cNvPr>
          <p:cNvSpPr/>
          <p:nvPr/>
        </p:nvSpPr>
        <p:spPr>
          <a:xfrm>
            <a:off x="3101787" y="3333561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53EB94-E6CA-42C6-4874-1B763A535860}"/>
              </a:ext>
            </a:extLst>
          </p:cNvPr>
          <p:cNvSpPr/>
          <p:nvPr/>
        </p:nvSpPr>
        <p:spPr>
          <a:xfrm>
            <a:off x="5069331" y="304596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12FF91-3CE4-8EA9-4E1C-15E3961EEF9A}"/>
              </a:ext>
            </a:extLst>
          </p:cNvPr>
          <p:cNvSpPr/>
          <p:nvPr/>
        </p:nvSpPr>
        <p:spPr>
          <a:xfrm>
            <a:off x="4925534" y="162436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65E0746A-FDD2-622C-000D-B8C66C8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 Graph</a:t>
            </a:r>
          </a:p>
        </p:txBody>
      </p:sp>
    </p:spTree>
    <p:extLst>
      <p:ext uri="{BB962C8B-B14F-4D97-AF65-F5344CB8AC3E}">
        <p14:creationId xmlns:p14="http://schemas.microsoft.com/office/powerpoint/2010/main" val="3134706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519C0BE-FD66-8FA2-1C2D-3839597CA4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0800000" flipV="1">
            <a:off x="8001487" y="811735"/>
            <a:ext cx="162076" cy="28648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9A9B8BA-DF28-96B6-1CAE-592B28F43AF7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rot="10800000" flipV="1">
            <a:off x="8292572" y="575479"/>
            <a:ext cx="208988" cy="18281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55DBDCC-122E-0A61-3E4E-D305CF60FD6D}"/>
              </a:ext>
            </a:extLst>
          </p:cNvPr>
          <p:cNvCxnSpPr>
            <a:cxnSpLocks/>
            <a:stCxn id="13" idx="0"/>
            <a:endCxn id="10" idx="6"/>
          </p:cNvCxnSpPr>
          <p:nvPr/>
        </p:nvCxnSpPr>
        <p:spPr>
          <a:xfrm rot="16200000" flipV="1">
            <a:off x="8394643" y="731801"/>
            <a:ext cx="102555" cy="26242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AFD4E6B-05F0-8A3F-023C-6FCA8A68CEBC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rot="5400000">
            <a:off x="8235129" y="885230"/>
            <a:ext cx="130497" cy="446636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81F3D5-C8FE-523D-30F1-D2026DE5C03E}"/>
              </a:ext>
            </a:extLst>
          </p:cNvPr>
          <p:cNvSpPr/>
          <p:nvPr/>
        </p:nvSpPr>
        <p:spPr>
          <a:xfrm>
            <a:off x="8163563" y="736164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C47DDE-9DE3-3941-318F-F9EC56EA1CF4}"/>
              </a:ext>
            </a:extLst>
          </p:cNvPr>
          <p:cNvSpPr/>
          <p:nvPr/>
        </p:nvSpPr>
        <p:spPr>
          <a:xfrm>
            <a:off x="7925915" y="1098225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53EB94-E6CA-42C6-4874-1B763A535860}"/>
              </a:ext>
            </a:extLst>
          </p:cNvPr>
          <p:cNvSpPr/>
          <p:nvPr/>
        </p:nvSpPr>
        <p:spPr>
          <a:xfrm>
            <a:off x="8501560" y="914291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12FF91-3CE4-8EA9-4E1C-15E3961EEF9A}"/>
              </a:ext>
            </a:extLst>
          </p:cNvPr>
          <p:cNvSpPr/>
          <p:nvPr/>
        </p:nvSpPr>
        <p:spPr>
          <a:xfrm>
            <a:off x="8501560" y="499908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</p:spPr>
            <p:txBody>
              <a:bodyPr/>
              <a:lstStyle/>
              <a:p>
                <a:r>
                  <a:rPr lang="en-US" dirty="0"/>
                  <a:t>Adjacency Matrix (</a:t>
                </a:r>
                <a14:m>
                  <m:oMath xmlns:m="http://schemas.openxmlformats.org/officeDocument/2006/math">
                    <m:r>
                      <a:rPr lang="nb-NO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  <a:blipFill>
                <a:blip r:embed="rId2"/>
                <a:stretch>
                  <a:fillRect l="-1802" t="-379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F846AB-A36C-A529-6CA7-894D9E12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75669"/>
              </p:ext>
            </p:extLst>
          </p:nvPr>
        </p:nvGraphicFramePr>
        <p:xfrm>
          <a:off x="3582000" y="2018030"/>
          <a:ext cx="1980000" cy="198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086713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721078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86527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41773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447449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NO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4477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22417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3832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758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26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22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49824FD0-7294-5551-B655-DD1B253F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en-US" dirty="0"/>
              <a:t>Include Self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3B62AC8-4E4C-0A35-91D5-350675A71A5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10800000" flipV="1">
            <a:off x="3245585" y="2371789"/>
            <a:ext cx="759085" cy="961771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C16CA16-62B7-C0BF-13C8-6D814818D06A}"/>
              </a:ext>
            </a:extLst>
          </p:cNvPr>
          <p:cNvCxnSpPr>
            <a:cxnSpLocks/>
            <a:stCxn id="33" idx="2"/>
            <a:endCxn id="30" idx="7"/>
          </p:cNvCxnSpPr>
          <p:nvPr/>
        </p:nvCxnSpPr>
        <p:spPr>
          <a:xfrm rot="10800000" flipV="1">
            <a:off x="4250146" y="1768164"/>
            <a:ext cx="675388" cy="50194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19219EF-EBF8-B20C-158B-A5F8221A4718}"/>
              </a:ext>
            </a:extLst>
          </p:cNvPr>
          <p:cNvCxnSpPr>
            <a:cxnSpLocks/>
            <a:stCxn id="32" idx="0"/>
            <a:endCxn id="30" idx="6"/>
          </p:cNvCxnSpPr>
          <p:nvPr/>
        </p:nvCxnSpPr>
        <p:spPr>
          <a:xfrm rot="16200000" flipV="1">
            <a:off x="4415607" y="2248446"/>
            <a:ext cx="674178" cy="92086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3A854DC-CA30-AD3F-B53F-ECF40542006A}"/>
              </a:ext>
            </a:extLst>
          </p:cNvPr>
          <p:cNvCxnSpPr>
            <a:cxnSpLocks/>
            <a:stCxn id="32" idx="3"/>
            <a:endCxn id="31" idx="6"/>
          </p:cNvCxnSpPr>
          <p:nvPr/>
        </p:nvCxnSpPr>
        <p:spPr>
          <a:xfrm rot="5400000">
            <a:off x="4157458" y="2523368"/>
            <a:ext cx="185914" cy="1722067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B0B1D89-1349-E445-0084-33C2301FE65E}"/>
              </a:ext>
            </a:extLst>
          </p:cNvPr>
          <p:cNvSpPr/>
          <p:nvPr/>
        </p:nvSpPr>
        <p:spPr>
          <a:xfrm>
            <a:off x="4004669" y="222799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3D6E27-2E2D-B3BC-06EA-02E5F0A4BC03}"/>
              </a:ext>
            </a:extLst>
          </p:cNvPr>
          <p:cNvSpPr/>
          <p:nvPr/>
        </p:nvSpPr>
        <p:spPr>
          <a:xfrm>
            <a:off x="3101787" y="3333561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3A36D6-3CA9-1FC0-7592-856052FD121A}"/>
              </a:ext>
            </a:extLst>
          </p:cNvPr>
          <p:cNvSpPr/>
          <p:nvPr/>
        </p:nvSpPr>
        <p:spPr>
          <a:xfrm>
            <a:off x="5069331" y="304596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BA10D63-956E-5889-0C76-5191EB4B69D2}"/>
              </a:ext>
            </a:extLst>
          </p:cNvPr>
          <p:cNvSpPr/>
          <p:nvPr/>
        </p:nvSpPr>
        <p:spPr>
          <a:xfrm>
            <a:off x="4925534" y="162436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8443C51-D852-DF90-8F9D-43E746BA2C35}"/>
              </a:ext>
            </a:extLst>
          </p:cNvPr>
          <p:cNvCxnSpPr>
            <a:cxnSpLocks/>
            <a:stCxn id="33" idx="0"/>
            <a:endCxn id="33" idx="6"/>
          </p:cNvCxnSpPr>
          <p:nvPr/>
        </p:nvCxnSpPr>
        <p:spPr>
          <a:xfrm rot="16200000" flipH="1">
            <a:off x="5069330" y="1624368"/>
            <a:ext cx="143797" cy="143797"/>
          </a:xfrm>
          <a:prstGeom prst="curvedConnector4">
            <a:avLst>
              <a:gd name="adj1" fmla="val -79487"/>
              <a:gd name="adj2" fmla="val 200684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E02D087-ED6E-4164-16BC-2A87D7F1A5B5}"/>
              </a:ext>
            </a:extLst>
          </p:cNvPr>
          <p:cNvCxnSpPr>
            <a:cxnSpLocks/>
            <a:stCxn id="32" idx="6"/>
            <a:endCxn id="32" idx="4"/>
          </p:cNvCxnSpPr>
          <p:nvPr/>
        </p:nvCxnSpPr>
        <p:spPr>
          <a:xfrm flipH="1">
            <a:off x="5213128" y="3189765"/>
            <a:ext cx="143797" cy="143796"/>
          </a:xfrm>
          <a:prstGeom prst="curvedConnector4">
            <a:avLst>
              <a:gd name="adj1" fmla="val -100684"/>
              <a:gd name="adj2" fmla="val 195385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4C9A1A1F-31F8-9A1C-8BE7-76D0AF3BF916}"/>
              </a:ext>
            </a:extLst>
          </p:cNvPr>
          <p:cNvCxnSpPr>
            <a:cxnSpLocks/>
            <a:stCxn id="31" idx="5"/>
            <a:endCxn id="31" idx="2"/>
          </p:cNvCxnSpPr>
          <p:nvPr/>
        </p:nvCxnSpPr>
        <p:spPr>
          <a:xfrm rot="5400000" flipH="1">
            <a:off x="3173686" y="3405460"/>
            <a:ext cx="101679" cy="245477"/>
          </a:xfrm>
          <a:prstGeom prst="curvedConnector4">
            <a:avLst>
              <a:gd name="adj1" fmla="val -191305"/>
              <a:gd name="adj2" fmla="val 134146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17017A8C-3466-51C9-F820-9ECBB70987C3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rot="10800000" flipH="1">
            <a:off x="4004668" y="2227994"/>
            <a:ext cx="143797" cy="143797"/>
          </a:xfrm>
          <a:prstGeom prst="curvedConnector4">
            <a:avLst>
              <a:gd name="adj1" fmla="val -79487"/>
              <a:gd name="adj2" fmla="val 179487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9128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519C0BE-FD66-8FA2-1C2D-3839597CA4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0800000" flipV="1">
            <a:off x="8001487" y="811735"/>
            <a:ext cx="162076" cy="28648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9A9B8BA-DF28-96B6-1CAE-592B28F43AF7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rot="10800000" flipV="1">
            <a:off x="8292572" y="575479"/>
            <a:ext cx="208988" cy="18281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55DBDCC-122E-0A61-3E4E-D305CF60FD6D}"/>
              </a:ext>
            </a:extLst>
          </p:cNvPr>
          <p:cNvCxnSpPr>
            <a:cxnSpLocks/>
            <a:stCxn id="13" idx="0"/>
            <a:endCxn id="10" idx="6"/>
          </p:cNvCxnSpPr>
          <p:nvPr/>
        </p:nvCxnSpPr>
        <p:spPr>
          <a:xfrm rot="16200000" flipV="1">
            <a:off x="8394643" y="731801"/>
            <a:ext cx="102555" cy="26242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AFD4E6B-05F0-8A3F-023C-6FCA8A68CEBC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rot="5400000">
            <a:off x="8235129" y="885230"/>
            <a:ext cx="130497" cy="446636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81F3D5-C8FE-523D-30F1-D2026DE5C03E}"/>
              </a:ext>
            </a:extLst>
          </p:cNvPr>
          <p:cNvSpPr/>
          <p:nvPr/>
        </p:nvSpPr>
        <p:spPr>
          <a:xfrm>
            <a:off x="8163563" y="736164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C47DDE-9DE3-3941-318F-F9EC56EA1CF4}"/>
              </a:ext>
            </a:extLst>
          </p:cNvPr>
          <p:cNvSpPr/>
          <p:nvPr/>
        </p:nvSpPr>
        <p:spPr>
          <a:xfrm>
            <a:off x="7925915" y="1098225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53EB94-E6CA-42C6-4874-1B763A535860}"/>
              </a:ext>
            </a:extLst>
          </p:cNvPr>
          <p:cNvSpPr/>
          <p:nvPr/>
        </p:nvSpPr>
        <p:spPr>
          <a:xfrm>
            <a:off x="8501560" y="914291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12FF91-3CE4-8EA9-4E1C-15E3961EEF9A}"/>
              </a:ext>
            </a:extLst>
          </p:cNvPr>
          <p:cNvSpPr/>
          <p:nvPr/>
        </p:nvSpPr>
        <p:spPr>
          <a:xfrm>
            <a:off x="8501560" y="499908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Adjacency Matrix, including self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  <a:blipFill>
                <a:blip r:embed="rId2"/>
                <a:stretch>
                  <a:fillRect l="-1802" t="-253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F846AB-A36C-A529-6CA7-894D9E12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77848"/>
              </p:ext>
            </p:extLst>
          </p:nvPr>
        </p:nvGraphicFramePr>
        <p:xfrm>
          <a:off x="3582000" y="2018030"/>
          <a:ext cx="1980000" cy="198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086713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721078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86527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41773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447449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NO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4477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22417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3832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758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26195"/>
                  </a:ext>
                </a:extLst>
              </a:tr>
            </a:tbl>
          </a:graphicData>
        </a:graphic>
      </p:graphicFrame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7842E200-96F4-9678-5A07-9FEC6BC1726F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rot="5400000" flipH="1">
            <a:off x="7910264" y="1189449"/>
            <a:ext cx="53437" cy="22135"/>
          </a:xfrm>
          <a:prstGeom prst="curvedConnector4">
            <a:avLst>
              <a:gd name="adj1" fmla="val -98462"/>
              <a:gd name="adj2" fmla="val 51310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33136FA-D8E3-CF8F-CEDD-DB115C3E3E6E}"/>
              </a:ext>
            </a:extLst>
          </p:cNvPr>
          <p:cNvCxnSpPr>
            <a:cxnSpLocks/>
            <a:stCxn id="13" idx="6"/>
            <a:endCxn id="13" idx="5"/>
          </p:cNvCxnSpPr>
          <p:nvPr/>
        </p:nvCxnSpPr>
        <p:spPr>
          <a:xfrm flipH="1">
            <a:off x="8630569" y="989863"/>
            <a:ext cx="22135" cy="53437"/>
          </a:xfrm>
          <a:prstGeom prst="curvedConnector4">
            <a:avLst>
              <a:gd name="adj1" fmla="val -413101"/>
              <a:gd name="adj2" fmla="val 29828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247B211-67B2-1843-0828-F0412F62AAB4}"/>
              </a:ext>
            </a:extLst>
          </p:cNvPr>
          <p:cNvCxnSpPr>
            <a:cxnSpLocks/>
            <a:stCxn id="10" idx="2"/>
            <a:endCxn id="10" idx="1"/>
          </p:cNvCxnSpPr>
          <p:nvPr/>
        </p:nvCxnSpPr>
        <p:spPr>
          <a:xfrm rot="10800000" flipH="1">
            <a:off x="8163562" y="758300"/>
            <a:ext cx="22135" cy="53437"/>
          </a:xfrm>
          <a:prstGeom prst="curvedConnector4">
            <a:avLst>
              <a:gd name="adj1" fmla="val -619652"/>
              <a:gd name="adj2" fmla="val 34106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B4BC04D-25A6-FAC5-4B36-6A08B332224B}"/>
              </a:ext>
            </a:extLst>
          </p:cNvPr>
          <p:cNvCxnSpPr>
            <a:cxnSpLocks/>
            <a:stCxn id="14" idx="7"/>
            <a:endCxn id="14" idx="1"/>
          </p:cNvCxnSpPr>
          <p:nvPr/>
        </p:nvCxnSpPr>
        <p:spPr>
          <a:xfrm rot="16200000" flipV="1">
            <a:off x="8577132" y="468606"/>
            <a:ext cx="12700" cy="106874"/>
          </a:xfrm>
          <a:prstGeom prst="curvedConnector3">
            <a:avLst>
              <a:gd name="adj1" fmla="val 125429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50929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519C0BE-FD66-8FA2-1C2D-3839597CA4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0800000" flipV="1">
            <a:off x="8001487" y="811735"/>
            <a:ext cx="162076" cy="28648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9A9B8BA-DF28-96B6-1CAE-592B28F43AF7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rot="10800000" flipV="1">
            <a:off x="8292572" y="575479"/>
            <a:ext cx="208988" cy="18281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55DBDCC-122E-0A61-3E4E-D305CF60FD6D}"/>
              </a:ext>
            </a:extLst>
          </p:cNvPr>
          <p:cNvCxnSpPr>
            <a:cxnSpLocks/>
            <a:stCxn id="13" idx="0"/>
            <a:endCxn id="10" idx="6"/>
          </p:cNvCxnSpPr>
          <p:nvPr/>
        </p:nvCxnSpPr>
        <p:spPr>
          <a:xfrm rot="16200000" flipV="1">
            <a:off x="8394643" y="731801"/>
            <a:ext cx="102555" cy="26242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AFD4E6B-05F0-8A3F-023C-6FCA8A68CEBC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rot="5400000">
            <a:off x="8235129" y="885230"/>
            <a:ext cx="130497" cy="446636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81F3D5-C8FE-523D-30F1-D2026DE5C03E}"/>
              </a:ext>
            </a:extLst>
          </p:cNvPr>
          <p:cNvSpPr/>
          <p:nvPr/>
        </p:nvSpPr>
        <p:spPr>
          <a:xfrm>
            <a:off x="8163563" y="736164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C47DDE-9DE3-3941-318F-F9EC56EA1CF4}"/>
              </a:ext>
            </a:extLst>
          </p:cNvPr>
          <p:cNvSpPr/>
          <p:nvPr/>
        </p:nvSpPr>
        <p:spPr>
          <a:xfrm>
            <a:off x="7925915" y="1098225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53EB94-E6CA-42C6-4874-1B763A535860}"/>
              </a:ext>
            </a:extLst>
          </p:cNvPr>
          <p:cNvSpPr/>
          <p:nvPr/>
        </p:nvSpPr>
        <p:spPr>
          <a:xfrm>
            <a:off x="8501560" y="914291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12FF91-3CE4-8EA9-4E1C-15E3961EEF9A}"/>
              </a:ext>
            </a:extLst>
          </p:cNvPr>
          <p:cNvSpPr/>
          <p:nvPr/>
        </p:nvSpPr>
        <p:spPr>
          <a:xfrm>
            <a:off x="8501560" y="499908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Feature Matrix (</a:t>
                </a:r>
                <a14:m>
                  <m:oMath xmlns:m="http://schemas.openxmlformats.org/officeDocument/2006/math">
                    <m:r>
                      <a:rPr lang="nb-NO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  <a:blipFill>
                <a:blip r:embed="rId2"/>
                <a:stretch>
                  <a:fillRect l="-1802" t="-379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F846AB-A36C-A529-6CA7-894D9E12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5735"/>
              </p:ext>
            </p:extLst>
          </p:nvPr>
        </p:nvGraphicFramePr>
        <p:xfrm>
          <a:off x="4176000" y="2094230"/>
          <a:ext cx="792000" cy="1584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086713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7210787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22417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03832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219758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2826195"/>
                  </a:ext>
                </a:extLst>
              </a:tr>
            </a:tbl>
          </a:graphicData>
        </a:graphic>
      </p:graphicFrame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7842E200-96F4-9678-5A07-9FEC6BC1726F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rot="5400000" flipH="1">
            <a:off x="7910264" y="1189449"/>
            <a:ext cx="53437" cy="22135"/>
          </a:xfrm>
          <a:prstGeom prst="curvedConnector4">
            <a:avLst>
              <a:gd name="adj1" fmla="val -98462"/>
              <a:gd name="adj2" fmla="val 51310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33136FA-D8E3-CF8F-CEDD-DB115C3E3E6E}"/>
              </a:ext>
            </a:extLst>
          </p:cNvPr>
          <p:cNvCxnSpPr>
            <a:cxnSpLocks/>
            <a:stCxn id="13" idx="6"/>
            <a:endCxn id="13" idx="5"/>
          </p:cNvCxnSpPr>
          <p:nvPr/>
        </p:nvCxnSpPr>
        <p:spPr>
          <a:xfrm flipH="1">
            <a:off x="8630569" y="989863"/>
            <a:ext cx="22135" cy="53437"/>
          </a:xfrm>
          <a:prstGeom prst="curvedConnector4">
            <a:avLst>
              <a:gd name="adj1" fmla="val -413101"/>
              <a:gd name="adj2" fmla="val 29828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247B211-67B2-1843-0828-F0412F62AAB4}"/>
              </a:ext>
            </a:extLst>
          </p:cNvPr>
          <p:cNvCxnSpPr>
            <a:cxnSpLocks/>
            <a:stCxn id="10" idx="2"/>
            <a:endCxn id="10" idx="1"/>
          </p:cNvCxnSpPr>
          <p:nvPr/>
        </p:nvCxnSpPr>
        <p:spPr>
          <a:xfrm rot="10800000" flipH="1">
            <a:off x="8163562" y="758300"/>
            <a:ext cx="22135" cy="53437"/>
          </a:xfrm>
          <a:prstGeom prst="curvedConnector4">
            <a:avLst>
              <a:gd name="adj1" fmla="val -619652"/>
              <a:gd name="adj2" fmla="val 34106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B4BC04D-25A6-FAC5-4B36-6A08B332224B}"/>
              </a:ext>
            </a:extLst>
          </p:cNvPr>
          <p:cNvCxnSpPr>
            <a:cxnSpLocks/>
            <a:stCxn id="14" idx="7"/>
            <a:endCxn id="14" idx="1"/>
          </p:cNvCxnSpPr>
          <p:nvPr/>
        </p:nvCxnSpPr>
        <p:spPr>
          <a:xfrm rot="16200000" flipV="1">
            <a:off x="8577132" y="468606"/>
            <a:ext cx="12700" cy="106874"/>
          </a:xfrm>
          <a:prstGeom prst="curvedConnector3">
            <a:avLst>
              <a:gd name="adj1" fmla="val 125429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0158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519C0BE-FD66-8FA2-1C2D-3839597CA4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0800000" flipV="1">
            <a:off x="8001487" y="811735"/>
            <a:ext cx="162076" cy="28648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9A9B8BA-DF28-96B6-1CAE-592B28F43AF7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rot="10800000" flipV="1">
            <a:off x="8292572" y="575479"/>
            <a:ext cx="208988" cy="18281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55DBDCC-122E-0A61-3E4E-D305CF60FD6D}"/>
              </a:ext>
            </a:extLst>
          </p:cNvPr>
          <p:cNvCxnSpPr>
            <a:cxnSpLocks/>
            <a:stCxn id="13" idx="0"/>
            <a:endCxn id="10" idx="6"/>
          </p:cNvCxnSpPr>
          <p:nvPr/>
        </p:nvCxnSpPr>
        <p:spPr>
          <a:xfrm rot="16200000" flipV="1">
            <a:off x="8394643" y="731801"/>
            <a:ext cx="102555" cy="26242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AFD4E6B-05F0-8A3F-023C-6FCA8A68CEBC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rot="5400000">
            <a:off x="8235129" y="885230"/>
            <a:ext cx="130497" cy="446636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81F3D5-C8FE-523D-30F1-D2026DE5C03E}"/>
              </a:ext>
            </a:extLst>
          </p:cNvPr>
          <p:cNvSpPr/>
          <p:nvPr/>
        </p:nvSpPr>
        <p:spPr>
          <a:xfrm>
            <a:off x="8163563" y="736164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C47DDE-9DE3-3941-318F-F9EC56EA1CF4}"/>
              </a:ext>
            </a:extLst>
          </p:cNvPr>
          <p:cNvSpPr/>
          <p:nvPr/>
        </p:nvSpPr>
        <p:spPr>
          <a:xfrm>
            <a:off x="7925915" y="1098225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53EB94-E6CA-42C6-4874-1B763A535860}"/>
              </a:ext>
            </a:extLst>
          </p:cNvPr>
          <p:cNvSpPr/>
          <p:nvPr/>
        </p:nvSpPr>
        <p:spPr>
          <a:xfrm>
            <a:off x="8501560" y="914291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12FF91-3CE4-8EA9-4E1C-15E3961EEF9A}"/>
              </a:ext>
            </a:extLst>
          </p:cNvPr>
          <p:cNvSpPr/>
          <p:nvPr/>
        </p:nvSpPr>
        <p:spPr>
          <a:xfrm>
            <a:off x="8501560" y="499908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Degree Matrix, including self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  <a:blipFill>
                <a:blip r:embed="rId2"/>
                <a:stretch>
                  <a:fillRect l="-1802" t="-253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0F846AB-A36C-A529-6CA7-894D9E12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38201"/>
              </p:ext>
            </p:extLst>
          </p:nvPr>
        </p:nvGraphicFramePr>
        <p:xfrm>
          <a:off x="3582000" y="2049380"/>
          <a:ext cx="1980000" cy="198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8086713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721078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686527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4177349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447449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NO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4477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22417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3832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7582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NO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26195"/>
                  </a:ext>
                </a:extLst>
              </a:tr>
            </a:tbl>
          </a:graphicData>
        </a:graphic>
      </p:graphicFrame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7842E200-96F4-9678-5A07-9FEC6BC1726F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rot="5400000" flipH="1">
            <a:off x="7910264" y="1189449"/>
            <a:ext cx="53437" cy="22135"/>
          </a:xfrm>
          <a:prstGeom prst="curvedConnector4">
            <a:avLst>
              <a:gd name="adj1" fmla="val -98462"/>
              <a:gd name="adj2" fmla="val 51310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33136FA-D8E3-CF8F-CEDD-DB115C3E3E6E}"/>
              </a:ext>
            </a:extLst>
          </p:cNvPr>
          <p:cNvCxnSpPr>
            <a:cxnSpLocks/>
            <a:stCxn id="13" idx="6"/>
            <a:endCxn id="13" idx="5"/>
          </p:cNvCxnSpPr>
          <p:nvPr/>
        </p:nvCxnSpPr>
        <p:spPr>
          <a:xfrm flipH="1">
            <a:off x="8630569" y="989863"/>
            <a:ext cx="22135" cy="53437"/>
          </a:xfrm>
          <a:prstGeom prst="curvedConnector4">
            <a:avLst>
              <a:gd name="adj1" fmla="val -413101"/>
              <a:gd name="adj2" fmla="val 29828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247B211-67B2-1843-0828-F0412F62AAB4}"/>
              </a:ext>
            </a:extLst>
          </p:cNvPr>
          <p:cNvCxnSpPr>
            <a:cxnSpLocks/>
            <a:stCxn id="10" idx="2"/>
            <a:endCxn id="10" idx="1"/>
          </p:cNvCxnSpPr>
          <p:nvPr/>
        </p:nvCxnSpPr>
        <p:spPr>
          <a:xfrm rot="10800000" flipH="1">
            <a:off x="8163562" y="758300"/>
            <a:ext cx="22135" cy="53437"/>
          </a:xfrm>
          <a:prstGeom prst="curvedConnector4">
            <a:avLst>
              <a:gd name="adj1" fmla="val -619652"/>
              <a:gd name="adj2" fmla="val 34106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B4BC04D-25A6-FAC5-4B36-6A08B332224B}"/>
              </a:ext>
            </a:extLst>
          </p:cNvPr>
          <p:cNvCxnSpPr>
            <a:cxnSpLocks/>
            <a:stCxn id="14" idx="7"/>
            <a:endCxn id="14" idx="1"/>
          </p:cNvCxnSpPr>
          <p:nvPr/>
        </p:nvCxnSpPr>
        <p:spPr>
          <a:xfrm rot="16200000" flipV="1">
            <a:off x="8577132" y="468606"/>
            <a:ext cx="12700" cy="106874"/>
          </a:xfrm>
          <a:prstGeom prst="curvedConnector3">
            <a:avLst>
              <a:gd name="adj1" fmla="val 125429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7CE137A1-C837-B1C8-FA46-92411582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2939"/>
              </p:ext>
            </p:extLst>
          </p:nvPr>
        </p:nvGraphicFramePr>
        <p:xfrm>
          <a:off x="7840200" y="1542950"/>
          <a:ext cx="1012860" cy="10128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572">
                  <a:extLst>
                    <a:ext uri="{9D8B030D-6E8A-4147-A177-3AD203B41FA5}">
                      <a16:colId xmlns:a16="http://schemas.microsoft.com/office/drawing/2014/main" val="180867136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137210787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2968652748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374177349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54474498"/>
                    </a:ext>
                  </a:extLst>
                </a:gridCol>
              </a:tblGrid>
              <a:tr h="202572">
                <a:tc>
                  <a:txBody>
                    <a:bodyPr/>
                    <a:lstStyle/>
                    <a:p>
                      <a:pPr algn="ctr"/>
                      <a:endParaRPr lang="en-NO" sz="7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6776" marR="46776" marT="23388" marB="2338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44779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2241722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1080383233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3721975824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1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23928261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C3178-46F8-CA38-1965-3C94CB276DB9}"/>
                  </a:ext>
                </a:extLst>
              </p:cNvPr>
              <p:cNvSpPr txBox="1"/>
              <p:nvPr/>
            </p:nvSpPr>
            <p:spPr>
              <a:xfrm>
                <a:off x="6060630" y="1294689"/>
                <a:ext cx="4572000" cy="314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b="1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1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C3178-46F8-CA38-1965-3C94CB27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30" y="1294689"/>
                <a:ext cx="4572000" cy="314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6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315D-5C85-3BAE-2338-C5F84014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is even Graph Neural Network?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387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519C0BE-FD66-8FA2-1C2D-3839597CA4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0800000" flipV="1">
            <a:off x="8001487" y="811735"/>
            <a:ext cx="162076" cy="28648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9A9B8BA-DF28-96B6-1CAE-592B28F43AF7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rot="10800000" flipV="1">
            <a:off x="8292572" y="575479"/>
            <a:ext cx="208988" cy="18281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55DBDCC-122E-0A61-3E4E-D305CF60FD6D}"/>
              </a:ext>
            </a:extLst>
          </p:cNvPr>
          <p:cNvCxnSpPr>
            <a:cxnSpLocks/>
            <a:stCxn id="13" idx="0"/>
            <a:endCxn id="10" idx="6"/>
          </p:cNvCxnSpPr>
          <p:nvPr/>
        </p:nvCxnSpPr>
        <p:spPr>
          <a:xfrm rot="16200000" flipV="1">
            <a:off x="8394643" y="731801"/>
            <a:ext cx="102555" cy="26242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AFD4E6B-05F0-8A3F-023C-6FCA8A68CEBC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rot="5400000">
            <a:off x="8235129" y="885230"/>
            <a:ext cx="130497" cy="446636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81F3D5-C8FE-523D-30F1-D2026DE5C03E}"/>
              </a:ext>
            </a:extLst>
          </p:cNvPr>
          <p:cNvSpPr/>
          <p:nvPr/>
        </p:nvSpPr>
        <p:spPr>
          <a:xfrm>
            <a:off x="8163563" y="736164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C47DDE-9DE3-3941-318F-F9EC56EA1CF4}"/>
              </a:ext>
            </a:extLst>
          </p:cNvPr>
          <p:cNvSpPr/>
          <p:nvPr/>
        </p:nvSpPr>
        <p:spPr>
          <a:xfrm>
            <a:off x="7925915" y="1098225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53EB94-E6CA-42C6-4874-1B763A535860}"/>
              </a:ext>
            </a:extLst>
          </p:cNvPr>
          <p:cNvSpPr/>
          <p:nvPr/>
        </p:nvSpPr>
        <p:spPr>
          <a:xfrm>
            <a:off x="8501560" y="914291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12FF91-3CE4-8EA9-4E1C-15E3961EEF9A}"/>
              </a:ext>
            </a:extLst>
          </p:cNvPr>
          <p:cNvSpPr/>
          <p:nvPr/>
        </p:nvSpPr>
        <p:spPr>
          <a:xfrm>
            <a:off x="8501560" y="499908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Inverse Degree Matrix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nb-NO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b-NO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03800" y="598575"/>
                <a:ext cx="7030500" cy="999300"/>
              </a:xfrm>
              <a:blipFill>
                <a:blip r:embed="rId2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70F846AB-A36C-A529-6CA7-894D9E12B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22533"/>
                  </p:ext>
                </p:extLst>
              </p:nvPr>
            </p:nvGraphicFramePr>
            <p:xfrm>
              <a:off x="3582000" y="2049380"/>
              <a:ext cx="1980000" cy="236221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180867136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37210787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2968652748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7417734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54474498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644779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0224172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0383233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97582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2826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70F846AB-A36C-A529-6CA7-894D9E12B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22533"/>
                  </p:ext>
                </p:extLst>
              </p:nvPr>
            </p:nvGraphicFramePr>
            <p:xfrm>
              <a:off x="3582000" y="2049380"/>
              <a:ext cx="1980000" cy="236221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180867136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37210787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2968652748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7417734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54474498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644779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3226" t="-82051" r="-312903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02241722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875" t="-182051" r="-203125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0383233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452" t="-282051" r="-109677" b="-1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975824"/>
                      </a:ext>
                    </a:extLst>
                  </a:tr>
                  <a:tr h="490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6452" t="-382051" r="-9677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82619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7842E200-96F4-9678-5A07-9FEC6BC1726F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rot="5400000" flipH="1">
            <a:off x="7910264" y="1189449"/>
            <a:ext cx="53437" cy="22135"/>
          </a:xfrm>
          <a:prstGeom prst="curvedConnector4">
            <a:avLst>
              <a:gd name="adj1" fmla="val -98462"/>
              <a:gd name="adj2" fmla="val 51310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33136FA-D8E3-CF8F-CEDD-DB115C3E3E6E}"/>
              </a:ext>
            </a:extLst>
          </p:cNvPr>
          <p:cNvCxnSpPr>
            <a:cxnSpLocks/>
            <a:stCxn id="13" idx="6"/>
            <a:endCxn id="13" idx="5"/>
          </p:cNvCxnSpPr>
          <p:nvPr/>
        </p:nvCxnSpPr>
        <p:spPr>
          <a:xfrm flipH="1">
            <a:off x="8630569" y="989863"/>
            <a:ext cx="22135" cy="53437"/>
          </a:xfrm>
          <a:prstGeom prst="curvedConnector4">
            <a:avLst>
              <a:gd name="adj1" fmla="val -413101"/>
              <a:gd name="adj2" fmla="val 29828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247B211-67B2-1843-0828-F0412F62AAB4}"/>
              </a:ext>
            </a:extLst>
          </p:cNvPr>
          <p:cNvCxnSpPr>
            <a:cxnSpLocks/>
            <a:stCxn id="10" idx="2"/>
            <a:endCxn id="10" idx="1"/>
          </p:cNvCxnSpPr>
          <p:nvPr/>
        </p:nvCxnSpPr>
        <p:spPr>
          <a:xfrm rot="10800000" flipH="1">
            <a:off x="8163562" y="758300"/>
            <a:ext cx="22135" cy="53437"/>
          </a:xfrm>
          <a:prstGeom prst="curvedConnector4">
            <a:avLst>
              <a:gd name="adj1" fmla="val -619652"/>
              <a:gd name="adj2" fmla="val 34106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B4BC04D-25A6-FAC5-4B36-6A08B332224B}"/>
              </a:ext>
            </a:extLst>
          </p:cNvPr>
          <p:cNvCxnSpPr>
            <a:cxnSpLocks/>
            <a:stCxn id="14" idx="7"/>
            <a:endCxn id="14" idx="1"/>
          </p:cNvCxnSpPr>
          <p:nvPr/>
        </p:nvCxnSpPr>
        <p:spPr>
          <a:xfrm rot="16200000" flipV="1">
            <a:off x="8577132" y="468606"/>
            <a:ext cx="12700" cy="106874"/>
          </a:xfrm>
          <a:prstGeom prst="curvedConnector3">
            <a:avLst>
              <a:gd name="adj1" fmla="val 125429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7CE137A1-C837-B1C8-FA46-92411582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13929"/>
              </p:ext>
            </p:extLst>
          </p:nvPr>
        </p:nvGraphicFramePr>
        <p:xfrm>
          <a:off x="7840200" y="1542950"/>
          <a:ext cx="1012860" cy="10128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572">
                  <a:extLst>
                    <a:ext uri="{9D8B030D-6E8A-4147-A177-3AD203B41FA5}">
                      <a16:colId xmlns:a16="http://schemas.microsoft.com/office/drawing/2014/main" val="180867136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137210787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2968652748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374177349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54474498"/>
                    </a:ext>
                  </a:extLst>
                </a:gridCol>
              </a:tblGrid>
              <a:tr h="202572">
                <a:tc>
                  <a:txBody>
                    <a:bodyPr/>
                    <a:lstStyle/>
                    <a:p>
                      <a:pPr algn="ctr"/>
                      <a:endParaRPr lang="en-NO" sz="7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6776" marR="46776" marT="23388" marB="2338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44779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3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2241722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5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1080383233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4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3721975824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4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23928261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C3178-46F8-CA38-1965-3C94CB276DB9}"/>
                  </a:ext>
                </a:extLst>
              </p:cNvPr>
              <p:cNvSpPr txBox="1"/>
              <p:nvPr/>
            </p:nvSpPr>
            <p:spPr>
              <a:xfrm>
                <a:off x="6060630" y="1294689"/>
                <a:ext cx="4572000" cy="313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b="1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1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C3178-46F8-CA38-1965-3C94CB27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30" y="1294689"/>
                <a:ext cx="4572000" cy="313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33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519C0BE-FD66-8FA2-1C2D-3839597CA4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0800000" flipV="1">
            <a:off x="8001487" y="811735"/>
            <a:ext cx="162076" cy="28648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9A9B8BA-DF28-96B6-1CAE-592B28F43AF7}"/>
              </a:ext>
            </a:extLst>
          </p:cNvPr>
          <p:cNvCxnSpPr>
            <a:cxnSpLocks/>
            <a:stCxn id="14" idx="2"/>
            <a:endCxn id="10" idx="7"/>
          </p:cNvCxnSpPr>
          <p:nvPr/>
        </p:nvCxnSpPr>
        <p:spPr>
          <a:xfrm rot="10800000" flipV="1">
            <a:off x="8292572" y="575479"/>
            <a:ext cx="208988" cy="182819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55DBDCC-122E-0A61-3E4E-D305CF60FD6D}"/>
              </a:ext>
            </a:extLst>
          </p:cNvPr>
          <p:cNvCxnSpPr>
            <a:cxnSpLocks/>
            <a:stCxn id="13" idx="0"/>
            <a:endCxn id="10" idx="6"/>
          </p:cNvCxnSpPr>
          <p:nvPr/>
        </p:nvCxnSpPr>
        <p:spPr>
          <a:xfrm rot="16200000" flipV="1">
            <a:off x="8394643" y="731801"/>
            <a:ext cx="102555" cy="262425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AFD4E6B-05F0-8A3F-023C-6FCA8A68CEBC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rot="5400000">
            <a:off x="8235129" y="885230"/>
            <a:ext cx="130497" cy="446636"/>
          </a:xfrm>
          <a:prstGeom prst="curvedConnector2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81F3D5-C8FE-523D-30F1-D2026DE5C03E}"/>
              </a:ext>
            </a:extLst>
          </p:cNvPr>
          <p:cNvSpPr/>
          <p:nvPr/>
        </p:nvSpPr>
        <p:spPr>
          <a:xfrm>
            <a:off x="8163563" y="736164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C47DDE-9DE3-3941-318F-F9EC56EA1CF4}"/>
              </a:ext>
            </a:extLst>
          </p:cNvPr>
          <p:cNvSpPr/>
          <p:nvPr/>
        </p:nvSpPr>
        <p:spPr>
          <a:xfrm>
            <a:off x="7925915" y="1098225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53EB94-E6CA-42C6-4874-1B763A535860}"/>
              </a:ext>
            </a:extLst>
          </p:cNvPr>
          <p:cNvSpPr/>
          <p:nvPr/>
        </p:nvSpPr>
        <p:spPr>
          <a:xfrm>
            <a:off x="8501560" y="914291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12FF91-3CE4-8EA9-4E1C-15E3961EEF9A}"/>
              </a:ext>
            </a:extLst>
          </p:cNvPr>
          <p:cNvSpPr/>
          <p:nvPr/>
        </p:nvSpPr>
        <p:spPr>
          <a:xfrm>
            <a:off x="8501560" y="499908"/>
            <a:ext cx="151144" cy="15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02062" y="429023"/>
                <a:ext cx="7030500" cy="999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Inverse Degree Matrix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nb-NO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49824FD0-7294-5551-B655-DD1B253F7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02062" y="429023"/>
                <a:ext cx="7030500" cy="999300"/>
              </a:xfrm>
              <a:blipFill>
                <a:blip r:embed="rId2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70F846AB-A36C-A529-6CA7-894D9E12B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727680"/>
                  </p:ext>
                </p:extLst>
              </p:nvPr>
            </p:nvGraphicFramePr>
            <p:xfrm>
              <a:off x="3582000" y="2049380"/>
              <a:ext cx="1980000" cy="25245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180867136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37210787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2968652748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7417734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54474498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644779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0224172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0383233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97582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2826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70F846AB-A36C-A529-6CA7-894D9E12B3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6727680"/>
                  </p:ext>
                </p:extLst>
              </p:nvPr>
            </p:nvGraphicFramePr>
            <p:xfrm>
              <a:off x="3582000" y="2049380"/>
              <a:ext cx="1980000" cy="25245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180867136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37210787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2968652748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7417734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54474498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644779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3226" t="-74419" r="-312903" b="-2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02241722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875" t="-178571" r="-203125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0383233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452" t="-278571" r="-109677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1975824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6452" t="-378571" r="-9677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82619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7842E200-96F4-9678-5A07-9FEC6BC1726F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rot="5400000" flipH="1">
            <a:off x="7910264" y="1189449"/>
            <a:ext cx="53437" cy="22135"/>
          </a:xfrm>
          <a:prstGeom prst="curvedConnector4">
            <a:avLst>
              <a:gd name="adj1" fmla="val -98462"/>
              <a:gd name="adj2" fmla="val 51310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33136FA-D8E3-CF8F-CEDD-DB115C3E3E6E}"/>
              </a:ext>
            </a:extLst>
          </p:cNvPr>
          <p:cNvCxnSpPr>
            <a:cxnSpLocks/>
            <a:stCxn id="13" idx="6"/>
            <a:endCxn id="13" idx="5"/>
          </p:cNvCxnSpPr>
          <p:nvPr/>
        </p:nvCxnSpPr>
        <p:spPr>
          <a:xfrm flipH="1">
            <a:off x="8630569" y="989863"/>
            <a:ext cx="22135" cy="53437"/>
          </a:xfrm>
          <a:prstGeom prst="curvedConnector4">
            <a:avLst>
              <a:gd name="adj1" fmla="val -413101"/>
              <a:gd name="adj2" fmla="val 29828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247B211-67B2-1843-0828-F0412F62AAB4}"/>
              </a:ext>
            </a:extLst>
          </p:cNvPr>
          <p:cNvCxnSpPr>
            <a:cxnSpLocks/>
            <a:stCxn id="10" idx="2"/>
            <a:endCxn id="10" idx="1"/>
          </p:cNvCxnSpPr>
          <p:nvPr/>
        </p:nvCxnSpPr>
        <p:spPr>
          <a:xfrm rot="10800000" flipH="1">
            <a:off x="8163562" y="758300"/>
            <a:ext cx="22135" cy="53437"/>
          </a:xfrm>
          <a:prstGeom prst="curvedConnector4">
            <a:avLst>
              <a:gd name="adj1" fmla="val -619652"/>
              <a:gd name="adj2" fmla="val 341060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B4BC04D-25A6-FAC5-4B36-6A08B332224B}"/>
              </a:ext>
            </a:extLst>
          </p:cNvPr>
          <p:cNvCxnSpPr>
            <a:cxnSpLocks/>
            <a:stCxn id="14" idx="7"/>
            <a:endCxn id="14" idx="1"/>
          </p:cNvCxnSpPr>
          <p:nvPr/>
        </p:nvCxnSpPr>
        <p:spPr>
          <a:xfrm rot="16200000" flipV="1">
            <a:off x="8577132" y="468606"/>
            <a:ext cx="12700" cy="106874"/>
          </a:xfrm>
          <a:prstGeom prst="curvedConnector3">
            <a:avLst>
              <a:gd name="adj1" fmla="val 1254291"/>
            </a:avLst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7CE137A1-C837-B1C8-FA46-92411582C850}"/>
              </a:ext>
            </a:extLst>
          </p:cNvPr>
          <p:cNvGraphicFramePr>
            <a:graphicFrameLocks noGrp="1"/>
          </p:cNvGraphicFramePr>
          <p:nvPr/>
        </p:nvGraphicFramePr>
        <p:xfrm>
          <a:off x="7840200" y="1542950"/>
          <a:ext cx="1012860" cy="10128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2572">
                  <a:extLst>
                    <a:ext uri="{9D8B030D-6E8A-4147-A177-3AD203B41FA5}">
                      <a16:colId xmlns:a16="http://schemas.microsoft.com/office/drawing/2014/main" val="180867136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137210787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2968652748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3741773493"/>
                    </a:ext>
                  </a:extLst>
                </a:gridCol>
                <a:gridCol w="202572">
                  <a:extLst>
                    <a:ext uri="{9D8B030D-6E8A-4147-A177-3AD203B41FA5}">
                      <a16:colId xmlns:a16="http://schemas.microsoft.com/office/drawing/2014/main" val="54474498"/>
                    </a:ext>
                  </a:extLst>
                </a:gridCol>
              </a:tblGrid>
              <a:tr h="202572">
                <a:tc>
                  <a:txBody>
                    <a:bodyPr/>
                    <a:lstStyle/>
                    <a:p>
                      <a:pPr algn="ctr"/>
                      <a:endParaRPr lang="en-NO" sz="7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6776" marR="46776" marT="23388" marB="2338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46776" marR="46776" marT="23388" marB="23388" anchor="ctr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44779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3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2241722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5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1080383233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4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3721975824"/>
                  </a:ext>
                </a:extLst>
              </a:tr>
              <a:tr h="202572">
                <a:tc>
                  <a:txBody>
                    <a:bodyPr/>
                    <a:lstStyle/>
                    <a:p>
                      <a:pPr algn="ctr"/>
                      <a:r>
                        <a:rPr lang="en-NO" sz="7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46776" marR="46776" marT="23388" marB="23388"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0</a:t>
                      </a:r>
                    </a:p>
                  </a:txBody>
                  <a:tcPr marL="46776" marR="46776" marT="23388" marB="233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sz="700" dirty="0"/>
                        <a:t>4</a:t>
                      </a:r>
                    </a:p>
                  </a:txBody>
                  <a:tcPr marL="46776" marR="46776" marT="23388" marB="23388" anchor="ctr"/>
                </a:tc>
                <a:extLst>
                  <a:ext uri="{0D108BD9-81ED-4DB2-BD59-A6C34878D82A}">
                    <a16:rowId xmlns:a16="http://schemas.microsoft.com/office/drawing/2014/main" val="23928261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C3178-46F8-CA38-1965-3C94CB276DB9}"/>
                  </a:ext>
                </a:extLst>
              </p:cNvPr>
              <p:cNvSpPr txBox="1"/>
              <p:nvPr/>
            </p:nvSpPr>
            <p:spPr>
              <a:xfrm>
                <a:off x="6060630" y="1294689"/>
                <a:ext cx="4572000" cy="313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b-NO" b="1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b="1" i="1" smtClean="0">
                              <a:solidFill>
                                <a:srgbClr val="292929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C3178-46F8-CA38-1965-3C94CB27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30" y="1294689"/>
                <a:ext cx="4572000" cy="313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42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17A8-993D-70D2-A2B1-17226357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Forward Pass in Graph Convolution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9FFE5-BAD0-F94B-F8BA-F550A9EA9E6D}"/>
                  </a:ext>
                </a:extLst>
              </p:cNvPr>
              <p:cNvSpPr txBox="1"/>
              <p:nvPr/>
            </p:nvSpPr>
            <p:spPr>
              <a:xfrm>
                <a:off x="2462250" y="2063277"/>
                <a:ext cx="4219500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O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nb-NO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NO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NO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9FFE5-BAD0-F94B-F8BA-F550A9EA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250" y="2063277"/>
                <a:ext cx="4219500" cy="508473"/>
              </a:xfrm>
              <a:prstGeom prst="rect">
                <a:avLst/>
              </a:prstGeom>
              <a:blipFill>
                <a:blip r:embed="rId2"/>
                <a:stretch>
                  <a:fillRect t="-7317" b="-341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BA5E5C-7417-B603-CE56-3C4021E00BD5}"/>
                  </a:ext>
                </a:extLst>
              </p:cNvPr>
              <p:cNvSpPr txBox="1"/>
              <p:nvPr/>
            </p:nvSpPr>
            <p:spPr>
              <a:xfrm>
                <a:off x="2462250" y="3037153"/>
                <a:ext cx="4219500" cy="554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̂"/>
                          <m:ctrlPr>
                            <a:rPr lang="nb-NO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nb-NO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nb-N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b-NO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nb-NO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nb-N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b-NO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BA5E5C-7417-B603-CE56-3C4021E00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250" y="3037153"/>
                <a:ext cx="4219500" cy="554704"/>
              </a:xfrm>
              <a:prstGeom prst="rect">
                <a:avLst/>
              </a:prstGeom>
              <a:blipFill>
                <a:blip r:embed="rId3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00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AA6F4E-19A8-70DC-9642-5A36A6D7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Sources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4776E40-D9A0-6AB6-1101-E820CF98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799" y="2309675"/>
            <a:ext cx="7324385" cy="2221800"/>
          </a:xfrm>
        </p:spPr>
        <p:txBody>
          <a:bodyPr>
            <a:normAutofit fontScale="92500"/>
          </a:bodyPr>
          <a:lstStyle/>
          <a:p>
            <a:r>
              <a:rPr lang="nb-NO" dirty="0">
                <a:effectLst/>
              </a:rPr>
              <a:t>Pham, Chau. “Graph </a:t>
            </a:r>
            <a:r>
              <a:rPr lang="nb-NO" dirty="0" err="1">
                <a:effectLst/>
              </a:rPr>
              <a:t>Convolutional</a:t>
            </a:r>
            <a:r>
              <a:rPr lang="nb-NO" dirty="0">
                <a:effectLst/>
              </a:rPr>
              <a:t> Networks (GCN) | by Chau Pham | </a:t>
            </a:r>
            <a:r>
              <a:rPr lang="nb-NO" dirty="0" err="1">
                <a:effectLst/>
              </a:rPr>
              <a:t>Artificial</a:t>
            </a:r>
            <a:r>
              <a:rPr lang="nb-NO" dirty="0">
                <a:effectLst/>
              </a:rPr>
              <a:t> ... - Medium.” Graph </a:t>
            </a:r>
            <a:r>
              <a:rPr lang="nb-NO" dirty="0" err="1">
                <a:effectLst/>
              </a:rPr>
              <a:t>Convolutional</a:t>
            </a:r>
            <a:r>
              <a:rPr lang="nb-NO" dirty="0">
                <a:effectLst/>
              </a:rPr>
              <a:t> Networks (GCN), </a:t>
            </a:r>
            <a:r>
              <a:rPr lang="nb-NO" dirty="0" err="1">
                <a:effectLst/>
              </a:rPr>
              <a:t>July</a:t>
            </a:r>
            <a:r>
              <a:rPr lang="nb-NO" dirty="0">
                <a:effectLst/>
              </a:rPr>
              <a:t> 20, 2020. https://ai.plainenglish.io/graph-convolutional-networks-gcn-baf337d5cb6b. </a:t>
            </a:r>
          </a:p>
          <a:p>
            <a:r>
              <a:rPr lang="en-US" dirty="0">
                <a:effectLst/>
              </a:rPr>
              <a:t>“Papers with Code - GCN Explained.” GCN Explained | Papers With Code. Accessed October 18, 2022. https://paperswithcode.com/method/gcn. </a:t>
            </a:r>
          </a:p>
          <a:p>
            <a:r>
              <a:rPr lang="en-US" dirty="0">
                <a:effectLst/>
              </a:rPr>
              <a:t>“Graph Neural Networks with PYG on Node Classification, Link Prediction ...” Graph Neural Networks with </a:t>
            </a:r>
            <a:r>
              <a:rPr lang="en-US" dirty="0" err="1">
                <a:effectLst/>
              </a:rPr>
              <a:t>PyG</a:t>
            </a:r>
            <a:r>
              <a:rPr lang="en-US" dirty="0">
                <a:effectLst/>
              </a:rPr>
              <a:t> on Node Classification, Link Prediction, and Anomaly Detection. Accessed October 25, 2022. https://towardsdatascience.com/graph-neural-networks-with-pyg-on-node-classification-link-prediction-and-anomaly-detection-14aa38fe1275. </a:t>
            </a:r>
          </a:p>
        </p:txBody>
      </p:sp>
    </p:spTree>
    <p:extLst>
      <p:ext uri="{BB962C8B-B14F-4D97-AF65-F5344CB8AC3E}">
        <p14:creationId xmlns:p14="http://schemas.microsoft.com/office/powerpoint/2010/main" val="167113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</a:rPr>
              <a:t>Euclidean</a:t>
            </a:r>
            <a:r>
              <a:rPr lang="en" dirty="0"/>
              <a:t> Data</a:t>
            </a:r>
            <a:endParaRPr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B0E7A9-6B86-6040-0D90-7D647C52FD87}"/>
              </a:ext>
            </a:extLst>
          </p:cNvPr>
          <p:cNvSpPr/>
          <p:nvPr/>
        </p:nvSpPr>
        <p:spPr>
          <a:xfrm>
            <a:off x="3445515" y="170971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2605FDCD-0FBE-5C8E-2F11-71E202779DF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0662" y="2181139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1263AD86-1E8F-0CFD-F698-2A0B2CA29D12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2030" y="2836387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>
            <a:extLst>
              <a:ext uri="{FF2B5EF4-FFF2-40B4-BE49-F238E27FC236}">
                <a16:creationId xmlns:a16="http://schemas.microsoft.com/office/drawing/2014/main" id="{0B07734A-88C6-EDA5-387F-4317058C8A10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1346" y="3491635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A0F8856F-13B7-BB5E-851B-AF71825C9710}"/>
              </a:ext>
            </a:extLst>
          </p:cNvPr>
          <p:cNvCxnSpPr>
            <a:cxnSpLocks/>
          </p:cNvCxnSpPr>
          <p:nvPr/>
        </p:nvCxnSpPr>
        <p:spPr>
          <a:xfrm flipV="1">
            <a:off x="3587944" y="2508421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>
            <a:extLst>
              <a:ext uri="{FF2B5EF4-FFF2-40B4-BE49-F238E27FC236}">
                <a16:creationId xmlns:a16="http://schemas.microsoft.com/office/drawing/2014/main" id="{9E049BA4-DFFE-D96D-0BE5-E3299C00E85C}"/>
              </a:ext>
            </a:extLst>
          </p:cNvPr>
          <p:cNvCxnSpPr>
            <a:cxnSpLocks/>
          </p:cNvCxnSpPr>
          <p:nvPr/>
        </p:nvCxnSpPr>
        <p:spPr>
          <a:xfrm flipV="1">
            <a:off x="3589312" y="3163669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6A0E89A8-3244-98BC-A27C-B8ECEE66368A}"/>
              </a:ext>
            </a:extLst>
          </p:cNvPr>
          <p:cNvCxnSpPr>
            <a:cxnSpLocks/>
          </p:cNvCxnSpPr>
          <p:nvPr/>
        </p:nvCxnSpPr>
        <p:spPr>
          <a:xfrm flipV="1">
            <a:off x="3588628" y="3818917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64356F4A-B135-033E-30CA-2F3C44EAF8DB}"/>
              </a:ext>
            </a:extLst>
          </p:cNvPr>
          <p:cNvCxnSpPr>
            <a:cxnSpLocks/>
          </p:cNvCxnSpPr>
          <p:nvPr/>
        </p:nvCxnSpPr>
        <p:spPr>
          <a:xfrm flipV="1">
            <a:off x="3587944" y="1852831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86EB97B8-6CC2-1CF4-0DE7-7DBB37481A9E}"/>
              </a:ext>
            </a:extLst>
          </p:cNvPr>
          <p:cNvCxnSpPr>
            <a:cxnSpLocks/>
          </p:cNvCxnSpPr>
          <p:nvPr/>
        </p:nvCxnSpPr>
        <p:spPr>
          <a:xfrm rot="5400000" flipV="1">
            <a:off x="3915909" y="2180284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>
            <a:extLst>
              <a:ext uri="{FF2B5EF4-FFF2-40B4-BE49-F238E27FC236}">
                <a16:creationId xmlns:a16="http://schemas.microsoft.com/office/drawing/2014/main" id="{35D6FF3D-EA29-C842-BDE8-A990A553C1EA}"/>
              </a:ext>
            </a:extLst>
          </p:cNvPr>
          <p:cNvCxnSpPr>
            <a:cxnSpLocks/>
          </p:cNvCxnSpPr>
          <p:nvPr/>
        </p:nvCxnSpPr>
        <p:spPr>
          <a:xfrm rot="5400000" flipV="1">
            <a:off x="3917277" y="2835532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>
            <a:extLst>
              <a:ext uri="{FF2B5EF4-FFF2-40B4-BE49-F238E27FC236}">
                <a16:creationId xmlns:a16="http://schemas.microsoft.com/office/drawing/2014/main" id="{8E58E9C7-F796-70E1-1CE1-C2F4C67E89E4}"/>
              </a:ext>
            </a:extLst>
          </p:cNvPr>
          <p:cNvCxnSpPr>
            <a:cxnSpLocks/>
          </p:cNvCxnSpPr>
          <p:nvPr/>
        </p:nvCxnSpPr>
        <p:spPr>
          <a:xfrm rot="5400000" flipV="1">
            <a:off x="3916593" y="3490780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>
            <a:extLst>
              <a:ext uri="{FF2B5EF4-FFF2-40B4-BE49-F238E27FC236}">
                <a16:creationId xmlns:a16="http://schemas.microsoft.com/office/drawing/2014/main" id="{AE2B1709-AE75-A618-342B-D4C1EE629857}"/>
              </a:ext>
            </a:extLst>
          </p:cNvPr>
          <p:cNvCxnSpPr>
            <a:cxnSpLocks/>
          </p:cNvCxnSpPr>
          <p:nvPr/>
        </p:nvCxnSpPr>
        <p:spPr>
          <a:xfrm flipV="1">
            <a:off x="4243191" y="2507566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>
            <a:extLst>
              <a:ext uri="{FF2B5EF4-FFF2-40B4-BE49-F238E27FC236}">
                <a16:creationId xmlns:a16="http://schemas.microsoft.com/office/drawing/2014/main" id="{2DDF45DC-39A9-E974-70A1-E06EDFE1234D}"/>
              </a:ext>
            </a:extLst>
          </p:cNvPr>
          <p:cNvCxnSpPr>
            <a:cxnSpLocks/>
          </p:cNvCxnSpPr>
          <p:nvPr/>
        </p:nvCxnSpPr>
        <p:spPr>
          <a:xfrm flipV="1">
            <a:off x="4244559" y="3162814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>
            <a:extLst>
              <a:ext uri="{FF2B5EF4-FFF2-40B4-BE49-F238E27FC236}">
                <a16:creationId xmlns:a16="http://schemas.microsoft.com/office/drawing/2014/main" id="{CFCC55B2-F46D-6A3F-F8B4-6FDC119606DC}"/>
              </a:ext>
            </a:extLst>
          </p:cNvPr>
          <p:cNvCxnSpPr>
            <a:cxnSpLocks/>
          </p:cNvCxnSpPr>
          <p:nvPr/>
        </p:nvCxnSpPr>
        <p:spPr>
          <a:xfrm flipV="1">
            <a:off x="4243875" y="3818062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B3A21807-9CE5-469D-52EE-8AC98A5C0DEF}"/>
              </a:ext>
            </a:extLst>
          </p:cNvPr>
          <p:cNvCxnSpPr>
            <a:cxnSpLocks/>
          </p:cNvCxnSpPr>
          <p:nvPr/>
        </p:nvCxnSpPr>
        <p:spPr>
          <a:xfrm flipV="1">
            <a:off x="4243191" y="1851976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C6CC5144-84B6-07B4-6AA9-A5E364AE3374}"/>
              </a:ext>
            </a:extLst>
          </p:cNvPr>
          <p:cNvCxnSpPr>
            <a:cxnSpLocks/>
          </p:cNvCxnSpPr>
          <p:nvPr/>
        </p:nvCxnSpPr>
        <p:spPr>
          <a:xfrm rot="5400000" flipV="1">
            <a:off x="4569105" y="2173853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8ED4BDCC-F79E-393D-E62A-C56DA3AB485C}"/>
              </a:ext>
            </a:extLst>
          </p:cNvPr>
          <p:cNvCxnSpPr>
            <a:cxnSpLocks/>
          </p:cNvCxnSpPr>
          <p:nvPr/>
        </p:nvCxnSpPr>
        <p:spPr>
          <a:xfrm rot="5400000" flipV="1">
            <a:off x="4570473" y="2829101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04BA5D4B-14DC-51BB-D54D-A49315D92B46}"/>
              </a:ext>
            </a:extLst>
          </p:cNvPr>
          <p:cNvCxnSpPr>
            <a:cxnSpLocks/>
          </p:cNvCxnSpPr>
          <p:nvPr/>
        </p:nvCxnSpPr>
        <p:spPr>
          <a:xfrm rot="5400000" flipV="1">
            <a:off x="4569789" y="3484349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urved Connector 284">
            <a:extLst>
              <a:ext uri="{FF2B5EF4-FFF2-40B4-BE49-F238E27FC236}">
                <a16:creationId xmlns:a16="http://schemas.microsoft.com/office/drawing/2014/main" id="{225F7E42-2A84-DE4D-F40F-A8F3D713AD2F}"/>
              </a:ext>
            </a:extLst>
          </p:cNvPr>
          <p:cNvCxnSpPr>
            <a:cxnSpLocks/>
          </p:cNvCxnSpPr>
          <p:nvPr/>
        </p:nvCxnSpPr>
        <p:spPr>
          <a:xfrm flipV="1">
            <a:off x="4896387" y="2501135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urved Connector 285">
            <a:extLst>
              <a:ext uri="{FF2B5EF4-FFF2-40B4-BE49-F238E27FC236}">
                <a16:creationId xmlns:a16="http://schemas.microsoft.com/office/drawing/2014/main" id="{D3247B74-59FC-7840-5419-E063161822A2}"/>
              </a:ext>
            </a:extLst>
          </p:cNvPr>
          <p:cNvCxnSpPr>
            <a:cxnSpLocks/>
          </p:cNvCxnSpPr>
          <p:nvPr/>
        </p:nvCxnSpPr>
        <p:spPr>
          <a:xfrm flipV="1">
            <a:off x="4897755" y="3156383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urved Connector 286">
            <a:extLst>
              <a:ext uri="{FF2B5EF4-FFF2-40B4-BE49-F238E27FC236}">
                <a16:creationId xmlns:a16="http://schemas.microsoft.com/office/drawing/2014/main" id="{48CBE648-7BB9-9BBA-2D8C-05C7E8894DE9}"/>
              </a:ext>
            </a:extLst>
          </p:cNvPr>
          <p:cNvCxnSpPr>
            <a:cxnSpLocks/>
          </p:cNvCxnSpPr>
          <p:nvPr/>
        </p:nvCxnSpPr>
        <p:spPr>
          <a:xfrm flipV="1">
            <a:off x="4897071" y="3811631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>
            <a:extLst>
              <a:ext uri="{FF2B5EF4-FFF2-40B4-BE49-F238E27FC236}">
                <a16:creationId xmlns:a16="http://schemas.microsoft.com/office/drawing/2014/main" id="{D58BEEFB-D05C-E3F5-9B5E-E92FE40E8561}"/>
              </a:ext>
            </a:extLst>
          </p:cNvPr>
          <p:cNvCxnSpPr>
            <a:cxnSpLocks/>
          </p:cNvCxnSpPr>
          <p:nvPr/>
        </p:nvCxnSpPr>
        <p:spPr>
          <a:xfrm flipV="1">
            <a:off x="4896387" y="1845545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A04B2B8F-E09F-AE7B-5CE0-49F8EAA19D4E}"/>
              </a:ext>
            </a:extLst>
          </p:cNvPr>
          <p:cNvCxnSpPr>
            <a:cxnSpLocks/>
          </p:cNvCxnSpPr>
          <p:nvPr/>
        </p:nvCxnSpPr>
        <p:spPr>
          <a:xfrm rot="5400000" flipV="1">
            <a:off x="5221617" y="2173169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urved Connector 289">
            <a:extLst>
              <a:ext uri="{FF2B5EF4-FFF2-40B4-BE49-F238E27FC236}">
                <a16:creationId xmlns:a16="http://schemas.microsoft.com/office/drawing/2014/main" id="{9BD10E7D-5CAD-44F3-BE8F-AE1A4A3532EC}"/>
              </a:ext>
            </a:extLst>
          </p:cNvPr>
          <p:cNvCxnSpPr>
            <a:cxnSpLocks/>
          </p:cNvCxnSpPr>
          <p:nvPr/>
        </p:nvCxnSpPr>
        <p:spPr>
          <a:xfrm rot="5400000" flipV="1">
            <a:off x="5222985" y="2828417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3D0A3353-EE12-4896-F7A7-999575292DCC}"/>
              </a:ext>
            </a:extLst>
          </p:cNvPr>
          <p:cNvCxnSpPr>
            <a:cxnSpLocks/>
          </p:cNvCxnSpPr>
          <p:nvPr/>
        </p:nvCxnSpPr>
        <p:spPr>
          <a:xfrm rot="5400000" flipV="1">
            <a:off x="5222301" y="3483665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C755486C-3776-C135-D943-89F7720FDED2}"/>
              </a:ext>
            </a:extLst>
          </p:cNvPr>
          <p:cNvSpPr/>
          <p:nvPr/>
        </p:nvSpPr>
        <p:spPr>
          <a:xfrm>
            <a:off x="3448934" y="236436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87A25EF-FED2-7F66-F8BE-55085CCDF4F9}"/>
              </a:ext>
            </a:extLst>
          </p:cNvPr>
          <p:cNvSpPr/>
          <p:nvPr/>
        </p:nvSpPr>
        <p:spPr>
          <a:xfrm>
            <a:off x="3451880" y="3019017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AEA7A2D2-EED1-46EB-CBF8-799DCC5F302C}"/>
              </a:ext>
            </a:extLst>
          </p:cNvPr>
          <p:cNvSpPr/>
          <p:nvPr/>
        </p:nvSpPr>
        <p:spPr>
          <a:xfrm>
            <a:off x="3448934" y="366783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B61392B9-7F76-C77F-056A-D49FF5C3E68F}"/>
              </a:ext>
            </a:extLst>
          </p:cNvPr>
          <p:cNvSpPr/>
          <p:nvPr/>
        </p:nvSpPr>
        <p:spPr>
          <a:xfrm>
            <a:off x="4096781" y="170174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61C2BB1D-8972-937E-5952-AEB35DB7BFFF}"/>
              </a:ext>
            </a:extLst>
          </p:cNvPr>
          <p:cNvSpPr/>
          <p:nvPr/>
        </p:nvSpPr>
        <p:spPr>
          <a:xfrm>
            <a:off x="4100200" y="2356397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58F160EA-49B9-3739-C57B-FB5941EDC080}"/>
              </a:ext>
            </a:extLst>
          </p:cNvPr>
          <p:cNvSpPr/>
          <p:nvPr/>
        </p:nvSpPr>
        <p:spPr>
          <a:xfrm>
            <a:off x="4103146" y="3011046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23C3138-04A9-3846-031C-AA0D949CF777}"/>
              </a:ext>
            </a:extLst>
          </p:cNvPr>
          <p:cNvSpPr/>
          <p:nvPr/>
        </p:nvSpPr>
        <p:spPr>
          <a:xfrm>
            <a:off x="4100200" y="365986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CAA0096C-2B4D-3B12-DAB7-3BA807796E70}"/>
              </a:ext>
            </a:extLst>
          </p:cNvPr>
          <p:cNvSpPr/>
          <p:nvPr/>
        </p:nvSpPr>
        <p:spPr>
          <a:xfrm>
            <a:off x="4751344" y="170817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E880E014-2AEC-FC4D-7A47-CCBF420CC2F8}"/>
              </a:ext>
            </a:extLst>
          </p:cNvPr>
          <p:cNvSpPr/>
          <p:nvPr/>
        </p:nvSpPr>
        <p:spPr>
          <a:xfrm>
            <a:off x="4754763" y="236282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2D63BC6-1674-0984-888A-14658CCABB2C}"/>
              </a:ext>
            </a:extLst>
          </p:cNvPr>
          <p:cNvSpPr/>
          <p:nvPr/>
        </p:nvSpPr>
        <p:spPr>
          <a:xfrm>
            <a:off x="4757709" y="3017477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2B94E17D-42C7-2A7C-4A73-9C1D333EE846}"/>
              </a:ext>
            </a:extLst>
          </p:cNvPr>
          <p:cNvSpPr/>
          <p:nvPr/>
        </p:nvSpPr>
        <p:spPr>
          <a:xfrm>
            <a:off x="4754763" y="366629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B6BD3E7B-0749-4D43-8238-5FB2682210BA}"/>
              </a:ext>
            </a:extLst>
          </p:cNvPr>
          <p:cNvSpPr/>
          <p:nvPr/>
        </p:nvSpPr>
        <p:spPr>
          <a:xfrm>
            <a:off x="5404526" y="170817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57374A08-14B5-72F0-6610-78789EAF6EB7}"/>
              </a:ext>
            </a:extLst>
          </p:cNvPr>
          <p:cNvSpPr/>
          <p:nvPr/>
        </p:nvSpPr>
        <p:spPr>
          <a:xfrm>
            <a:off x="5407945" y="236282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6D6DC28D-D7A4-FEEF-6FC0-6F3E7B7C9942}"/>
              </a:ext>
            </a:extLst>
          </p:cNvPr>
          <p:cNvSpPr/>
          <p:nvPr/>
        </p:nvSpPr>
        <p:spPr>
          <a:xfrm>
            <a:off x="5410891" y="3017477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5AE7C9BC-8920-03C8-6FF8-3442D5B71D66}"/>
              </a:ext>
            </a:extLst>
          </p:cNvPr>
          <p:cNvSpPr/>
          <p:nvPr/>
        </p:nvSpPr>
        <p:spPr>
          <a:xfrm>
            <a:off x="5407945" y="366629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</a:rPr>
              <a:t>Non-Euclidean</a:t>
            </a:r>
            <a:r>
              <a:rPr lang="en" dirty="0"/>
              <a:t> Data</a:t>
            </a:r>
            <a:endParaRPr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B0E7A9-6B86-6040-0D90-7D647C52FD87}"/>
              </a:ext>
            </a:extLst>
          </p:cNvPr>
          <p:cNvSpPr/>
          <p:nvPr/>
        </p:nvSpPr>
        <p:spPr>
          <a:xfrm>
            <a:off x="3668809" y="214110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2605FDCD-0FBE-5C8E-2F11-71E202779DF4}"/>
              </a:ext>
            </a:extLst>
          </p:cNvPr>
          <p:cNvCxnSpPr>
            <a:cxnSpLocks/>
            <a:stCxn id="26" idx="5"/>
            <a:endCxn id="300" idx="3"/>
          </p:cNvCxnSpPr>
          <p:nvPr/>
        </p:nvCxnSpPr>
        <p:spPr>
          <a:xfrm rot="5400000" flipH="1" flipV="1">
            <a:off x="4496603" y="1660470"/>
            <a:ext cx="143796" cy="1308431"/>
          </a:xfrm>
          <a:prstGeom prst="curvedConnector3">
            <a:avLst>
              <a:gd name="adj1" fmla="val -188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1263AD86-1E8F-0CFD-F698-2A0B2CA29D12}"/>
              </a:ext>
            </a:extLst>
          </p:cNvPr>
          <p:cNvCxnSpPr>
            <a:cxnSpLocks/>
            <a:stCxn id="292" idx="6"/>
            <a:endCxn id="293" idx="0"/>
          </p:cNvCxnSpPr>
          <p:nvPr/>
        </p:nvCxnSpPr>
        <p:spPr>
          <a:xfrm>
            <a:off x="3261353" y="2507566"/>
            <a:ext cx="695050" cy="423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>
            <a:extLst>
              <a:ext uri="{FF2B5EF4-FFF2-40B4-BE49-F238E27FC236}">
                <a16:creationId xmlns:a16="http://schemas.microsoft.com/office/drawing/2014/main" id="{0B07734A-88C6-EDA5-387F-4317058C8A10}"/>
              </a:ext>
            </a:extLst>
          </p:cNvPr>
          <p:cNvCxnSpPr>
            <a:cxnSpLocks/>
            <a:stCxn id="293" idx="4"/>
            <a:endCxn id="298" idx="2"/>
          </p:cNvCxnSpPr>
          <p:nvPr/>
        </p:nvCxnSpPr>
        <p:spPr>
          <a:xfrm rot="16200000" flipH="1">
            <a:off x="3663975" y="3510591"/>
            <a:ext cx="900808" cy="3159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64356F4A-B135-033E-30CA-2F3C44EAF8DB}"/>
              </a:ext>
            </a:extLst>
          </p:cNvPr>
          <p:cNvCxnSpPr>
            <a:cxnSpLocks/>
            <a:stCxn id="26" idx="7"/>
            <a:endCxn id="295" idx="2"/>
          </p:cNvCxnSpPr>
          <p:nvPr/>
        </p:nvCxnSpPr>
        <p:spPr>
          <a:xfrm rot="5400000" flipH="1" flipV="1">
            <a:off x="4037216" y="1651939"/>
            <a:ext cx="408357" cy="6542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86EB97B8-6CC2-1CF4-0DE7-7DBB37481A9E}"/>
              </a:ext>
            </a:extLst>
          </p:cNvPr>
          <p:cNvCxnSpPr>
            <a:cxnSpLocks/>
            <a:stCxn id="300" idx="4"/>
            <a:endCxn id="293" idx="6"/>
          </p:cNvCxnSpPr>
          <p:nvPr/>
        </p:nvCxnSpPr>
        <p:spPr>
          <a:xfrm rot="5400000">
            <a:off x="4317568" y="2067538"/>
            <a:ext cx="789462" cy="1224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>
            <a:extLst>
              <a:ext uri="{FF2B5EF4-FFF2-40B4-BE49-F238E27FC236}">
                <a16:creationId xmlns:a16="http://schemas.microsoft.com/office/drawing/2014/main" id="{CFCC55B2-F46D-6A3F-F8B4-6FDC119606DC}"/>
              </a:ext>
            </a:extLst>
          </p:cNvPr>
          <p:cNvCxnSpPr>
            <a:cxnSpLocks/>
            <a:stCxn id="301" idx="2"/>
            <a:endCxn id="298" idx="7"/>
          </p:cNvCxnSpPr>
          <p:nvPr/>
        </p:nvCxnSpPr>
        <p:spPr>
          <a:xfrm rot="10800000" flipV="1">
            <a:off x="4517832" y="3636121"/>
            <a:ext cx="662768" cy="3811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B3A21807-9CE5-469D-52EE-8AC98A5C0DEF}"/>
              </a:ext>
            </a:extLst>
          </p:cNvPr>
          <p:cNvCxnSpPr>
            <a:cxnSpLocks/>
            <a:stCxn id="295" idx="3"/>
            <a:endCxn id="26" idx="6"/>
          </p:cNvCxnSpPr>
          <p:nvPr/>
        </p:nvCxnSpPr>
        <p:spPr>
          <a:xfrm rot="5400000">
            <a:off x="4079332" y="1753618"/>
            <a:ext cx="408358" cy="6542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04BA5D4B-14DC-51BB-D54D-A49315D92B46}"/>
              </a:ext>
            </a:extLst>
          </p:cNvPr>
          <p:cNvCxnSpPr>
            <a:cxnSpLocks/>
            <a:stCxn id="301" idx="4"/>
            <a:endCxn id="298" idx="6"/>
          </p:cNvCxnSpPr>
          <p:nvPr/>
        </p:nvCxnSpPr>
        <p:spPr>
          <a:xfrm rot="5400000">
            <a:off x="4772646" y="3567220"/>
            <a:ext cx="339054" cy="7644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urved Connector 285">
            <a:extLst>
              <a:ext uri="{FF2B5EF4-FFF2-40B4-BE49-F238E27FC236}">
                <a16:creationId xmlns:a16="http://schemas.microsoft.com/office/drawing/2014/main" id="{D3247B74-59FC-7840-5419-E063161822A2}"/>
              </a:ext>
            </a:extLst>
          </p:cNvPr>
          <p:cNvCxnSpPr>
            <a:cxnSpLocks/>
            <a:stCxn id="305" idx="2"/>
            <a:endCxn id="301" idx="1"/>
          </p:cNvCxnSpPr>
          <p:nvPr/>
        </p:nvCxnSpPr>
        <p:spPr>
          <a:xfrm rot="10800000" flipV="1">
            <a:off x="5222717" y="2851577"/>
            <a:ext cx="188174" cy="682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urved Connector 286">
            <a:extLst>
              <a:ext uri="{FF2B5EF4-FFF2-40B4-BE49-F238E27FC236}">
                <a16:creationId xmlns:a16="http://schemas.microsoft.com/office/drawing/2014/main" id="{48CBE648-7BB9-9BBA-2D8C-05C7E8894DE9}"/>
              </a:ext>
            </a:extLst>
          </p:cNvPr>
          <p:cNvCxnSpPr>
            <a:cxnSpLocks/>
            <a:stCxn id="301" idx="6"/>
            <a:endCxn id="305" idx="4"/>
          </p:cNvCxnSpPr>
          <p:nvPr/>
        </p:nvCxnSpPr>
        <p:spPr>
          <a:xfrm flipV="1">
            <a:off x="5468194" y="2995373"/>
            <a:ext cx="86494" cy="6407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>
            <a:extLst>
              <a:ext uri="{FF2B5EF4-FFF2-40B4-BE49-F238E27FC236}">
                <a16:creationId xmlns:a16="http://schemas.microsoft.com/office/drawing/2014/main" id="{D58BEEFB-D05C-E3F5-9B5E-E92FE40E8561}"/>
              </a:ext>
            </a:extLst>
          </p:cNvPr>
          <p:cNvCxnSpPr>
            <a:cxnSpLocks/>
            <a:stCxn id="295" idx="6"/>
            <a:endCxn id="300" idx="0"/>
          </p:cNvCxnSpPr>
          <p:nvPr/>
        </p:nvCxnSpPr>
        <p:spPr>
          <a:xfrm>
            <a:off x="4856096" y="1774868"/>
            <a:ext cx="468301" cy="2224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urved Connector 289">
            <a:extLst>
              <a:ext uri="{FF2B5EF4-FFF2-40B4-BE49-F238E27FC236}">
                <a16:creationId xmlns:a16="http://schemas.microsoft.com/office/drawing/2014/main" id="{9BD10E7D-5CAD-44F3-BE8F-AE1A4A3532EC}"/>
              </a:ext>
            </a:extLst>
          </p:cNvPr>
          <p:cNvCxnSpPr>
            <a:cxnSpLocks/>
            <a:stCxn id="305" idx="7"/>
            <a:endCxn id="300" idx="6"/>
          </p:cNvCxnSpPr>
          <p:nvPr/>
        </p:nvCxnSpPr>
        <p:spPr>
          <a:xfrm rot="16200000" flipV="1">
            <a:off x="5257887" y="2351416"/>
            <a:ext cx="608788" cy="1881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C755486C-3776-C135-D943-89F7720FDED2}"/>
              </a:ext>
            </a:extLst>
          </p:cNvPr>
          <p:cNvSpPr/>
          <p:nvPr/>
        </p:nvSpPr>
        <p:spPr>
          <a:xfrm>
            <a:off x="2973759" y="236376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87A25EF-FED2-7F66-F8BE-55085CCDF4F9}"/>
              </a:ext>
            </a:extLst>
          </p:cNvPr>
          <p:cNvSpPr/>
          <p:nvPr/>
        </p:nvSpPr>
        <p:spPr>
          <a:xfrm>
            <a:off x="3812606" y="293057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B61392B9-7F76-C77F-056A-D49FF5C3E68F}"/>
              </a:ext>
            </a:extLst>
          </p:cNvPr>
          <p:cNvSpPr/>
          <p:nvPr/>
        </p:nvSpPr>
        <p:spPr>
          <a:xfrm>
            <a:off x="4568502" y="1631071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23C3138-04A9-3846-031C-AA0D949CF777}"/>
              </a:ext>
            </a:extLst>
          </p:cNvPr>
          <p:cNvSpPr/>
          <p:nvPr/>
        </p:nvSpPr>
        <p:spPr>
          <a:xfrm>
            <a:off x="4272355" y="397517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E880E014-2AEC-FC4D-7A47-CCBF420CC2F8}"/>
              </a:ext>
            </a:extLst>
          </p:cNvPr>
          <p:cNvSpPr/>
          <p:nvPr/>
        </p:nvSpPr>
        <p:spPr>
          <a:xfrm>
            <a:off x="5180600" y="199731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2D63BC6-1674-0984-888A-14658CCABB2C}"/>
              </a:ext>
            </a:extLst>
          </p:cNvPr>
          <p:cNvSpPr/>
          <p:nvPr/>
        </p:nvSpPr>
        <p:spPr>
          <a:xfrm>
            <a:off x="5180600" y="349232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6D6DC28D-D7A4-FEEF-6FC0-6F3E7B7C9942}"/>
              </a:ext>
            </a:extLst>
          </p:cNvPr>
          <p:cNvSpPr/>
          <p:nvPr/>
        </p:nvSpPr>
        <p:spPr>
          <a:xfrm>
            <a:off x="5410891" y="270778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5792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not use CNN with grahs?</a:t>
            </a:r>
            <a:endParaRPr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B0E7A9-6B86-6040-0D90-7D647C52FD87}"/>
              </a:ext>
            </a:extLst>
          </p:cNvPr>
          <p:cNvSpPr/>
          <p:nvPr/>
        </p:nvSpPr>
        <p:spPr>
          <a:xfrm>
            <a:off x="6861670" y="2127676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2605FDCD-0FBE-5C8E-2F11-71E202779DF4}"/>
              </a:ext>
            </a:extLst>
          </p:cNvPr>
          <p:cNvCxnSpPr>
            <a:cxnSpLocks/>
            <a:stCxn id="26" idx="5"/>
            <a:endCxn id="300" idx="3"/>
          </p:cNvCxnSpPr>
          <p:nvPr/>
        </p:nvCxnSpPr>
        <p:spPr>
          <a:xfrm rot="5400000" flipH="1" flipV="1">
            <a:off x="7689464" y="1647038"/>
            <a:ext cx="143796" cy="1308431"/>
          </a:xfrm>
          <a:prstGeom prst="curvedConnector3">
            <a:avLst>
              <a:gd name="adj1" fmla="val -188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1263AD86-1E8F-0CFD-F698-2A0B2CA29D12}"/>
              </a:ext>
            </a:extLst>
          </p:cNvPr>
          <p:cNvCxnSpPr>
            <a:cxnSpLocks/>
            <a:stCxn id="292" idx="6"/>
            <a:endCxn id="293" idx="0"/>
          </p:cNvCxnSpPr>
          <p:nvPr/>
        </p:nvCxnSpPr>
        <p:spPr>
          <a:xfrm>
            <a:off x="6454214" y="2494134"/>
            <a:ext cx="695050" cy="423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>
            <a:extLst>
              <a:ext uri="{FF2B5EF4-FFF2-40B4-BE49-F238E27FC236}">
                <a16:creationId xmlns:a16="http://schemas.microsoft.com/office/drawing/2014/main" id="{0B07734A-88C6-EDA5-387F-4317058C8A10}"/>
              </a:ext>
            </a:extLst>
          </p:cNvPr>
          <p:cNvCxnSpPr>
            <a:cxnSpLocks/>
            <a:stCxn id="293" idx="4"/>
            <a:endCxn id="298" idx="2"/>
          </p:cNvCxnSpPr>
          <p:nvPr/>
        </p:nvCxnSpPr>
        <p:spPr>
          <a:xfrm rot="16200000" flipH="1">
            <a:off x="6856836" y="3497159"/>
            <a:ext cx="900808" cy="3159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64356F4A-B135-033E-30CA-2F3C44EAF8DB}"/>
              </a:ext>
            </a:extLst>
          </p:cNvPr>
          <p:cNvCxnSpPr>
            <a:cxnSpLocks/>
            <a:stCxn id="26" idx="7"/>
            <a:endCxn id="295" idx="2"/>
          </p:cNvCxnSpPr>
          <p:nvPr/>
        </p:nvCxnSpPr>
        <p:spPr>
          <a:xfrm rot="5400000" flipH="1" flipV="1">
            <a:off x="7230077" y="1638507"/>
            <a:ext cx="408357" cy="6542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86EB97B8-6CC2-1CF4-0DE7-7DBB37481A9E}"/>
              </a:ext>
            </a:extLst>
          </p:cNvPr>
          <p:cNvCxnSpPr>
            <a:cxnSpLocks/>
            <a:stCxn id="300" idx="4"/>
            <a:endCxn id="293" idx="6"/>
          </p:cNvCxnSpPr>
          <p:nvPr/>
        </p:nvCxnSpPr>
        <p:spPr>
          <a:xfrm rot="5400000">
            <a:off x="7510429" y="2054106"/>
            <a:ext cx="789462" cy="1224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>
            <a:extLst>
              <a:ext uri="{FF2B5EF4-FFF2-40B4-BE49-F238E27FC236}">
                <a16:creationId xmlns:a16="http://schemas.microsoft.com/office/drawing/2014/main" id="{CFCC55B2-F46D-6A3F-F8B4-6FDC119606DC}"/>
              </a:ext>
            </a:extLst>
          </p:cNvPr>
          <p:cNvCxnSpPr>
            <a:cxnSpLocks/>
            <a:stCxn id="301" idx="2"/>
            <a:endCxn id="298" idx="7"/>
          </p:cNvCxnSpPr>
          <p:nvPr/>
        </p:nvCxnSpPr>
        <p:spPr>
          <a:xfrm rot="10800000" flipV="1">
            <a:off x="7710693" y="3622689"/>
            <a:ext cx="662768" cy="3811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B3A21807-9CE5-469D-52EE-8AC98A5C0DEF}"/>
              </a:ext>
            </a:extLst>
          </p:cNvPr>
          <p:cNvCxnSpPr>
            <a:cxnSpLocks/>
            <a:stCxn id="295" idx="3"/>
            <a:endCxn id="26" idx="6"/>
          </p:cNvCxnSpPr>
          <p:nvPr/>
        </p:nvCxnSpPr>
        <p:spPr>
          <a:xfrm rot="5400000">
            <a:off x="7272193" y="1740186"/>
            <a:ext cx="408358" cy="6542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04BA5D4B-14DC-51BB-D54D-A49315D92B46}"/>
              </a:ext>
            </a:extLst>
          </p:cNvPr>
          <p:cNvCxnSpPr>
            <a:cxnSpLocks/>
            <a:stCxn id="301" idx="4"/>
            <a:endCxn id="298" idx="6"/>
          </p:cNvCxnSpPr>
          <p:nvPr/>
        </p:nvCxnSpPr>
        <p:spPr>
          <a:xfrm rot="5400000">
            <a:off x="7965507" y="3553788"/>
            <a:ext cx="339054" cy="7644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urved Connector 285">
            <a:extLst>
              <a:ext uri="{FF2B5EF4-FFF2-40B4-BE49-F238E27FC236}">
                <a16:creationId xmlns:a16="http://schemas.microsoft.com/office/drawing/2014/main" id="{D3247B74-59FC-7840-5419-E063161822A2}"/>
              </a:ext>
            </a:extLst>
          </p:cNvPr>
          <p:cNvCxnSpPr>
            <a:cxnSpLocks/>
            <a:stCxn id="305" idx="2"/>
            <a:endCxn id="301" idx="1"/>
          </p:cNvCxnSpPr>
          <p:nvPr/>
        </p:nvCxnSpPr>
        <p:spPr>
          <a:xfrm rot="10800000" flipV="1">
            <a:off x="8415578" y="2838145"/>
            <a:ext cx="188174" cy="6828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urved Connector 286">
            <a:extLst>
              <a:ext uri="{FF2B5EF4-FFF2-40B4-BE49-F238E27FC236}">
                <a16:creationId xmlns:a16="http://schemas.microsoft.com/office/drawing/2014/main" id="{48CBE648-7BB9-9BBA-2D8C-05C7E8894DE9}"/>
              </a:ext>
            </a:extLst>
          </p:cNvPr>
          <p:cNvCxnSpPr>
            <a:cxnSpLocks/>
            <a:stCxn id="301" idx="6"/>
            <a:endCxn id="305" idx="4"/>
          </p:cNvCxnSpPr>
          <p:nvPr/>
        </p:nvCxnSpPr>
        <p:spPr>
          <a:xfrm flipV="1">
            <a:off x="8661055" y="2981941"/>
            <a:ext cx="86494" cy="6407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>
            <a:extLst>
              <a:ext uri="{FF2B5EF4-FFF2-40B4-BE49-F238E27FC236}">
                <a16:creationId xmlns:a16="http://schemas.microsoft.com/office/drawing/2014/main" id="{D58BEEFB-D05C-E3F5-9B5E-E92FE40E8561}"/>
              </a:ext>
            </a:extLst>
          </p:cNvPr>
          <p:cNvCxnSpPr>
            <a:cxnSpLocks/>
            <a:stCxn id="295" idx="6"/>
            <a:endCxn id="300" idx="0"/>
          </p:cNvCxnSpPr>
          <p:nvPr/>
        </p:nvCxnSpPr>
        <p:spPr>
          <a:xfrm>
            <a:off x="8048957" y="1761436"/>
            <a:ext cx="468301" cy="2224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urved Connector 289">
            <a:extLst>
              <a:ext uri="{FF2B5EF4-FFF2-40B4-BE49-F238E27FC236}">
                <a16:creationId xmlns:a16="http://schemas.microsoft.com/office/drawing/2014/main" id="{9BD10E7D-5CAD-44F3-BE8F-AE1A4A3532EC}"/>
              </a:ext>
            </a:extLst>
          </p:cNvPr>
          <p:cNvCxnSpPr>
            <a:cxnSpLocks/>
            <a:stCxn id="305" idx="7"/>
            <a:endCxn id="300" idx="6"/>
          </p:cNvCxnSpPr>
          <p:nvPr/>
        </p:nvCxnSpPr>
        <p:spPr>
          <a:xfrm rot="16200000" flipV="1">
            <a:off x="8450748" y="2337984"/>
            <a:ext cx="608788" cy="1881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C755486C-3776-C135-D943-89F7720FDED2}"/>
              </a:ext>
            </a:extLst>
          </p:cNvPr>
          <p:cNvSpPr/>
          <p:nvPr/>
        </p:nvSpPr>
        <p:spPr>
          <a:xfrm>
            <a:off x="6166620" y="2350337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87A25EF-FED2-7F66-F8BE-55085CCDF4F9}"/>
              </a:ext>
            </a:extLst>
          </p:cNvPr>
          <p:cNvSpPr/>
          <p:nvPr/>
        </p:nvSpPr>
        <p:spPr>
          <a:xfrm>
            <a:off x="7005467" y="291713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B61392B9-7F76-C77F-056A-D49FF5C3E68F}"/>
              </a:ext>
            </a:extLst>
          </p:cNvPr>
          <p:cNvSpPr/>
          <p:nvPr/>
        </p:nvSpPr>
        <p:spPr>
          <a:xfrm>
            <a:off x="7761363" y="161763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23C3138-04A9-3846-031C-AA0D949CF777}"/>
              </a:ext>
            </a:extLst>
          </p:cNvPr>
          <p:cNvSpPr/>
          <p:nvPr/>
        </p:nvSpPr>
        <p:spPr>
          <a:xfrm>
            <a:off x="7465216" y="396174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E880E014-2AEC-FC4D-7A47-CCBF420CC2F8}"/>
              </a:ext>
            </a:extLst>
          </p:cNvPr>
          <p:cNvSpPr/>
          <p:nvPr/>
        </p:nvSpPr>
        <p:spPr>
          <a:xfrm>
            <a:off x="8373461" y="198388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2D63BC6-1674-0984-888A-14658CCABB2C}"/>
              </a:ext>
            </a:extLst>
          </p:cNvPr>
          <p:cNvSpPr/>
          <p:nvPr/>
        </p:nvSpPr>
        <p:spPr>
          <a:xfrm>
            <a:off x="8373461" y="347889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6D6DC28D-D7A4-FEEF-6FC0-6F3E7B7C9942}"/>
              </a:ext>
            </a:extLst>
          </p:cNvPr>
          <p:cNvSpPr/>
          <p:nvPr/>
        </p:nvSpPr>
        <p:spPr>
          <a:xfrm>
            <a:off x="8603752" y="269434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682413CB-BF30-2E56-4D18-25CF91EADA73}"/>
              </a:ext>
            </a:extLst>
          </p:cNvPr>
          <p:cNvSpPr/>
          <p:nvPr/>
        </p:nvSpPr>
        <p:spPr>
          <a:xfrm>
            <a:off x="538745" y="190340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F7151F7D-4896-ED6E-BB72-EC99E698DB00}"/>
              </a:ext>
            </a:extLst>
          </p:cNvPr>
          <p:cNvCxnSpPr>
            <a:cxnSpLocks/>
          </p:cNvCxnSpPr>
          <p:nvPr/>
        </p:nvCxnSpPr>
        <p:spPr>
          <a:xfrm rot="5400000" flipV="1">
            <a:off x="353892" y="2374824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5E27DD01-03C4-A8FA-CE86-AD6AFA2DCEE3}"/>
              </a:ext>
            </a:extLst>
          </p:cNvPr>
          <p:cNvCxnSpPr>
            <a:cxnSpLocks/>
          </p:cNvCxnSpPr>
          <p:nvPr/>
        </p:nvCxnSpPr>
        <p:spPr>
          <a:xfrm rot="5400000" flipV="1">
            <a:off x="355260" y="3030072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>
            <a:extLst>
              <a:ext uri="{FF2B5EF4-FFF2-40B4-BE49-F238E27FC236}">
                <a16:creationId xmlns:a16="http://schemas.microsoft.com/office/drawing/2014/main" id="{7CF09A8B-CF73-7ED9-C034-3F065C7353E4}"/>
              </a:ext>
            </a:extLst>
          </p:cNvPr>
          <p:cNvCxnSpPr>
            <a:cxnSpLocks/>
          </p:cNvCxnSpPr>
          <p:nvPr/>
        </p:nvCxnSpPr>
        <p:spPr>
          <a:xfrm rot="5400000" flipV="1">
            <a:off x="354576" y="3685320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513463F3-F9D0-6F5A-E974-818295BC8E99}"/>
              </a:ext>
            </a:extLst>
          </p:cNvPr>
          <p:cNvCxnSpPr>
            <a:cxnSpLocks/>
          </p:cNvCxnSpPr>
          <p:nvPr/>
        </p:nvCxnSpPr>
        <p:spPr>
          <a:xfrm flipV="1">
            <a:off x="681174" y="2702106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511911F4-4A12-99C0-8868-EB0EF6FFD82F}"/>
              </a:ext>
            </a:extLst>
          </p:cNvPr>
          <p:cNvCxnSpPr>
            <a:cxnSpLocks/>
          </p:cNvCxnSpPr>
          <p:nvPr/>
        </p:nvCxnSpPr>
        <p:spPr>
          <a:xfrm flipV="1">
            <a:off x="682542" y="3357354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urved Connector 301">
            <a:extLst>
              <a:ext uri="{FF2B5EF4-FFF2-40B4-BE49-F238E27FC236}">
                <a16:creationId xmlns:a16="http://schemas.microsoft.com/office/drawing/2014/main" id="{EFCE4ECD-133A-B682-7B7B-27C158901EEB}"/>
              </a:ext>
            </a:extLst>
          </p:cNvPr>
          <p:cNvCxnSpPr>
            <a:cxnSpLocks/>
          </p:cNvCxnSpPr>
          <p:nvPr/>
        </p:nvCxnSpPr>
        <p:spPr>
          <a:xfrm flipV="1">
            <a:off x="681858" y="4012602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urved Connector 302">
            <a:extLst>
              <a:ext uri="{FF2B5EF4-FFF2-40B4-BE49-F238E27FC236}">
                <a16:creationId xmlns:a16="http://schemas.microsoft.com/office/drawing/2014/main" id="{07C260EE-C9A6-1A7C-D5FB-3B5038E418CC}"/>
              </a:ext>
            </a:extLst>
          </p:cNvPr>
          <p:cNvCxnSpPr>
            <a:cxnSpLocks/>
          </p:cNvCxnSpPr>
          <p:nvPr/>
        </p:nvCxnSpPr>
        <p:spPr>
          <a:xfrm flipV="1">
            <a:off x="681174" y="2046516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>
            <a:extLst>
              <a:ext uri="{FF2B5EF4-FFF2-40B4-BE49-F238E27FC236}">
                <a16:creationId xmlns:a16="http://schemas.microsoft.com/office/drawing/2014/main" id="{0DD71646-7C64-7091-8EEF-A575EBD0977D}"/>
              </a:ext>
            </a:extLst>
          </p:cNvPr>
          <p:cNvCxnSpPr>
            <a:cxnSpLocks/>
          </p:cNvCxnSpPr>
          <p:nvPr/>
        </p:nvCxnSpPr>
        <p:spPr>
          <a:xfrm rot="5400000" flipV="1">
            <a:off x="1009139" y="2373969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5C0B7706-C3F5-A398-2787-A91E6582177B}"/>
              </a:ext>
            </a:extLst>
          </p:cNvPr>
          <p:cNvCxnSpPr>
            <a:cxnSpLocks/>
          </p:cNvCxnSpPr>
          <p:nvPr/>
        </p:nvCxnSpPr>
        <p:spPr>
          <a:xfrm rot="5400000" flipV="1">
            <a:off x="1010507" y="3029217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6A24A5D2-F7A8-5AFF-A3AD-F79F5FAB7564}"/>
              </a:ext>
            </a:extLst>
          </p:cNvPr>
          <p:cNvCxnSpPr>
            <a:cxnSpLocks/>
          </p:cNvCxnSpPr>
          <p:nvPr/>
        </p:nvCxnSpPr>
        <p:spPr>
          <a:xfrm rot="5400000" flipV="1">
            <a:off x="1009823" y="3684465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urved Connector 307">
            <a:extLst>
              <a:ext uri="{FF2B5EF4-FFF2-40B4-BE49-F238E27FC236}">
                <a16:creationId xmlns:a16="http://schemas.microsoft.com/office/drawing/2014/main" id="{E0A999A5-D57F-3969-148E-2D543781829C}"/>
              </a:ext>
            </a:extLst>
          </p:cNvPr>
          <p:cNvCxnSpPr>
            <a:cxnSpLocks/>
          </p:cNvCxnSpPr>
          <p:nvPr/>
        </p:nvCxnSpPr>
        <p:spPr>
          <a:xfrm flipV="1">
            <a:off x="1336421" y="2701251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5F679A37-A018-C4A2-6EFC-9A153492E658}"/>
              </a:ext>
            </a:extLst>
          </p:cNvPr>
          <p:cNvCxnSpPr>
            <a:cxnSpLocks/>
          </p:cNvCxnSpPr>
          <p:nvPr/>
        </p:nvCxnSpPr>
        <p:spPr>
          <a:xfrm flipV="1">
            <a:off x="1337789" y="3356499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urved Connector 309">
            <a:extLst>
              <a:ext uri="{FF2B5EF4-FFF2-40B4-BE49-F238E27FC236}">
                <a16:creationId xmlns:a16="http://schemas.microsoft.com/office/drawing/2014/main" id="{6508E7B8-3EF8-C8FE-89EE-4F15E23C9139}"/>
              </a:ext>
            </a:extLst>
          </p:cNvPr>
          <p:cNvCxnSpPr>
            <a:cxnSpLocks/>
          </p:cNvCxnSpPr>
          <p:nvPr/>
        </p:nvCxnSpPr>
        <p:spPr>
          <a:xfrm flipV="1">
            <a:off x="1337105" y="4011747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>
            <a:extLst>
              <a:ext uri="{FF2B5EF4-FFF2-40B4-BE49-F238E27FC236}">
                <a16:creationId xmlns:a16="http://schemas.microsoft.com/office/drawing/2014/main" id="{B81064C1-694C-CC9A-5C45-7CD187B881F5}"/>
              </a:ext>
            </a:extLst>
          </p:cNvPr>
          <p:cNvCxnSpPr>
            <a:cxnSpLocks/>
          </p:cNvCxnSpPr>
          <p:nvPr/>
        </p:nvCxnSpPr>
        <p:spPr>
          <a:xfrm flipV="1">
            <a:off x="1336421" y="2045661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3DE52BC8-B44C-FBB2-BF5A-1E583B35B8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662335" y="2367538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urved Connector 312">
            <a:extLst>
              <a:ext uri="{FF2B5EF4-FFF2-40B4-BE49-F238E27FC236}">
                <a16:creationId xmlns:a16="http://schemas.microsoft.com/office/drawing/2014/main" id="{279417A6-B209-2475-19B6-7F8C067557B9}"/>
              </a:ext>
            </a:extLst>
          </p:cNvPr>
          <p:cNvCxnSpPr>
            <a:cxnSpLocks/>
          </p:cNvCxnSpPr>
          <p:nvPr/>
        </p:nvCxnSpPr>
        <p:spPr>
          <a:xfrm rot="5400000" flipV="1">
            <a:off x="1663703" y="3022786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>
            <a:extLst>
              <a:ext uri="{FF2B5EF4-FFF2-40B4-BE49-F238E27FC236}">
                <a16:creationId xmlns:a16="http://schemas.microsoft.com/office/drawing/2014/main" id="{88341A40-5DE8-A244-939E-4D4D45254BB8}"/>
              </a:ext>
            </a:extLst>
          </p:cNvPr>
          <p:cNvCxnSpPr>
            <a:cxnSpLocks/>
          </p:cNvCxnSpPr>
          <p:nvPr/>
        </p:nvCxnSpPr>
        <p:spPr>
          <a:xfrm rot="5400000" flipV="1">
            <a:off x="1663019" y="3678034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F0685F8C-3694-5CFB-A7C8-A663594B98B2}"/>
              </a:ext>
            </a:extLst>
          </p:cNvPr>
          <p:cNvCxnSpPr>
            <a:cxnSpLocks/>
          </p:cNvCxnSpPr>
          <p:nvPr/>
        </p:nvCxnSpPr>
        <p:spPr>
          <a:xfrm flipV="1">
            <a:off x="1989617" y="2694820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25214FAB-D65A-CD1A-3E81-3F68DFFABEE1}"/>
              </a:ext>
            </a:extLst>
          </p:cNvPr>
          <p:cNvCxnSpPr>
            <a:cxnSpLocks/>
          </p:cNvCxnSpPr>
          <p:nvPr/>
        </p:nvCxnSpPr>
        <p:spPr>
          <a:xfrm flipV="1">
            <a:off x="1990985" y="3350068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4898DBB0-DF87-C8BD-807E-8186724CD6D3}"/>
              </a:ext>
            </a:extLst>
          </p:cNvPr>
          <p:cNvCxnSpPr>
            <a:cxnSpLocks/>
          </p:cNvCxnSpPr>
          <p:nvPr/>
        </p:nvCxnSpPr>
        <p:spPr>
          <a:xfrm flipV="1">
            <a:off x="1990301" y="4005316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>
            <a:extLst>
              <a:ext uri="{FF2B5EF4-FFF2-40B4-BE49-F238E27FC236}">
                <a16:creationId xmlns:a16="http://schemas.microsoft.com/office/drawing/2014/main" id="{044F4531-22DD-E892-886A-CAA7465D9E30}"/>
              </a:ext>
            </a:extLst>
          </p:cNvPr>
          <p:cNvCxnSpPr>
            <a:cxnSpLocks/>
          </p:cNvCxnSpPr>
          <p:nvPr/>
        </p:nvCxnSpPr>
        <p:spPr>
          <a:xfrm flipV="1">
            <a:off x="1989617" y="2039230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>
            <a:extLst>
              <a:ext uri="{FF2B5EF4-FFF2-40B4-BE49-F238E27FC236}">
                <a16:creationId xmlns:a16="http://schemas.microsoft.com/office/drawing/2014/main" id="{A9D01E0C-19C5-6D6C-3443-4D1C005804C1}"/>
              </a:ext>
            </a:extLst>
          </p:cNvPr>
          <p:cNvCxnSpPr>
            <a:cxnSpLocks/>
          </p:cNvCxnSpPr>
          <p:nvPr/>
        </p:nvCxnSpPr>
        <p:spPr>
          <a:xfrm rot="5400000" flipV="1">
            <a:off x="2314847" y="2366854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>
            <a:extLst>
              <a:ext uri="{FF2B5EF4-FFF2-40B4-BE49-F238E27FC236}">
                <a16:creationId xmlns:a16="http://schemas.microsoft.com/office/drawing/2014/main" id="{81F038E8-18B7-2E1F-3C02-F9B8F32FC3A2}"/>
              </a:ext>
            </a:extLst>
          </p:cNvPr>
          <p:cNvCxnSpPr>
            <a:cxnSpLocks/>
          </p:cNvCxnSpPr>
          <p:nvPr/>
        </p:nvCxnSpPr>
        <p:spPr>
          <a:xfrm rot="5400000" flipV="1">
            <a:off x="2316215" y="3022102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744789C8-8FDA-FCBA-89CA-FA01DDF2F4B3}"/>
              </a:ext>
            </a:extLst>
          </p:cNvPr>
          <p:cNvCxnSpPr>
            <a:cxnSpLocks/>
          </p:cNvCxnSpPr>
          <p:nvPr/>
        </p:nvCxnSpPr>
        <p:spPr>
          <a:xfrm rot="5400000" flipV="1">
            <a:off x="2315531" y="3677350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CB84882E-2838-BD69-20AD-49879EBF753D}"/>
              </a:ext>
            </a:extLst>
          </p:cNvPr>
          <p:cNvSpPr/>
          <p:nvPr/>
        </p:nvSpPr>
        <p:spPr>
          <a:xfrm>
            <a:off x="542164" y="255805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E76B400-B5DA-0B71-4476-B6FF7A4909FA}"/>
              </a:ext>
            </a:extLst>
          </p:cNvPr>
          <p:cNvSpPr/>
          <p:nvPr/>
        </p:nvSpPr>
        <p:spPr>
          <a:xfrm>
            <a:off x="545110" y="321270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3EAB4C4-317F-3B22-F342-8115ECDC6157}"/>
              </a:ext>
            </a:extLst>
          </p:cNvPr>
          <p:cNvSpPr/>
          <p:nvPr/>
        </p:nvSpPr>
        <p:spPr>
          <a:xfrm>
            <a:off x="542164" y="386151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E7C1C20C-C446-77B3-07D4-B7F31C3A246F}"/>
              </a:ext>
            </a:extLst>
          </p:cNvPr>
          <p:cNvSpPr/>
          <p:nvPr/>
        </p:nvSpPr>
        <p:spPr>
          <a:xfrm>
            <a:off x="1190011" y="189543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5C175AFC-5063-F228-825B-FA3D6E1E3029}"/>
              </a:ext>
            </a:extLst>
          </p:cNvPr>
          <p:cNvSpPr/>
          <p:nvPr/>
        </p:nvSpPr>
        <p:spPr>
          <a:xfrm>
            <a:off x="1193430" y="255008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64F83A54-8C9C-5A84-79C1-D31406925101}"/>
              </a:ext>
            </a:extLst>
          </p:cNvPr>
          <p:cNvSpPr/>
          <p:nvPr/>
        </p:nvSpPr>
        <p:spPr>
          <a:xfrm>
            <a:off x="1196376" y="3204731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4B8031C8-D91B-DF5F-0357-49D12A5D5CF6}"/>
              </a:ext>
            </a:extLst>
          </p:cNvPr>
          <p:cNvSpPr/>
          <p:nvPr/>
        </p:nvSpPr>
        <p:spPr>
          <a:xfrm>
            <a:off x="1193430" y="385354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EF563F2E-6119-94F9-16B7-B9014AC72104}"/>
              </a:ext>
            </a:extLst>
          </p:cNvPr>
          <p:cNvSpPr/>
          <p:nvPr/>
        </p:nvSpPr>
        <p:spPr>
          <a:xfrm>
            <a:off x="1844574" y="190186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9E1724DC-3C5F-82A5-6045-098369210F82}"/>
              </a:ext>
            </a:extLst>
          </p:cNvPr>
          <p:cNvSpPr/>
          <p:nvPr/>
        </p:nvSpPr>
        <p:spPr>
          <a:xfrm>
            <a:off x="1847993" y="255651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250547A6-A8AB-49A7-A49B-2168B91307DA}"/>
              </a:ext>
            </a:extLst>
          </p:cNvPr>
          <p:cNvSpPr/>
          <p:nvPr/>
        </p:nvSpPr>
        <p:spPr>
          <a:xfrm>
            <a:off x="1850939" y="321116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9F241C2A-3233-3AE8-F75C-496DA1330540}"/>
              </a:ext>
            </a:extLst>
          </p:cNvPr>
          <p:cNvSpPr/>
          <p:nvPr/>
        </p:nvSpPr>
        <p:spPr>
          <a:xfrm>
            <a:off x="1847993" y="385997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87BE12C-C1D5-2324-6F10-0DFD1760C753}"/>
              </a:ext>
            </a:extLst>
          </p:cNvPr>
          <p:cNvSpPr/>
          <p:nvPr/>
        </p:nvSpPr>
        <p:spPr>
          <a:xfrm>
            <a:off x="2497756" y="190186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A04D077-6116-A1F1-1CC9-3C8F3191F3FD}"/>
              </a:ext>
            </a:extLst>
          </p:cNvPr>
          <p:cNvSpPr/>
          <p:nvPr/>
        </p:nvSpPr>
        <p:spPr>
          <a:xfrm>
            <a:off x="2501175" y="2556513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387BBB73-10F1-AAC5-6749-452067119079}"/>
              </a:ext>
            </a:extLst>
          </p:cNvPr>
          <p:cNvSpPr/>
          <p:nvPr/>
        </p:nvSpPr>
        <p:spPr>
          <a:xfrm>
            <a:off x="2504121" y="321116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FA88721-0B42-051F-69AC-D4FDE7E0EADD}"/>
              </a:ext>
            </a:extLst>
          </p:cNvPr>
          <p:cNvSpPr/>
          <p:nvPr/>
        </p:nvSpPr>
        <p:spPr>
          <a:xfrm>
            <a:off x="2501175" y="385997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37" name="Curved Connector 336">
            <a:extLst>
              <a:ext uri="{FF2B5EF4-FFF2-40B4-BE49-F238E27FC236}">
                <a16:creationId xmlns:a16="http://schemas.microsoft.com/office/drawing/2014/main" id="{6E68C921-0AE8-E29F-1E73-2B692C95A3C2}"/>
              </a:ext>
            </a:extLst>
          </p:cNvPr>
          <p:cNvCxnSpPr>
            <a:cxnSpLocks/>
          </p:cNvCxnSpPr>
          <p:nvPr/>
        </p:nvCxnSpPr>
        <p:spPr>
          <a:xfrm flipV="1">
            <a:off x="3775254" y="3629975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urved Connector 337">
            <a:extLst>
              <a:ext uri="{FF2B5EF4-FFF2-40B4-BE49-F238E27FC236}">
                <a16:creationId xmlns:a16="http://schemas.microsoft.com/office/drawing/2014/main" id="{6CFB286F-3F0D-3B0E-3006-9925FF418A57}"/>
              </a:ext>
            </a:extLst>
          </p:cNvPr>
          <p:cNvCxnSpPr>
            <a:cxnSpLocks/>
          </p:cNvCxnSpPr>
          <p:nvPr/>
        </p:nvCxnSpPr>
        <p:spPr>
          <a:xfrm flipV="1">
            <a:off x="4430501" y="3629120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>
            <a:extLst>
              <a:ext uri="{FF2B5EF4-FFF2-40B4-BE49-F238E27FC236}">
                <a16:creationId xmlns:a16="http://schemas.microsoft.com/office/drawing/2014/main" id="{AC2AEE53-2624-3600-1806-2F973E977C11}"/>
              </a:ext>
            </a:extLst>
          </p:cNvPr>
          <p:cNvCxnSpPr>
            <a:cxnSpLocks/>
          </p:cNvCxnSpPr>
          <p:nvPr/>
        </p:nvCxnSpPr>
        <p:spPr>
          <a:xfrm flipV="1">
            <a:off x="5083697" y="3622689"/>
            <a:ext cx="655248" cy="6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 339">
            <a:extLst>
              <a:ext uri="{FF2B5EF4-FFF2-40B4-BE49-F238E27FC236}">
                <a16:creationId xmlns:a16="http://schemas.microsoft.com/office/drawing/2014/main" id="{D8EF431E-6ADB-B42C-57D1-276A26143CFA}"/>
              </a:ext>
            </a:extLst>
          </p:cNvPr>
          <p:cNvSpPr/>
          <p:nvPr/>
        </p:nvSpPr>
        <p:spPr>
          <a:xfrm>
            <a:off x="3635560" y="347889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43BF424E-561D-2260-45B7-213C96A6EEF0}"/>
              </a:ext>
            </a:extLst>
          </p:cNvPr>
          <p:cNvSpPr/>
          <p:nvPr/>
        </p:nvSpPr>
        <p:spPr>
          <a:xfrm>
            <a:off x="4286826" y="3470921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5A53569B-76A3-DBBB-F52B-8285CCC76DD1}"/>
              </a:ext>
            </a:extLst>
          </p:cNvPr>
          <p:cNvSpPr/>
          <p:nvPr/>
        </p:nvSpPr>
        <p:spPr>
          <a:xfrm>
            <a:off x="4941389" y="347735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EC49FA6A-44CB-2767-7831-2490190CF4CD}"/>
              </a:ext>
            </a:extLst>
          </p:cNvPr>
          <p:cNvSpPr/>
          <p:nvPr/>
        </p:nvSpPr>
        <p:spPr>
          <a:xfrm>
            <a:off x="5594571" y="347735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1982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CC59-109C-D3D2-724F-D4B9132E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</p:spPr>
        <p:txBody>
          <a:bodyPr wrap="square" anchor="ctr">
            <a:normAutofit/>
          </a:bodyPr>
          <a:lstStyle/>
          <a:p>
            <a:r>
              <a:rPr lang="en-NO" dirty="0"/>
              <a:t>When to use Graph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6377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21B93A-30AD-514E-E998-6EC6CB7E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en-GB" b="1" dirty="0">
                <a:effectLst/>
              </a:rPr>
              <a:t>Node Classification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692E27-91FA-0A2C-F68C-9581836E8383}"/>
              </a:ext>
            </a:extLst>
          </p:cNvPr>
          <p:cNvSpPr/>
          <p:nvPr/>
        </p:nvSpPr>
        <p:spPr>
          <a:xfrm>
            <a:off x="3668809" y="2141108"/>
            <a:ext cx="287594" cy="2875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?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32F71A7-8F55-68F4-08DC-D9D49B295881}"/>
              </a:ext>
            </a:extLst>
          </p:cNvPr>
          <p:cNvCxnSpPr>
            <a:cxnSpLocks/>
            <a:stCxn id="3" idx="5"/>
            <a:endCxn id="21" idx="3"/>
          </p:cNvCxnSpPr>
          <p:nvPr/>
        </p:nvCxnSpPr>
        <p:spPr>
          <a:xfrm rot="5400000" flipH="1" flipV="1">
            <a:off x="4496603" y="1660470"/>
            <a:ext cx="143796" cy="1308431"/>
          </a:xfrm>
          <a:prstGeom prst="curvedConnector3">
            <a:avLst>
              <a:gd name="adj1" fmla="val -18826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3AF1D92-E39E-1919-7FD2-E3EF8DD38679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>
          <a:xfrm>
            <a:off x="3261353" y="2507566"/>
            <a:ext cx="695050" cy="42300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D3F03B1-7BE5-0508-7E86-F6FC28E79861}"/>
              </a:ext>
            </a:extLst>
          </p:cNvPr>
          <p:cNvCxnSpPr>
            <a:cxnSpLocks/>
            <a:stCxn id="18" idx="4"/>
            <a:endCxn id="20" idx="2"/>
          </p:cNvCxnSpPr>
          <p:nvPr/>
        </p:nvCxnSpPr>
        <p:spPr>
          <a:xfrm rot="16200000" flipH="1">
            <a:off x="3663975" y="3510591"/>
            <a:ext cx="900808" cy="31595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75BFE49-E1C5-2E7F-666C-18EEB08DAAD3}"/>
              </a:ext>
            </a:extLst>
          </p:cNvPr>
          <p:cNvCxnSpPr>
            <a:cxnSpLocks/>
            <a:stCxn id="3" idx="7"/>
            <a:endCxn id="19" idx="2"/>
          </p:cNvCxnSpPr>
          <p:nvPr/>
        </p:nvCxnSpPr>
        <p:spPr>
          <a:xfrm rot="5400000" flipH="1" flipV="1">
            <a:off x="4037216" y="1651939"/>
            <a:ext cx="408357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DEB0A52-4C86-41AB-321B-7713CC2CBE7F}"/>
              </a:ext>
            </a:extLst>
          </p:cNvPr>
          <p:cNvCxnSpPr>
            <a:cxnSpLocks/>
            <a:stCxn id="21" idx="4"/>
            <a:endCxn id="18" idx="6"/>
          </p:cNvCxnSpPr>
          <p:nvPr/>
        </p:nvCxnSpPr>
        <p:spPr>
          <a:xfrm rot="5400000">
            <a:off x="4317568" y="2067538"/>
            <a:ext cx="789462" cy="1224197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217B326-F4A6-19DB-4066-D3B1E55114A9}"/>
              </a:ext>
            </a:extLst>
          </p:cNvPr>
          <p:cNvCxnSpPr>
            <a:cxnSpLocks/>
            <a:stCxn id="22" idx="2"/>
            <a:endCxn id="20" idx="7"/>
          </p:cNvCxnSpPr>
          <p:nvPr/>
        </p:nvCxnSpPr>
        <p:spPr>
          <a:xfrm rot="10800000" flipV="1">
            <a:off x="4517832" y="3636121"/>
            <a:ext cx="662768" cy="381170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23726C1-9232-EF00-88D2-9E81724598C7}"/>
              </a:ext>
            </a:extLst>
          </p:cNvPr>
          <p:cNvCxnSpPr>
            <a:cxnSpLocks/>
            <a:stCxn id="19" idx="3"/>
            <a:endCxn id="3" idx="6"/>
          </p:cNvCxnSpPr>
          <p:nvPr/>
        </p:nvCxnSpPr>
        <p:spPr>
          <a:xfrm rot="5400000">
            <a:off x="4079332" y="1753618"/>
            <a:ext cx="408358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1C1FAB1-3971-FB1B-069B-658A491D5EF2}"/>
              </a:ext>
            </a:extLst>
          </p:cNvPr>
          <p:cNvCxnSpPr>
            <a:cxnSpLocks/>
            <a:stCxn id="22" idx="4"/>
            <a:endCxn id="20" idx="6"/>
          </p:cNvCxnSpPr>
          <p:nvPr/>
        </p:nvCxnSpPr>
        <p:spPr>
          <a:xfrm rot="5400000">
            <a:off x="4772646" y="3567220"/>
            <a:ext cx="339054" cy="7644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3387C0C-B140-88CA-67F2-2844E0006048}"/>
              </a:ext>
            </a:extLst>
          </p:cNvPr>
          <p:cNvCxnSpPr>
            <a:cxnSpLocks/>
            <a:stCxn id="23" idx="2"/>
            <a:endCxn id="22" idx="1"/>
          </p:cNvCxnSpPr>
          <p:nvPr/>
        </p:nvCxnSpPr>
        <p:spPr>
          <a:xfrm rot="10800000" flipV="1">
            <a:off x="5222717" y="2851577"/>
            <a:ext cx="188174" cy="68286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AA4A360-0D5E-FF86-FDF2-9A433264F93A}"/>
              </a:ext>
            </a:extLst>
          </p:cNvPr>
          <p:cNvCxnSpPr>
            <a:cxnSpLocks/>
            <a:stCxn id="22" idx="6"/>
            <a:endCxn id="23" idx="4"/>
          </p:cNvCxnSpPr>
          <p:nvPr/>
        </p:nvCxnSpPr>
        <p:spPr>
          <a:xfrm flipV="1">
            <a:off x="5468194" y="2995373"/>
            <a:ext cx="86494" cy="6407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DAFDC5A-0FF4-A75C-CDC0-2B68D3F52596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>
            <a:off x="4856096" y="1774868"/>
            <a:ext cx="468301" cy="22244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8EF40EC-5BCC-3632-248F-23EC135A0617}"/>
              </a:ext>
            </a:extLst>
          </p:cNvPr>
          <p:cNvCxnSpPr>
            <a:cxnSpLocks/>
            <a:stCxn id="23" idx="7"/>
            <a:endCxn id="21" idx="6"/>
          </p:cNvCxnSpPr>
          <p:nvPr/>
        </p:nvCxnSpPr>
        <p:spPr>
          <a:xfrm rot="16200000" flipV="1">
            <a:off x="5257887" y="2351416"/>
            <a:ext cx="608788" cy="18817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1D1FC9-48BF-8DFD-F1E8-4DB974CAAC7C}"/>
              </a:ext>
            </a:extLst>
          </p:cNvPr>
          <p:cNvSpPr/>
          <p:nvPr/>
        </p:nvSpPr>
        <p:spPr>
          <a:xfrm>
            <a:off x="2973759" y="2363769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F30FB5-55CC-96FE-1516-5E55A887C3B4}"/>
              </a:ext>
            </a:extLst>
          </p:cNvPr>
          <p:cNvSpPr/>
          <p:nvPr/>
        </p:nvSpPr>
        <p:spPr>
          <a:xfrm>
            <a:off x="3812606" y="2930570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4DD82-4825-09E0-C994-520D53ED7CE6}"/>
              </a:ext>
            </a:extLst>
          </p:cNvPr>
          <p:cNvSpPr/>
          <p:nvPr/>
        </p:nvSpPr>
        <p:spPr>
          <a:xfrm>
            <a:off x="4568502" y="1631071"/>
            <a:ext cx="287594" cy="2875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5E5D35-B673-EBE7-F724-E1135873BFC4}"/>
              </a:ext>
            </a:extLst>
          </p:cNvPr>
          <p:cNvSpPr/>
          <p:nvPr/>
        </p:nvSpPr>
        <p:spPr>
          <a:xfrm>
            <a:off x="4272355" y="397517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6C8A9D-D120-9F83-F9E7-A9ADFBCD01B6}"/>
              </a:ext>
            </a:extLst>
          </p:cNvPr>
          <p:cNvSpPr/>
          <p:nvPr/>
        </p:nvSpPr>
        <p:spPr>
          <a:xfrm>
            <a:off x="5180600" y="199731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A479E8-CFFF-E61B-FD12-20DA666231B7}"/>
              </a:ext>
            </a:extLst>
          </p:cNvPr>
          <p:cNvSpPr/>
          <p:nvPr/>
        </p:nvSpPr>
        <p:spPr>
          <a:xfrm>
            <a:off x="5180600" y="3492324"/>
            <a:ext cx="287594" cy="2875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CCAFE4-13ED-CA92-DEDD-BFBCD48F5FC3}"/>
              </a:ext>
            </a:extLst>
          </p:cNvPr>
          <p:cNvSpPr/>
          <p:nvPr/>
        </p:nvSpPr>
        <p:spPr>
          <a:xfrm>
            <a:off x="5410891" y="270778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22472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21B93A-30AD-514E-E998-6EC6CB7E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en-GB" b="1" dirty="0">
                <a:effectLst/>
              </a:rPr>
              <a:t>Node Classification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692E27-91FA-0A2C-F68C-9581836E8383}"/>
              </a:ext>
            </a:extLst>
          </p:cNvPr>
          <p:cNvSpPr/>
          <p:nvPr/>
        </p:nvSpPr>
        <p:spPr>
          <a:xfrm>
            <a:off x="3668809" y="2141108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32F71A7-8F55-68F4-08DC-D9D49B295881}"/>
              </a:ext>
            </a:extLst>
          </p:cNvPr>
          <p:cNvCxnSpPr>
            <a:cxnSpLocks/>
            <a:stCxn id="3" idx="5"/>
            <a:endCxn id="21" idx="3"/>
          </p:cNvCxnSpPr>
          <p:nvPr/>
        </p:nvCxnSpPr>
        <p:spPr>
          <a:xfrm rot="5400000" flipH="1" flipV="1">
            <a:off x="4496603" y="1660470"/>
            <a:ext cx="143796" cy="1308431"/>
          </a:xfrm>
          <a:prstGeom prst="curvedConnector3">
            <a:avLst>
              <a:gd name="adj1" fmla="val -18826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3AF1D92-E39E-1919-7FD2-E3EF8DD38679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>
          <a:xfrm>
            <a:off x="3261353" y="2507566"/>
            <a:ext cx="695050" cy="42300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D3F03B1-7BE5-0508-7E86-F6FC28E79861}"/>
              </a:ext>
            </a:extLst>
          </p:cNvPr>
          <p:cNvCxnSpPr>
            <a:cxnSpLocks/>
            <a:stCxn id="18" idx="4"/>
            <a:endCxn id="20" idx="2"/>
          </p:cNvCxnSpPr>
          <p:nvPr/>
        </p:nvCxnSpPr>
        <p:spPr>
          <a:xfrm rot="16200000" flipH="1">
            <a:off x="3663975" y="3510591"/>
            <a:ext cx="900808" cy="31595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75BFE49-E1C5-2E7F-666C-18EEB08DAAD3}"/>
              </a:ext>
            </a:extLst>
          </p:cNvPr>
          <p:cNvCxnSpPr>
            <a:cxnSpLocks/>
            <a:stCxn id="3" idx="7"/>
            <a:endCxn id="19" idx="2"/>
          </p:cNvCxnSpPr>
          <p:nvPr/>
        </p:nvCxnSpPr>
        <p:spPr>
          <a:xfrm rot="5400000" flipH="1" flipV="1">
            <a:off x="4037216" y="1651939"/>
            <a:ext cx="408357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DEB0A52-4C86-41AB-321B-7713CC2CBE7F}"/>
              </a:ext>
            </a:extLst>
          </p:cNvPr>
          <p:cNvCxnSpPr>
            <a:cxnSpLocks/>
            <a:stCxn id="21" idx="4"/>
            <a:endCxn id="18" idx="6"/>
          </p:cNvCxnSpPr>
          <p:nvPr/>
        </p:nvCxnSpPr>
        <p:spPr>
          <a:xfrm rot="5400000">
            <a:off x="4317568" y="2067538"/>
            <a:ext cx="789462" cy="1224197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217B326-F4A6-19DB-4066-D3B1E55114A9}"/>
              </a:ext>
            </a:extLst>
          </p:cNvPr>
          <p:cNvCxnSpPr>
            <a:cxnSpLocks/>
            <a:stCxn id="22" idx="2"/>
            <a:endCxn id="20" idx="7"/>
          </p:cNvCxnSpPr>
          <p:nvPr/>
        </p:nvCxnSpPr>
        <p:spPr>
          <a:xfrm rot="10800000" flipV="1">
            <a:off x="4517832" y="3636121"/>
            <a:ext cx="662768" cy="381170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23726C1-9232-EF00-88D2-9E81724598C7}"/>
              </a:ext>
            </a:extLst>
          </p:cNvPr>
          <p:cNvCxnSpPr>
            <a:cxnSpLocks/>
            <a:stCxn id="19" idx="3"/>
            <a:endCxn id="3" idx="6"/>
          </p:cNvCxnSpPr>
          <p:nvPr/>
        </p:nvCxnSpPr>
        <p:spPr>
          <a:xfrm rot="5400000">
            <a:off x="4079332" y="1753618"/>
            <a:ext cx="408358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1C1FAB1-3971-FB1B-069B-658A491D5EF2}"/>
              </a:ext>
            </a:extLst>
          </p:cNvPr>
          <p:cNvCxnSpPr>
            <a:cxnSpLocks/>
            <a:stCxn id="22" idx="4"/>
            <a:endCxn id="20" idx="6"/>
          </p:cNvCxnSpPr>
          <p:nvPr/>
        </p:nvCxnSpPr>
        <p:spPr>
          <a:xfrm rot="5400000">
            <a:off x="4772646" y="3567220"/>
            <a:ext cx="339054" cy="7644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3387C0C-B140-88CA-67F2-2844E0006048}"/>
              </a:ext>
            </a:extLst>
          </p:cNvPr>
          <p:cNvCxnSpPr>
            <a:cxnSpLocks/>
            <a:stCxn id="23" idx="2"/>
            <a:endCxn id="22" idx="1"/>
          </p:cNvCxnSpPr>
          <p:nvPr/>
        </p:nvCxnSpPr>
        <p:spPr>
          <a:xfrm rot="10800000" flipV="1">
            <a:off x="5222717" y="2851577"/>
            <a:ext cx="188174" cy="68286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AA4A360-0D5E-FF86-FDF2-9A433264F93A}"/>
              </a:ext>
            </a:extLst>
          </p:cNvPr>
          <p:cNvCxnSpPr>
            <a:cxnSpLocks/>
            <a:stCxn id="22" idx="6"/>
            <a:endCxn id="23" idx="4"/>
          </p:cNvCxnSpPr>
          <p:nvPr/>
        </p:nvCxnSpPr>
        <p:spPr>
          <a:xfrm flipV="1">
            <a:off x="5468194" y="2995373"/>
            <a:ext cx="86494" cy="6407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DAFDC5A-0FF4-A75C-CDC0-2B68D3F52596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>
            <a:off x="4856096" y="1774868"/>
            <a:ext cx="468301" cy="22244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8EF40EC-5BCC-3632-248F-23EC135A0617}"/>
              </a:ext>
            </a:extLst>
          </p:cNvPr>
          <p:cNvCxnSpPr>
            <a:cxnSpLocks/>
            <a:stCxn id="23" idx="7"/>
            <a:endCxn id="21" idx="6"/>
          </p:cNvCxnSpPr>
          <p:nvPr/>
        </p:nvCxnSpPr>
        <p:spPr>
          <a:xfrm rot="16200000" flipV="1">
            <a:off x="5257887" y="2351416"/>
            <a:ext cx="608788" cy="18817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1D1FC9-48BF-8DFD-F1E8-4DB974CAAC7C}"/>
              </a:ext>
            </a:extLst>
          </p:cNvPr>
          <p:cNvSpPr/>
          <p:nvPr/>
        </p:nvSpPr>
        <p:spPr>
          <a:xfrm>
            <a:off x="2973759" y="2363769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F30FB5-55CC-96FE-1516-5E55A887C3B4}"/>
              </a:ext>
            </a:extLst>
          </p:cNvPr>
          <p:cNvSpPr/>
          <p:nvPr/>
        </p:nvSpPr>
        <p:spPr>
          <a:xfrm>
            <a:off x="3812606" y="2930570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4DD82-4825-09E0-C994-520D53ED7CE6}"/>
              </a:ext>
            </a:extLst>
          </p:cNvPr>
          <p:cNvSpPr/>
          <p:nvPr/>
        </p:nvSpPr>
        <p:spPr>
          <a:xfrm>
            <a:off x="4568502" y="1631071"/>
            <a:ext cx="287594" cy="287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5E5D35-B673-EBE7-F724-E1135873BFC4}"/>
              </a:ext>
            </a:extLst>
          </p:cNvPr>
          <p:cNvSpPr/>
          <p:nvPr/>
        </p:nvSpPr>
        <p:spPr>
          <a:xfrm>
            <a:off x="4272355" y="397517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6C8A9D-D120-9F83-F9E7-A9ADFBCD01B6}"/>
              </a:ext>
            </a:extLst>
          </p:cNvPr>
          <p:cNvSpPr/>
          <p:nvPr/>
        </p:nvSpPr>
        <p:spPr>
          <a:xfrm>
            <a:off x="5180600" y="199731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A479E8-CFFF-E61B-FD12-20DA666231B7}"/>
              </a:ext>
            </a:extLst>
          </p:cNvPr>
          <p:cNvSpPr/>
          <p:nvPr/>
        </p:nvSpPr>
        <p:spPr>
          <a:xfrm>
            <a:off x="5180600" y="349232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CCAFE4-13ED-CA92-DEDD-BFBCD48F5FC3}"/>
              </a:ext>
            </a:extLst>
          </p:cNvPr>
          <p:cNvSpPr/>
          <p:nvPr/>
        </p:nvSpPr>
        <p:spPr>
          <a:xfrm>
            <a:off x="5410891" y="270778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1766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21B93A-30AD-514E-E998-6EC6CB7E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</p:spPr>
        <p:txBody>
          <a:bodyPr/>
          <a:lstStyle/>
          <a:p>
            <a:r>
              <a:rPr lang="en-GB" b="1" dirty="0">
                <a:effectLst/>
              </a:rPr>
              <a:t>Link Prediction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692E27-91FA-0A2C-F68C-9581836E8383}"/>
              </a:ext>
            </a:extLst>
          </p:cNvPr>
          <p:cNvSpPr/>
          <p:nvPr/>
        </p:nvSpPr>
        <p:spPr>
          <a:xfrm>
            <a:off x="3668809" y="2141108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32F71A7-8F55-68F4-08DC-D9D49B295881}"/>
              </a:ext>
            </a:extLst>
          </p:cNvPr>
          <p:cNvCxnSpPr>
            <a:cxnSpLocks/>
            <a:stCxn id="3" idx="5"/>
            <a:endCxn id="21" idx="3"/>
          </p:cNvCxnSpPr>
          <p:nvPr/>
        </p:nvCxnSpPr>
        <p:spPr>
          <a:xfrm rot="5400000" flipH="1" flipV="1">
            <a:off x="4496603" y="1660470"/>
            <a:ext cx="143796" cy="1308431"/>
          </a:xfrm>
          <a:prstGeom prst="curvedConnector3">
            <a:avLst>
              <a:gd name="adj1" fmla="val -18826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3AF1D92-E39E-1919-7FD2-E3EF8DD38679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>
          <a:xfrm>
            <a:off x="3261353" y="2507566"/>
            <a:ext cx="695050" cy="42300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D3F03B1-7BE5-0508-7E86-F6FC28E79861}"/>
              </a:ext>
            </a:extLst>
          </p:cNvPr>
          <p:cNvCxnSpPr>
            <a:cxnSpLocks/>
            <a:stCxn id="18" idx="4"/>
            <a:endCxn id="20" idx="2"/>
          </p:cNvCxnSpPr>
          <p:nvPr/>
        </p:nvCxnSpPr>
        <p:spPr>
          <a:xfrm rot="16200000" flipH="1">
            <a:off x="3663975" y="3510591"/>
            <a:ext cx="900808" cy="315952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75BFE49-E1C5-2E7F-666C-18EEB08DAAD3}"/>
              </a:ext>
            </a:extLst>
          </p:cNvPr>
          <p:cNvCxnSpPr>
            <a:cxnSpLocks/>
            <a:stCxn id="3" idx="7"/>
            <a:endCxn id="19" idx="2"/>
          </p:cNvCxnSpPr>
          <p:nvPr/>
        </p:nvCxnSpPr>
        <p:spPr>
          <a:xfrm rot="5400000" flipH="1" flipV="1">
            <a:off x="4037216" y="1651939"/>
            <a:ext cx="408357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DEB0A52-4C86-41AB-321B-7713CC2CBE7F}"/>
              </a:ext>
            </a:extLst>
          </p:cNvPr>
          <p:cNvCxnSpPr>
            <a:cxnSpLocks/>
            <a:stCxn id="21" idx="4"/>
            <a:endCxn id="18" idx="6"/>
          </p:cNvCxnSpPr>
          <p:nvPr/>
        </p:nvCxnSpPr>
        <p:spPr>
          <a:xfrm rot="5400000">
            <a:off x="4317568" y="2067538"/>
            <a:ext cx="789462" cy="1224197"/>
          </a:xfrm>
          <a:prstGeom prst="curvedConnector2">
            <a:avLst/>
          </a:prstGeom>
          <a:ln>
            <a:prstDash val="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217B326-F4A6-19DB-4066-D3B1E55114A9}"/>
              </a:ext>
            </a:extLst>
          </p:cNvPr>
          <p:cNvCxnSpPr>
            <a:cxnSpLocks/>
            <a:stCxn id="22" idx="2"/>
            <a:endCxn id="20" idx="7"/>
          </p:cNvCxnSpPr>
          <p:nvPr/>
        </p:nvCxnSpPr>
        <p:spPr>
          <a:xfrm rot="10800000" flipV="1">
            <a:off x="4517832" y="3636121"/>
            <a:ext cx="662768" cy="381170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23726C1-9232-EF00-88D2-9E81724598C7}"/>
              </a:ext>
            </a:extLst>
          </p:cNvPr>
          <p:cNvCxnSpPr>
            <a:cxnSpLocks/>
            <a:stCxn id="19" idx="3"/>
            <a:endCxn id="3" idx="6"/>
          </p:cNvCxnSpPr>
          <p:nvPr/>
        </p:nvCxnSpPr>
        <p:spPr>
          <a:xfrm rot="5400000">
            <a:off x="4079332" y="1753618"/>
            <a:ext cx="408358" cy="654216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1C1FAB1-3971-FB1B-069B-658A491D5EF2}"/>
              </a:ext>
            </a:extLst>
          </p:cNvPr>
          <p:cNvCxnSpPr>
            <a:cxnSpLocks/>
            <a:stCxn id="22" idx="4"/>
            <a:endCxn id="20" idx="6"/>
          </p:cNvCxnSpPr>
          <p:nvPr/>
        </p:nvCxnSpPr>
        <p:spPr>
          <a:xfrm rot="5400000">
            <a:off x="4772646" y="3567220"/>
            <a:ext cx="339054" cy="7644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3387C0C-B140-88CA-67F2-2844E0006048}"/>
              </a:ext>
            </a:extLst>
          </p:cNvPr>
          <p:cNvCxnSpPr>
            <a:cxnSpLocks/>
            <a:stCxn id="23" idx="2"/>
            <a:endCxn id="22" idx="1"/>
          </p:cNvCxnSpPr>
          <p:nvPr/>
        </p:nvCxnSpPr>
        <p:spPr>
          <a:xfrm rot="10800000" flipV="1">
            <a:off x="5222717" y="2851577"/>
            <a:ext cx="188174" cy="68286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AA4A360-0D5E-FF86-FDF2-9A433264F93A}"/>
              </a:ext>
            </a:extLst>
          </p:cNvPr>
          <p:cNvCxnSpPr>
            <a:cxnSpLocks/>
            <a:stCxn id="22" idx="6"/>
            <a:endCxn id="23" idx="4"/>
          </p:cNvCxnSpPr>
          <p:nvPr/>
        </p:nvCxnSpPr>
        <p:spPr>
          <a:xfrm flipV="1">
            <a:off x="5468194" y="2995373"/>
            <a:ext cx="86494" cy="640748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DAFDC5A-0FF4-A75C-CDC0-2B68D3F52596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>
            <a:off x="4856096" y="1774868"/>
            <a:ext cx="468301" cy="222444"/>
          </a:xfrm>
          <a:prstGeom prst="curved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8EF40EC-5BCC-3632-248F-23EC135A0617}"/>
              </a:ext>
            </a:extLst>
          </p:cNvPr>
          <p:cNvCxnSpPr>
            <a:cxnSpLocks/>
            <a:stCxn id="23" idx="7"/>
            <a:endCxn id="21" idx="6"/>
          </p:cNvCxnSpPr>
          <p:nvPr/>
        </p:nvCxnSpPr>
        <p:spPr>
          <a:xfrm rot="16200000" flipV="1">
            <a:off x="5257887" y="2351416"/>
            <a:ext cx="608788" cy="188174"/>
          </a:xfrm>
          <a:prstGeom prst="curvedConnector2">
            <a:avLst/>
          </a:prstGeom>
          <a:ln>
            <a:prstDash val="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1D1FC9-48BF-8DFD-F1E8-4DB974CAAC7C}"/>
              </a:ext>
            </a:extLst>
          </p:cNvPr>
          <p:cNvSpPr/>
          <p:nvPr/>
        </p:nvSpPr>
        <p:spPr>
          <a:xfrm>
            <a:off x="2973759" y="2363769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F30FB5-55CC-96FE-1516-5E55A887C3B4}"/>
              </a:ext>
            </a:extLst>
          </p:cNvPr>
          <p:cNvSpPr/>
          <p:nvPr/>
        </p:nvSpPr>
        <p:spPr>
          <a:xfrm>
            <a:off x="3812606" y="293057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24DD82-4825-09E0-C994-520D53ED7CE6}"/>
              </a:ext>
            </a:extLst>
          </p:cNvPr>
          <p:cNvSpPr/>
          <p:nvPr/>
        </p:nvSpPr>
        <p:spPr>
          <a:xfrm>
            <a:off x="4568502" y="1631071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5E5D35-B673-EBE7-F724-E1135873BFC4}"/>
              </a:ext>
            </a:extLst>
          </p:cNvPr>
          <p:cNvSpPr/>
          <p:nvPr/>
        </p:nvSpPr>
        <p:spPr>
          <a:xfrm>
            <a:off x="4272355" y="397517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6C8A9D-D120-9F83-F9E7-A9ADFBCD01B6}"/>
              </a:ext>
            </a:extLst>
          </p:cNvPr>
          <p:cNvSpPr/>
          <p:nvPr/>
        </p:nvSpPr>
        <p:spPr>
          <a:xfrm>
            <a:off x="5180600" y="1997312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A479E8-CFFF-E61B-FD12-20DA666231B7}"/>
              </a:ext>
            </a:extLst>
          </p:cNvPr>
          <p:cNvSpPr/>
          <p:nvPr/>
        </p:nvSpPr>
        <p:spPr>
          <a:xfrm>
            <a:off x="5180600" y="3492324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CCAFE4-13ED-CA92-DEDD-BFBCD48F5FC3}"/>
              </a:ext>
            </a:extLst>
          </p:cNvPr>
          <p:cNvSpPr/>
          <p:nvPr/>
        </p:nvSpPr>
        <p:spPr>
          <a:xfrm>
            <a:off x="5410891" y="2707780"/>
            <a:ext cx="287594" cy="287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D1298FB2-73E5-9288-35FE-B6FF0D6EBAAB}"/>
              </a:ext>
            </a:extLst>
          </p:cNvPr>
          <p:cNvCxnSpPr>
            <a:cxnSpLocks/>
            <a:stCxn id="17" idx="0"/>
            <a:endCxn id="3" idx="0"/>
          </p:cNvCxnSpPr>
          <p:nvPr/>
        </p:nvCxnSpPr>
        <p:spPr>
          <a:xfrm rot="5400000" flipH="1" flipV="1">
            <a:off x="3353751" y="1904914"/>
            <a:ext cx="222661" cy="695050"/>
          </a:xfrm>
          <a:prstGeom prst="curvedConnector3">
            <a:avLst>
              <a:gd name="adj1" fmla="val 98818"/>
            </a:avLst>
          </a:prstGeom>
          <a:ln>
            <a:prstDash val="dash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5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42490580B9444B8ECBD28010B95C8" ma:contentTypeVersion="15" ma:contentTypeDescription="Create a new document." ma:contentTypeScope="" ma:versionID="5f7c71ebd1fedf2a7ca1b1c8d6ae23d7">
  <xsd:schema xmlns:xsd="http://www.w3.org/2001/XMLSchema" xmlns:xs="http://www.w3.org/2001/XMLSchema" xmlns:p="http://schemas.microsoft.com/office/2006/metadata/properties" xmlns:ns2="5ce8c6bd-7290-43b5-86a8-4e2cd5988241" xmlns:ns3="9f1b726b-87ad-420a-b241-46bcfd491a33" targetNamespace="http://schemas.microsoft.com/office/2006/metadata/properties" ma:root="true" ma:fieldsID="df5ef509b79beef0aec9898fc3813734" ns2:_="" ns3:_="">
    <xsd:import namespace="5ce8c6bd-7290-43b5-86a8-4e2cd5988241"/>
    <xsd:import namespace="9f1b726b-87ad-420a-b241-46bcfd491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8c6bd-7290-43b5-86a8-4e2cd59882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e7bc199-5fe5-462f-a3d8-26f806c1f4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b726b-87ad-420a-b241-46bcfd491a33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1a899d6c-0df2-4c4e-b022-08805746a417}" ma:internalName="TaxCatchAll" ma:showField="CatchAllData" ma:web="9f1b726b-87ad-420a-b241-46bcfd491a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e8c6bd-7290-43b5-86a8-4e2cd5988241">
      <Terms xmlns="http://schemas.microsoft.com/office/infopath/2007/PartnerControls"/>
    </lcf76f155ced4ddcb4097134ff3c332f>
    <TaxCatchAll xmlns="9f1b726b-87ad-420a-b241-46bcfd491a33" xsi:nil="true"/>
  </documentManagement>
</p:properties>
</file>

<file path=customXml/itemProps1.xml><?xml version="1.0" encoding="utf-8"?>
<ds:datastoreItem xmlns:ds="http://schemas.openxmlformats.org/officeDocument/2006/customXml" ds:itemID="{8CF2FDA4-2948-4EE4-9EE1-1DE092757A51}"/>
</file>

<file path=customXml/itemProps2.xml><?xml version="1.0" encoding="utf-8"?>
<ds:datastoreItem xmlns:ds="http://schemas.openxmlformats.org/officeDocument/2006/customXml" ds:itemID="{1811B181-FF28-4297-81A0-5CE58DDBBA51}"/>
</file>

<file path=customXml/itemProps3.xml><?xml version="1.0" encoding="utf-8"?>
<ds:datastoreItem xmlns:ds="http://schemas.openxmlformats.org/officeDocument/2006/customXml" ds:itemID="{EB2344AB-5287-4C81-9C32-EBDE3914D6E6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471</Words>
  <Application>Microsoft Office PowerPoint</Application>
  <PresentationFormat>Skjermfremvisning (16:9)</PresentationFormat>
  <Paragraphs>269</Paragraphs>
  <Slides>23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8" baseType="lpstr">
      <vt:lpstr>Maven Pro</vt:lpstr>
      <vt:lpstr>Arial</vt:lpstr>
      <vt:lpstr>Cambria Math</vt:lpstr>
      <vt:lpstr>Nunito</vt:lpstr>
      <vt:lpstr>Momentum</vt:lpstr>
      <vt:lpstr>Graph Neural Network In Computer Vision</vt:lpstr>
      <vt:lpstr>What is even Graph Neural Network?</vt:lpstr>
      <vt:lpstr>Euclidean Data</vt:lpstr>
      <vt:lpstr>Non-Euclidean Data</vt:lpstr>
      <vt:lpstr>Why not use CNN with grahs?</vt:lpstr>
      <vt:lpstr>When to use Graph Neural Network</vt:lpstr>
      <vt:lpstr>Node Classification</vt:lpstr>
      <vt:lpstr>Node Classification</vt:lpstr>
      <vt:lpstr>Link Prediction</vt:lpstr>
      <vt:lpstr>Graph Classification</vt:lpstr>
      <vt:lpstr>Community Detection</vt:lpstr>
      <vt:lpstr>Anomaly Detection</vt:lpstr>
      <vt:lpstr>How does Graph Neural Network work</vt:lpstr>
      <vt:lpstr>Example Graph</vt:lpstr>
      <vt:lpstr>Adjacency Matrix (A)</vt:lpstr>
      <vt:lpstr>Include Self</vt:lpstr>
      <vt:lpstr>Adjacency Matrix, including self (A ̂)</vt:lpstr>
      <vt:lpstr>Node Feature Matrix (X)</vt:lpstr>
      <vt:lpstr>Degree Matrix, including self (D ̂)</vt:lpstr>
      <vt:lpstr>Inverse Degree Matrix ((D^(-1) ) ̂)</vt:lpstr>
      <vt:lpstr>Inverse Degree Matrix ((D^(-1/2) ) ̂)</vt:lpstr>
      <vt:lpstr>Forward Pass in Graph Convolution Network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 In Computer Vision</dc:title>
  <cp:lastModifiedBy>Zaim Ul-Abrar Imran</cp:lastModifiedBy>
  <cp:revision>4</cp:revision>
  <dcterms:modified xsi:type="dcterms:W3CDTF">2022-10-29T13:11:51Z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0x0101003AE42490580B9444B8ECBD28010B95C8</vt:lpwstr>
  </property>
</Properties>
</file>