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58" r:id="rId3"/>
    <p:sldId id="263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6505-7C8C-459C-98F8-EFB7D4D9088F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F63D1-8CF0-47F3-94E1-56CFE8870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22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2E978-106B-4743-B577-3CB3BCB8D1B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9DDE-4BC3-46E4-8130-0A1B7AAE8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4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4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8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9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2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6" y="365126"/>
            <a:ext cx="11812384" cy="277612"/>
          </a:xfrm>
        </p:spPr>
        <p:txBody>
          <a:bodyPr>
            <a:noAutofit/>
          </a:bodyPr>
          <a:lstStyle/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■経理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メイン画面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4"/>
            <a:ext cx="4488873" cy="4469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448056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給振マスターメンテナンス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87979" y="1962407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45132" y="499766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8773"/>
              </p:ext>
            </p:extLst>
          </p:nvPr>
        </p:nvGraphicFramePr>
        <p:xfrm>
          <a:off x="5348778" y="1150245"/>
          <a:ext cx="6538422" cy="27686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62274">
                  <a:extLst>
                    <a:ext uri="{9D8B030D-6E8A-4147-A177-3AD203B41FA5}">
                      <a16:colId xmlns:a16="http://schemas.microsoft.com/office/drawing/2014/main" val="2866478963"/>
                    </a:ext>
                  </a:extLst>
                </a:gridCol>
                <a:gridCol w="2217853">
                  <a:extLst>
                    <a:ext uri="{9D8B030D-6E8A-4147-A177-3AD203B41FA5}">
                      <a16:colId xmlns:a16="http://schemas.microsoft.com/office/drawing/2014/main" val="2635771974"/>
                    </a:ext>
                  </a:extLst>
                </a:gridCol>
                <a:gridCol w="3758295">
                  <a:extLst>
                    <a:ext uri="{9D8B030D-6E8A-4147-A177-3AD203B41FA5}">
                      <a16:colId xmlns:a16="http://schemas.microsoft.com/office/drawing/2014/main" val="2176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新規・修正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・給与振込口座マスターへの口座の登録および修正を行う。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・給与振込口座マスターからの論理削除（削除日付）を行う。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閲覧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・検索対象者の口座情報の表示を行う。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給与振込口座一覧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・給与振込口座マスターのデータ一覧を表示する。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1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一括削除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・論理削除のレコードの物理削除を行う。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4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閉じる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当画面を閉じる。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22078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487978" y="2557112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75510" y="3181548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87978" y="3776253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7978" y="4375929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一括削除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社員検索画面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8" y="850990"/>
            <a:ext cx="6367548" cy="4543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6359234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社員検索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▽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264159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2003374"/>
            <a:ext cx="6102927" cy="16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404657" y="482093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404657" y="149117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3791528" y="482093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確定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005838" y="1669188"/>
            <a:ext cx="1330037" cy="42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社員カナ名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74615"/>
              </p:ext>
            </p:extLst>
          </p:nvPr>
        </p:nvGraphicFramePr>
        <p:xfrm>
          <a:off x="1005838" y="2228174"/>
          <a:ext cx="5836920" cy="24680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65415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4771505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ｲﾁﾛｳ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新規・修正画面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4851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05840" y="185117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1852203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イチロウ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079394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13122" y="5070297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253914" y="850990"/>
            <a:ext cx="2666537" cy="94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給与マスター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状態コード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給与振込口座マスター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005838" y="2310327"/>
            <a:ext cx="3798917" cy="2552619"/>
            <a:chOff x="1005838" y="2534778"/>
            <a:chExt cx="3798917" cy="2552619"/>
          </a:xfrm>
        </p:grpSpPr>
        <p:sp>
          <p:nvSpPr>
            <p:cNvPr id="21" name="正方形/長方形 20"/>
            <p:cNvSpPr/>
            <p:nvPr/>
          </p:nvSpPr>
          <p:spPr>
            <a:xfrm>
              <a:off x="1124066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24065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24065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124065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124065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24065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05838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72330" y="2822408"/>
              <a:ext cx="894077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0005869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586412" y="3191767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ﾐﾂﾋﾞｼﾕ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ｴﾌｼﾞｴｲ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572328" y="3570156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ﾅﾂｸﾞﾓ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572328" y="4256332"/>
              <a:ext cx="894079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1234567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572328" y="3930382"/>
              <a:ext cx="894079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：普通▽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572327" y="4612565"/>
              <a:ext cx="619757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0001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521828" y="2825347"/>
              <a:ext cx="498766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検索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254429" y="4615901"/>
              <a:ext cx="498766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検索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5116483" y="2310327"/>
            <a:ext cx="3798917" cy="2552619"/>
            <a:chOff x="5116483" y="2534778"/>
            <a:chExt cx="3798917" cy="2552619"/>
          </a:xfrm>
        </p:grpSpPr>
        <p:sp>
          <p:nvSpPr>
            <p:cNvPr id="43" name="正方形/長方形 42"/>
            <p:cNvSpPr/>
            <p:nvPr/>
          </p:nvSpPr>
          <p:spPr>
            <a:xfrm>
              <a:off x="5234711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234710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234710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234710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234710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34710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116483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預金銀行情報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682975" y="2822408"/>
              <a:ext cx="619757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682972" y="4612565"/>
              <a:ext cx="619757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6676970" y="4158189"/>
              <a:ext cx="900082" cy="424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：普通</a:t>
              </a:r>
              <a:endPara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：当座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676970" y="3934522"/>
              <a:ext cx="900082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　　　　　▽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360917" y="2822407"/>
              <a:ext cx="498766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検索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7360917" y="4608835"/>
              <a:ext cx="498766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検索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1" name="正方形/長方形 50"/>
          <p:cNvSpPr/>
          <p:nvPr/>
        </p:nvSpPr>
        <p:spPr>
          <a:xfrm>
            <a:off x="2454101" y="1440492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5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48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05840" y="187611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1877149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イチロウ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104340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005838" y="2335273"/>
            <a:ext cx="3798917" cy="2552619"/>
            <a:chOff x="1005838" y="2534778"/>
            <a:chExt cx="3798917" cy="2552619"/>
          </a:xfrm>
        </p:grpSpPr>
        <p:sp>
          <p:nvSpPr>
            <p:cNvPr id="21" name="正方形/長方形 20"/>
            <p:cNvSpPr/>
            <p:nvPr/>
          </p:nvSpPr>
          <p:spPr>
            <a:xfrm>
              <a:off x="1124066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24065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24065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124065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124065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24065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05838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72330" y="2822408"/>
              <a:ext cx="931485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0005869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586412" y="3191767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ﾐﾂﾋﾞｼﾕ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ｴﾌｼﾞｴｲ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572328" y="3570156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ﾅﾂｸﾞﾓ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572328" y="4256332"/>
              <a:ext cx="894079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1234567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572328" y="3930382"/>
              <a:ext cx="544945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普通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572327" y="4612565"/>
              <a:ext cx="619757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0001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116483" y="2335273"/>
            <a:ext cx="3798917" cy="2552619"/>
            <a:chOff x="5116483" y="2534778"/>
            <a:chExt cx="3798917" cy="2552619"/>
          </a:xfrm>
        </p:grpSpPr>
        <p:sp>
          <p:nvSpPr>
            <p:cNvPr id="43" name="正方形/長方形 42"/>
            <p:cNvSpPr/>
            <p:nvPr/>
          </p:nvSpPr>
          <p:spPr>
            <a:xfrm>
              <a:off x="5234711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234710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234710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234710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234710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34710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116483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預金銀行情報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13122" y="5095243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9253914" y="850990"/>
            <a:ext cx="2666537" cy="94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給与マスター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状態コード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=”D”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給与振込口座マスター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454101" y="144717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32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閲覧画面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4942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05840" y="1901056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190208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イチロウ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22071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005838" y="2360210"/>
            <a:ext cx="3798917" cy="2552619"/>
            <a:chOff x="1005838" y="2534778"/>
            <a:chExt cx="3798917" cy="2552619"/>
          </a:xfrm>
        </p:grpSpPr>
        <p:sp>
          <p:nvSpPr>
            <p:cNvPr id="21" name="正方形/長方形 20"/>
            <p:cNvSpPr/>
            <p:nvPr/>
          </p:nvSpPr>
          <p:spPr>
            <a:xfrm>
              <a:off x="1124066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24065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24065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カナ</a:t>
              </a:r>
              <a:endPara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124065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124065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24065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05838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72330" y="2822408"/>
              <a:ext cx="894077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0005869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586412" y="3191767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ﾐﾂﾋﾞｼﾕ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ｴﾌｼﾞｴｲ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572328" y="3570156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ﾅﾂｸﾞﾓ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572328" y="4256332"/>
              <a:ext cx="894079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1234567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572328" y="3930382"/>
              <a:ext cx="528319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普通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572327" y="4612565"/>
              <a:ext cx="619757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0001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116483" y="2360210"/>
            <a:ext cx="3798917" cy="2552619"/>
            <a:chOff x="5116483" y="2534778"/>
            <a:chExt cx="3798917" cy="2552619"/>
          </a:xfrm>
        </p:grpSpPr>
        <p:sp>
          <p:nvSpPr>
            <p:cNvPr id="43" name="正方形/長方形 42"/>
            <p:cNvSpPr/>
            <p:nvPr/>
          </p:nvSpPr>
          <p:spPr>
            <a:xfrm>
              <a:off x="5234711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234710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234710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234710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234710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34710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116483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預金銀行情報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253914" y="850990"/>
            <a:ext cx="2666537" cy="94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給与振込口座マスター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412536" y="144077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8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9709266" cy="490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1" y="1150245"/>
            <a:ext cx="9700951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811493" y="5547907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89104"/>
              </p:ext>
            </p:extLst>
          </p:nvPr>
        </p:nvGraphicFramePr>
        <p:xfrm>
          <a:off x="838197" y="1732134"/>
          <a:ext cx="9411397" cy="34082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8465">
                  <a:extLst>
                    <a:ext uri="{9D8B030D-6E8A-4147-A177-3AD203B41FA5}">
                      <a16:colId xmlns:a16="http://schemas.microsoft.com/office/drawing/2014/main" val="3096675292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1379912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1113906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2120910868"/>
                    </a:ext>
                  </a:extLst>
                </a:gridCol>
                <a:gridCol w="532014">
                  <a:extLst>
                    <a:ext uri="{9D8B030D-6E8A-4147-A177-3AD203B41FA5}">
                      <a16:colId xmlns:a16="http://schemas.microsoft.com/office/drawing/2014/main" val="14045043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7014033"/>
                    </a:ext>
                  </a:extLst>
                </a:gridCol>
                <a:gridCol w="923573">
                  <a:extLst>
                    <a:ext uri="{9D8B030D-6E8A-4147-A177-3AD203B41FA5}">
                      <a16:colId xmlns:a16="http://schemas.microsoft.com/office/drawing/2014/main" val="3111744223"/>
                    </a:ext>
                  </a:extLst>
                </a:gridCol>
                <a:gridCol w="955105">
                  <a:extLst>
                    <a:ext uri="{9D8B030D-6E8A-4147-A177-3AD203B41FA5}">
                      <a16:colId xmlns:a16="http://schemas.microsoft.com/office/drawing/2014/main" val="130618225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状態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社員カナ（名義）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預金口座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ｲﾁﾛｳ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0542220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ﾏﾂﾊﾞﾁｮｳ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普通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0009548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ﾐﾂｲｽﾐﾄﾓ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ﾅﾘﾀ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普通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9876543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695430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20587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0547462" y="1150245"/>
            <a:ext cx="1559871" cy="113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振込口座マスター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</a:p>
          <a:p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258404" y="554790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印刷</a:t>
            </a:r>
          </a:p>
        </p:txBody>
      </p:sp>
    </p:spTree>
    <p:extLst>
      <p:ext uri="{BB962C8B-B14F-4D97-AF65-F5344CB8AC3E}">
        <p14:creationId xmlns:p14="http://schemas.microsoft.com/office/powerpoint/2010/main" val="392782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7.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一括削除画面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8578735" cy="490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857042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給与振込口座一括削除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722524" y="551465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40252"/>
              </p:ext>
            </p:extLst>
          </p:nvPr>
        </p:nvGraphicFramePr>
        <p:xfrm>
          <a:off x="838198" y="1732134"/>
          <a:ext cx="8322427" cy="34082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2413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1834777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174430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212091086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1697014033"/>
                    </a:ext>
                  </a:extLst>
                </a:gridCol>
                <a:gridCol w="881149">
                  <a:extLst>
                    <a:ext uri="{9D8B030D-6E8A-4147-A177-3AD203B41FA5}">
                      <a16:colId xmlns:a16="http://schemas.microsoft.com/office/drawing/2014/main" val="3111744223"/>
                    </a:ext>
                  </a:extLst>
                </a:gridCol>
                <a:gridCol w="1446414">
                  <a:extLst>
                    <a:ext uri="{9D8B030D-6E8A-4147-A177-3AD203B41FA5}">
                      <a16:colId xmlns:a16="http://schemas.microsoft.com/office/drawing/2014/main" val="130618225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社員カナ（名義）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削除日付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ｻﾌﾞﾛｳ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0542221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ﾏﾂﾊﾞﾁｮｳ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1234567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2020/04/01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0009547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ﾐﾂｲｽﾐﾄﾓ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ﾅﾘﾀ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9876543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2020/12/20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695430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20587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9476510" y="1150245"/>
            <a:ext cx="2630824" cy="113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振込口座マスター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日付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&lt;&gt;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093229" y="551194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4983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ワイド画面</PresentationFormat>
  <Paragraphs>210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■経理DB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2020-12-21T05:00:35Z</dcterms:created>
  <dcterms:modified xsi:type="dcterms:W3CDTF">2020-12-28T05:38:50Z</dcterms:modified>
</cp:coreProperties>
</file>