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■銀行ダウンロード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メニュー画面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4488873" cy="3746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銀行最新情報更新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銀行旧新情報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87979" y="2779541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銀行マスター更新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82539" y="4361440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2020/12/21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85518"/>
              </p:ext>
            </p:extLst>
          </p:nvPr>
        </p:nvGraphicFramePr>
        <p:xfrm>
          <a:off x="5348778" y="1150245"/>
          <a:ext cx="6538422" cy="16560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銀行旧新情報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FB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システムからダウンロードした最新銀行情報で「取引先マスター」「給振マスター」の口座情報のエラーチェックを行う。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銀行マスター更新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FB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システムからダウンロードした最新銀行情報で、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SQL Server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の銀行マスターの更新を行う。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51139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>
          <a:xfrm>
            <a:off x="5390804" y="3457048"/>
            <a:ext cx="6169825" cy="914648"/>
          </a:xfrm>
          <a:prstGeom prst="wedgeRoundRectCallout">
            <a:avLst>
              <a:gd name="adj1" fmla="val -67109"/>
              <a:gd name="adj2" fmla="val -93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・「取引先マスター」及び「給振マスター」の口座情報チェックでエラーがなかった場合、ボタンクリックなしで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SQL Server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の「銀行マスター」を更新するのは問題があるか。</a:t>
            </a:r>
          </a:p>
        </p:txBody>
      </p:sp>
    </p:spTree>
    <p:extLst>
      <p:ext uri="{BB962C8B-B14F-4D97-AF65-F5344CB8AC3E}">
        <p14:creationId xmlns:p14="http://schemas.microsoft.com/office/powerpoint/2010/main" val="278597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取引先口座エラー画面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3746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取引先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口座エラー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4334251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2020/12/21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79909"/>
              </p:ext>
            </p:extLst>
          </p:nvPr>
        </p:nvGraphicFramePr>
        <p:xfrm>
          <a:off x="838200" y="1732134"/>
          <a:ext cx="9348125" cy="12144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67164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2072086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869625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860572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878678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支店名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0005425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三菱ＵＦＪ銀行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中部国際空港出張所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給与振込マスター口座エラー画面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3746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給与振込マスター口座エラー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4334251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2020/12/21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9382"/>
              </p:ext>
            </p:extLst>
          </p:nvPr>
        </p:nvGraphicFramePr>
        <p:xfrm>
          <a:off x="838200" y="1732134"/>
          <a:ext cx="9348125" cy="12144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67164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2072086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869625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860572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878678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氏名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支店名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0005425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三菱ＵＦＪ銀行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中部国際空港出張所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■経理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メニュー画面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4488873" cy="3746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給与振り込みマスターメンテナンス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87979" y="2779541"/>
            <a:ext cx="2876204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銀行マスター更新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82539" y="4361440"/>
            <a:ext cx="143810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2020/12/21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4623"/>
              </p:ext>
            </p:extLst>
          </p:nvPr>
        </p:nvGraphicFramePr>
        <p:xfrm>
          <a:off x="5348778" y="1150245"/>
          <a:ext cx="6538422" cy="15697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銀行旧新情報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銀行マスター更新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FB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システムで出力した銀行情報で、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SQL Server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の銀行マスターの更新を行う。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5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5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新規登録画面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4"/>
            <a:ext cx="9160626" cy="4884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新規登録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40" y="1740636"/>
            <a:ext cx="814648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07478" y="5367280"/>
            <a:ext cx="143810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2020/12/21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898996" y="1740636"/>
            <a:ext cx="752764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6052" y="1716832"/>
            <a:ext cx="936567" cy="26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2161309"/>
            <a:ext cx="8430491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37487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漢字）</a:t>
            </a:r>
            <a:endParaRPr kumimoji="1"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81400" y="2374879"/>
            <a:ext cx="1027084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005840" y="272575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名（カナ</a:t>
            </a:r>
            <a:r>
              <a:rPr kumimoji="1" lang="ja-JP" altLang="en-US" sz="105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4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ワイド画面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■銀行ダウンロード</vt:lpstr>
      <vt:lpstr>PowerPoint プレゼンテーション</vt:lpstr>
      <vt:lpstr>PowerPoint プレゼンテーション</vt:lpstr>
      <vt:lpstr>■経理DB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2020-12-21T06:51:28Z</dcterms:modified>
</cp:coreProperties>
</file>