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2021/1/8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smtClean="0">
                <a:latin typeface="Meiryo UI" panose="020B0604030504040204" pitchFamily="50" charset="-128"/>
                <a:ea typeface="Meiryo UI" panose="020B0604030504040204" pitchFamily="50" charset="-128"/>
              </a:rPr>
              <a:t>■外注チェック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4"/>
            <a:ext cx="4488873" cy="31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外注チェック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45132" y="3684256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2021/1/8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71454"/>
              </p:ext>
            </p:extLst>
          </p:nvPr>
        </p:nvGraphicFramePr>
        <p:xfrm>
          <a:off x="5348778" y="1150245"/>
          <a:ext cx="6471920" cy="2382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85720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785837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5100363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実行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■以下の処理を行う。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・「業務伝票テーブル」から「外注費テーブル」へのデータ追加を行う。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200" b="1" u="sng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※7</a:t>
                      </a:r>
                      <a:r>
                        <a:rPr kumimoji="1" lang="ja-JP" altLang="en-US" sz="1200" b="1" u="sng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月実行時は「業務伝票テーブル前期分」を対象として検索する。</a:t>
                      </a:r>
                      <a:endParaRPr kumimoji="1" lang="en-US" altLang="ja-JP" sz="1200" b="1" u="sng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・「業務伝票テーブル」から対象データの抽出を行う。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・外注費の二重払いチェックを行う。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→エラーがあった場合、エラーリストの作成を行う。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22078"/>
                  </a:ext>
                </a:extLst>
              </a:tr>
            </a:tbl>
          </a:graphicData>
        </a:graphic>
      </p:graphicFrame>
      <p:sp>
        <p:nvSpPr>
          <p:cNvPr id="16" name="正方形/長方形 15"/>
          <p:cNvSpPr/>
          <p:nvPr/>
        </p:nvSpPr>
        <p:spPr>
          <a:xfrm>
            <a:off x="1529541" y="2671595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529541" y="1991780"/>
            <a:ext cx="756459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実行日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293620" y="1995910"/>
            <a:ext cx="1216544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2021/01/10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■外注チェック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2021-01-08T05:34:48Z</dcterms:modified>
</cp:coreProperties>
</file>