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3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2020/12/28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4"/>
            <a:ext cx="4488873" cy="4469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給振マスターメンテナンス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499766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8773"/>
              </p:ext>
            </p:extLst>
          </p:nvPr>
        </p:nvGraphicFramePr>
        <p:xfrm>
          <a:off x="5348778" y="1150245"/>
          <a:ext cx="6538422" cy="2768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新規・修正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・給与振込口座マスターへの口座の登録および修正を行う。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・給与振込口座マスターからの論理削除（削除日付）を行う。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閲覧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・検索対象者の口座情報の表示を行う。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給与振込口座一覧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・給与振込口座マスターのデータ一覧を表示する。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一括削除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・論理削除のレコードの物理削除を行う。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487978" y="2557112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510" y="3181548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87978" y="3776253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7978" y="4375929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一括削除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8" y="850990"/>
            <a:ext cx="6367548" cy="454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6359234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264159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2003374"/>
            <a:ext cx="6102927" cy="16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404657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404657" y="149117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791528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確定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005838" y="1669188"/>
            <a:ext cx="1330037" cy="42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社員カナ名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74615"/>
              </p:ext>
            </p:extLst>
          </p:nvPr>
        </p:nvGraphicFramePr>
        <p:xfrm>
          <a:off x="1005838" y="2228174"/>
          <a:ext cx="5836920" cy="24680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5415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477150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89407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0005869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ﾐﾂﾋﾞｼﾕ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ｴﾌｼﾞｴｲ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ﾅﾂｸﾞﾓ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：普通▽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676970" y="4158189"/>
            <a:ext cx="900082" cy="42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：普通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：当座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76970" y="3934522"/>
            <a:ext cx="900082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　　　　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521828" y="2825347"/>
            <a:ext cx="49876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360917" y="2822407"/>
            <a:ext cx="49876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254429" y="4615901"/>
            <a:ext cx="49876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360917" y="4608835"/>
            <a:ext cx="49876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5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931485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0005869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ﾐﾂﾋﾞｼﾕ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ｴﾌｼﾞｴｲ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ﾅﾂｸﾞﾓ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544945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普通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=”D”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3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カナ</a:t>
            </a:r>
            <a:endParaRPr kumimoji="1"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89407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0005869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ﾐﾂﾋﾞｼﾕ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ｴﾌｼﾞｴｲ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ﾅﾂｸﾞﾓ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52831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普通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8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554790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89104"/>
              </p:ext>
            </p:extLst>
          </p:nvPr>
        </p:nvGraphicFramePr>
        <p:xfrm>
          <a:off x="838197" y="1732134"/>
          <a:ext cx="941139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8465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379912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113906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532014">
                  <a:extLst>
                    <a:ext uri="{9D8B030D-6E8A-4147-A177-3AD203B41FA5}">
                      <a16:colId xmlns:a16="http://schemas.microsoft.com/office/drawing/2014/main" val="14045043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923573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955105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預金口座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0547462" y="1150245"/>
            <a:ext cx="1559871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58404" y="554790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印刷</a:t>
            </a:r>
          </a:p>
        </p:txBody>
      </p:sp>
    </p:spTree>
    <p:extLst>
      <p:ext uri="{BB962C8B-B14F-4D97-AF65-F5344CB8AC3E}">
        <p14:creationId xmlns:p14="http://schemas.microsoft.com/office/powerpoint/2010/main" val="39278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一括削除画面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8578735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857042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給与振込口座一括削除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722524" y="551465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0252"/>
              </p:ext>
            </p:extLst>
          </p:nvPr>
        </p:nvGraphicFramePr>
        <p:xfrm>
          <a:off x="838198" y="1732134"/>
          <a:ext cx="832242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2413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834777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74430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340822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1446414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削除日付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ｻﾌﾞﾛｳ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2020/04/01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2020/12/20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9476510" y="1150245"/>
            <a:ext cx="2630824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日付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&lt;&gt;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93229" y="551194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4983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ワイド画面</PresentationFormat>
  <Paragraphs>213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■経理DB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2020-12-28T04:50:53Z</dcterms:modified>
</cp:coreProperties>
</file>