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B6505-7C8C-459C-98F8-EFB7D4D9088F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F63D1-8CF0-47F3-94E1-56CFE88700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22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2E978-106B-4743-B577-3CB3BCB8D1B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19DDE-4BC3-46E4-8130-0A1B7AAE8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8489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1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7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4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8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78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9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2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49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1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23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57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6207-1D9F-4767-A8DD-336DD35751C3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11C0-B298-4FD6-9CB7-F1EE1E13C8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6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256" y="365126"/>
            <a:ext cx="11812384" cy="277612"/>
          </a:xfrm>
        </p:spPr>
        <p:txBody>
          <a:bodyPr>
            <a:noAutofit/>
          </a:bodyPr>
          <a:lstStyle/>
          <a:p>
            <a:r>
              <a:rPr lang="ja-JP" altLang="en-US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■経理</a:t>
            </a:r>
            <a:r>
              <a:rPr lang="en-US" altLang="ja-JP" sz="18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endParaRPr lang="ja-JP" altLang="en-US" sz="1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メイン画面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4488873" cy="3837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1150245"/>
            <a:ext cx="4480560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給振マスターメンテナンス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87979" y="1962407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新規・修正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45132" y="4407463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68278"/>
              </p:ext>
            </p:extLst>
          </p:nvPr>
        </p:nvGraphicFramePr>
        <p:xfrm>
          <a:off x="5348778" y="1150245"/>
          <a:ext cx="6538422" cy="23114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562274">
                  <a:extLst>
                    <a:ext uri="{9D8B030D-6E8A-4147-A177-3AD203B41FA5}">
                      <a16:colId xmlns:a16="http://schemas.microsoft.com/office/drawing/2014/main" val="2866478963"/>
                    </a:ext>
                  </a:extLst>
                </a:gridCol>
                <a:gridCol w="2217853">
                  <a:extLst>
                    <a:ext uri="{9D8B030D-6E8A-4147-A177-3AD203B41FA5}">
                      <a16:colId xmlns:a16="http://schemas.microsoft.com/office/drawing/2014/main" val="2635771974"/>
                    </a:ext>
                  </a:extLst>
                </a:gridCol>
                <a:gridCol w="3758295">
                  <a:extLst>
                    <a:ext uri="{9D8B030D-6E8A-4147-A177-3AD203B41FA5}">
                      <a16:colId xmlns:a16="http://schemas.microsoft.com/office/drawing/2014/main" val="2176032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No.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ボタン名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2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新規・修正</a:t>
                      </a:r>
                      <a:endParaRPr kumimoji="1" lang="ja-JP" altLang="en-US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削除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9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閲覧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9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給与振込口座一覧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1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閉じる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当画面を閉じる。</a:t>
                      </a:r>
                    </a:p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22078"/>
                  </a:ext>
                </a:extLst>
              </a:tr>
            </a:tbl>
          </a:graphicData>
        </a:graphic>
      </p:graphicFrame>
      <p:sp>
        <p:nvSpPr>
          <p:cNvPr id="12" name="正方形/長方形 11"/>
          <p:cNvSpPr/>
          <p:nvPr/>
        </p:nvSpPr>
        <p:spPr>
          <a:xfrm>
            <a:off x="1487978" y="2557112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475510" y="3181548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閲覧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487978" y="3776253"/>
            <a:ext cx="2876204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</a:t>
            </a:r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44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2.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新規・修正画面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500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新規・修正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8275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1862054"/>
            <a:ext cx="8077200" cy="3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005840" y="2075624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2076654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一郎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24066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30384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477299" y="1398822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endParaRPr kumimoji="1" lang="ja-JP" altLang="en-US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24065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24065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24065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24065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24065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05838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2330" y="2822408"/>
            <a:ext cx="61975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586412" y="3191767"/>
            <a:ext cx="198997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572328" y="3570156"/>
            <a:ext cx="198997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72328" y="4256332"/>
            <a:ext cx="8940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1234567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72328" y="3930382"/>
            <a:ext cx="320501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572327" y="4612565"/>
            <a:ext cx="61975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234711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34710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234710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234710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34710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234710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16483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預金銀行情報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13122" y="5294748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  <a:endParaRPr kumimoji="1" lang="ja-JP" altLang="en-US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44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削除画面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500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削除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8275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1862054"/>
            <a:ext cx="8077200" cy="3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005840" y="2075624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2076654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一郎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24066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30384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477299" y="1398822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endParaRPr kumimoji="1" lang="ja-JP" altLang="en-US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24065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24065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24065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24065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24065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05838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2330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586412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572328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72328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1234567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72328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572327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234711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34710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234710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234710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34710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234710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16483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預金銀行情報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913122" y="5294748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</a:t>
            </a:r>
            <a:endParaRPr kumimoji="1" lang="ja-JP" altLang="en-US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32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415639"/>
            <a:ext cx="11305309" cy="58272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4.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閲覧画面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850990"/>
            <a:ext cx="8370917" cy="5009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2" y="850990"/>
            <a:ext cx="8362602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閲覧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005839" y="1441381"/>
            <a:ext cx="1330037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社員コード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495666" y="1441381"/>
            <a:ext cx="827579" cy="21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838200" y="1862054"/>
            <a:ext cx="8077200" cy="3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005840" y="2075624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カナ）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412536" y="2076654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　一郎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社員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コード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124066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492539" y="5303845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477299" y="1398822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検索</a:t>
            </a:r>
            <a:endParaRPr kumimoji="1" lang="ja-JP" altLang="en-US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1124065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24065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124065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24065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124065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05838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572330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586412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572328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2572328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1234567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572328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572327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0001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234711" y="283675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34710" y="3187637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銀行カナ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234710" y="3543869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支店コード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5234710" y="3900101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種別コード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34710" y="4256333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口座番号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234710" y="4612565"/>
            <a:ext cx="1330036" cy="21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取扱銀行</a:t>
            </a:r>
            <a:endParaRPr kumimoji="1"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16483" y="2534778"/>
            <a:ext cx="3798917" cy="25526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預金銀行情報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6682975" y="2822408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697057" y="3191767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6682973" y="3570156"/>
            <a:ext cx="1989976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6682973" y="4256332"/>
            <a:ext cx="894079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6682973" y="3930382"/>
            <a:ext cx="320501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82972" y="4612565"/>
            <a:ext cx="619757" cy="216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582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idx="1"/>
          </p:nvPr>
        </p:nvSpPr>
        <p:spPr>
          <a:xfrm>
            <a:off x="440575" y="714894"/>
            <a:ext cx="11305309" cy="5569527"/>
          </a:xfrm>
        </p:spPr>
        <p:txBody>
          <a:bodyPr>
            <a:norm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5.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 画面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23207" y="1150245"/>
            <a:ext cx="9709266" cy="3746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31521" y="1150245"/>
            <a:ext cx="9700951" cy="371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給与振込口座一覧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811493" y="4334251"/>
            <a:ext cx="1438101" cy="3990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閉じる</a:t>
            </a:r>
          </a:p>
        </p:txBody>
      </p:sp>
      <p:sp>
        <p:nvSpPr>
          <p:cNvPr id="15" name="日付プレースホルダー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62CB-AE02-499E-8DF1-609F7D77B994}" type="datetime1">
              <a:rPr kumimoji="1" lang="ja-JP" altLang="en-US" smtClean="0"/>
              <a:t>2020/12/24</a:t>
            </a:fld>
            <a:endParaRPr kumimoji="1" lang="ja-JP" altLang="en-US" dirty="0"/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11C0-B298-4FD6-9CB7-F1EE1E13C81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81489"/>
              </p:ext>
            </p:extLst>
          </p:nvPr>
        </p:nvGraphicFramePr>
        <p:xfrm>
          <a:off x="838197" y="1732134"/>
          <a:ext cx="9411397" cy="121449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16778">
                  <a:extLst>
                    <a:ext uri="{9D8B030D-6E8A-4147-A177-3AD203B41FA5}">
                      <a16:colId xmlns:a16="http://schemas.microsoft.com/office/drawing/2014/main" val="3096675292"/>
                    </a:ext>
                  </a:extLst>
                </a:gridCol>
                <a:gridCol w="839585">
                  <a:extLst>
                    <a:ext uri="{9D8B030D-6E8A-4147-A177-3AD203B41FA5}">
                      <a16:colId xmlns:a16="http://schemas.microsoft.com/office/drawing/2014/main" val="3285164545"/>
                    </a:ext>
                  </a:extLst>
                </a:gridCol>
                <a:gridCol w="2144684">
                  <a:extLst>
                    <a:ext uri="{9D8B030D-6E8A-4147-A177-3AD203B41FA5}">
                      <a16:colId xmlns:a16="http://schemas.microsoft.com/office/drawing/2014/main" val="889585061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1259357946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1690966431"/>
                    </a:ext>
                  </a:extLst>
                </a:gridCol>
                <a:gridCol w="739833">
                  <a:extLst>
                    <a:ext uri="{9D8B030D-6E8A-4147-A177-3AD203B41FA5}">
                      <a16:colId xmlns:a16="http://schemas.microsoft.com/office/drawing/2014/main" val="2120910868"/>
                    </a:ext>
                  </a:extLst>
                </a:gridCol>
                <a:gridCol w="920483">
                  <a:extLst>
                    <a:ext uri="{9D8B030D-6E8A-4147-A177-3AD203B41FA5}">
                      <a16:colId xmlns:a16="http://schemas.microsoft.com/office/drawing/2014/main" val="1697014033"/>
                    </a:ext>
                  </a:extLst>
                </a:gridCol>
                <a:gridCol w="1048519">
                  <a:extLst>
                    <a:ext uri="{9D8B030D-6E8A-4147-A177-3AD203B41FA5}">
                      <a16:colId xmlns:a16="http://schemas.microsoft.com/office/drawing/2014/main" val="3111744223"/>
                    </a:ext>
                  </a:extLst>
                </a:gridCol>
                <a:gridCol w="1048519">
                  <a:extLst>
                    <a:ext uri="{9D8B030D-6E8A-4147-A177-3AD203B41FA5}">
                      <a16:colId xmlns:a16="http://schemas.microsoft.com/office/drawing/2014/main" val="130618225"/>
                    </a:ext>
                  </a:extLst>
                </a:gridCol>
              </a:tblGrid>
              <a:tr h="252083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状態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社員コード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社員カナ（名義）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給与振込口座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預金口座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585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000001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ｲﾁﾛｳ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0542220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アイチ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ﾏﾂﾊﾞﾁｮｳ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1234567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11009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999998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ﾃｽﾄ　ｼﾞﾛｳ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0009548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ﾐﾂｲｽﾐﾄﾓ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ﾅﾘﾀ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9876543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46411"/>
                  </a:ext>
                </a:extLst>
              </a:tr>
              <a:tr h="313393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14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82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ワイド画面</PresentationFormat>
  <Paragraphs>140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■経理DB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2020-12-21T05:00:35Z</dcterms:created>
  <dcterms:modified xsi:type="dcterms:W3CDTF">2020-12-24T07:25:21Z</dcterms:modified>
</cp:coreProperties>
</file>