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9" r:id="rId2"/>
    <p:sldId id="258" r:id="rId3"/>
    <p:sldId id="263" r:id="rId4"/>
    <p:sldId id="260" r:id="rId5"/>
    <p:sldId id="261" r:id="rId6"/>
    <p:sldId id="262" r:id="rId7"/>
    <p:sldId id="265" r:id="rId8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B6505-7C8C-459C-98F8-EFB7D4D9088F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F63D1-8CF0-47F3-94E1-56CFE88700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4228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2E978-106B-4743-B577-3CB3BCB8D1B3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19DDE-4BC3-46E4-8130-0A1B7AAE81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8489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91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47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47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89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78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93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022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49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471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23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57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56207-1D9F-4767-A8DD-336DD35751C3}" type="datetimeFigureOut">
              <a:rPr kumimoji="1" lang="ja-JP" altLang="en-US" smtClean="0"/>
              <a:t>2021/1/4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62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6256" y="365126"/>
            <a:ext cx="11812384" cy="277612"/>
          </a:xfrm>
        </p:spPr>
        <p:txBody>
          <a:bodyPr>
            <a:noAutofit/>
          </a:bodyPr>
          <a:lstStyle/>
          <a:p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■経理</a:t>
            </a:r>
            <a:r>
              <a:rPr lang="en-US" altLang="ja-JP" sz="1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endParaRPr lang="ja-JP" altLang="en-US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idx="1"/>
          </p:nvPr>
        </p:nvSpPr>
        <p:spPr>
          <a:xfrm>
            <a:off x="440575" y="714894"/>
            <a:ext cx="11305309" cy="5569527"/>
          </a:xfrm>
        </p:spPr>
        <p:txBody>
          <a:bodyPr>
            <a:norm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1.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メイン画面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23207" y="1150244"/>
            <a:ext cx="4488873" cy="4469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31522" y="1150245"/>
            <a:ext cx="4480560" cy="371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給振マスターメンテナンス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487979" y="1962407"/>
            <a:ext cx="2876204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新規・修正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645132" y="4997666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閉じる</a:t>
            </a:r>
          </a:p>
        </p:txBody>
      </p:sp>
      <p:sp>
        <p:nvSpPr>
          <p:cNvPr id="15" name="日付プレースホルダー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62CB-AE02-499E-8DF1-609F7D77B994}" type="datetime1">
              <a:rPr kumimoji="1" lang="ja-JP" altLang="en-US" smtClean="0"/>
              <a:t>2021/1/4</a:t>
            </a:fld>
            <a:endParaRPr kumimoji="1" lang="ja-JP" altLang="en-US" dirty="0"/>
          </a:p>
        </p:txBody>
      </p:sp>
      <p:sp>
        <p:nvSpPr>
          <p:cNvPr id="17" name="スライド番号プレースホルダー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508773"/>
              </p:ext>
            </p:extLst>
          </p:nvPr>
        </p:nvGraphicFramePr>
        <p:xfrm>
          <a:off x="5348778" y="1150245"/>
          <a:ext cx="6538422" cy="276860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562274">
                  <a:extLst>
                    <a:ext uri="{9D8B030D-6E8A-4147-A177-3AD203B41FA5}">
                      <a16:colId xmlns:a16="http://schemas.microsoft.com/office/drawing/2014/main" val="2866478963"/>
                    </a:ext>
                  </a:extLst>
                </a:gridCol>
                <a:gridCol w="2217853">
                  <a:extLst>
                    <a:ext uri="{9D8B030D-6E8A-4147-A177-3AD203B41FA5}">
                      <a16:colId xmlns:a16="http://schemas.microsoft.com/office/drawing/2014/main" val="2635771974"/>
                    </a:ext>
                  </a:extLst>
                </a:gridCol>
                <a:gridCol w="3758295">
                  <a:extLst>
                    <a:ext uri="{9D8B030D-6E8A-4147-A177-3AD203B41FA5}">
                      <a16:colId xmlns:a16="http://schemas.microsoft.com/office/drawing/2014/main" val="2176032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No.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ボタン名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機能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12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2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新規・修正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・給与振込口座マスターへの口座の登録および修正を行う。</a:t>
                      </a:r>
                      <a:endParaRPr kumimoji="1" lang="en-US" altLang="ja-JP" sz="12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09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削除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・給与振込口座マスターからの論理削除（削除日付）を行う。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5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閲覧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・検索対象者の口座情報の表示を行う。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49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給与振込口座一覧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・給与振込口座マスターのデータ一覧を表示する。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14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一括削除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・論理削除のレコードの物理削除を行う。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54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閉じる</a:t>
                      </a:r>
                    </a:p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当画面を閉じる。</a:t>
                      </a:r>
                    </a:p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22078"/>
                  </a:ext>
                </a:extLst>
              </a:tr>
            </a:tbl>
          </a:graphicData>
        </a:graphic>
      </p:graphicFrame>
      <p:sp>
        <p:nvSpPr>
          <p:cNvPr id="12" name="正方形/長方形 11"/>
          <p:cNvSpPr/>
          <p:nvPr/>
        </p:nvSpPr>
        <p:spPr>
          <a:xfrm>
            <a:off x="1487978" y="2557112"/>
            <a:ext cx="2876204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削除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475510" y="3181548"/>
            <a:ext cx="2876204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閲覧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487978" y="3776253"/>
            <a:ext cx="2876204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給与振込口座一覧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487978" y="4375929"/>
            <a:ext cx="2876204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一括削除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844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idx="1"/>
          </p:nvPr>
        </p:nvSpPr>
        <p:spPr>
          <a:xfrm>
            <a:off x="440575" y="415639"/>
            <a:ext cx="11305309" cy="5827227"/>
          </a:xfrm>
        </p:spPr>
        <p:txBody>
          <a:bodyPr>
            <a:norm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2.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社員検索画面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23208" y="850990"/>
            <a:ext cx="6367548" cy="45439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31522" y="850990"/>
            <a:ext cx="6359234" cy="371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社員検索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05839" y="1441381"/>
            <a:ext cx="1330037" cy="21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▽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日付プレースホルダー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62CB-AE02-499E-8DF1-609F7D77B994}" type="datetime1">
              <a:rPr kumimoji="1" lang="ja-JP" altLang="en-US" smtClean="0"/>
              <a:t>2021/1/4</a:t>
            </a:fld>
            <a:endParaRPr kumimoji="1" lang="ja-JP" altLang="en-US" dirty="0"/>
          </a:p>
        </p:txBody>
      </p:sp>
      <p:sp>
        <p:nvSpPr>
          <p:cNvPr id="17" name="スライド番号プレースホルダー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495666" y="1441381"/>
            <a:ext cx="2641599" cy="21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>
            <a:off x="838200" y="2003374"/>
            <a:ext cx="6102927" cy="16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5404657" y="4820936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閉じる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5404657" y="1491175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検索</a:t>
            </a:r>
          </a:p>
        </p:txBody>
      </p:sp>
      <p:sp>
        <p:nvSpPr>
          <p:cNvPr id="56" name="正方形/長方形 55"/>
          <p:cNvSpPr/>
          <p:nvPr/>
        </p:nvSpPr>
        <p:spPr>
          <a:xfrm>
            <a:off x="3791528" y="4820936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確定</a:t>
            </a:r>
          </a:p>
        </p:txBody>
      </p:sp>
      <p:sp>
        <p:nvSpPr>
          <p:cNvPr id="58" name="正方形/長方形 57"/>
          <p:cNvSpPr/>
          <p:nvPr/>
        </p:nvSpPr>
        <p:spPr>
          <a:xfrm>
            <a:off x="1005838" y="1669188"/>
            <a:ext cx="1330037" cy="4240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社員コード</a:t>
            </a:r>
            <a:endParaRPr kumimoji="1" lang="en-US" altLang="ja-JP" sz="1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社員カナ名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59" name="表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874615"/>
              </p:ext>
            </p:extLst>
          </p:nvPr>
        </p:nvGraphicFramePr>
        <p:xfrm>
          <a:off x="1005838" y="2228174"/>
          <a:ext cx="5836920" cy="246807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65415">
                  <a:extLst>
                    <a:ext uri="{9D8B030D-6E8A-4147-A177-3AD203B41FA5}">
                      <a16:colId xmlns:a16="http://schemas.microsoft.com/office/drawing/2014/main" val="3285164545"/>
                    </a:ext>
                  </a:extLst>
                </a:gridCol>
                <a:gridCol w="4771505">
                  <a:extLst>
                    <a:ext uri="{9D8B030D-6E8A-4147-A177-3AD203B41FA5}">
                      <a16:colId xmlns:a16="http://schemas.microsoft.com/office/drawing/2014/main" val="889585061"/>
                    </a:ext>
                  </a:extLst>
                </a:gridCol>
              </a:tblGrid>
              <a:tr h="252083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社員コード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社員カナ名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267585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000001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ﾃｽﾄ　ｲﾁﾛｳ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411009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999998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ﾃｽﾄ　ｼﾞﾛｳ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246411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267535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22011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637536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016551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973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446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idx="1"/>
          </p:nvPr>
        </p:nvSpPr>
        <p:spPr>
          <a:xfrm>
            <a:off x="440575" y="415639"/>
            <a:ext cx="11305309" cy="5827227"/>
          </a:xfrm>
        </p:spPr>
        <p:txBody>
          <a:bodyPr>
            <a:norm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3.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新規・修正画面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23207" y="850990"/>
            <a:ext cx="8370917" cy="4851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31522" y="850990"/>
            <a:ext cx="8362602" cy="371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新規・修正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05839" y="1441381"/>
            <a:ext cx="1330037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社員コード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日付プレースホルダー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62CB-AE02-499E-8DF1-609F7D77B994}" type="datetime1">
              <a:rPr kumimoji="1" lang="ja-JP" altLang="en-US" smtClean="0"/>
              <a:t>2021/1/4</a:t>
            </a:fld>
            <a:endParaRPr kumimoji="1" lang="ja-JP" altLang="en-US" dirty="0"/>
          </a:p>
        </p:txBody>
      </p:sp>
      <p:sp>
        <p:nvSpPr>
          <p:cNvPr id="17" name="スライド番号プレースホルダー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1005840" y="1851173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社員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名（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カナ）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2412536" y="1852203"/>
            <a:ext cx="1989976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テスト　イチロウ</a:t>
            </a:r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社員コード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7492539" y="5079394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閉じる</a:t>
            </a:r>
          </a:p>
        </p:txBody>
      </p:sp>
      <p:sp>
        <p:nvSpPr>
          <p:cNvPr id="56" name="正方形/長方形 55"/>
          <p:cNvSpPr/>
          <p:nvPr/>
        </p:nvSpPr>
        <p:spPr>
          <a:xfrm>
            <a:off x="5913122" y="5070297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実行</a:t>
            </a:r>
            <a:endParaRPr kumimoji="1" lang="ja-JP" altLang="en-US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9253914" y="850990"/>
            <a:ext cx="2666537" cy="946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対象レコード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r>
              <a:rPr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給与マスター</a:t>
            </a:r>
            <a:r>
              <a:rPr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状態コード</a:t>
            </a:r>
            <a:r>
              <a:rPr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空白</a:t>
            </a:r>
            <a:endParaRPr lang="en-US" altLang="ja-JP" sz="11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AND</a:t>
            </a:r>
          </a:p>
          <a:p>
            <a:r>
              <a:rPr kumimoji="1"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給与振込口座マスター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削除日付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空白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1005838" y="2310327"/>
            <a:ext cx="3798917" cy="2552619"/>
            <a:chOff x="1005838" y="2534778"/>
            <a:chExt cx="3798917" cy="2552619"/>
          </a:xfrm>
        </p:grpSpPr>
        <p:sp>
          <p:nvSpPr>
            <p:cNvPr id="21" name="正方形/長方形 20"/>
            <p:cNvSpPr/>
            <p:nvPr/>
          </p:nvSpPr>
          <p:spPr>
            <a:xfrm>
              <a:off x="1124066" y="2836759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銀行コード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124065" y="3187637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銀行カナ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124065" y="3543869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支店カナ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1124065" y="3900101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種別コード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1124065" y="4256333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口座番号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1124065" y="4612565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取扱銀行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1005838" y="2534778"/>
              <a:ext cx="3798917" cy="2552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ja-JP" altLang="en-US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銀行情報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2572330" y="2822408"/>
              <a:ext cx="894077" cy="216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0005869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2586412" y="3191767"/>
              <a:ext cx="1989976" cy="2165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ﾐﾂﾋﾞｼﾕ</a:t>
              </a:r>
              <a:r>
                <a:rPr lang="en-US" altLang="ja-JP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-</a:t>
              </a:r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ｴﾌｼﾞｴｲ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2572328" y="3570156"/>
              <a:ext cx="1989976" cy="2165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ﾅﾂｸﾞﾓ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2572328" y="4256332"/>
              <a:ext cx="894079" cy="216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1234567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2572328" y="3930382"/>
              <a:ext cx="894079" cy="216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  <a:r>
                <a:rPr kumimoji="1" lang="ja-JP" altLang="en-US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：普通▽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2572327" y="4612565"/>
              <a:ext cx="619757" cy="216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0001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3521828" y="2825347"/>
              <a:ext cx="498766" cy="216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確認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3254429" y="4615901"/>
              <a:ext cx="498766" cy="216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確認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5116483" y="2310327"/>
            <a:ext cx="3798917" cy="2552619"/>
            <a:chOff x="5116483" y="2534778"/>
            <a:chExt cx="3798917" cy="2552619"/>
          </a:xfrm>
        </p:grpSpPr>
        <p:sp>
          <p:nvSpPr>
            <p:cNvPr id="43" name="正方形/長方形 42"/>
            <p:cNvSpPr/>
            <p:nvPr/>
          </p:nvSpPr>
          <p:spPr>
            <a:xfrm>
              <a:off x="5234711" y="2836759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銀行コード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234710" y="3187637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銀行カナ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234710" y="3543869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支店カナ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5234710" y="3900101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種別コード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5234710" y="4256333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口座番号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5234710" y="4612565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取扱銀行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5116483" y="2534778"/>
              <a:ext cx="3798917" cy="2552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ja-JP" altLang="en-US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預金銀行情報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6682975" y="2822408"/>
              <a:ext cx="619757" cy="216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6682972" y="4612565"/>
              <a:ext cx="619757" cy="216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6676970" y="3934522"/>
              <a:ext cx="900082" cy="216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 　　　　　▽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7360917" y="2822407"/>
              <a:ext cx="498766" cy="216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確認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7360917" y="4608835"/>
              <a:ext cx="498766" cy="216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確認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6676970" y="4158189"/>
              <a:ext cx="900082" cy="4240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  <a:r>
                <a:rPr kumimoji="1" lang="ja-JP" altLang="en-US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：普通</a:t>
              </a:r>
              <a:endPara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lang="en-US" altLang="ja-JP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2</a:t>
              </a:r>
              <a:r>
                <a:rPr lang="ja-JP" altLang="en-US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：当座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51" name="正方形/長方形 50"/>
          <p:cNvSpPr/>
          <p:nvPr/>
        </p:nvSpPr>
        <p:spPr>
          <a:xfrm>
            <a:off x="2454101" y="1440492"/>
            <a:ext cx="1989976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123456</a:t>
            </a:r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社員コード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654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idx="1"/>
          </p:nvPr>
        </p:nvSpPr>
        <p:spPr>
          <a:xfrm>
            <a:off x="440575" y="415639"/>
            <a:ext cx="11305309" cy="5827227"/>
          </a:xfrm>
        </p:spPr>
        <p:txBody>
          <a:bodyPr>
            <a:norm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4.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削除画面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23207" y="850990"/>
            <a:ext cx="8370917" cy="4826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31522" y="850990"/>
            <a:ext cx="8362602" cy="371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削除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05839" y="1441381"/>
            <a:ext cx="1330037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社員コード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日付プレースホルダー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62CB-AE02-499E-8DF1-609F7D77B994}" type="datetime1">
              <a:rPr kumimoji="1" lang="ja-JP" altLang="en-US" smtClean="0"/>
              <a:t>2021/1/4</a:t>
            </a:fld>
            <a:endParaRPr kumimoji="1" lang="ja-JP" altLang="en-US" dirty="0"/>
          </a:p>
        </p:txBody>
      </p:sp>
      <p:sp>
        <p:nvSpPr>
          <p:cNvPr id="17" name="スライド番号プレースホルダー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1005840" y="1876119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社員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名（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カナ）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2412536" y="1877149"/>
            <a:ext cx="1989976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テスト　イチロウ</a:t>
            </a:r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社員コード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7492539" y="5104340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閉じる</a:t>
            </a:r>
          </a:p>
        </p:txBody>
      </p:sp>
      <p:grpSp>
        <p:nvGrpSpPr>
          <p:cNvPr id="7" name="グループ化 6"/>
          <p:cNvGrpSpPr/>
          <p:nvPr/>
        </p:nvGrpSpPr>
        <p:grpSpPr>
          <a:xfrm>
            <a:off x="1005838" y="2335273"/>
            <a:ext cx="3798917" cy="2552619"/>
            <a:chOff x="1005838" y="2534778"/>
            <a:chExt cx="3798917" cy="2552619"/>
          </a:xfrm>
        </p:grpSpPr>
        <p:sp>
          <p:nvSpPr>
            <p:cNvPr id="21" name="正方形/長方形 20"/>
            <p:cNvSpPr/>
            <p:nvPr/>
          </p:nvSpPr>
          <p:spPr>
            <a:xfrm>
              <a:off x="1124066" y="2836759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銀行コード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124065" y="3187637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銀行カナ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124065" y="3543869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支店カナ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1124065" y="3900101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種別コード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1124065" y="4256333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口座番号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1124065" y="4612565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取扱銀行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1005838" y="2534778"/>
              <a:ext cx="3798917" cy="2552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ja-JP" altLang="en-US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銀行情報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2572330" y="2822408"/>
              <a:ext cx="931485" cy="2165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0005869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2586412" y="3191767"/>
              <a:ext cx="1989976" cy="2165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ﾐﾂﾋﾞｼﾕ</a:t>
              </a:r>
              <a:r>
                <a:rPr lang="en-US" altLang="ja-JP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-</a:t>
              </a:r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ｴﾌｼﾞｴｲ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2572328" y="3570156"/>
              <a:ext cx="1989976" cy="2165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ﾅﾂｸﾞﾓ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2572328" y="4256332"/>
              <a:ext cx="894079" cy="2165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1234567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2572328" y="3930382"/>
              <a:ext cx="544945" cy="2165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普通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2572327" y="4612565"/>
              <a:ext cx="619757" cy="2165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0001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5116483" y="2335273"/>
            <a:ext cx="3798917" cy="2552619"/>
            <a:chOff x="5116483" y="2534778"/>
            <a:chExt cx="3798917" cy="2552619"/>
          </a:xfrm>
        </p:grpSpPr>
        <p:sp>
          <p:nvSpPr>
            <p:cNvPr id="43" name="正方形/長方形 42"/>
            <p:cNvSpPr/>
            <p:nvPr/>
          </p:nvSpPr>
          <p:spPr>
            <a:xfrm>
              <a:off x="5234711" y="2836759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銀行コード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234710" y="3187637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銀行カナ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234710" y="3543869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支店カナ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5234710" y="3900101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種別コード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5234710" y="4256333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口座番号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5234710" y="4612565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取扱銀行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5116483" y="2534778"/>
              <a:ext cx="3798917" cy="2552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ja-JP" altLang="en-US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預金銀行情報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50" name="正方形/長方形 49"/>
          <p:cNvSpPr/>
          <p:nvPr/>
        </p:nvSpPr>
        <p:spPr>
          <a:xfrm>
            <a:off x="6682975" y="2822408"/>
            <a:ext cx="619757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697057" y="3191767"/>
            <a:ext cx="1989976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82973" y="3570156"/>
            <a:ext cx="1989976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6682973" y="4256332"/>
            <a:ext cx="894079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6682973" y="3930382"/>
            <a:ext cx="320501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682972" y="4612565"/>
            <a:ext cx="619757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5913122" y="5095243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実行</a:t>
            </a:r>
            <a:endParaRPr kumimoji="1" lang="ja-JP" altLang="en-US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9253914" y="850990"/>
            <a:ext cx="2666537" cy="946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対象レコード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r>
              <a:rPr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給与マスター</a:t>
            </a:r>
            <a:r>
              <a:rPr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状態コード</a:t>
            </a:r>
            <a:r>
              <a:rPr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=”D”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AND</a:t>
            </a:r>
          </a:p>
          <a:p>
            <a:r>
              <a:rPr kumimoji="1"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給与振込口座マスター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削除日付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空白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2454101" y="1447174"/>
            <a:ext cx="1989976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123456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532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idx="1"/>
          </p:nvPr>
        </p:nvSpPr>
        <p:spPr>
          <a:xfrm>
            <a:off x="440575" y="415639"/>
            <a:ext cx="11305309" cy="5827227"/>
          </a:xfrm>
        </p:spPr>
        <p:txBody>
          <a:bodyPr>
            <a:norm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5.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閲覧画面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23207" y="850990"/>
            <a:ext cx="8370917" cy="4942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31522" y="850990"/>
            <a:ext cx="8362602" cy="371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閲覧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05839" y="1441381"/>
            <a:ext cx="1330037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社員コード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日付プレースホルダー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62CB-AE02-499E-8DF1-609F7D77B994}" type="datetime1">
              <a:rPr kumimoji="1" lang="ja-JP" altLang="en-US" smtClean="0"/>
              <a:t>2021/1/4</a:t>
            </a:fld>
            <a:endParaRPr kumimoji="1" lang="ja-JP" altLang="en-US" dirty="0"/>
          </a:p>
        </p:txBody>
      </p:sp>
      <p:sp>
        <p:nvSpPr>
          <p:cNvPr id="17" name="スライド番号プレースホルダー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1005840" y="1901056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社員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名（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カナ）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2412536" y="1902086"/>
            <a:ext cx="1989976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テスト　イチロウ</a:t>
            </a:r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社員コード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7492539" y="5220715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閉じる</a:t>
            </a:r>
          </a:p>
        </p:txBody>
      </p:sp>
      <p:grpSp>
        <p:nvGrpSpPr>
          <p:cNvPr id="7" name="グループ化 6"/>
          <p:cNvGrpSpPr/>
          <p:nvPr/>
        </p:nvGrpSpPr>
        <p:grpSpPr>
          <a:xfrm>
            <a:off x="1005838" y="2360210"/>
            <a:ext cx="3798917" cy="2552619"/>
            <a:chOff x="1005838" y="2534778"/>
            <a:chExt cx="3798917" cy="2552619"/>
          </a:xfrm>
        </p:grpSpPr>
        <p:sp>
          <p:nvSpPr>
            <p:cNvPr id="21" name="正方形/長方形 20"/>
            <p:cNvSpPr/>
            <p:nvPr/>
          </p:nvSpPr>
          <p:spPr>
            <a:xfrm>
              <a:off x="1124066" y="2836759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銀行コード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124065" y="3187637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銀行カナ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124065" y="3543869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支店</a:t>
              </a:r>
              <a:r>
                <a:rPr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カナ</a:t>
              </a:r>
              <a:endPara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1124065" y="3900101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種別コード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1124065" y="4256333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口座番号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1124065" y="4612565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取扱銀行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1005838" y="2534778"/>
              <a:ext cx="3798917" cy="2552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ja-JP" altLang="en-US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銀行情報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2572330" y="2822408"/>
              <a:ext cx="894077" cy="2165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0005869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2586412" y="3191767"/>
              <a:ext cx="1989976" cy="2165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ﾐﾂﾋﾞｼﾕ</a:t>
              </a:r>
              <a:r>
                <a:rPr lang="en-US" altLang="ja-JP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-</a:t>
              </a:r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ｴﾌｼﾞｴｲ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2572328" y="3570156"/>
              <a:ext cx="1989976" cy="2165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ﾅﾂｸﾞﾓ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2572328" y="4256332"/>
              <a:ext cx="894079" cy="2165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1234567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2572328" y="3930382"/>
              <a:ext cx="528319" cy="2165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普通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2572327" y="4612565"/>
              <a:ext cx="619757" cy="2165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0001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5116483" y="2360210"/>
            <a:ext cx="3798917" cy="2552619"/>
            <a:chOff x="5116483" y="2534778"/>
            <a:chExt cx="3798917" cy="2552619"/>
          </a:xfrm>
        </p:grpSpPr>
        <p:sp>
          <p:nvSpPr>
            <p:cNvPr id="43" name="正方形/長方形 42"/>
            <p:cNvSpPr/>
            <p:nvPr/>
          </p:nvSpPr>
          <p:spPr>
            <a:xfrm>
              <a:off x="5234711" y="2836759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銀行コード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234710" y="3187637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銀行カナ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234710" y="3543869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支店カナ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5234710" y="3900101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種別コード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5234710" y="4256333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口座番号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5234710" y="4612565"/>
              <a:ext cx="1330036" cy="216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20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取扱銀行</a:t>
              </a:r>
              <a:endPara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5116483" y="2534778"/>
              <a:ext cx="3798917" cy="2552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ja-JP" altLang="en-US" sz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預金銀行情報</a:t>
              </a:r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50" name="正方形/長方形 49"/>
          <p:cNvSpPr/>
          <p:nvPr/>
        </p:nvSpPr>
        <p:spPr>
          <a:xfrm>
            <a:off x="6682975" y="2822408"/>
            <a:ext cx="619757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697057" y="3191767"/>
            <a:ext cx="1989976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82973" y="3570156"/>
            <a:ext cx="1989976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6682973" y="4256332"/>
            <a:ext cx="894079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6682973" y="3930382"/>
            <a:ext cx="320501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682972" y="4612565"/>
            <a:ext cx="619757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9253914" y="850990"/>
            <a:ext cx="2666537" cy="946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対象レコード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給与振込口座マスター</a:t>
            </a: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削除日付</a:t>
            </a: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空白</a:t>
            </a:r>
            <a:endParaRPr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2412536" y="1440776"/>
            <a:ext cx="1989976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123456</a:t>
            </a:r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社員コード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5829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idx="1"/>
          </p:nvPr>
        </p:nvSpPr>
        <p:spPr>
          <a:xfrm>
            <a:off x="440575" y="714894"/>
            <a:ext cx="11305309" cy="5569527"/>
          </a:xfrm>
        </p:spPr>
        <p:txBody>
          <a:bodyPr>
            <a:norm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6.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給与振込口座一覧画面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23207" y="1150245"/>
            <a:ext cx="9709266" cy="49014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31521" y="1150245"/>
            <a:ext cx="9700951" cy="371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給与振込口座一覧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811493" y="5547907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閉じる</a:t>
            </a:r>
          </a:p>
        </p:txBody>
      </p:sp>
      <p:sp>
        <p:nvSpPr>
          <p:cNvPr id="15" name="日付プレースホルダー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62CB-AE02-499E-8DF1-609F7D77B994}" type="datetime1">
              <a:rPr kumimoji="1" lang="ja-JP" altLang="en-US" smtClean="0"/>
              <a:t>2021/1/4</a:t>
            </a:fld>
            <a:endParaRPr kumimoji="1" lang="ja-JP" altLang="en-US" dirty="0"/>
          </a:p>
        </p:txBody>
      </p:sp>
      <p:sp>
        <p:nvSpPr>
          <p:cNvPr id="17" name="スライド番号プレースホルダー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549990"/>
              </p:ext>
            </p:extLst>
          </p:nvPr>
        </p:nvGraphicFramePr>
        <p:xfrm>
          <a:off x="838197" y="1732134"/>
          <a:ext cx="9502837" cy="340825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05011">
                  <a:extLst>
                    <a:ext uri="{9D8B030D-6E8A-4147-A177-3AD203B41FA5}">
                      <a16:colId xmlns:a16="http://schemas.microsoft.com/office/drawing/2014/main" val="3096675292"/>
                    </a:ext>
                  </a:extLst>
                </a:gridCol>
                <a:gridCol w="872924">
                  <a:extLst>
                    <a:ext uri="{9D8B030D-6E8A-4147-A177-3AD203B41FA5}">
                      <a16:colId xmlns:a16="http://schemas.microsoft.com/office/drawing/2014/main" val="3285164545"/>
                    </a:ext>
                  </a:extLst>
                </a:gridCol>
                <a:gridCol w="1359746">
                  <a:extLst>
                    <a:ext uri="{9D8B030D-6E8A-4147-A177-3AD203B41FA5}">
                      <a16:colId xmlns:a16="http://schemas.microsoft.com/office/drawing/2014/main" val="889585061"/>
                    </a:ext>
                  </a:extLst>
                </a:gridCol>
                <a:gridCol w="1401713">
                  <a:extLst>
                    <a:ext uri="{9D8B030D-6E8A-4147-A177-3AD203B41FA5}">
                      <a16:colId xmlns:a16="http://schemas.microsoft.com/office/drawing/2014/main" val="1259357946"/>
                    </a:ext>
                  </a:extLst>
                </a:gridCol>
                <a:gridCol w="1049187">
                  <a:extLst>
                    <a:ext uri="{9D8B030D-6E8A-4147-A177-3AD203B41FA5}">
                      <a16:colId xmlns:a16="http://schemas.microsoft.com/office/drawing/2014/main" val="1690966431"/>
                    </a:ext>
                  </a:extLst>
                </a:gridCol>
                <a:gridCol w="906037">
                  <a:extLst>
                    <a:ext uri="{9D8B030D-6E8A-4147-A177-3AD203B41FA5}">
                      <a16:colId xmlns:a16="http://schemas.microsoft.com/office/drawing/2014/main" val="2120910868"/>
                    </a:ext>
                  </a:extLst>
                </a:gridCol>
                <a:gridCol w="498763">
                  <a:extLst>
                    <a:ext uri="{9D8B030D-6E8A-4147-A177-3AD203B41FA5}">
                      <a16:colId xmlns:a16="http://schemas.microsoft.com/office/drawing/2014/main" val="1404504379"/>
                    </a:ext>
                  </a:extLst>
                </a:gridCol>
                <a:gridCol w="906087">
                  <a:extLst>
                    <a:ext uri="{9D8B030D-6E8A-4147-A177-3AD203B41FA5}">
                      <a16:colId xmlns:a16="http://schemas.microsoft.com/office/drawing/2014/main" val="1697014033"/>
                    </a:ext>
                  </a:extLst>
                </a:gridCol>
                <a:gridCol w="1214379">
                  <a:extLst>
                    <a:ext uri="{9D8B030D-6E8A-4147-A177-3AD203B41FA5}">
                      <a16:colId xmlns:a16="http://schemas.microsoft.com/office/drawing/2014/main" val="3111744223"/>
                    </a:ext>
                  </a:extLst>
                </a:gridCol>
                <a:gridCol w="788990">
                  <a:extLst>
                    <a:ext uri="{9D8B030D-6E8A-4147-A177-3AD203B41FA5}">
                      <a16:colId xmlns:a16="http://schemas.microsoft.com/office/drawing/2014/main" val="130618225"/>
                    </a:ext>
                  </a:extLst>
                </a:gridCol>
              </a:tblGrid>
              <a:tr h="252083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状態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社員コード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社員カナ（名義）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給与</a:t>
                      </a:r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振込</a:t>
                      </a:r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BK</a:t>
                      </a:r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コード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銀行名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支店名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種別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口座番号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預金</a:t>
                      </a:r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BK</a:t>
                      </a:r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コード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銀行名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267585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000001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ﾃｽﾄ　ｲﾁﾛｳ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0542220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アイチ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ﾏﾂﾊﾞﾁｮｳ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普通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1234567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411009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999998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ﾃｽﾄ　ｼﾞﾛｳ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0009548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ﾐﾂｲｽﾐﾄﾓ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ﾅﾘﾀ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普通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9876543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246411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143786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1695430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920587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267535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22011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637536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016551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973562"/>
                  </a:ext>
                </a:extLst>
              </a:tr>
            </a:tbl>
          </a:graphicData>
        </a:graphic>
      </p:graphicFrame>
      <p:sp>
        <p:nvSpPr>
          <p:cNvPr id="12" name="正方形/長方形 11"/>
          <p:cNvSpPr/>
          <p:nvPr/>
        </p:nvSpPr>
        <p:spPr>
          <a:xfrm>
            <a:off x="10547462" y="1150245"/>
            <a:ext cx="1559871" cy="1135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対象レコード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r>
              <a:rPr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給与</a:t>
            </a: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振込口座マスター</a:t>
            </a: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削除日付</a:t>
            </a: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空白</a:t>
            </a:r>
          </a:p>
          <a:p>
            <a:endParaRPr kumimoji="1"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7258404" y="5547906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Excel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出力</a:t>
            </a:r>
            <a:endParaRPr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7822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idx="1"/>
          </p:nvPr>
        </p:nvSpPr>
        <p:spPr>
          <a:xfrm>
            <a:off x="440575" y="714894"/>
            <a:ext cx="11305309" cy="5569527"/>
          </a:xfrm>
        </p:spPr>
        <p:txBody>
          <a:bodyPr>
            <a:norm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7.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一括削除画面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23207" y="1150245"/>
            <a:ext cx="8578735" cy="49014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31522" y="1150245"/>
            <a:ext cx="8570420" cy="371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給与振込口座一括削除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722524" y="5514655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閉じる</a:t>
            </a:r>
          </a:p>
        </p:txBody>
      </p:sp>
      <p:sp>
        <p:nvSpPr>
          <p:cNvPr id="15" name="日付プレースホルダー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62CB-AE02-499E-8DF1-609F7D77B994}" type="datetime1">
              <a:rPr kumimoji="1" lang="ja-JP" altLang="en-US" smtClean="0"/>
              <a:t>2021/1/4</a:t>
            </a:fld>
            <a:endParaRPr kumimoji="1" lang="ja-JP" altLang="en-US" dirty="0"/>
          </a:p>
        </p:txBody>
      </p:sp>
      <p:sp>
        <p:nvSpPr>
          <p:cNvPr id="17" name="スライド番号プレースホルダー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751178"/>
              </p:ext>
            </p:extLst>
          </p:nvPr>
        </p:nvGraphicFramePr>
        <p:xfrm>
          <a:off x="838198" y="1732134"/>
          <a:ext cx="8322427" cy="340825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32413">
                  <a:extLst>
                    <a:ext uri="{9D8B030D-6E8A-4147-A177-3AD203B41FA5}">
                      <a16:colId xmlns:a16="http://schemas.microsoft.com/office/drawing/2014/main" val="3285164545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889585061"/>
                    </a:ext>
                  </a:extLst>
                </a:gridCol>
                <a:gridCol w="1338349">
                  <a:extLst>
                    <a:ext uri="{9D8B030D-6E8A-4147-A177-3AD203B41FA5}">
                      <a16:colId xmlns:a16="http://schemas.microsoft.com/office/drawing/2014/main" val="1259357946"/>
                    </a:ext>
                  </a:extLst>
                </a:gridCol>
                <a:gridCol w="889462">
                  <a:extLst>
                    <a:ext uri="{9D8B030D-6E8A-4147-A177-3AD203B41FA5}">
                      <a16:colId xmlns:a16="http://schemas.microsoft.com/office/drawing/2014/main" val="1690966431"/>
                    </a:ext>
                  </a:extLst>
                </a:gridCol>
                <a:gridCol w="764771">
                  <a:extLst>
                    <a:ext uri="{9D8B030D-6E8A-4147-A177-3AD203B41FA5}">
                      <a16:colId xmlns:a16="http://schemas.microsoft.com/office/drawing/2014/main" val="2120910868"/>
                    </a:ext>
                  </a:extLst>
                </a:gridCol>
                <a:gridCol w="556953">
                  <a:extLst>
                    <a:ext uri="{9D8B030D-6E8A-4147-A177-3AD203B41FA5}">
                      <a16:colId xmlns:a16="http://schemas.microsoft.com/office/drawing/2014/main" val="1697014033"/>
                    </a:ext>
                  </a:extLst>
                </a:gridCol>
                <a:gridCol w="931025">
                  <a:extLst>
                    <a:ext uri="{9D8B030D-6E8A-4147-A177-3AD203B41FA5}">
                      <a16:colId xmlns:a16="http://schemas.microsoft.com/office/drawing/2014/main" val="3111744223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130618225"/>
                    </a:ext>
                  </a:extLst>
                </a:gridCol>
              </a:tblGrid>
              <a:tr h="252083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社員コード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社員カナ（名義）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給与</a:t>
                      </a:r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振込</a:t>
                      </a:r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BK</a:t>
                      </a:r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コード</a:t>
                      </a:r>
                      <a:endParaRPr kumimoji="1" lang="en-US" altLang="ja-JP" sz="12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銀行名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支店名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種別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口座番号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削除日付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267585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000002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ﾃｽﾄ　ｻﾌﾞﾛｳ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0542221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アイチ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ﾏﾂﾊﾞﾁｮｳ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1234567</a:t>
                      </a:r>
                      <a:endParaRPr kumimoji="1" lang="ja-JP" altLang="en-US" sz="12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2020/04/01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411009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999997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ﾃｽﾄ　ｼﾛｳ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0009547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ﾐﾂｲｽﾐﾄﾓ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ﾅﾘﾀ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9876543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2020/12/20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246411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143786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1695430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920587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267535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22011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637536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016551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973562"/>
                  </a:ext>
                </a:extLst>
              </a:tr>
            </a:tbl>
          </a:graphicData>
        </a:graphic>
      </p:graphicFrame>
      <p:sp>
        <p:nvSpPr>
          <p:cNvPr id="12" name="正方形/長方形 11"/>
          <p:cNvSpPr/>
          <p:nvPr/>
        </p:nvSpPr>
        <p:spPr>
          <a:xfrm>
            <a:off x="9476510" y="1150245"/>
            <a:ext cx="2630824" cy="1135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対象レコード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r>
              <a:rPr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給与</a:t>
            </a: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振込口座マスター</a:t>
            </a: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削除</a:t>
            </a:r>
            <a:r>
              <a:rPr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日付</a:t>
            </a:r>
            <a:r>
              <a:rPr lang="en-US" altLang="ja-JP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&lt;&gt;</a:t>
            </a:r>
            <a:r>
              <a:rPr lang="ja-JP" altLang="en-US" sz="11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空白</a:t>
            </a:r>
            <a:endParaRPr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093229" y="5511946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実行</a:t>
            </a:r>
          </a:p>
        </p:txBody>
      </p:sp>
    </p:spTree>
    <p:extLst>
      <p:ext uri="{BB962C8B-B14F-4D97-AF65-F5344CB8AC3E}">
        <p14:creationId xmlns:p14="http://schemas.microsoft.com/office/powerpoint/2010/main" val="49837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</Words>
  <Application>Microsoft Office PowerPoint</Application>
  <PresentationFormat>ワイド画面</PresentationFormat>
  <Paragraphs>219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Meiryo UI</vt:lpstr>
      <vt:lpstr>游ゴシック</vt:lpstr>
      <vt:lpstr>游ゴシック Light</vt:lpstr>
      <vt:lpstr>Arial</vt:lpstr>
      <vt:lpstr>Office テーマ</vt:lpstr>
      <vt:lpstr>■経理DB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2020-12-21T05:00:35Z</dcterms:created>
  <dcterms:modified xsi:type="dcterms:W3CDTF">2021-01-04T05:45:34Z</dcterms:modified>
</cp:coreProperties>
</file>