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a5b256a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a5b256a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5b256a0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a5b256a0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a5b256a0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a5b256a0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5b256a0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5b256a0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a5b256a0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a5b256a0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6125" y="818026"/>
            <a:ext cx="8222100" cy="12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DOM(Document Object Model)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Zain Qamar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0" y="1229875"/>
            <a:ext cx="798822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a web page is loaded, the browser creates a Document Object Model of the page.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DOM is a W3C (World Wide Web Consortium) standard.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DOM defines a standard for accessing documents: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HTML DOM is a standard object model and programming interface for HTML. It defines:</a:t>
            </a:r>
            <a:endParaRPr b="1" sz="18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HTML elements as objects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properties of all HTML elements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methods to access all HTML elements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events for all HTML elements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 and Methods: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property is a value that you can get or set (like changing the content of an HTML element).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method is an action you can do (like add or deleting an HTML element).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Getelementbyid is a method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InnerHtml is a property</a:t>
            </a:r>
            <a:r>
              <a:rPr lang="en-GB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DOM Events are a signal that something has occurred, or is occurring, and can be triggered by user interactions or by the browser.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mousedown, mouseup, click, dblclick, mousemove, mouseover, mousewheel, mouseout etc.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