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6" r:id="rId4"/>
    <p:sldId id="267" r:id="rId5"/>
    <p:sldId id="258" r:id="rId6"/>
    <p:sldId id="263" r:id="rId7"/>
    <p:sldId id="259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1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7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8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02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8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2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7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00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18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8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98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0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62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5F4DB8-1F58-42A4-A7CD-9A09C7DE55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A5C0-6DBC-4BD5-8222-96D135355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441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0904" y="204217"/>
            <a:ext cx="7285944" cy="1048512"/>
          </a:xfrm>
        </p:spPr>
        <p:txBody>
          <a:bodyPr/>
          <a:lstStyle/>
          <a:p>
            <a:r>
              <a:rPr lang="en-US" dirty="0" smtClean="0"/>
              <a:t>GROUP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505" y="2207916"/>
            <a:ext cx="8825658" cy="28304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Group members</a:t>
            </a:r>
          </a:p>
          <a:p>
            <a:endParaRPr lang="en-US" sz="2800" dirty="0" smtClean="0"/>
          </a:p>
          <a:p>
            <a:r>
              <a:rPr lang="en-US" sz="2800" dirty="0" smtClean="0"/>
              <a:t>Zain ul abideen ali                       233604</a:t>
            </a:r>
          </a:p>
          <a:p>
            <a:r>
              <a:rPr lang="en-US" sz="2800" dirty="0" smtClean="0"/>
              <a:t>Arfa Imran                                    233596</a:t>
            </a:r>
          </a:p>
          <a:p>
            <a:r>
              <a:rPr lang="en-US" sz="2800" dirty="0" smtClean="0"/>
              <a:t>Fatima khalid                                233526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67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Expiration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003894"/>
            <a:ext cx="10344976" cy="3168306"/>
          </a:xfrm>
        </p:spPr>
        <p:txBody>
          <a:bodyPr/>
          <a:lstStyle/>
          <a:p>
            <a:r>
              <a:rPr lang="en-US" dirty="0"/>
              <a:t>We utilized C#'s asynchronous capabilities to efficiently delete products from the cart. To improve user experience, the cart will automatically be cleared after 3 minutes of </a:t>
            </a:r>
            <a:r>
              <a:rPr lang="en-US" dirty="0" smtClean="0"/>
              <a:t>inactivity</a:t>
            </a:r>
          </a:p>
          <a:p>
            <a:r>
              <a:rPr lang="en-US" dirty="0" smtClean="0"/>
              <a:t>C# asynchronous capabilities like </a:t>
            </a:r>
            <a:r>
              <a:rPr lang="en-US" dirty="0"/>
              <a:t>T</a:t>
            </a:r>
            <a:r>
              <a:rPr lang="en-US" dirty="0" smtClean="0"/>
              <a:t>ask.delay() and await.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51559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46" y="2656423"/>
            <a:ext cx="8946541" cy="1120050"/>
          </a:xfrm>
        </p:spPr>
        <p:txBody>
          <a:bodyPr/>
          <a:lstStyle/>
          <a:p>
            <a:r>
              <a:rPr lang="en-US" dirty="0"/>
              <a:t>Users can proceed to checkout from their cart. Once the checkout process is complete, their cart will </a:t>
            </a:r>
            <a:r>
              <a:rPr lang="en-US"/>
              <a:t>be </a:t>
            </a:r>
            <a:r>
              <a:rPr lang="en-US" smtClean="0"/>
              <a:t>emptied.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7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4002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04" y="2217510"/>
            <a:ext cx="8946541" cy="4195481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and remove products from the cart. </a:t>
            </a:r>
            <a:endParaRPr lang="en-US" dirty="0" smtClean="0"/>
          </a:p>
          <a:p>
            <a:r>
              <a:rPr lang="en-US" dirty="0"/>
              <a:t>Product </a:t>
            </a:r>
            <a:r>
              <a:rPr lang="en-US" dirty="0" smtClean="0"/>
              <a:t>Recommendations</a:t>
            </a:r>
          </a:p>
          <a:p>
            <a:r>
              <a:rPr lang="en-US" dirty="0"/>
              <a:t>Item Quantity </a:t>
            </a: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/>
              <a:t>View Cart.</a:t>
            </a:r>
          </a:p>
          <a:p>
            <a:r>
              <a:rPr lang="en-US" dirty="0" smtClean="0"/>
              <a:t>Calculate </a:t>
            </a:r>
            <a:r>
              <a:rPr lang="en-US" dirty="0"/>
              <a:t>the total cost of items in the cart. </a:t>
            </a:r>
          </a:p>
          <a:p>
            <a:r>
              <a:rPr lang="en-US" dirty="0"/>
              <a:t>Apply discounts and sales tax. </a:t>
            </a:r>
          </a:p>
          <a:p>
            <a:r>
              <a:rPr lang="en-US" dirty="0" smtClean="0"/>
              <a:t>Cart </a:t>
            </a:r>
            <a:r>
              <a:rPr lang="en-US" dirty="0"/>
              <a:t>Expiration</a:t>
            </a:r>
          </a:p>
          <a:p>
            <a:r>
              <a:rPr lang="en-US" dirty="0"/>
              <a:t>Checkout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189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60" y="2729574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Our shopping cart </a:t>
            </a:r>
            <a:r>
              <a:rPr lang="en-US" dirty="0" smtClean="0"/>
              <a:t>application offers </a:t>
            </a:r>
            <a:r>
              <a:rPr lang="en-US" dirty="0"/>
              <a:t>a streamlined experience for adding, removing, and viewing products. With built-in validation and a helpful cart expiration </a:t>
            </a:r>
            <a:r>
              <a:rPr lang="en-US" dirty="0" smtClean="0"/>
              <a:t>feature.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design of our application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744" y="2052638"/>
            <a:ext cx="867009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23" y="288126"/>
            <a:ext cx="9404723" cy="1400530"/>
          </a:xfrm>
        </p:spPr>
        <p:txBody>
          <a:bodyPr/>
          <a:lstStyle/>
          <a:p>
            <a:r>
              <a:rPr lang="en-US" dirty="0" smtClean="0"/>
              <a:t>Add Product in Cart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3049614"/>
            <a:ext cx="9418918" cy="4195481"/>
          </a:xfrm>
        </p:spPr>
        <p:txBody>
          <a:bodyPr/>
          <a:lstStyle/>
          <a:p>
            <a:r>
              <a:rPr lang="en-US" dirty="0" smtClean="0"/>
              <a:t>We used list data structure for this operation</a:t>
            </a:r>
          </a:p>
          <a:p>
            <a:r>
              <a:rPr lang="en-US" dirty="0" smtClean="0"/>
              <a:t>We </a:t>
            </a:r>
            <a:r>
              <a:rPr lang="en-US" dirty="0"/>
              <a:t>also added some </a:t>
            </a:r>
            <a:r>
              <a:rPr lang="en-US" sz="2400" b="1" dirty="0"/>
              <a:t>Recommended </a:t>
            </a:r>
            <a:r>
              <a:rPr lang="en-US" sz="2400" b="1" dirty="0" smtClean="0"/>
              <a:t>products</a:t>
            </a:r>
          </a:p>
          <a:p>
            <a:pPr marL="0" indent="0">
              <a:buNone/>
            </a:pPr>
            <a:r>
              <a:rPr lang="en-US" dirty="0" smtClean="0"/>
              <a:t>     user </a:t>
            </a:r>
            <a:r>
              <a:rPr lang="en-US" dirty="0"/>
              <a:t>can select them just by entering their Ids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31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Quantity Management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08" y="3122766"/>
            <a:ext cx="8946541" cy="4195481"/>
          </a:xfrm>
        </p:spPr>
        <p:txBody>
          <a:bodyPr/>
          <a:lstStyle/>
          <a:p>
            <a:r>
              <a:rPr lang="en-US" dirty="0"/>
              <a:t>We've implemented </a:t>
            </a:r>
            <a:r>
              <a:rPr lang="en-US" b="1" dirty="0"/>
              <a:t>QUANTITY MANAGEMENT in the cart</a:t>
            </a:r>
            <a:r>
              <a:rPr lang="en-US" dirty="0"/>
              <a:t>. If a user enters the ID of an existing product, our console application will prompt them to enter the desired quantity. The quantity of that product will then be updated accordingly.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210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PRODUCT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754688"/>
            <a:ext cx="69769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0624" y="3155219"/>
            <a:ext cx="9409603" cy="241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r>
              <a:rPr lang="en-US" dirty="0"/>
              <a:t>For the delete operation in the cart, we utilized the predefined </a:t>
            </a:r>
            <a:r>
              <a:rPr lang="en-US" dirty="0" smtClean="0"/>
              <a:t>Remove() </a:t>
            </a:r>
            <a:r>
              <a:rPr lang="en-US" dirty="0"/>
              <a:t>method for lists in C# to remove products based on their specified IDs </a:t>
            </a:r>
            <a:endParaRPr lang="en-US" dirty="0" smtClean="0"/>
          </a:p>
          <a:p>
            <a:pPr lvl="0"/>
            <a:r>
              <a:rPr lang="en-US" dirty="0" smtClean="0"/>
              <a:t>We used pre Defined method </a:t>
            </a:r>
            <a:r>
              <a:rPr lang="en-US" dirty="0" err="1" smtClean="0"/>
              <a:t>FirstOrDefault</a:t>
            </a:r>
            <a:r>
              <a:rPr lang="en-US" dirty="0" smtClean="0"/>
              <a:t>(c=&gt;</a:t>
            </a:r>
            <a:r>
              <a:rPr lang="en-US" dirty="0" err="1" smtClean="0"/>
              <a:t>c.Id</a:t>
            </a:r>
            <a:r>
              <a:rPr lang="en-US" dirty="0" smtClean="0"/>
              <a:t>==Id) if id is found in the list it will return that product(in the list) other wise it will return NULL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6184" y="4535880"/>
            <a:ext cx="9373198" cy="286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156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VIEW CART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80" y="2766150"/>
            <a:ext cx="10043224" cy="4195481"/>
          </a:xfrm>
        </p:spPr>
        <p:txBody>
          <a:bodyPr>
            <a:normAutofit/>
          </a:bodyPr>
          <a:lstStyle/>
          <a:p>
            <a:r>
              <a:rPr lang="en-US" sz="2400" dirty="0"/>
              <a:t>We used for each loop for printing products present in the list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We used </a:t>
            </a:r>
            <a:r>
              <a:rPr lang="en-GB" sz="2400" b="1" dirty="0"/>
              <a:t>Composite Formatting</a:t>
            </a:r>
            <a:r>
              <a:rPr lang="en-GB" sz="2400" dirty="0"/>
              <a:t> for our cart Display.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99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76" y="196686"/>
            <a:ext cx="9438186" cy="1400530"/>
          </a:xfrm>
        </p:spPr>
        <p:txBody>
          <a:bodyPr/>
          <a:lstStyle/>
          <a:p>
            <a:r>
              <a:rPr lang="en-US" dirty="0" smtClean="0"/>
              <a:t>Calculation for tax/total/discount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4472" y="1929841"/>
            <a:ext cx="9373198" cy="122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We used decimal data type for storing decimal values like total, tax, subtotal etc.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5929" y="310177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 we used decimal data type?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636" y="4555210"/>
            <a:ext cx="9373198" cy="122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4472" y="4730901"/>
            <a:ext cx="9373198" cy="122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7164" y="4730901"/>
            <a:ext cx="9373198" cy="122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1308" y="4151321"/>
            <a:ext cx="9373198" cy="122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Precision: decimal provide a high degree of precision making it ideal for making </a:t>
            </a:r>
            <a:r>
              <a:rPr lang="en-US" dirty="0"/>
              <a:t>it ideal for calculations involving monetary values where even small differences can </a:t>
            </a:r>
            <a:r>
              <a:rPr lang="en-US" dirty="0" smtClean="0"/>
              <a:t>matter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574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405</TotalTime>
  <Words>339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GROUP 10</vt:lpstr>
      <vt:lpstr>Objectives</vt:lpstr>
      <vt:lpstr>Introduction</vt:lpstr>
      <vt:lpstr>UML design of our application</vt:lpstr>
      <vt:lpstr>Add Product in Cart</vt:lpstr>
      <vt:lpstr>Quantity Management System</vt:lpstr>
      <vt:lpstr>REMOVE PRODUCT</vt:lpstr>
      <vt:lpstr>VIEW CART</vt:lpstr>
      <vt:lpstr>Calculation for tax/total/discount</vt:lpstr>
      <vt:lpstr>Cart Expiration</vt:lpstr>
      <vt:lpstr>Check Out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zain</dc:creator>
  <cp:lastModifiedBy>Microsoft account</cp:lastModifiedBy>
  <cp:revision>30</cp:revision>
  <dcterms:created xsi:type="dcterms:W3CDTF">2024-10-24T16:41:50Z</dcterms:created>
  <dcterms:modified xsi:type="dcterms:W3CDTF">2024-10-24T23:56:36Z</dcterms:modified>
</cp:coreProperties>
</file>