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0F5DA-1829-4B21-A4AE-C8D4BBE4BA32}" v="405" dt="2024-07-14T14:31:2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32" autoAdjust="0"/>
  </p:normalViewPr>
  <p:slideViewPr>
    <p:cSldViewPr snapToGrid="0">
      <p:cViewPr varScale="1">
        <p:scale>
          <a:sx n="47" d="100"/>
          <a:sy n="47" d="100"/>
        </p:scale>
        <p:origin x="14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 Eagle" userId="cc4fea5e8ebdd5ac" providerId="LiveId" clId="{6920F5DA-1829-4B21-A4AE-C8D4BBE4BA32}"/>
    <pc:docChg chg="undo redo custSel addSld delSld modSld modMainMaster">
      <pc:chgData name="Zain Eagle" userId="cc4fea5e8ebdd5ac" providerId="LiveId" clId="{6920F5DA-1829-4B21-A4AE-C8D4BBE4BA32}" dt="2024-07-17T13:14:11.334" v="3525" actId="20577"/>
      <pc:docMkLst>
        <pc:docMk/>
      </pc:docMkLst>
      <pc:sldChg chg="addSp delSp modSp mod modTransition modClrScheme chgLayout">
        <pc:chgData name="Zain Eagle" userId="cc4fea5e8ebdd5ac" providerId="LiveId" clId="{6920F5DA-1829-4B21-A4AE-C8D4BBE4BA32}" dt="2024-07-14T12:52:03.497" v="370"/>
        <pc:sldMkLst>
          <pc:docMk/>
          <pc:sldMk cId="3929748721" sldId="256"/>
        </pc:sldMkLst>
        <pc:spChg chg="mod ord">
          <ac:chgData name="Zain Eagle" userId="cc4fea5e8ebdd5ac" providerId="LiveId" clId="{6920F5DA-1829-4B21-A4AE-C8D4BBE4BA32}" dt="2024-07-14T05:20:13.843" v="131" actId="255"/>
          <ac:spMkLst>
            <pc:docMk/>
            <pc:sldMk cId="3929748721" sldId="256"/>
            <ac:spMk id="2" creationId="{EC3AD5E4-9879-02CD-8543-2D2B1504A6DB}"/>
          </ac:spMkLst>
        </pc:spChg>
        <pc:spChg chg="del">
          <ac:chgData name="Zain Eagle" userId="cc4fea5e8ebdd5ac" providerId="LiveId" clId="{6920F5DA-1829-4B21-A4AE-C8D4BBE4BA32}" dt="2024-07-14T05:19:53.263" v="130" actId="700"/>
          <ac:spMkLst>
            <pc:docMk/>
            <pc:sldMk cId="3929748721" sldId="256"/>
            <ac:spMk id="3" creationId="{73322404-DFF7-35BB-5C5F-F14E2DEDE64C}"/>
          </ac:spMkLst>
        </pc:spChg>
        <pc:picChg chg="add mod">
          <ac:chgData name="Zain Eagle" userId="cc4fea5e8ebdd5ac" providerId="LiveId" clId="{6920F5DA-1829-4B21-A4AE-C8D4BBE4BA32}" dt="2024-07-14T05:21:46.958" v="139" actId="1076"/>
          <ac:picMkLst>
            <pc:docMk/>
            <pc:sldMk cId="3929748721" sldId="256"/>
            <ac:picMk id="5" creationId="{0941ED53-FEAF-F6BC-DC97-520DB50B364E}"/>
          </ac:picMkLst>
        </pc:picChg>
      </pc:sldChg>
      <pc:sldChg chg="addSp delSp modSp mod modTransition">
        <pc:chgData name="Zain Eagle" userId="cc4fea5e8ebdd5ac" providerId="LiveId" clId="{6920F5DA-1829-4B21-A4AE-C8D4BBE4BA32}" dt="2024-07-14T13:59:30.201" v="2849" actId="20577"/>
        <pc:sldMkLst>
          <pc:docMk/>
          <pc:sldMk cId="3354989111" sldId="257"/>
        </pc:sldMkLst>
        <pc:spChg chg="mod">
          <ac:chgData name="Zain Eagle" userId="cc4fea5e8ebdd5ac" providerId="LiveId" clId="{6920F5DA-1829-4B21-A4AE-C8D4BBE4BA32}" dt="2024-07-14T04:39:16.335" v="7" actId="20577"/>
          <ac:spMkLst>
            <pc:docMk/>
            <pc:sldMk cId="3354989111" sldId="257"/>
            <ac:spMk id="2" creationId="{16CF4A42-6B2C-B6AD-F237-54B81041E547}"/>
          </ac:spMkLst>
        </pc:spChg>
        <pc:spChg chg="add del mod">
          <ac:chgData name="Zain Eagle" userId="cc4fea5e8ebdd5ac" providerId="LiveId" clId="{6920F5DA-1829-4B21-A4AE-C8D4BBE4BA32}" dt="2024-07-14T04:42:05.199" v="47" actId="12084"/>
          <ac:spMkLst>
            <pc:docMk/>
            <pc:sldMk cId="3354989111" sldId="257"/>
            <ac:spMk id="3" creationId="{4B07E282-614E-5D4E-FEF5-8D6382BB3419}"/>
          </ac:spMkLst>
        </pc:spChg>
        <pc:graphicFrameChg chg="add mod">
          <ac:chgData name="Zain Eagle" userId="cc4fea5e8ebdd5ac" providerId="LiveId" clId="{6920F5DA-1829-4B21-A4AE-C8D4BBE4BA32}" dt="2024-07-14T13:59:30.201" v="2849" actId="20577"/>
          <ac:graphicFrameMkLst>
            <pc:docMk/>
            <pc:sldMk cId="3354989111" sldId="257"/>
            <ac:graphicFrameMk id="4" creationId="{DD0F3A16-F2A5-B7A9-767F-4B1EDCC58DD3}"/>
          </ac:graphicFrameMkLst>
        </pc:graphicFrameChg>
      </pc:sldChg>
      <pc:sldChg chg="addSp delSp modSp new mod modTransition modClrScheme modAnim chgLayout">
        <pc:chgData name="Zain Eagle" userId="cc4fea5e8ebdd5ac" providerId="LiveId" clId="{6920F5DA-1829-4B21-A4AE-C8D4BBE4BA32}" dt="2024-07-14T12:52:03.497" v="370"/>
        <pc:sldMkLst>
          <pc:docMk/>
          <pc:sldMk cId="3199683354" sldId="258"/>
        </pc:sldMkLst>
        <pc:spChg chg="del mod ord">
          <ac:chgData name="Zain Eagle" userId="cc4fea5e8ebdd5ac" providerId="LiveId" clId="{6920F5DA-1829-4B21-A4AE-C8D4BBE4BA32}" dt="2024-07-14T04:45:44.220" v="49" actId="700"/>
          <ac:spMkLst>
            <pc:docMk/>
            <pc:sldMk cId="3199683354" sldId="258"/>
            <ac:spMk id="2" creationId="{58202A09-C490-14DE-E6ED-4685A1968207}"/>
          </ac:spMkLst>
        </pc:spChg>
        <pc:spChg chg="del mod ord">
          <ac:chgData name="Zain Eagle" userId="cc4fea5e8ebdd5ac" providerId="LiveId" clId="{6920F5DA-1829-4B21-A4AE-C8D4BBE4BA32}" dt="2024-07-14T04:45:44.220" v="49" actId="700"/>
          <ac:spMkLst>
            <pc:docMk/>
            <pc:sldMk cId="3199683354" sldId="258"/>
            <ac:spMk id="3" creationId="{1A344B90-CC96-D147-A7AC-0C27F51F79A5}"/>
          </ac:spMkLst>
        </pc:spChg>
        <pc:spChg chg="add mod">
          <ac:chgData name="Zain Eagle" userId="cc4fea5e8ebdd5ac" providerId="LiveId" clId="{6920F5DA-1829-4B21-A4AE-C8D4BBE4BA32}" dt="2024-07-14T12:51:37.747" v="367" actId="1076"/>
          <ac:spMkLst>
            <pc:docMk/>
            <pc:sldMk cId="3199683354" sldId="258"/>
            <ac:spMk id="4" creationId="{1CFC4635-D1A5-10A5-0939-771B8348BF97}"/>
          </ac:spMkLst>
        </pc:spChg>
        <pc:spChg chg="add del mod ord">
          <ac:chgData name="Zain Eagle" userId="cc4fea5e8ebdd5ac" providerId="LiveId" clId="{6920F5DA-1829-4B21-A4AE-C8D4BBE4BA32}" dt="2024-07-14T04:45:54.557" v="50" actId="700"/>
          <ac:spMkLst>
            <pc:docMk/>
            <pc:sldMk cId="3199683354" sldId="258"/>
            <ac:spMk id="4" creationId="{E81D5937-6736-B702-F53A-B2A3B00CFD51}"/>
          </ac:spMkLst>
        </pc:spChg>
        <pc:spChg chg="add del mod ord">
          <ac:chgData name="Zain Eagle" userId="cc4fea5e8ebdd5ac" providerId="LiveId" clId="{6920F5DA-1829-4B21-A4AE-C8D4BBE4BA32}" dt="2024-07-14T04:45:54.557" v="50" actId="700"/>
          <ac:spMkLst>
            <pc:docMk/>
            <pc:sldMk cId="3199683354" sldId="258"/>
            <ac:spMk id="5" creationId="{6698B438-7AD0-547E-CBF7-1271F205919E}"/>
          </ac:spMkLst>
        </pc:spChg>
        <pc:spChg chg="add del mod ord">
          <ac:chgData name="Zain Eagle" userId="cc4fea5e8ebdd5ac" providerId="LiveId" clId="{6920F5DA-1829-4B21-A4AE-C8D4BBE4BA32}" dt="2024-07-14T04:46:40.923" v="51" actId="700"/>
          <ac:spMkLst>
            <pc:docMk/>
            <pc:sldMk cId="3199683354" sldId="258"/>
            <ac:spMk id="6" creationId="{0FA73BBC-AD26-AA13-C21E-5DF418D1C73C}"/>
          </ac:spMkLst>
        </pc:spChg>
        <pc:spChg chg="add del mod ord">
          <ac:chgData name="Zain Eagle" userId="cc4fea5e8ebdd5ac" providerId="LiveId" clId="{6920F5DA-1829-4B21-A4AE-C8D4BBE4BA32}" dt="2024-07-14T04:46:40.923" v="51" actId="700"/>
          <ac:spMkLst>
            <pc:docMk/>
            <pc:sldMk cId="3199683354" sldId="258"/>
            <ac:spMk id="7" creationId="{6CE12B32-2714-A078-A2B6-08C2A61A75F0}"/>
          </ac:spMkLst>
        </pc:spChg>
        <pc:spChg chg="add mod ord">
          <ac:chgData name="Zain Eagle" userId="cc4fea5e8ebdd5ac" providerId="LiveId" clId="{6920F5DA-1829-4B21-A4AE-C8D4BBE4BA32}" dt="2024-07-14T12:48:29.627" v="344" actId="20577"/>
          <ac:spMkLst>
            <pc:docMk/>
            <pc:sldMk cId="3199683354" sldId="258"/>
            <ac:spMk id="8" creationId="{526A1242-4DD2-691B-B1EF-245F1D219C9A}"/>
          </ac:spMkLst>
        </pc:spChg>
        <pc:spChg chg="add del mod">
          <ac:chgData name="Zain Eagle" userId="cc4fea5e8ebdd5ac" providerId="LiveId" clId="{6920F5DA-1829-4B21-A4AE-C8D4BBE4BA32}" dt="2024-07-14T12:48:34.682" v="345" actId="478"/>
          <ac:spMkLst>
            <pc:docMk/>
            <pc:sldMk cId="3199683354" sldId="258"/>
            <ac:spMk id="11" creationId="{21DF809D-D513-4CED-34B0-92FEA259345D}"/>
          </ac:spMkLst>
        </pc:spChg>
        <pc:picChg chg="add mod">
          <ac:chgData name="Zain Eagle" userId="cc4fea5e8ebdd5ac" providerId="LiveId" clId="{6920F5DA-1829-4B21-A4AE-C8D4BBE4BA32}" dt="2024-07-14T12:51:37.747" v="367" actId="1076"/>
          <ac:picMkLst>
            <pc:docMk/>
            <pc:sldMk cId="3199683354" sldId="258"/>
            <ac:picMk id="3" creationId="{40E947F7-5036-D40C-9FA8-A704C72354F5}"/>
          </ac:picMkLst>
        </pc:picChg>
        <pc:picChg chg="add del mod">
          <ac:chgData name="Zain Eagle" userId="cc4fea5e8ebdd5ac" providerId="LiveId" clId="{6920F5DA-1829-4B21-A4AE-C8D4BBE4BA32}" dt="2024-07-14T12:48:47.542" v="346" actId="478"/>
          <ac:picMkLst>
            <pc:docMk/>
            <pc:sldMk cId="3199683354" sldId="258"/>
            <ac:picMk id="10" creationId="{1DF90F7A-0ADC-70A6-32D8-77E5F2DE964C}"/>
          </ac:picMkLst>
        </pc:picChg>
      </pc:sldChg>
      <pc:sldChg chg="addSp delSp modSp new mod modTransition modClrScheme chgLayout">
        <pc:chgData name="Zain Eagle" userId="cc4fea5e8ebdd5ac" providerId="LiveId" clId="{6920F5DA-1829-4B21-A4AE-C8D4BBE4BA32}" dt="2024-07-17T12:47:55.580" v="3398" actId="14"/>
        <pc:sldMkLst>
          <pc:docMk/>
          <pc:sldMk cId="427323626" sldId="259"/>
        </pc:sldMkLst>
        <pc:spChg chg="del mod ord">
          <ac:chgData name="Zain Eagle" userId="cc4fea5e8ebdd5ac" providerId="LiveId" clId="{6920F5DA-1829-4B21-A4AE-C8D4BBE4BA32}" dt="2024-07-14T12:52:15.145" v="371" actId="700"/>
          <ac:spMkLst>
            <pc:docMk/>
            <pc:sldMk cId="427323626" sldId="259"/>
            <ac:spMk id="2" creationId="{EDAA30AF-1B6E-3C8F-D91C-4F76B0884DD4}"/>
          </ac:spMkLst>
        </pc:spChg>
        <pc:spChg chg="del">
          <ac:chgData name="Zain Eagle" userId="cc4fea5e8ebdd5ac" providerId="LiveId" clId="{6920F5DA-1829-4B21-A4AE-C8D4BBE4BA32}" dt="2024-07-14T12:52:15.145" v="371" actId="700"/>
          <ac:spMkLst>
            <pc:docMk/>
            <pc:sldMk cId="427323626" sldId="259"/>
            <ac:spMk id="3" creationId="{2CCCABF7-EFC1-EAA1-7D82-D0DB9A32A5BF}"/>
          </ac:spMkLst>
        </pc:spChg>
        <pc:spChg chg="add mod ord">
          <ac:chgData name="Zain Eagle" userId="cc4fea5e8ebdd5ac" providerId="LiveId" clId="{6920F5DA-1829-4B21-A4AE-C8D4BBE4BA32}" dt="2024-07-17T12:10:44.812" v="3317" actId="1076"/>
          <ac:spMkLst>
            <pc:docMk/>
            <pc:sldMk cId="427323626" sldId="259"/>
            <ac:spMk id="4" creationId="{7B8A7148-0D8F-D2E4-881D-DFE96E246F1E}"/>
          </ac:spMkLst>
        </pc:spChg>
        <pc:spChg chg="add mod ord">
          <ac:chgData name="Zain Eagle" userId="cc4fea5e8ebdd5ac" providerId="LiveId" clId="{6920F5DA-1829-4B21-A4AE-C8D4BBE4BA32}" dt="2024-07-17T12:47:55.580" v="3398" actId="14"/>
          <ac:spMkLst>
            <pc:docMk/>
            <pc:sldMk cId="427323626" sldId="259"/>
            <ac:spMk id="5" creationId="{3D0CD504-DC77-32F0-121D-612684CB9BDA}"/>
          </ac:spMkLst>
        </pc:spChg>
        <pc:spChg chg="add del">
          <ac:chgData name="Zain Eagle" userId="cc4fea5e8ebdd5ac" providerId="LiveId" clId="{6920F5DA-1829-4B21-A4AE-C8D4BBE4BA32}" dt="2024-07-14T12:58:38.685" v="730" actId="11529"/>
          <ac:spMkLst>
            <pc:docMk/>
            <pc:sldMk cId="427323626" sldId="259"/>
            <ac:spMk id="7" creationId="{7BFE1846-0505-1F89-EE70-B700AE4DF623}"/>
          </ac:spMkLst>
        </pc:spChg>
        <pc:graphicFrameChg chg="add del modGraphic">
          <ac:chgData name="Zain Eagle" userId="cc4fea5e8ebdd5ac" providerId="LiveId" clId="{6920F5DA-1829-4B21-A4AE-C8D4BBE4BA32}" dt="2024-07-14T12:58:16.686" v="728" actId="1032"/>
          <ac:graphicFrameMkLst>
            <pc:docMk/>
            <pc:sldMk cId="427323626" sldId="259"/>
            <ac:graphicFrameMk id="6" creationId="{B1262B7A-5165-46B2-F09F-9BA8C0307B9F}"/>
          </ac:graphicFrameMkLst>
        </pc:graphicFrameChg>
        <pc:picChg chg="add mod">
          <ac:chgData name="Zain Eagle" userId="cc4fea5e8ebdd5ac" providerId="LiveId" clId="{6920F5DA-1829-4B21-A4AE-C8D4BBE4BA32}" dt="2024-07-17T12:42:38.811" v="3378" actId="14100"/>
          <ac:picMkLst>
            <pc:docMk/>
            <pc:sldMk cId="427323626" sldId="259"/>
            <ac:picMk id="3" creationId="{FBF4AC96-84CD-89DC-CFF8-9ABC02574827}"/>
          </ac:picMkLst>
        </pc:picChg>
      </pc:sldChg>
      <pc:sldChg chg="addSp modSp new mod modNotesTx">
        <pc:chgData name="Zain Eagle" userId="cc4fea5e8ebdd5ac" providerId="LiveId" clId="{6920F5DA-1829-4B21-A4AE-C8D4BBE4BA32}" dt="2024-07-17T12:47:18.699" v="3390" actId="255"/>
        <pc:sldMkLst>
          <pc:docMk/>
          <pc:sldMk cId="42710184" sldId="260"/>
        </pc:sldMkLst>
        <pc:spChg chg="mod">
          <ac:chgData name="Zain Eagle" userId="cc4fea5e8ebdd5ac" providerId="LiveId" clId="{6920F5DA-1829-4B21-A4AE-C8D4BBE4BA32}" dt="2024-07-17T12:24:38.743" v="3322" actId="1076"/>
          <ac:spMkLst>
            <pc:docMk/>
            <pc:sldMk cId="42710184" sldId="260"/>
            <ac:spMk id="2" creationId="{C80244DA-FE2B-5A8C-743C-543C26E46E95}"/>
          </ac:spMkLst>
        </pc:spChg>
        <pc:spChg chg="mod">
          <ac:chgData name="Zain Eagle" userId="cc4fea5e8ebdd5ac" providerId="LiveId" clId="{6920F5DA-1829-4B21-A4AE-C8D4BBE4BA32}" dt="2024-07-17T12:47:18.699" v="3390" actId="255"/>
          <ac:spMkLst>
            <pc:docMk/>
            <pc:sldMk cId="42710184" sldId="260"/>
            <ac:spMk id="3" creationId="{FF133526-4EB4-DC2A-0A05-5FAE92FAACFF}"/>
          </ac:spMkLst>
        </pc:spChg>
        <pc:picChg chg="add mod">
          <ac:chgData name="Zain Eagle" userId="cc4fea5e8ebdd5ac" providerId="LiveId" clId="{6920F5DA-1829-4B21-A4AE-C8D4BBE4BA32}" dt="2024-07-17T12:30:09.428" v="3357" actId="14100"/>
          <ac:picMkLst>
            <pc:docMk/>
            <pc:sldMk cId="42710184" sldId="260"/>
            <ac:picMk id="5" creationId="{99AC1047-2BEB-D7CF-196B-02998B11E20C}"/>
          </ac:picMkLst>
        </pc:picChg>
      </pc:sldChg>
      <pc:sldChg chg="new del">
        <pc:chgData name="Zain Eagle" userId="cc4fea5e8ebdd5ac" providerId="LiveId" clId="{6920F5DA-1829-4B21-A4AE-C8D4BBE4BA32}" dt="2024-07-14T05:04:45.680" v="83" actId="680"/>
        <pc:sldMkLst>
          <pc:docMk/>
          <pc:sldMk cId="1847589157" sldId="260"/>
        </pc:sldMkLst>
      </pc:sldChg>
      <pc:sldChg chg="new del">
        <pc:chgData name="Zain Eagle" userId="cc4fea5e8ebdd5ac" providerId="LiveId" clId="{6920F5DA-1829-4B21-A4AE-C8D4BBE4BA32}" dt="2024-07-14T05:14:52.964" v="108" actId="47"/>
        <pc:sldMkLst>
          <pc:docMk/>
          <pc:sldMk cId="2240475157" sldId="260"/>
        </pc:sldMkLst>
      </pc:sldChg>
      <pc:sldChg chg="new del">
        <pc:chgData name="Zain Eagle" userId="cc4fea5e8ebdd5ac" providerId="LiveId" clId="{6920F5DA-1829-4B21-A4AE-C8D4BBE4BA32}" dt="2024-07-14T05:04:45.192" v="82" actId="680"/>
        <pc:sldMkLst>
          <pc:docMk/>
          <pc:sldMk cId="2467856525" sldId="261"/>
        </pc:sldMkLst>
      </pc:sldChg>
      <pc:sldChg chg="addSp delSp modSp new mod modClrScheme chgLayout">
        <pc:chgData name="Zain Eagle" userId="cc4fea5e8ebdd5ac" providerId="LiveId" clId="{6920F5DA-1829-4B21-A4AE-C8D4BBE4BA32}" dt="2024-07-14T13:19:01.431" v="1477" actId="14100"/>
        <pc:sldMkLst>
          <pc:docMk/>
          <pc:sldMk cId="3649082947" sldId="261"/>
        </pc:sldMkLst>
        <pc:spChg chg="del mod ord">
          <ac:chgData name="Zain Eagle" userId="cc4fea5e8ebdd5ac" providerId="LiveId" clId="{6920F5DA-1829-4B21-A4AE-C8D4BBE4BA32}" dt="2024-07-14T13:17:05.196" v="1453" actId="700"/>
          <ac:spMkLst>
            <pc:docMk/>
            <pc:sldMk cId="3649082947" sldId="261"/>
            <ac:spMk id="2" creationId="{B07E3F9A-EBD6-56FF-C72C-F6F766B06787}"/>
          </ac:spMkLst>
        </pc:spChg>
        <pc:spChg chg="del">
          <ac:chgData name="Zain Eagle" userId="cc4fea5e8ebdd5ac" providerId="LiveId" clId="{6920F5DA-1829-4B21-A4AE-C8D4BBE4BA32}" dt="2024-07-14T13:17:05.196" v="1453" actId="700"/>
          <ac:spMkLst>
            <pc:docMk/>
            <pc:sldMk cId="3649082947" sldId="261"/>
            <ac:spMk id="3" creationId="{9DD340F3-BCAA-59FD-C1E4-25FA082BC3B2}"/>
          </ac:spMkLst>
        </pc:spChg>
        <pc:spChg chg="add mod ord">
          <ac:chgData name="Zain Eagle" userId="cc4fea5e8ebdd5ac" providerId="LiveId" clId="{6920F5DA-1829-4B21-A4AE-C8D4BBE4BA32}" dt="2024-07-14T13:17:18.604" v="1470" actId="20577"/>
          <ac:spMkLst>
            <pc:docMk/>
            <pc:sldMk cId="3649082947" sldId="261"/>
            <ac:spMk id="4" creationId="{C70000A5-140B-A0E3-9D85-B9AEF56B28A6}"/>
          </ac:spMkLst>
        </pc:spChg>
        <pc:picChg chg="add mod">
          <ac:chgData name="Zain Eagle" userId="cc4fea5e8ebdd5ac" providerId="LiveId" clId="{6920F5DA-1829-4B21-A4AE-C8D4BBE4BA32}" dt="2024-07-14T13:19:01.431" v="1477" actId="14100"/>
          <ac:picMkLst>
            <pc:docMk/>
            <pc:sldMk cId="3649082947" sldId="261"/>
            <ac:picMk id="6" creationId="{EB0D3C58-C734-444F-CB97-3D043FBBCD28}"/>
          </ac:picMkLst>
        </pc:picChg>
      </pc:sldChg>
      <pc:sldChg chg="addSp delSp modSp new mod">
        <pc:chgData name="Zain Eagle" userId="cc4fea5e8ebdd5ac" providerId="LiveId" clId="{6920F5DA-1829-4B21-A4AE-C8D4BBE4BA32}" dt="2024-07-17T13:12:20.496" v="3409" actId="1076"/>
        <pc:sldMkLst>
          <pc:docMk/>
          <pc:sldMk cId="689488766" sldId="262"/>
        </pc:sldMkLst>
        <pc:spChg chg="mod">
          <ac:chgData name="Zain Eagle" userId="cc4fea5e8ebdd5ac" providerId="LiveId" clId="{6920F5DA-1829-4B21-A4AE-C8D4BBE4BA32}" dt="2024-07-17T12:27:51.557" v="3328" actId="1076"/>
          <ac:spMkLst>
            <pc:docMk/>
            <pc:sldMk cId="689488766" sldId="262"/>
            <ac:spMk id="2" creationId="{EE4CE41D-5DBB-A04A-264C-E9C0A8CB852E}"/>
          </ac:spMkLst>
        </pc:spChg>
        <pc:spChg chg="mod">
          <ac:chgData name="Zain Eagle" userId="cc4fea5e8ebdd5ac" providerId="LiveId" clId="{6920F5DA-1829-4B21-A4AE-C8D4BBE4BA32}" dt="2024-07-17T12:48:34.689" v="3400" actId="27636"/>
          <ac:spMkLst>
            <pc:docMk/>
            <pc:sldMk cId="689488766" sldId="262"/>
            <ac:spMk id="3" creationId="{848947CF-1614-8252-0725-B1E56E40F073}"/>
          </ac:spMkLst>
        </pc:spChg>
        <pc:picChg chg="add del mod">
          <ac:chgData name="Zain Eagle" userId="cc4fea5e8ebdd5ac" providerId="LiveId" clId="{6920F5DA-1829-4B21-A4AE-C8D4BBE4BA32}" dt="2024-07-17T13:11:34.426" v="3406" actId="478"/>
          <ac:picMkLst>
            <pc:docMk/>
            <pc:sldMk cId="689488766" sldId="262"/>
            <ac:picMk id="5" creationId="{8E50CB19-0569-F009-A207-D156AAAED60A}"/>
          </ac:picMkLst>
        </pc:picChg>
        <pc:picChg chg="add mod">
          <ac:chgData name="Zain Eagle" userId="cc4fea5e8ebdd5ac" providerId="LiveId" clId="{6920F5DA-1829-4B21-A4AE-C8D4BBE4BA32}" dt="2024-07-17T13:12:20.496" v="3409" actId="1076"/>
          <ac:picMkLst>
            <pc:docMk/>
            <pc:sldMk cId="689488766" sldId="262"/>
            <ac:picMk id="7" creationId="{DDF1495D-F335-2B6C-90EC-3F20CE864278}"/>
          </ac:picMkLst>
        </pc:picChg>
      </pc:sldChg>
      <pc:sldChg chg="addSp modSp new mod modClrScheme chgLayout">
        <pc:chgData name="Zain Eagle" userId="cc4fea5e8ebdd5ac" providerId="LiveId" clId="{6920F5DA-1829-4B21-A4AE-C8D4BBE4BA32}" dt="2024-07-14T13:39:04.548" v="2240" actId="14100"/>
        <pc:sldMkLst>
          <pc:docMk/>
          <pc:sldMk cId="1369294976" sldId="263"/>
        </pc:sldMkLst>
        <pc:spChg chg="mod ord">
          <ac:chgData name="Zain Eagle" userId="cc4fea5e8ebdd5ac" providerId="LiveId" clId="{6920F5DA-1829-4B21-A4AE-C8D4BBE4BA32}" dt="2024-07-14T13:38:01.590" v="2234" actId="700"/>
          <ac:spMkLst>
            <pc:docMk/>
            <pc:sldMk cId="1369294976" sldId="263"/>
            <ac:spMk id="2" creationId="{9DEA16CC-95CF-EF6A-D853-9AA734EC4AE1}"/>
          </ac:spMkLst>
        </pc:spChg>
        <pc:spChg chg="mod ord">
          <ac:chgData name="Zain Eagle" userId="cc4fea5e8ebdd5ac" providerId="LiveId" clId="{6920F5DA-1829-4B21-A4AE-C8D4BBE4BA32}" dt="2024-07-14T13:38:01.590" v="2234" actId="700"/>
          <ac:spMkLst>
            <pc:docMk/>
            <pc:sldMk cId="1369294976" sldId="263"/>
            <ac:spMk id="3" creationId="{87E0329F-B232-10D6-5623-37F97692B46B}"/>
          </ac:spMkLst>
        </pc:spChg>
        <pc:spChg chg="add mod">
          <ac:chgData name="Zain Eagle" userId="cc4fea5e8ebdd5ac" providerId="LiveId" clId="{6920F5DA-1829-4B21-A4AE-C8D4BBE4BA32}" dt="2024-07-14T13:39:04.548" v="2240" actId="14100"/>
          <ac:spMkLst>
            <pc:docMk/>
            <pc:sldMk cId="1369294976" sldId="263"/>
            <ac:spMk id="6" creationId="{13A54710-D3C7-0DE7-5696-63FA97AD608E}"/>
          </ac:spMkLst>
        </pc:spChg>
        <pc:picChg chg="add mod">
          <ac:chgData name="Zain Eagle" userId="cc4fea5e8ebdd5ac" providerId="LiveId" clId="{6920F5DA-1829-4B21-A4AE-C8D4BBE4BA32}" dt="2024-07-14T13:39:04.548" v="2240" actId="14100"/>
          <ac:picMkLst>
            <pc:docMk/>
            <pc:sldMk cId="1369294976" sldId="263"/>
            <ac:picMk id="5" creationId="{F7A79B51-FA9A-F2E2-3EB4-3BBE98DF9B0F}"/>
          </ac:picMkLst>
        </pc:picChg>
      </pc:sldChg>
      <pc:sldChg chg="addSp delSp modSp new mod">
        <pc:chgData name="Zain Eagle" userId="cc4fea5e8ebdd5ac" providerId="LiveId" clId="{6920F5DA-1829-4B21-A4AE-C8D4BBE4BA32}" dt="2024-07-17T13:11:16.783" v="3405" actId="14100"/>
        <pc:sldMkLst>
          <pc:docMk/>
          <pc:sldMk cId="3426924289" sldId="264"/>
        </pc:sldMkLst>
        <pc:spChg chg="mod">
          <ac:chgData name="Zain Eagle" userId="cc4fea5e8ebdd5ac" providerId="LiveId" clId="{6920F5DA-1829-4B21-A4AE-C8D4BBE4BA32}" dt="2024-07-17T13:11:06.289" v="3403" actId="1076"/>
          <ac:spMkLst>
            <pc:docMk/>
            <pc:sldMk cId="3426924289" sldId="264"/>
            <ac:spMk id="2" creationId="{4114C564-ED71-DDE1-339D-B38F45422CC6}"/>
          </ac:spMkLst>
        </pc:spChg>
        <pc:spChg chg="mod">
          <ac:chgData name="Zain Eagle" userId="cc4fea5e8ebdd5ac" providerId="LiveId" clId="{6920F5DA-1829-4B21-A4AE-C8D4BBE4BA32}" dt="2024-07-17T12:46:33.911" v="3386" actId="27636"/>
          <ac:spMkLst>
            <pc:docMk/>
            <pc:sldMk cId="3426924289" sldId="264"/>
            <ac:spMk id="3" creationId="{CD0F0BBC-442A-BFA3-4FC2-1A4079FAF793}"/>
          </ac:spMkLst>
        </pc:spChg>
        <pc:spChg chg="add del">
          <ac:chgData name="Zain Eagle" userId="cc4fea5e8ebdd5ac" providerId="LiveId" clId="{6920F5DA-1829-4B21-A4AE-C8D4BBE4BA32}" dt="2024-07-14T13:51:18.931" v="2742" actId="22"/>
          <ac:spMkLst>
            <pc:docMk/>
            <pc:sldMk cId="3426924289" sldId="264"/>
            <ac:spMk id="5" creationId="{C925F7BA-E9D5-866E-434F-2AE3BA728024}"/>
          </ac:spMkLst>
        </pc:spChg>
        <pc:picChg chg="add mod">
          <ac:chgData name="Zain Eagle" userId="cc4fea5e8ebdd5ac" providerId="LiveId" clId="{6920F5DA-1829-4B21-A4AE-C8D4BBE4BA32}" dt="2024-07-17T13:11:16.783" v="3405" actId="14100"/>
          <ac:picMkLst>
            <pc:docMk/>
            <pc:sldMk cId="3426924289" sldId="264"/>
            <ac:picMk id="5" creationId="{830477A6-9303-A667-E05E-9522390AC00C}"/>
          </ac:picMkLst>
        </pc:picChg>
      </pc:sldChg>
      <pc:sldChg chg="addSp delSp modSp new mod modClrScheme chgLayout">
        <pc:chgData name="Zain Eagle" userId="cc4fea5e8ebdd5ac" providerId="LiveId" clId="{6920F5DA-1829-4B21-A4AE-C8D4BBE4BA32}" dt="2024-07-14T13:55:02.075" v="2780" actId="14100"/>
        <pc:sldMkLst>
          <pc:docMk/>
          <pc:sldMk cId="208369561" sldId="265"/>
        </pc:sldMkLst>
        <pc:spChg chg="del mod ord">
          <ac:chgData name="Zain Eagle" userId="cc4fea5e8ebdd5ac" providerId="LiveId" clId="{6920F5DA-1829-4B21-A4AE-C8D4BBE4BA32}" dt="2024-07-14T13:53:21.289" v="2747" actId="700"/>
          <ac:spMkLst>
            <pc:docMk/>
            <pc:sldMk cId="208369561" sldId="265"/>
            <ac:spMk id="2" creationId="{0D3448F7-D93A-A254-5031-BE809805F3D6}"/>
          </ac:spMkLst>
        </pc:spChg>
        <pc:spChg chg="del">
          <ac:chgData name="Zain Eagle" userId="cc4fea5e8ebdd5ac" providerId="LiveId" clId="{6920F5DA-1829-4B21-A4AE-C8D4BBE4BA32}" dt="2024-07-14T13:53:21.289" v="2747" actId="700"/>
          <ac:spMkLst>
            <pc:docMk/>
            <pc:sldMk cId="208369561" sldId="265"/>
            <ac:spMk id="3" creationId="{CB25CFED-B01A-7CB8-047F-49B695D34E04}"/>
          </ac:spMkLst>
        </pc:spChg>
        <pc:spChg chg="add mod ord">
          <ac:chgData name="Zain Eagle" userId="cc4fea5e8ebdd5ac" providerId="LiveId" clId="{6920F5DA-1829-4B21-A4AE-C8D4BBE4BA32}" dt="2024-07-14T13:53:36.530" v="2765" actId="20577"/>
          <ac:spMkLst>
            <pc:docMk/>
            <pc:sldMk cId="208369561" sldId="265"/>
            <ac:spMk id="4" creationId="{195C7935-AB09-A6A8-CD1D-985A50C0A721}"/>
          </ac:spMkLst>
        </pc:spChg>
        <pc:spChg chg="add mod">
          <ac:chgData name="Zain Eagle" userId="cc4fea5e8ebdd5ac" providerId="LiveId" clId="{6920F5DA-1829-4B21-A4AE-C8D4BBE4BA32}" dt="2024-07-14T13:54:56.734" v="2779" actId="1076"/>
          <ac:spMkLst>
            <pc:docMk/>
            <pc:sldMk cId="208369561" sldId="265"/>
            <ac:spMk id="7" creationId="{09C0B7E6-ACA8-AA1D-BBA1-B0CEE4FD96B8}"/>
          </ac:spMkLst>
        </pc:spChg>
        <pc:picChg chg="add mod">
          <ac:chgData name="Zain Eagle" userId="cc4fea5e8ebdd5ac" providerId="LiveId" clId="{6920F5DA-1829-4B21-A4AE-C8D4BBE4BA32}" dt="2024-07-14T13:55:02.075" v="2780" actId="14100"/>
          <ac:picMkLst>
            <pc:docMk/>
            <pc:sldMk cId="208369561" sldId="265"/>
            <ac:picMk id="6" creationId="{C438D6F3-F379-C442-2F1D-EB33D6A86F30}"/>
          </ac:picMkLst>
        </pc:picChg>
      </pc:sldChg>
      <pc:sldChg chg="addSp delSp modSp new mod modClrScheme chgLayout">
        <pc:chgData name="Zain Eagle" userId="cc4fea5e8ebdd5ac" providerId="LiveId" clId="{6920F5DA-1829-4B21-A4AE-C8D4BBE4BA32}" dt="2024-07-14T14:11:52.238" v="3130" actId="1076"/>
        <pc:sldMkLst>
          <pc:docMk/>
          <pc:sldMk cId="3854336597" sldId="266"/>
        </pc:sldMkLst>
        <pc:spChg chg="del mod ord">
          <ac:chgData name="Zain Eagle" userId="cc4fea5e8ebdd5ac" providerId="LiveId" clId="{6920F5DA-1829-4B21-A4AE-C8D4BBE4BA32}" dt="2024-07-14T13:59:52.346" v="2851" actId="700"/>
          <ac:spMkLst>
            <pc:docMk/>
            <pc:sldMk cId="3854336597" sldId="266"/>
            <ac:spMk id="2" creationId="{9D36DD54-68F7-C90A-311F-80DEAAFA1C4B}"/>
          </ac:spMkLst>
        </pc:spChg>
        <pc:spChg chg="del">
          <ac:chgData name="Zain Eagle" userId="cc4fea5e8ebdd5ac" providerId="LiveId" clId="{6920F5DA-1829-4B21-A4AE-C8D4BBE4BA32}" dt="2024-07-14T13:59:52.346" v="2851" actId="700"/>
          <ac:spMkLst>
            <pc:docMk/>
            <pc:sldMk cId="3854336597" sldId="266"/>
            <ac:spMk id="3" creationId="{A298CA7B-0722-4A2E-C613-97C5FFBA9D9A}"/>
          </ac:spMkLst>
        </pc:spChg>
        <pc:spChg chg="add mod ord">
          <ac:chgData name="Zain Eagle" userId="cc4fea5e8ebdd5ac" providerId="LiveId" clId="{6920F5DA-1829-4B21-A4AE-C8D4BBE4BA32}" dt="2024-07-14T14:04:09.265" v="2878" actId="313"/>
          <ac:spMkLst>
            <pc:docMk/>
            <pc:sldMk cId="3854336597" sldId="266"/>
            <ac:spMk id="4" creationId="{9EF681B8-3797-5F93-C705-AB53273179DC}"/>
          </ac:spMkLst>
        </pc:spChg>
        <pc:spChg chg="add del mod">
          <ac:chgData name="Zain Eagle" userId="cc4fea5e8ebdd5ac" providerId="LiveId" clId="{6920F5DA-1829-4B21-A4AE-C8D4BBE4BA32}" dt="2024-07-14T14:11:03.475" v="3120" actId="478"/>
          <ac:spMkLst>
            <pc:docMk/>
            <pc:sldMk cId="3854336597" sldId="266"/>
            <ac:spMk id="7" creationId="{6C19DF5C-8751-8073-800B-E0A653C80D1C}"/>
          </ac:spMkLst>
        </pc:spChg>
        <pc:spChg chg="add mod">
          <ac:chgData name="Zain Eagle" userId="cc4fea5e8ebdd5ac" providerId="LiveId" clId="{6920F5DA-1829-4B21-A4AE-C8D4BBE4BA32}" dt="2024-07-14T14:11:52.238" v="3130" actId="1076"/>
          <ac:spMkLst>
            <pc:docMk/>
            <pc:sldMk cId="3854336597" sldId="266"/>
            <ac:spMk id="10" creationId="{D57DD20A-75CC-17C2-3E2A-1BD7405CB542}"/>
          </ac:spMkLst>
        </pc:spChg>
        <pc:picChg chg="add del mod">
          <ac:chgData name="Zain Eagle" userId="cc4fea5e8ebdd5ac" providerId="LiveId" clId="{6920F5DA-1829-4B21-A4AE-C8D4BBE4BA32}" dt="2024-07-14T14:11:03.475" v="3120" actId="478"/>
          <ac:picMkLst>
            <pc:docMk/>
            <pc:sldMk cId="3854336597" sldId="266"/>
            <ac:picMk id="6" creationId="{49BFA8C0-5ABC-2224-9D03-4ACF3D8E8A80}"/>
          </ac:picMkLst>
        </pc:picChg>
        <pc:picChg chg="add mod">
          <ac:chgData name="Zain Eagle" userId="cc4fea5e8ebdd5ac" providerId="LiveId" clId="{6920F5DA-1829-4B21-A4AE-C8D4BBE4BA32}" dt="2024-07-14T14:11:52.238" v="3130" actId="1076"/>
          <ac:picMkLst>
            <pc:docMk/>
            <pc:sldMk cId="3854336597" sldId="266"/>
            <ac:picMk id="9" creationId="{B60DDF35-BEAA-51DB-CA5F-9B3DA6B82855}"/>
          </ac:picMkLst>
        </pc:picChg>
      </pc:sldChg>
      <pc:sldChg chg="addSp delSp modSp new mod modClrScheme chgLayout">
        <pc:chgData name="Zain Eagle" userId="cc4fea5e8ebdd5ac" providerId="LiveId" clId="{6920F5DA-1829-4B21-A4AE-C8D4BBE4BA32}" dt="2024-07-17T13:14:11.334" v="3525" actId="20577"/>
        <pc:sldMkLst>
          <pc:docMk/>
          <pc:sldMk cId="137185550" sldId="267"/>
        </pc:sldMkLst>
        <pc:spChg chg="del mod ord">
          <ac:chgData name="Zain Eagle" userId="cc4fea5e8ebdd5ac" providerId="LiveId" clId="{6920F5DA-1829-4B21-A4AE-C8D4BBE4BA32}" dt="2024-07-14T14:04:25.443" v="2880" actId="700"/>
          <ac:spMkLst>
            <pc:docMk/>
            <pc:sldMk cId="137185550" sldId="267"/>
            <ac:spMk id="2" creationId="{91B30E87-2388-4384-40EC-871BD882066A}"/>
          </ac:spMkLst>
        </pc:spChg>
        <pc:spChg chg="add mod ord">
          <ac:chgData name="Zain Eagle" userId="cc4fea5e8ebdd5ac" providerId="LiveId" clId="{6920F5DA-1829-4B21-A4AE-C8D4BBE4BA32}" dt="2024-07-14T14:04:41.759" v="2895" actId="20577"/>
          <ac:spMkLst>
            <pc:docMk/>
            <pc:sldMk cId="137185550" sldId="267"/>
            <ac:spMk id="3" creationId="{03BD8744-0ED0-4456-B235-3E3610943BCF}"/>
          </ac:spMkLst>
        </pc:spChg>
        <pc:spChg chg="add mod ord">
          <ac:chgData name="Zain Eagle" userId="cc4fea5e8ebdd5ac" providerId="LiveId" clId="{6920F5DA-1829-4B21-A4AE-C8D4BBE4BA32}" dt="2024-07-17T13:14:11.334" v="3525" actId="20577"/>
          <ac:spMkLst>
            <pc:docMk/>
            <pc:sldMk cId="137185550" sldId="267"/>
            <ac:spMk id="4" creationId="{6331A603-4A37-3844-D723-E619CD2A0306}"/>
          </ac:spMkLst>
        </pc:spChg>
      </pc:sldChg>
      <pc:sldChg chg="addSp delSp modSp new mod modClrScheme chgLayout">
        <pc:chgData name="Zain Eagle" userId="cc4fea5e8ebdd5ac" providerId="LiveId" clId="{6920F5DA-1829-4B21-A4AE-C8D4BBE4BA32}" dt="2024-07-14T14:31:51.318" v="3310" actId="1076"/>
        <pc:sldMkLst>
          <pc:docMk/>
          <pc:sldMk cId="4063139362" sldId="268"/>
        </pc:sldMkLst>
        <pc:spChg chg="del mod ord">
          <ac:chgData name="Zain Eagle" userId="cc4fea5e8ebdd5ac" providerId="LiveId" clId="{6920F5DA-1829-4B21-A4AE-C8D4BBE4BA32}" dt="2024-07-14T14:30:54.939" v="3303" actId="700"/>
          <ac:spMkLst>
            <pc:docMk/>
            <pc:sldMk cId="4063139362" sldId="268"/>
            <ac:spMk id="2" creationId="{0BCF5A17-8203-87A1-1E95-F31BD7BE84DC}"/>
          </ac:spMkLst>
        </pc:spChg>
        <pc:spChg chg="del">
          <ac:chgData name="Zain Eagle" userId="cc4fea5e8ebdd5ac" providerId="LiveId" clId="{6920F5DA-1829-4B21-A4AE-C8D4BBE4BA32}" dt="2024-07-14T14:30:54.939" v="3303" actId="700"/>
          <ac:spMkLst>
            <pc:docMk/>
            <pc:sldMk cId="4063139362" sldId="268"/>
            <ac:spMk id="3" creationId="{23548E01-69A2-F768-7CA6-06EB0585E263}"/>
          </ac:spMkLst>
        </pc:spChg>
        <pc:spChg chg="add del mod ord">
          <ac:chgData name="Zain Eagle" userId="cc4fea5e8ebdd5ac" providerId="LiveId" clId="{6920F5DA-1829-4B21-A4AE-C8D4BBE4BA32}" dt="2024-07-14T14:31:01.086" v="3304" actId="700"/>
          <ac:spMkLst>
            <pc:docMk/>
            <pc:sldMk cId="4063139362" sldId="268"/>
            <ac:spMk id="4" creationId="{271358D1-657C-45B9-8399-C85633B209DA}"/>
          </ac:spMkLst>
        </pc:spChg>
        <pc:picChg chg="add mod">
          <ac:chgData name="Zain Eagle" userId="cc4fea5e8ebdd5ac" providerId="LiveId" clId="{6920F5DA-1829-4B21-A4AE-C8D4BBE4BA32}" dt="2024-07-14T14:31:51.318" v="3310" actId="1076"/>
          <ac:picMkLst>
            <pc:docMk/>
            <pc:sldMk cId="4063139362" sldId="268"/>
            <ac:picMk id="6" creationId="{ED365BD9-24B8-4252-E571-975EF027594A}"/>
          </ac:picMkLst>
        </pc:picChg>
      </pc:sldChg>
      <pc:sldMasterChg chg="modTransition modSldLayout">
        <pc:chgData name="Zain Eagle" userId="cc4fea5e8ebdd5ac" providerId="LiveId" clId="{6920F5DA-1829-4B21-A4AE-C8D4BBE4BA32}" dt="2024-07-14T12:52:03.497" v="370"/>
        <pc:sldMasterMkLst>
          <pc:docMk/>
          <pc:sldMasterMk cId="0" sldId="2147483648"/>
        </pc:sldMasterMkLst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Zain Eagle" userId="cc4fea5e8ebdd5ac" providerId="LiveId" clId="{6920F5DA-1829-4B21-A4AE-C8D4BBE4BA32}" dt="2024-07-14T12:52:03.497" v="370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B0821-DA28-45F7-9F5F-1FE8618BD97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34C9BE-E051-459F-B9E1-5903F916CF16}">
      <dgm:prSet/>
      <dgm:spPr/>
      <dgm:t>
        <a:bodyPr/>
        <a:lstStyle/>
        <a:p>
          <a:r>
            <a:rPr lang="en-US" dirty="0"/>
            <a:t>Mean Temperature</a:t>
          </a:r>
        </a:p>
        <a:p>
          <a:endParaRPr lang="en-IN" dirty="0"/>
        </a:p>
      </dgm:t>
    </dgm:pt>
    <dgm:pt modelId="{7FD01DE7-69BE-4F29-BE79-7F34385C1CAA}" type="parTrans" cxnId="{5500257F-DDD7-4C45-B248-D5AFA2C7C9E8}">
      <dgm:prSet/>
      <dgm:spPr/>
      <dgm:t>
        <a:bodyPr/>
        <a:lstStyle/>
        <a:p>
          <a:endParaRPr lang="en-IN"/>
        </a:p>
      </dgm:t>
    </dgm:pt>
    <dgm:pt modelId="{D9AF5D00-131B-4766-B926-38C3EC02DA3D}" type="sibTrans" cxnId="{5500257F-DDD7-4C45-B248-D5AFA2C7C9E8}">
      <dgm:prSet/>
      <dgm:spPr/>
      <dgm:t>
        <a:bodyPr/>
        <a:lstStyle/>
        <a:p>
          <a:endParaRPr lang="en-IN"/>
        </a:p>
      </dgm:t>
    </dgm:pt>
    <dgm:pt modelId="{0FD5FDD6-82A0-4C18-90E6-0D6B080DB489}">
      <dgm:prSet/>
      <dgm:spPr/>
      <dgm:t>
        <a:bodyPr/>
        <a:lstStyle/>
        <a:p>
          <a:r>
            <a:rPr lang="en-US" dirty="0"/>
            <a:t>Wind Speed</a:t>
          </a:r>
          <a:endParaRPr lang="en-IN" dirty="0"/>
        </a:p>
      </dgm:t>
    </dgm:pt>
    <dgm:pt modelId="{BD5198E3-819D-4544-8D05-7EE64F095C03}" type="parTrans" cxnId="{F88F8BF7-6DAF-41A2-B0DD-C82B6A9FBF19}">
      <dgm:prSet/>
      <dgm:spPr/>
      <dgm:t>
        <a:bodyPr/>
        <a:lstStyle/>
        <a:p>
          <a:endParaRPr lang="en-IN"/>
        </a:p>
      </dgm:t>
    </dgm:pt>
    <dgm:pt modelId="{B25AFBA7-81A4-4CE5-87C1-3A2A3EE5D36F}" type="sibTrans" cxnId="{F88F8BF7-6DAF-41A2-B0DD-C82B6A9FBF19}">
      <dgm:prSet/>
      <dgm:spPr/>
      <dgm:t>
        <a:bodyPr/>
        <a:lstStyle/>
        <a:p>
          <a:endParaRPr lang="en-IN"/>
        </a:p>
      </dgm:t>
    </dgm:pt>
    <dgm:pt modelId="{7D1805A4-A9C7-46BF-892F-AD5A91E931DF}">
      <dgm:prSet/>
      <dgm:spPr/>
      <dgm:t>
        <a:bodyPr/>
        <a:lstStyle/>
        <a:p>
          <a:r>
            <a:rPr lang="en-US" dirty="0"/>
            <a:t>Weather conditions</a:t>
          </a:r>
        </a:p>
      </dgm:t>
    </dgm:pt>
    <dgm:pt modelId="{1BA206C7-891D-4F22-BAB1-698E496A8D7B}" type="parTrans" cxnId="{6B7FDD19-9A07-4C55-8A11-5CE468F2D2A7}">
      <dgm:prSet/>
      <dgm:spPr/>
      <dgm:t>
        <a:bodyPr/>
        <a:lstStyle/>
        <a:p>
          <a:endParaRPr lang="en-IN"/>
        </a:p>
      </dgm:t>
    </dgm:pt>
    <dgm:pt modelId="{F0E6C3EE-6195-473D-9392-3177C5AD0F1E}" type="sibTrans" cxnId="{6B7FDD19-9A07-4C55-8A11-5CE468F2D2A7}">
      <dgm:prSet/>
      <dgm:spPr/>
      <dgm:t>
        <a:bodyPr/>
        <a:lstStyle/>
        <a:p>
          <a:endParaRPr lang="en-IN"/>
        </a:p>
      </dgm:t>
    </dgm:pt>
    <dgm:pt modelId="{76703150-2250-4392-A7E1-42272F2349ED}">
      <dgm:prSet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Temperature </a:t>
          </a:r>
          <a:endParaRPr lang="en-IN" dirty="0"/>
        </a:p>
      </dgm:t>
    </dgm:pt>
    <dgm:pt modelId="{14FD21AF-609C-436E-8310-54DE1616693A}" type="sibTrans" cxnId="{5F881C2C-904F-4028-B0E4-AA8DD87885FE}">
      <dgm:prSet/>
      <dgm:spPr/>
      <dgm:t>
        <a:bodyPr/>
        <a:lstStyle/>
        <a:p>
          <a:endParaRPr lang="en-IN"/>
        </a:p>
      </dgm:t>
    </dgm:pt>
    <dgm:pt modelId="{3E55A25C-7C7C-4C2D-8ADD-7C3752866B3E}" type="parTrans" cxnId="{5F881C2C-904F-4028-B0E4-AA8DD87885FE}">
      <dgm:prSet/>
      <dgm:spPr/>
      <dgm:t>
        <a:bodyPr/>
        <a:lstStyle/>
        <a:p>
          <a:endParaRPr lang="en-IN"/>
        </a:p>
      </dgm:t>
    </dgm:pt>
    <dgm:pt modelId="{F4CD9B2C-010E-455C-A36F-76303BF1BDC0}">
      <dgm:prSet/>
      <dgm:spPr/>
      <dgm:t>
        <a:bodyPr/>
        <a:lstStyle/>
        <a:p>
          <a:r>
            <a:rPr lang="en-US" dirty="0"/>
            <a:t>Precipitation</a:t>
          </a:r>
        </a:p>
      </dgm:t>
    </dgm:pt>
    <dgm:pt modelId="{12C085CD-C69F-4984-8D76-244EFAFC4AB2}" type="parTrans" cxnId="{B51A4A87-EC76-415C-B2F6-982906DCDC54}">
      <dgm:prSet/>
      <dgm:spPr/>
    </dgm:pt>
    <dgm:pt modelId="{74D355BD-2E8E-4EE6-A927-FD7FFBCA284C}" type="sibTrans" cxnId="{B51A4A87-EC76-415C-B2F6-982906DCDC54}">
      <dgm:prSet/>
      <dgm:spPr/>
    </dgm:pt>
    <dgm:pt modelId="{7CB5F47E-5028-4DAA-8158-785F32E366BF}" type="pres">
      <dgm:prSet presAssocID="{4C3B0821-DA28-45F7-9F5F-1FE8618BD97D}" presName="Name0" presStyleCnt="0">
        <dgm:presLayoutVars>
          <dgm:dir/>
          <dgm:resizeHandles val="exact"/>
        </dgm:presLayoutVars>
      </dgm:prSet>
      <dgm:spPr/>
    </dgm:pt>
    <dgm:pt modelId="{9815EDDC-376E-4A0C-A4A0-93E4C3BB21F4}" type="pres">
      <dgm:prSet presAssocID="{4C3B0821-DA28-45F7-9F5F-1FE8618BD97D}" presName="arrow" presStyleLbl="bgShp" presStyleIdx="0" presStyleCnt="1"/>
      <dgm:spPr/>
    </dgm:pt>
    <dgm:pt modelId="{45BFCBA6-DAD0-447B-8ECD-F7015F8ABCEF}" type="pres">
      <dgm:prSet presAssocID="{4C3B0821-DA28-45F7-9F5F-1FE8618BD97D}" presName="points" presStyleCnt="0"/>
      <dgm:spPr/>
    </dgm:pt>
    <dgm:pt modelId="{824289F5-9C59-4E1C-9939-ECBBC321CE5E}" type="pres">
      <dgm:prSet presAssocID="{76703150-2250-4392-A7E1-42272F2349ED}" presName="compositeA" presStyleCnt="0"/>
      <dgm:spPr/>
    </dgm:pt>
    <dgm:pt modelId="{43752804-6BBA-411E-96BC-8704EC8627AD}" type="pres">
      <dgm:prSet presAssocID="{76703150-2250-4392-A7E1-42272F2349ED}" presName="textA" presStyleLbl="revTx" presStyleIdx="0" presStyleCnt="5">
        <dgm:presLayoutVars>
          <dgm:bulletEnabled val="1"/>
        </dgm:presLayoutVars>
      </dgm:prSet>
      <dgm:spPr/>
    </dgm:pt>
    <dgm:pt modelId="{CA80A17B-18CE-42CF-BD7D-66F091A5C4A9}" type="pres">
      <dgm:prSet presAssocID="{76703150-2250-4392-A7E1-42272F2349ED}" presName="circleA" presStyleLbl="node1" presStyleIdx="0" presStyleCnt="5"/>
      <dgm:spPr/>
    </dgm:pt>
    <dgm:pt modelId="{3F984496-3020-4A5F-BCEB-88EA7AC98F1B}" type="pres">
      <dgm:prSet presAssocID="{76703150-2250-4392-A7E1-42272F2349ED}" presName="spaceA" presStyleCnt="0"/>
      <dgm:spPr/>
    </dgm:pt>
    <dgm:pt modelId="{C6CBAD41-4D46-4C85-AA07-BC42E097F142}" type="pres">
      <dgm:prSet presAssocID="{14FD21AF-609C-436E-8310-54DE1616693A}" presName="space" presStyleCnt="0"/>
      <dgm:spPr/>
    </dgm:pt>
    <dgm:pt modelId="{A10E940C-6CA7-4348-9106-36A6E5C5E057}" type="pres">
      <dgm:prSet presAssocID="{4F34C9BE-E051-459F-B9E1-5903F916CF16}" presName="compositeB" presStyleCnt="0"/>
      <dgm:spPr/>
    </dgm:pt>
    <dgm:pt modelId="{353EA54E-9819-40C9-BDD6-307D24ECFD60}" type="pres">
      <dgm:prSet presAssocID="{4F34C9BE-E051-459F-B9E1-5903F916CF16}" presName="textB" presStyleLbl="revTx" presStyleIdx="1" presStyleCnt="5">
        <dgm:presLayoutVars>
          <dgm:bulletEnabled val="1"/>
        </dgm:presLayoutVars>
      </dgm:prSet>
      <dgm:spPr/>
    </dgm:pt>
    <dgm:pt modelId="{542215D8-EE12-46C6-BCC6-51F37DE896C3}" type="pres">
      <dgm:prSet presAssocID="{4F34C9BE-E051-459F-B9E1-5903F916CF16}" presName="circleB" presStyleLbl="node1" presStyleIdx="1" presStyleCnt="5"/>
      <dgm:spPr/>
    </dgm:pt>
    <dgm:pt modelId="{59198315-FF2D-440D-B4F0-91D122754DA5}" type="pres">
      <dgm:prSet presAssocID="{4F34C9BE-E051-459F-B9E1-5903F916CF16}" presName="spaceB" presStyleCnt="0"/>
      <dgm:spPr/>
    </dgm:pt>
    <dgm:pt modelId="{115613D0-E435-457D-97B9-24A013D9789A}" type="pres">
      <dgm:prSet presAssocID="{D9AF5D00-131B-4766-B926-38C3EC02DA3D}" presName="space" presStyleCnt="0"/>
      <dgm:spPr/>
    </dgm:pt>
    <dgm:pt modelId="{BB1BE429-E6B2-47A6-82B8-627B5D5FB98E}" type="pres">
      <dgm:prSet presAssocID="{0FD5FDD6-82A0-4C18-90E6-0D6B080DB489}" presName="compositeA" presStyleCnt="0"/>
      <dgm:spPr/>
    </dgm:pt>
    <dgm:pt modelId="{CFFAAED5-3FA8-4811-9494-097E0B133734}" type="pres">
      <dgm:prSet presAssocID="{0FD5FDD6-82A0-4C18-90E6-0D6B080DB489}" presName="textA" presStyleLbl="revTx" presStyleIdx="2" presStyleCnt="5">
        <dgm:presLayoutVars>
          <dgm:bulletEnabled val="1"/>
        </dgm:presLayoutVars>
      </dgm:prSet>
      <dgm:spPr/>
    </dgm:pt>
    <dgm:pt modelId="{C8F97C95-9804-4F78-9BBF-CD9FF182AB61}" type="pres">
      <dgm:prSet presAssocID="{0FD5FDD6-82A0-4C18-90E6-0D6B080DB489}" presName="circleA" presStyleLbl="node1" presStyleIdx="2" presStyleCnt="5"/>
      <dgm:spPr/>
    </dgm:pt>
    <dgm:pt modelId="{81659F09-D6D8-4D29-AC28-5504571F9897}" type="pres">
      <dgm:prSet presAssocID="{0FD5FDD6-82A0-4C18-90E6-0D6B080DB489}" presName="spaceA" presStyleCnt="0"/>
      <dgm:spPr/>
    </dgm:pt>
    <dgm:pt modelId="{E9C036EF-F567-48A9-9DCF-6D2411004656}" type="pres">
      <dgm:prSet presAssocID="{B25AFBA7-81A4-4CE5-87C1-3A2A3EE5D36F}" presName="space" presStyleCnt="0"/>
      <dgm:spPr/>
    </dgm:pt>
    <dgm:pt modelId="{58CD9FA8-0287-4EFD-9113-7AE3513D7929}" type="pres">
      <dgm:prSet presAssocID="{7D1805A4-A9C7-46BF-892F-AD5A91E931DF}" presName="compositeB" presStyleCnt="0"/>
      <dgm:spPr/>
    </dgm:pt>
    <dgm:pt modelId="{B4A60523-A4E3-491C-BE51-BE579C6D3715}" type="pres">
      <dgm:prSet presAssocID="{7D1805A4-A9C7-46BF-892F-AD5A91E931DF}" presName="textB" presStyleLbl="revTx" presStyleIdx="3" presStyleCnt="5">
        <dgm:presLayoutVars>
          <dgm:bulletEnabled val="1"/>
        </dgm:presLayoutVars>
      </dgm:prSet>
      <dgm:spPr/>
    </dgm:pt>
    <dgm:pt modelId="{7D27DAA1-0095-4208-B0BD-49DF1A1B7DB4}" type="pres">
      <dgm:prSet presAssocID="{7D1805A4-A9C7-46BF-892F-AD5A91E931DF}" presName="circleB" presStyleLbl="node1" presStyleIdx="3" presStyleCnt="5"/>
      <dgm:spPr/>
    </dgm:pt>
    <dgm:pt modelId="{D86E62F2-CE04-43B4-A5A6-BFD9721766F4}" type="pres">
      <dgm:prSet presAssocID="{7D1805A4-A9C7-46BF-892F-AD5A91E931DF}" presName="spaceB" presStyleCnt="0"/>
      <dgm:spPr/>
    </dgm:pt>
    <dgm:pt modelId="{0253A7B5-903C-4BCA-ABD6-86861AAC2595}" type="pres">
      <dgm:prSet presAssocID="{F0E6C3EE-6195-473D-9392-3177C5AD0F1E}" presName="space" presStyleCnt="0"/>
      <dgm:spPr/>
    </dgm:pt>
    <dgm:pt modelId="{637C9B45-B00A-4566-B27E-756CEE9E5245}" type="pres">
      <dgm:prSet presAssocID="{F4CD9B2C-010E-455C-A36F-76303BF1BDC0}" presName="compositeA" presStyleCnt="0"/>
      <dgm:spPr/>
    </dgm:pt>
    <dgm:pt modelId="{CFC2492F-249A-4350-9D81-8CF0B8C0EA55}" type="pres">
      <dgm:prSet presAssocID="{F4CD9B2C-010E-455C-A36F-76303BF1BDC0}" presName="textA" presStyleLbl="revTx" presStyleIdx="4" presStyleCnt="5">
        <dgm:presLayoutVars>
          <dgm:bulletEnabled val="1"/>
        </dgm:presLayoutVars>
      </dgm:prSet>
      <dgm:spPr/>
    </dgm:pt>
    <dgm:pt modelId="{19966EAA-2094-4F55-BD09-303CFB565AC6}" type="pres">
      <dgm:prSet presAssocID="{F4CD9B2C-010E-455C-A36F-76303BF1BDC0}" presName="circleA" presStyleLbl="node1" presStyleIdx="4" presStyleCnt="5"/>
      <dgm:spPr/>
    </dgm:pt>
    <dgm:pt modelId="{61606357-3241-4C57-B239-3EABD77E0A7C}" type="pres">
      <dgm:prSet presAssocID="{F4CD9B2C-010E-455C-A36F-76303BF1BDC0}" presName="spaceA" presStyleCnt="0"/>
      <dgm:spPr/>
    </dgm:pt>
  </dgm:ptLst>
  <dgm:cxnLst>
    <dgm:cxn modelId="{6B7FDD19-9A07-4C55-8A11-5CE468F2D2A7}" srcId="{4C3B0821-DA28-45F7-9F5F-1FE8618BD97D}" destId="{7D1805A4-A9C7-46BF-892F-AD5A91E931DF}" srcOrd="3" destOrd="0" parTransId="{1BA206C7-891D-4F22-BAB1-698E496A8D7B}" sibTransId="{F0E6C3EE-6195-473D-9392-3177C5AD0F1E}"/>
    <dgm:cxn modelId="{5F881C2C-904F-4028-B0E4-AA8DD87885FE}" srcId="{4C3B0821-DA28-45F7-9F5F-1FE8618BD97D}" destId="{76703150-2250-4392-A7E1-42272F2349ED}" srcOrd="0" destOrd="0" parTransId="{3E55A25C-7C7C-4C2D-8ADD-7C3752866B3E}" sibTransId="{14FD21AF-609C-436E-8310-54DE1616693A}"/>
    <dgm:cxn modelId="{6BB28D4F-314A-4B3A-AB2B-0B9B7E2F1277}" type="presOf" srcId="{4F34C9BE-E051-459F-B9E1-5903F916CF16}" destId="{353EA54E-9819-40C9-BDD6-307D24ECFD60}" srcOrd="0" destOrd="0" presId="urn:microsoft.com/office/officeart/2005/8/layout/hProcess11"/>
    <dgm:cxn modelId="{FC63D174-C501-48C3-A2F5-0DEE2772FB8D}" type="presOf" srcId="{F4CD9B2C-010E-455C-A36F-76303BF1BDC0}" destId="{CFC2492F-249A-4350-9D81-8CF0B8C0EA55}" srcOrd="0" destOrd="0" presId="urn:microsoft.com/office/officeart/2005/8/layout/hProcess11"/>
    <dgm:cxn modelId="{264B705A-F363-45B8-8CDF-A93512EBB0F0}" type="presOf" srcId="{0FD5FDD6-82A0-4C18-90E6-0D6B080DB489}" destId="{CFFAAED5-3FA8-4811-9494-097E0B133734}" srcOrd="0" destOrd="0" presId="urn:microsoft.com/office/officeart/2005/8/layout/hProcess11"/>
    <dgm:cxn modelId="{EEA1107C-A226-46E2-8062-9C63D6D867AC}" type="presOf" srcId="{7D1805A4-A9C7-46BF-892F-AD5A91E931DF}" destId="{B4A60523-A4E3-491C-BE51-BE579C6D3715}" srcOrd="0" destOrd="0" presId="urn:microsoft.com/office/officeart/2005/8/layout/hProcess11"/>
    <dgm:cxn modelId="{5500257F-DDD7-4C45-B248-D5AFA2C7C9E8}" srcId="{4C3B0821-DA28-45F7-9F5F-1FE8618BD97D}" destId="{4F34C9BE-E051-459F-B9E1-5903F916CF16}" srcOrd="1" destOrd="0" parTransId="{7FD01DE7-69BE-4F29-BE79-7F34385C1CAA}" sibTransId="{D9AF5D00-131B-4766-B926-38C3EC02DA3D}"/>
    <dgm:cxn modelId="{B51A4A87-EC76-415C-B2F6-982906DCDC54}" srcId="{4C3B0821-DA28-45F7-9F5F-1FE8618BD97D}" destId="{F4CD9B2C-010E-455C-A36F-76303BF1BDC0}" srcOrd="4" destOrd="0" parTransId="{12C085CD-C69F-4984-8D76-244EFAFC4AB2}" sibTransId="{74D355BD-2E8E-4EE6-A927-FD7FFBCA284C}"/>
    <dgm:cxn modelId="{9B524AB0-F7B1-40AD-A718-5AE9EFDBF91E}" type="presOf" srcId="{76703150-2250-4392-A7E1-42272F2349ED}" destId="{43752804-6BBA-411E-96BC-8704EC8627AD}" srcOrd="0" destOrd="0" presId="urn:microsoft.com/office/officeart/2005/8/layout/hProcess11"/>
    <dgm:cxn modelId="{68E8B7B5-5EB6-4512-9695-84FA2AABE6D2}" type="presOf" srcId="{4C3B0821-DA28-45F7-9F5F-1FE8618BD97D}" destId="{7CB5F47E-5028-4DAA-8158-785F32E366BF}" srcOrd="0" destOrd="0" presId="urn:microsoft.com/office/officeart/2005/8/layout/hProcess11"/>
    <dgm:cxn modelId="{F88F8BF7-6DAF-41A2-B0DD-C82B6A9FBF19}" srcId="{4C3B0821-DA28-45F7-9F5F-1FE8618BD97D}" destId="{0FD5FDD6-82A0-4C18-90E6-0D6B080DB489}" srcOrd="2" destOrd="0" parTransId="{BD5198E3-819D-4544-8D05-7EE64F095C03}" sibTransId="{B25AFBA7-81A4-4CE5-87C1-3A2A3EE5D36F}"/>
    <dgm:cxn modelId="{5FCA6A97-FECB-4A59-AEAC-5EDF4547D362}" type="presParOf" srcId="{7CB5F47E-5028-4DAA-8158-785F32E366BF}" destId="{9815EDDC-376E-4A0C-A4A0-93E4C3BB21F4}" srcOrd="0" destOrd="0" presId="urn:microsoft.com/office/officeart/2005/8/layout/hProcess11"/>
    <dgm:cxn modelId="{338938EE-B02D-4CE0-B3D3-FC3BB3D8E74D}" type="presParOf" srcId="{7CB5F47E-5028-4DAA-8158-785F32E366BF}" destId="{45BFCBA6-DAD0-447B-8ECD-F7015F8ABCEF}" srcOrd="1" destOrd="0" presId="urn:microsoft.com/office/officeart/2005/8/layout/hProcess11"/>
    <dgm:cxn modelId="{A959C506-5F4A-465F-A7FA-A498923561BB}" type="presParOf" srcId="{45BFCBA6-DAD0-447B-8ECD-F7015F8ABCEF}" destId="{824289F5-9C59-4E1C-9939-ECBBC321CE5E}" srcOrd="0" destOrd="0" presId="urn:microsoft.com/office/officeart/2005/8/layout/hProcess11"/>
    <dgm:cxn modelId="{CAA04186-747D-401C-A952-BAB19726D628}" type="presParOf" srcId="{824289F5-9C59-4E1C-9939-ECBBC321CE5E}" destId="{43752804-6BBA-411E-96BC-8704EC8627AD}" srcOrd="0" destOrd="0" presId="urn:microsoft.com/office/officeart/2005/8/layout/hProcess11"/>
    <dgm:cxn modelId="{A6DD5960-8B8B-4C10-AC7F-D70E79C13A62}" type="presParOf" srcId="{824289F5-9C59-4E1C-9939-ECBBC321CE5E}" destId="{CA80A17B-18CE-42CF-BD7D-66F091A5C4A9}" srcOrd="1" destOrd="0" presId="urn:microsoft.com/office/officeart/2005/8/layout/hProcess11"/>
    <dgm:cxn modelId="{1071F8B1-7FDB-4035-ACE0-087358D49BFD}" type="presParOf" srcId="{824289F5-9C59-4E1C-9939-ECBBC321CE5E}" destId="{3F984496-3020-4A5F-BCEB-88EA7AC98F1B}" srcOrd="2" destOrd="0" presId="urn:microsoft.com/office/officeart/2005/8/layout/hProcess11"/>
    <dgm:cxn modelId="{AD431BB6-CA58-4569-834F-81C8AB3953CB}" type="presParOf" srcId="{45BFCBA6-DAD0-447B-8ECD-F7015F8ABCEF}" destId="{C6CBAD41-4D46-4C85-AA07-BC42E097F142}" srcOrd="1" destOrd="0" presId="urn:microsoft.com/office/officeart/2005/8/layout/hProcess11"/>
    <dgm:cxn modelId="{D44E579A-2A51-4EBF-BB93-E643AAE39FB3}" type="presParOf" srcId="{45BFCBA6-DAD0-447B-8ECD-F7015F8ABCEF}" destId="{A10E940C-6CA7-4348-9106-36A6E5C5E057}" srcOrd="2" destOrd="0" presId="urn:microsoft.com/office/officeart/2005/8/layout/hProcess11"/>
    <dgm:cxn modelId="{ACBE9EC5-EA78-4567-8086-FB7E5F2C3BDC}" type="presParOf" srcId="{A10E940C-6CA7-4348-9106-36A6E5C5E057}" destId="{353EA54E-9819-40C9-BDD6-307D24ECFD60}" srcOrd="0" destOrd="0" presId="urn:microsoft.com/office/officeart/2005/8/layout/hProcess11"/>
    <dgm:cxn modelId="{DCD7D36D-D8DC-4394-989F-505B5E0BC9DD}" type="presParOf" srcId="{A10E940C-6CA7-4348-9106-36A6E5C5E057}" destId="{542215D8-EE12-46C6-BCC6-51F37DE896C3}" srcOrd="1" destOrd="0" presId="urn:microsoft.com/office/officeart/2005/8/layout/hProcess11"/>
    <dgm:cxn modelId="{68876171-FADC-42F2-B3E5-A4A433C03332}" type="presParOf" srcId="{A10E940C-6CA7-4348-9106-36A6E5C5E057}" destId="{59198315-FF2D-440D-B4F0-91D122754DA5}" srcOrd="2" destOrd="0" presId="urn:microsoft.com/office/officeart/2005/8/layout/hProcess11"/>
    <dgm:cxn modelId="{4EF3261B-ED1B-4D8B-8A47-88E5DFD35363}" type="presParOf" srcId="{45BFCBA6-DAD0-447B-8ECD-F7015F8ABCEF}" destId="{115613D0-E435-457D-97B9-24A013D9789A}" srcOrd="3" destOrd="0" presId="urn:microsoft.com/office/officeart/2005/8/layout/hProcess11"/>
    <dgm:cxn modelId="{687FF33F-FF36-4F8A-AE12-9444DD1E6512}" type="presParOf" srcId="{45BFCBA6-DAD0-447B-8ECD-F7015F8ABCEF}" destId="{BB1BE429-E6B2-47A6-82B8-627B5D5FB98E}" srcOrd="4" destOrd="0" presId="urn:microsoft.com/office/officeart/2005/8/layout/hProcess11"/>
    <dgm:cxn modelId="{628B4FDC-9229-441B-93FF-A535801FBBDB}" type="presParOf" srcId="{BB1BE429-E6B2-47A6-82B8-627B5D5FB98E}" destId="{CFFAAED5-3FA8-4811-9494-097E0B133734}" srcOrd="0" destOrd="0" presId="urn:microsoft.com/office/officeart/2005/8/layout/hProcess11"/>
    <dgm:cxn modelId="{9BB00C6B-CBB4-49AB-88AA-A318A72F48C3}" type="presParOf" srcId="{BB1BE429-E6B2-47A6-82B8-627B5D5FB98E}" destId="{C8F97C95-9804-4F78-9BBF-CD9FF182AB61}" srcOrd="1" destOrd="0" presId="urn:microsoft.com/office/officeart/2005/8/layout/hProcess11"/>
    <dgm:cxn modelId="{5B53B3BA-5F1D-4F9C-BE5B-81EDAA92647A}" type="presParOf" srcId="{BB1BE429-E6B2-47A6-82B8-627B5D5FB98E}" destId="{81659F09-D6D8-4D29-AC28-5504571F9897}" srcOrd="2" destOrd="0" presId="urn:microsoft.com/office/officeart/2005/8/layout/hProcess11"/>
    <dgm:cxn modelId="{372651A9-374C-48D5-ADE5-93F4A3FB1C50}" type="presParOf" srcId="{45BFCBA6-DAD0-447B-8ECD-F7015F8ABCEF}" destId="{E9C036EF-F567-48A9-9DCF-6D2411004656}" srcOrd="5" destOrd="0" presId="urn:microsoft.com/office/officeart/2005/8/layout/hProcess11"/>
    <dgm:cxn modelId="{31E5FB45-F8C6-494F-9E67-727FCF30B14B}" type="presParOf" srcId="{45BFCBA6-DAD0-447B-8ECD-F7015F8ABCEF}" destId="{58CD9FA8-0287-4EFD-9113-7AE3513D7929}" srcOrd="6" destOrd="0" presId="urn:microsoft.com/office/officeart/2005/8/layout/hProcess11"/>
    <dgm:cxn modelId="{9CAFA5A8-E644-40B1-94FB-68ABF16582DF}" type="presParOf" srcId="{58CD9FA8-0287-4EFD-9113-7AE3513D7929}" destId="{B4A60523-A4E3-491C-BE51-BE579C6D3715}" srcOrd="0" destOrd="0" presId="urn:microsoft.com/office/officeart/2005/8/layout/hProcess11"/>
    <dgm:cxn modelId="{F9201DC8-1540-47E9-AB09-20EC16800FE3}" type="presParOf" srcId="{58CD9FA8-0287-4EFD-9113-7AE3513D7929}" destId="{7D27DAA1-0095-4208-B0BD-49DF1A1B7DB4}" srcOrd="1" destOrd="0" presId="urn:microsoft.com/office/officeart/2005/8/layout/hProcess11"/>
    <dgm:cxn modelId="{B1F8499B-D229-46BB-B38E-6C502EA89CBA}" type="presParOf" srcId="{58CD9FA8-0287-4EFD-9113-7AE3513D7929}" destId="{D86E62F2-CE04-43B4-A5A6-BFD9721766F4}" srcOrd="2" destOrd="0" presId="urn:microsoft.com/office/officeart/2005/8/layout/hProcess11"/>
    <dgm:cxn modelId="{6098CD35-5333-4676-96B9-AF49A2E1BF4E}" type="presParOf" srcId="{45BFCBA6-DAD0-447B-8ECD-F7015F8ABCEF}" destId="{0253A7B5-903C-4BCA-ABD6-86861AAC2595}" srcOrd="7" destOrd="0" presId="urn:microsoft.com/office/officeart/2005/8/layout/hProcess11"/>
    <dgm:cxn modelId="{624E79D2-148F-4C65-928F-D2E41BC3857A}" type="presParOf" srcId="{45BFCBA6-DAD0-447B-8ECD-F7015F8ABCEF}" destId="{637C9B45-B00A-4566-B27E-756CEE9E5245}" srcOrd="8" destOrd="0" presId="urn:microsoft.com/office/officeart/2005/8/layout/hProcess11"/>
    <dgm:cxn modelId="{2C28C338-E00E-4C94-B390-312037AB97C5}" type="presParOf" srcId="{637C9B45-B00A-4566-B27E-756CEE9E5245}" destId="{CFC2492F-249A-4350-9D81-8CF0B8C0EA55}" srcOrd="0" destOrd="0" presId="urn:microsoft.com/office/officeart/2005/8/layout/hProcess11"/>
    <dgm:cxn modelId="{D34D46E9-C359-46B9-9F3C-0A13F4CB5202}" type="presParOf" srcId="{637C9B45-B00A-4566-B27E-756CEE9E5245}" destId="{19966EAA-2094-4F55-BD09-303CFB565AC6}" srcOrd="1" destOrd="0" presId="urn:microsoft.com/office/officeart/2005/8/layout/hProcess11"/>
    <dgm:cxn modelId="{6D1F5A83-288B-4FB4-9512-B44120047D2F}" type="presParOf" srcId="{637C9B45-B00A-4566-B27E-756CEE9E5245}" destId="{61606357-3241-4C57-B239-3EABD77E0A7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5EDDC-376E-4A0C-A4A0-93E4C3BB21F4}">
      <dsp:nvSpPr>
        <dsp:cNvPr id="0" name=""/>
        <dsp:cNvSpPr/>
      </dsp:nvSpPr>
      <dsp:spPr>
        <a:xfrm>
          <a:off x="0" y="1035183"/>
          <a:ext cx="9291215" cy="138024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2804-6BBA-411E-96BC-8704EC8627AD}">
      <dsp:nvSpPr>
        <dsp:cNvPr id="0" name=""/>
        <dsp:cNvSpPr/>
      </dsp:nvSpPr>
      <dsp:spPr>
        <a:xfrm>
          <a:off x="3674" y="0"/>
          <a:ext cx="1606681" cy="138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Maximum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Temperature </a:t>
          </a:r>
          <a:endParaRPr lang="en-IN" sz="1800" kern="1200" dirty="0"/>
        </a:p>
      </dsp:txBody>
      <dsp:txXfrm>
        <a:off x="3674" y="0"/>
        <a:ext cx="1606681" cy="1380245"/>
      </dsp:txXfrm>
    </dsp:sp>
    <dsp:sp modelId="{CA80A17B-18CE-42CF-BD7D-66F091A5C4A9}">
      <dsp:nvSpPr>
        <dsp:cNvPr id="0" name=""/>
        <dsp:cNvSpPr/>
      </dsp:nvSpPr>
      <dsp:spPr>
        <a:xfrm>
          <a:off x="634484" y="1552775"/>
          <a:ext cx="345061" cy="345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EA54E-9819-40C9-BDD6-307D24ECFD60}">
      <dsp:nvSpPr>
        <dsp:cNvPr id="0" name=""/>
        <dsp:cNvSpPr/>
      </dsp:nvSpPr>
      <dsp:spPr>
        <a:xfrm>
          <a:off x="1690690" y="2070367"/>
          <a:ext cx="1606681" cy="138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Mean Temperature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1690690" y="2070367"/>
        <a:ext cx="1606681" cy="1380245"/>
      </dsp:txXfrm>
    </dsp:sp>
    <dsp:sp modelId="{542215D8-EE12-46C6-BCC6-51F37DE896C3}">
      <dsp:nvSpPr>
        <dsp:cNvPr id="0" name=""/>
        <dsp:cNvSpPr/>
      </dsp:nvSpPr>
      <dsp:spPr>
        <a:xfrm>
          <a:off x="2321500" y="1552775"/>
          <a:ext cx="345061" cy="345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AAED5-3FA8-4811-9494-097E0B133734}">
      <dsp:nvSpPr>
        <dsp:cNvPr id="0" name=""/>
        <dsp:cNvSpPr/>
      </dsp:nvSpPr>
      <dsp:spPr>
        <a:xfrm>
          <a:off x="3377705" y="0"/>
          <a:ext cx="1606681" cy="138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Wind Speed</a:t>
          </a:r>
          <a:endParaRPr lang="en-IN" sz="1800" kern="1200" dirty="0"/>
        </a:p>
      </dsp:txBody>
      <dsp:txXfrm>
        <a:off x="3377705" y="0"/>
        <a:ext cx="1606681" cy="1380245"/>
      </dsp:txXfrm>
    </dsp:sp>
    <dsp:sp modelId="{C8F97C95-9804-4F78-9BBF-CD9FF182AB61}">
      <dsp:nvSpPr>
        <dsp:cNvPr id="0" name=""/>
        <dsp:cNvSpPr/>
      </dsp:nvSpPr>
      <dsp:spPr>
        <a:xfrm>
          <a:off x="4008516" y="1552775"/>
          <a:ext cx="345061" cy="345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0523-A4E3-491C-BE51-BE579C6D3715}">
      <dsp:nvSpPr>
        <dsp:cNvPr id="0" name=""/>
        <dsp:cNvSpPr/>
      </dsp:nvSpPr>
      <dsp:spPr>
        <a:xfrm>
          <a:off x="5064721" y="2070367"/>
          <a:ext cx="1606681" cy="138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Weather conditions</a:t>
          </a:r>
        </a:p>
      </dsp:txBody>
      <dsp:txXfrm>
        <a:off x="5064721" y="2070367"/>
        <a:ext cx="1606681" cy="1380245"/>
      </dsp:txXfrm>
    </dsp:sp>
    <dsp:sp modelId="{7D27DAA1-0095-4208-B0BD-49DF1A1B7DB4}">
      <dsp:nvSpPr>
        <dsp:cNvPr id="0" name=""/>
        <dsp:cNvSpPr/>
      </dsp:nvSpPr>
      <dsp:spPr>
        <a:xfrm>
          <a:off x="5695531" y="1552775"/>
          <a:ext cx="345061" cy="345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2492F-249A-4350-9D81-8CF0B8C0EA55}">
      <dsp:nvSpPr>
        <dsp:cNvPr id="0" name=""/>
        <dsp:cNvSpPr/>
      </dsp:nvSpPr>
      <dsp:spPr>
        <a:xfrm>
          <a:off x="6751737" y="0"/>
          <a:ext cx="1606681" cy="138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Precipitation</a:t>
          </a:r>
        </a:p>
      </dsp:txBody>
      <dsp:txXfrm>
        <a:off x="6751737" y="0"/>
        <a:ext cx="1606681" cy="1380245"/>
      </dsp:txXfrm>
    </dsp:sp>
    <dsp:sp modelId="{19966EAA-2094-4F55-BD09-303CFB565AC6}">
      <dsp:nvSpPr>
        <dsp:cNvPr id="0" name=""/>
        <dsp:cNvSpPr/>
      </dsp:nvSpPr>
      <dsp:spPr>
        <a:xfrm>
          <a:off x="7382547" y="1552775"/>
          <a:ext cx="345061" cy="345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B313-CB17-4A14-B60E-1981142213A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23666-68BE-4253-A856-49E23E54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8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23666-68BE-4253-A856-49E23E54BB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23666-68BE-4253-A856-49E23E54BB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raindrops-on-glass-21789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etoday.com/tag/precipitati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emperatur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xzank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0506540@N07/499711305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eographeronline.net/weather-and-climate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D5E4-9879-02CD-8543-2D2B1504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Weather Analysis 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1ED53-FEAF-F6BC-DC97-520DB50B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5250" y="2374900"/>
            <a:ext cx="6921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C564-ED71-DDE1-339D-B38F4542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8269" y="966497"/>
            <a:ext cx="9291215" cy="1049235"/>
          </a:xfrm>
        </p:spPr>
        <p:txBody>
          <a:bodyPr/>
          <a:lstStyle/>
          <a:p>
            <a:r>
              <a:rPr lang="en-US" dirty="0"/>
              <a:t>Weather conditions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0BBC-442A-BFA3-4FC2-1A4079FA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979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 can be observed from Pie chart,  clear, rain and snow climate exists throughout the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maximum climate portion covered is rainy season and average mean  temperature observed is 56.13 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weather conditions are not constant every year and keeps changing according to environment conditions.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77A6-9303-A667-E05E-9522390AC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63" y="81887"/>
            <a:ext cx="3929099" cy="24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F681B8-3797-5F93-C705-AB53273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DDF35-BEAA-51DB-CA5F-9B3DA6B82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88776" y="1622921"/>
            <a:ext cx="6414448" cy="4199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7DD20A-75CC-17C2-3E2A-1BD7405CB542}"/>
              </a:ext>
            </a:extLst>
          </p:cNvPr>
          <p:cNvSpPr txBox="1"/>
          <p:nvPr/>
        </p:nvSpPr>
        <p:spPr>
          <a:xfrm>
            <a:off x="2888776" y="5822649"/>
            <a:ext cx="641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universetoday.com/tag/precipitation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8543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BD8744-0ED0-4456-B235-3E361094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497"/>
            <a:ext cx="6941666" cy="1049235"/>
          </a:xfrm>
        </p:spPr>
        <p:txBody>
          <a:bodyPr/>
          <a:lstStyle/>
          <a:p>
            <a:r>
              <a:rPr lang="en-US" dirty="0"/>
              <a:t>Precipitation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1A603-4A37-3844-D723-E619CD2A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440890"/>
            <a:ext cx="9291215" cy="3450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Precipitation is any liquid or frozen water that forms in the atmosphere and falls back to the earth.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Along with evaporation and condensation, precipitation is one of the three major parts of the global water cycle.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As can be analysed from radar chart, precipitation level is highest in the month of October.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4535-6111-BB1A-9D95-82385C45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1937"/>
            <a:ext cx="5729558" cy="24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365BD9-24B8-4252-E571-975EF027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0436" y="825689"/>
            <a:ext cx="9771797" cy="52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4A42-6B2C-B6AD-F237-54B810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0F3A16-F2A5-B7A9-767F-4B1EDCC58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82847"/>
              </p:ext>
            </p:extLst>
          </p:nvPr>
        </p:nvGraphicFramePr>
        <p:xfrm>
          <a:off x="1451579" y="2015732"/>
          <a:ext cx="929121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49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A1242-4DD2-691B-B1EF-245F1D21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TEMPERATURE 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947F7-5036-D40C-9FA8-A704C723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80930" y="2151669"/>
            <a:ext cx="3903260" cy="3029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C4635-D1A5-10A5-0939-771B8348BF97}"/>
              </a:ext>
            </a:extLst>
          </p:cNvPr>
          <p:cNvSpPr txBox="1"/>
          <p:nvPr/>
        </p:nvSpPr>
        <p:spPr>
          <a:xfrm>
            <a:off x="4380930" y="4971811"/>
            <a:ext cx="390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temperature-p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1996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A7148-0D8F-D2E4-881D-DFE96E24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6" y="966497"/>
            <a:ext cx="9291215" cy="1049235"/>
          </a:xfrm>
        </p:spPr>
        <p:txBody>
          <a:bodyPr/>
          <a:lstStyle/>
          <a:p>
            <a:r>
              <a:rPr lang="en-US" dirty="0"/>
              <a:t>Maximum temperature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CD504-DC77-32F0-121D-612684CB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0226"/>
          </a:xfrm>
        </p:spPr>
        <p:txBody>
          <a:bodyPr>
            <a:normAutofit fontScale="5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400" dirty="0"/>
              <a:t>The temperature which attains  peak temperature with reference to throughout the year is called maximum temperature.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400" dirty="0"/>
              <a:t> In accordance with data analysis, the maximum temperature achieved was in the month of July.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400" dirty="0"/>
              <a:t> The temperature is linearly increasing throughout the half year as can be analyzed from the  column chart.</a:t>
            </a:r>
          </a:p>
          <a:p>
            <a:pPr marL="457200" lvl="1" indent="0">
              <a:buNone/>
            </a:pPr>
            <a:endParaRPr lang="en-US" sz="4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457200" lvl="1" indent="0">
              <a:buNone/>
            </a:pPr>
            <a:endParaRPr lang="en-US" sz="4400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4AC96-84CD-89DC-CFF8-9ABC0257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973" y="131648"/>
            <a:ext cx="4330890" cy="23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0000A5-140B-A0E3-9D85-B9AEF56B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Temperature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D3C58-C734-444F-CB97-3D043FBBC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1564" y="1853754"/>
            <a:ext cx="6728346" cy="31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44DA-FE2B-5A8C-743C-543C26E4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2063" y="867037"/>
            <a:ext cx="9291215" cy="1049235"/>
          </a:xfrm>
        </p:spPr>
        <p:txBody>
          <a:bodyPr/>
          <a:lstStyle/>
          <a:p>
            <a:r>
              <a:rPr lang="en-US" dirty="0"/>
              <a:t>Mean 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3526-4EB4-DC2A-0A05-5FAE92FA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1756"/>
            <a:ext cx="9291215" cy="33645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average of maximum and minimum temperature is called as mean temperature.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formula for Mean temperature can be derived as follows:</a:t>
            </a:r>
          </a:p>
          <a:p>
            <a:pPr marL="0" indent="0">
              <a:buNone/>
            </a:pPr>
            <a:r>
              <a:rPr lang="en-US" sz="2400" dirty="0"/>
              <a:t>    Mean temperature = (Max temperature + Min temperature)/2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As can be observed from pie chart, the mean temperature in rainy season covers highest portion as compared to other seasons.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1047-2BEB-D7CF-196B-02998B11E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28" y="226555"/>
            <a:ext cx="4367924" cy="24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16CC-95CF-EF6A-D853-9AA734EC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Speed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329F-B232-10D6-5623-37F97692B4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00363" y="2016125"/>
            <a:ext cx="9291637" cy="3449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79B51-FA9A-F2E2-3EB4-3BBE98DF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4018" y="2016125"/>
            <a:ext cx="7096835" cy="2662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54710-D3C7-0DE7-5696-63FA97AD608E}"/>
              </a:ext>
            </a:extLst>
          </p:cNvPr>
          <p:cNvSpPr txBox="1"/>
          <p:nvPr/>
        </p:nvSpPr>
        <p:spPr>
          <a:xfrm>
            <a:off x="2634018" y="4688385"/>
            <a:ext cx="709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10506540@N07/4997113057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36929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E41D-5DBB-A04A-264C-E9C0A8CB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7281" y="966497"/>
            <a:ext cx="9291215" cy="1049235"/>
          </a:xfrm>
        </p:spPr>
        <p:txBody>
          <a:bodyPr/>
          <a:lstStyle/>
          <a:p>
            <a:r>
              <a:rPr lang="en-US" dirty="0"/>
              <a:t>Wind SPEED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47CF-1614-8252-0725-B1E56E40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711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Wind speed describes how fast the air is moving past a certain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may be an averaged over a given unit of time, such as miles per hour, or an instantaneous speed, which is reported to as peak wind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As can be analyzed from the dashboard in bar chart, the maximum wind speed occurred in the month of march and was 969.7 MPH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1495D-F335-2B6C-90EC-3F20CE86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44" y="191069"/>
            <a:ext cx="7049484" cy="29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8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C7935-AB09-A6A8-CD1D-985A50C0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8D6F3-F379-C442-2F1D-EB33D6A8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5594" y="1733266"/>
            <a:ext cx="10235821" cy="3907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C0B7E6-ACA8-AA1D-BBA1-B0CEE4FD96B8}"/>
              </a:ext>
            </a:extLst>
          </p:cNvPr>
          <p:cNvSpPr txBox="1"/>
          <p:nvPr/>
        </p:nvSpPr>
        <p:spPr>
          <a:xfrm>
            <a:off x="1255594" y="5641008"/>
            <a:ext cx="10235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geographeronline.net/weather-and-climat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83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280</TotalTime>
  <Words>373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Rockwell</vt:lpstr>
      <vt:lpstr>Wingdings</vt:lpstr>
      <vt:lpstr>Gallery</vt:lpstr>
      <vt:lpstr>Weather Analysis </vt:lpstr>
      <vt:lpstr>Topics </vt:lpstr>
      <vt:lpstr>Maximum TEMPERATURE  </vt:lpstr>
      <vt:lpstr>Maximum temperature</vt:lpstr>
      <vt:lpstr>Mean Temperature </vt:lpstr>
      <vt:lpstr>Mean temperature</vt:lpstr>
      <vt:lpstr>Wind Speed</vt:lpstr>
      <vt:lpstr>Wind SPEED</vt:lpstr>
      <vt:lpstr>Weather conditions</vt:lpstr>
      <vt:lpstr>Weather conditions</vt:lpstr>
      <vt:lpstr>precipitation</vt:lpstr>
      <vt:lpstr>Precipitation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Eagle</dc:creator>
  <cp:lastModifiedBy>Zain Eagle</cp:lastModifiedBy>
  <cp:revision>2</cp:revision>
  <dcterms:created xsi:type="dcterms:W3CDTF">2024-07-14T04:16:27Z</dcterms:created>
  <dcterms:modified xsi:type="dcterms:W3CDTF">2024-07-17T17:25:34Z</dcterms:modified>
</cp:coreProperties>
</file>