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1032B-F9BE-4261-AA53-32DCA13F761D}" v="5" dt="2024-08-22T02:28:3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 Eagle" userId="cc4fea5e8ebdd5ac" providerId="LiveId" clId="{4AD1032B-F9BE-4261-AA53-32DCA13F761D}"/>
    <pc:docChg chg="custSel addSld delSld modSld">
      <pc:chgData name="Zain Eagle" userId="cc4fea5e8ebdd5ac" providerId="LiveId" clId="{4AD1032B-F9BE-4261-AA53-32DCA13F761D}" dt="2024-08-22T02:30:19.312" v="67" actId="14100"/>
      <pc:docMkLst>
        <pc:docMk/>
      </pc:docMkLst>
      <pc:sldChg chg="addSp modSp new mod">
        <pc:chgData name="Zain Eagle" userId="cc4fea5e8ebdd5ac" providerId="LiveId" clId="{4AD1032B-F9BE-4261-AA53-32DCA13F761D}" dt="2024-08-22T02:30:19.312" v="67" actId="14100"/>
        <pc:sldMkLst>
          <pc:docMk/>
          <pc:sldMk cId="1645539025" sldId="268"/>
        </pc:sldMkLst>
        <pc:spChg chg="mod">
          <ac:chgData name="Zain Eagle" userId="cc4fea5e8ebdd5ac" providerId="LiveId" clId="{4AD1032B-F9BE-4261-AA53-32DCA13F761D}" dt="2024-08-22T02:27:09.959" v="21" actId="27636"/>
          <ac:spMkLst>
            <pc:docMk/>
            <pc:sldMk cId="1645539025" sldId="268"/>
            <ac:spMk id="2" creationId="{F78D5108-C151-5A76-1FBB-1BEF608B3FAB}"/>
          </ac:spMkLst>
        </pc:spChg>
        <pc:spChg chg="mod">
          <ac:chgData name="Zain Eagle" userId="cc4fea5e8ebdd5ac" providerId="LiveId" clId="{4AD1032B-F9BE-4261-AA53-32DCA13F761D}" dt="2024-08-22T02:28:58.105" v="63" actId="20577"/>
          <ac:spMkLst>
            <pc:docMk/>
            <pc:sldMk cId="1645539025" sldId="268"/>
            <ac:spMk id="3" creationId="{FB9B79DE-5B2D-C499-CA40-7F27B704EDEA}"/>
          </ac:spMkLst>
        </pc:spChg>
        <pc:picChg chg="add mod">
          <ac:chgData name="Zain Eagle" userId="cc4fea5e8ebdd5ac" providerId="LiveId" clId="{4AD1032B-F9BE-4261-AA53-32DCA13F761D}" dt="2024-08-22T02:30:19.312" v="67" actId="14100"/>
          <ac:picMkLst>
            <pc:docMk/>
            <pc:sldMk cId="1645539025" sldId="268"/>
            <ac:picMk id="5" creationId="{AC3ECB3B-F03E-AA82-EA3C-77AEF4B33DD0}"/>
          </ac:picMkLst>
        </pc:picChg>
      </pc:sldChg>
      <pc:sldChg chg="new del">
        <pc:chgData name="Zain Eagle" userId="cc4fea5e8ebdd5ac" providerId="LiveId" clId="{4AD1032B-F9BE-4261-AA53-32DCA13F761D}" dt="2024-08-22T02:27:59.367" v="26" actId="2696"/>
        <pc:sldMkLst>
          <pc:docMk/>
          <pc:sldMk cId="2020356751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8353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12439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36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5988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217419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3274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5102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359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1326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24772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4919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0769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7278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0075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0746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6966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02690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8878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80045C-EBAB-4405-818D-058C64D90899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FF9F9E-0711-4039-9B7D-49EFBAE55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04C8D-8E49-CE8F-3679-BF00780D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/>
              <a:t>Movie Database Analysis Project</a:t>
            </a:r>
            <a:endParaRPr lang="en-IN" b="1" spc="300" dirty="0"/>
          </a:p>
        </p:txBody>
      </p:sp>
    </p:spTree>
    <p:extLst>
      <p:ext uri="{BB962C8B-B14F-4D97-AF65-F5344CB8AC3E}">
        <p14:creationId xmlns:p14="http://schemas.microsoft.com/office/powerpoint/2010/main" val="26514731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E2A8-8C24-32DE-91EF-496D1C20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2"/>
            <a:ext cx="10363826" cy="814011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join Movies with Reviews to get a list of all movies with their Title, ReviewerName, and Rating.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8A04-82AF-05B3-6978-FE6C354E85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2858"/>
            <a:ext cx="10363826" cy="4158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title,reviewername,m.rating</a:t>
            </a:r>
            <a:br>
              <a:rPr lang="en-US" dirty="0"/>
            </a:br>
            <a:r>
              <a:rPr lang="en-US" dirty="0"/>
              <a:t>from movies m join reviews r</a:t>
            </a:r>
            <a:br>
              <a:rPr lang="en-US" dirty="0"/>
            </a:br>
            <a:r>
              <a:rPr lang="en-US" dirty="0"/>
              <a:t>on m.rating = r.rating;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E1BD-684D-22EC-A6B1-F6E83FB0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99" y="2862942"/>
            <a:ext cx="8709071" cy="31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495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E10C-FBE0-697B-3657-2484F76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2"/>
            <a:ext cx="9982824" cy="661611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get a list of all movies and any associated reviews. Include movies that might not have any reviews.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285D-4151-4690-F6D8-1A1846D565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43744"/>
            <a:ext cx="10363826" cy="414745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select m.MovieID,title,ReleaseYear,Genre,m.Rating</a:t>
            </a:r>
            <a:br>
              <a:rPr lang="en-IN" dirty="0"/>
            </a:br>
            <a:r>
              <a:rPr lang="en-IN" dirty="0"/>
              <a:t>from movies m right outer join reviews r</a:t>
            </a:r>
            <a:br>
              <a:rPr lang="en-IN" dirty="0"/>
            </a:br>
            <a:r>
              <a:rPr lang="en-IN" dirty="0"/>
              <a:t>on m.MovieID = r.MovieID;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A4BAA-5BF7-4A34-93AB-90AEC10A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775857"/>
            <a:ext cx="9297698" cy="3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7219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6B7F-EDF7-A27F-337F-82FD8BD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2"/>
            <a:ext cx="9982824" cy="737811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get the total number of movies each actor has appeared in. Use an INNER JOIN between MovieActors and Actors, and group by ActorID.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902-254B-87ED-0648-52EB9C56DA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2858"/>
            <a:ext cx="10363826" cy="4147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count(movieid),firstname</a:t>
            </a:r>
            <a:br>
              <a:rPr lang="en-US" dirty="0"/>
            </a:br>
            <a:r>
              <a:rPr lang="en-US" dirty="0"/>
              <a:t>from movieactors m join actors a</a:t>
            </a:r>
            <a:br>
              <a:rPr lang="en-US" dirty="0"/>
            </a:br>
            <a:r>
              <a:rPr lang="en-US" dirty="0"/>
              <a:t>on m.actorid = a.actorid</a:t>
            </a:r>
            <a:br>
              <a:rPr lang="en-US" dirty="0"/>
            </a:br>
            <a:r>
              <a:rPr lang="en-US" dirty="0"/>
              <a:t>group by a.actorid;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77C06-109A-88C0-F341-20F77419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167743"/>
            <a:ext cx="8611226" cy="29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895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108-C151-5A76-1FBB-1BEF608B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3"/>
            <a:ext cx="9982824" cy="607182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/>
              <a:t>Write a query to find all movies directed by directors who were born after 1970. Use a subquery in the WHERE clause to find these DirectorIDs.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B79DE-5B2D-C499-CA40-7F27B704ED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89316"/>
            <a:ext cx="10363826" cy="42018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title</a:t>
            </a:r>
            <a:br>
              <a:rPr lang="en-US" dirty="0"/>
            </a:br>
            <a:r>
              <a:rPr lang="en-US" dirty="0"/>
              <a:t>from movies m join moviedirectors r</a:t>
            </a:r>
            <a:br>
              <a:rPr lang="en-US" dirty="0"/>
            </a:br>
            <a:r>
              <a:rPr lang="en-US" dirty="0"/>
              <a:t>on m.movieid = r.movieid</a:t>
            </a:r>
            <a:br>
              <a:rPr lang="en-US" dirty="0"/>
            </a:br>
            <a:r>
              <a:rPr lang="en-US" dirty="0"/>
              <a:t>where directorid in (select directorid from directors </a:t>
            </a:r>
            <a:br>
              <a:rPr lang="en-US" dirty="0"/>
            </a:br>
            <a:r>
              <a:rPr lang="en-US" dirty="0"/>
              <a:t>                                where birthyear&gt;1970);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CB3B-F03E-AA82-EA3C-77AEF4B3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6" y="3429000"/>
            <a:ext cx="9353320" cy="272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90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1145-99A8-5188-77C6-164C2B3D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62F-9E04-A60E-5A06-2DF8E1449A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IN" dirty="0"/>
              <a:t>ovie Database System helps to analyse and explore the various English movies in last recent years with the following actors acted in a specific movie.</a:t>
            </a:r>
          </a:p>
          <a:p>
            <a:r>
              <a:rPr lang="en-IN" dirty="0"/>
              <a:t>It also shows complete details of directors who directed the corresponding movie </a:t>
            </a:r>
          </a:p>
          <a:p>
            <a:r>
              <a:rPr lang="en-IN" dirty="0"/>
              <a:t>This analysis helps in focussing the genre of movie where we can easily analyse the characters,mood,tone and theme of movie thereby resulting in decision-making.</a:t>
            </a:r>
          </a:p>
          <a:p>
            <a:r>
              <a:rPr lang="en-IN" dirty="0"/>
              <a:t>We can easily relate which directors have directed maximum movies  thereby enhancing ease of understanding the outstanding director in the recent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48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4922AD5-B7ED-CE72-47EC-D04C5AF4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3"/>
            <a:ext cx="9982824" cy="694268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select all movies from the Movies table where the Rating is above 7.0.</a:t>
            </a:r>
            <a:endParaRPr lang="en-IN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B93C6B3-9584-5DA9-E05C-1DB076E222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6402"/>
            <a:ext cx="10363826" cy="41147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movies</a:t>
            </a:r>
            <a:br>
              <a:rPr lang="en-US" dirty="0"/>
            </a:br>
            <a:r>
              <a:rPr lang="en-US" dirty="0"/>
              <a:t>where rating&gt;7;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36AC70-0A72-31E5-E52E-2310C898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9" y="2634344"/>
            <a:ext cx="9550708" cy="32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13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31D6-027D-02B8-7D5A-BA9FA198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3"/>
            <a:ext cx="9982825" cy="618068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select all movies released between 2000 and 2010 and with the genre 'Action'.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E160B6-7062-278D-7AA2-8AA46E45BD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2600"/>
            <a:ext cx="10363826" cy="4038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movies</a:t>
            </a:r>
          </a:p>
          <a:p>
            <a:pPr marL="0" indent="0">
              <a:buNone/>
            </a:pPr>
            <a:r>
              <a:rPr lang="en-US" dirty="0"/>
              <a:t>where Releaseyear between 2000 and 2010 and genre = 'Action’;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BA0C9-CA87-591E-BC2E-FE322E9E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946935"/>
            <a:ext cx="9394370" cy="29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10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B8FE-1D13-1275-C61C-0ACAADAF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2"/>
            <a:ext cx="9982824" cy="596297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select all actors whose Last Name starts with 'S'.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78DC-7417-9188-3E2B-46FC1E9DEA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8430"/>
            <a:ext cx="10363826" cy="42127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actors</a:t>
            </a:r>
          </a:p>
          <a:p>
            <a:pPr marL="0" indent="0">
              <a:buNone/>
            </a:pPr>
            <a:r>
              <a:rPr lang="en-US" dirty="0"/>
              <a:t>where lastname like 's%’;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D2F7D-4761-4AF9-A7B0-FF9652E7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677886"/>
            <a:ext cx="9231013" cy="31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84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6C9B-3CD5-64C4-CDDC-0EB30374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3"/>
            <a:ext cx="9982824" cy="683382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select Title and a new column RatingCategory from the Movies table. If Rating is greater than 8.0, set RatingCategory to 'Excellent', otherwise 'Good'.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C867-A8FE-1048-EA2F-97ED7EF097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5516"/>
            <a:ext cx="10363826" cy="4125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title,rating,</a:t>
            </a:r>
            <a:br>
              <a:rPr lang="en-US" dirty="0"/>
            </a:br>
            <a:r>
              <a:rPr lang="en-US" dirty="0"/>
              <a:t>case </a:t>
            </a:r>
            <a:br>
              <a:rPr lang="en-US" dirty="0"/>
            </a:br>
            <a:r>
              <a:rPr lang="en-US" dirty="0"/>
              <a:t>when rating &gt; 8 then 'Excellent’ </a:t>
            </a:r>
            <a:br>
              <a:rPr lang="en-US" dirty="0"/>
            </a:br>
            <a:r>
              <a:rPr lang="en-US" dirty="0"/>
              <a:t>else 'good’ </a:t>
            </a:r>
            <a:br>
              <a:rPr lang="en-US" dirty="0"/>
            </a:br>
            <a:r>
              <a:rPr lang="en-US" dirty="0"/>
              <a:t>end as Ratingcategory </a:t>
            </a:r>
            <a:br>
              <a:rPr lang="en-US" dirty="0"/>
            </a:br>
            <a:r>
              <a:rPr lang="en-US" dirty="0"/>
              <a:t>from movies;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1D89B-AB5F-9646-D73B-9FB35929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746" y="2971800"/>
            <a:ext cx="7725853" cy="29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483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198-74CA-48F6-7761-9DAC7D4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2"/>
            <a:ext cx="9982824" cy="650725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get the average Rating for each Genre. Group the results by Genre.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A03A-6071-CC85-1ADB-09C750C0B8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2858"/>
            <a:ext cx="10363826" cy="4158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genre,avg(rating)</a:t>
            </a:r>
            <a:br>
              <a:rPr lang="en-US" dirty="0"/>
            </a:br>
            <a:r>
              <a:rPr lang="en-US" dirty="0"/>
              <a:t>from movies</a:t>
            </a:r>
            <a:br>
              <a:rPr lang="en-US" dirty="0"/>
            </a:br>
            <a:r>
              <a:rPr lang="en-US" dirty="0"/>
              <a:t>group by genre;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C16A4A-9486-B700-41F3-E228C405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939143"/>
            <a:ext cx="9819540" cy="31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16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CA72-0595-E814-1D26-1867FA21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2"/>
            <a:ext cx="9982824" cy="672497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get the total number of movies for each director, but only include directors who have directed more than 3 movies. Use the HAVING clause.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78F9-27EB-7934-EBA0-92ABCE203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4630"/>
            <a:ext cx="10363826" cy="41365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count(*),firstname</a:t>
            </a:r>
            <a:br>
              <a:rPr lang="en-US" dirty="0"/>
            </a:br>
            <a:r>
              <a:rPr lang="en-US" dirty="0"/>
              <a:t>from directors</a:t>
            </a:r>
            <a:br>
              <a:rPr lang="en-US" dirty="0"/>
            </a:br>
            <a:r>
              <a:rPr lang="en-US" dirty="0"/>
              <a:t>group by firstname</a:t>
            </a:r>
            <a:br>
              <a:rPr lang="en-US" dirty="0"/>
            </a:br>
            <a:r>
              <a:rPr lang="en-US" dirty="0"/>
              <a:t>having firstname = 'Takashi’;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FF3D8-D96D-D544-700B-6B48A5DE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0" y="3135086"/>
            <a:ext cx="7392432" cy="29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1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90B9-4E8C-EA37-35D6-3E7553AF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82133"/>
            <a:ext cx="9982824" cy="476554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query to select the top 5 highest-rated movies.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0009-8F37-32C3-21F8-24EC2B3EA7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8688"/>
            <a:ext cx="10363826" cy="43325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movies</a:t>
            </a:r>
            <a:br>
              <a:rPr lang="en-US" dirty="0"/>
            </a:br>
            <a:r>
              <a:rPr lang="en-US" dirty="0"/>
              <a:t>order by rating desc</a:t>
            </a:r>
            <a:br>
              <a:rPr lang="en-US" dirty="0"/>
            </a:br>
            <a:r>
              <a:rPr lang="en-US" dirty="0"/>
              <a:t>limit 5;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A0FA6-4012-B18D-5616-817E54B2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646441"/>
            <a:ext cx="9623597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0043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573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Movie Database Analysis Project</vt:lpstr>
      <vt:lpstr>Objective of the Project</vt:lpstr>
      <vt:lpstr>Write a query to select all movies from the Movies table where the Rating is above 7.0.</vt:lpstr>
      <vt:lpstr>Write a query to select all movies released between 2000 and 2010 and with the genre 'Action'.</vt:lpstr>
      <vt:lpstr>Write a query to select all actors whose Last Name starts with 'S'.</vt:lpstr>
      <vt:lpstr>Write a query to select Title and a new column RatingCategory from the Movies table. If Rating is greater than 8.0, set RatingCategory to 'Excellent', otherwise 'Good'.</vt:lpstr>
      <vt:lpstr>Write a query to get the average Rating for each Genre. Group the results by Genre.</vt:lpstr>
      <vt:lpstr>Write a query to get the total number of movies for each director, but only include directors who have directed more than 3 movies. Use the HAVING clause.</vt:lpstr>
      <vt:lpstr>Write a query to select the top 5 highest-rated movies.</vt:lpstr>
      <vt:lpstr>Write a query to join Movies with Reviews to get a list of all movies with their Title, ReviewerName, and Rating.</vt:lpstr>
      <vt:lpstr>Write a query to get a list of all movies and any associated reviews. Include movies that might not have any reviews.</vt:lpstr>
      <vt:lpstr>Write a query to get the total number of movies each actor has appeared in. Use an INNER JOIN between MovieActors and Actors, and group by ActorID.</vt:lpstr>
      <vt:lpstr>Write a query to find all movies directed by directors who were born after 1970. Use a subquery in the WHERE clause to find these DirectorIDs.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Eagle</dc:creator>
  <cp:lastModifiedBy>Zain Eagle</cp:lastModifiedBy>
  <cp:revision>4</cp:revision>
  <dcterms:created xsi:type="dcterms:W3CDTF">2024-08-20T02:57:59Z</dcterms:created>
  <dcterms:modified xsi:type="dcterms:W3CDTF">2024-08-22T02:30:20Z</dcterms:modified>
</cp:coreProperties>
</file>