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5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5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5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BE53-7299-46C0-8DA0-15C7C80BEB5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1AA5-5F07-40C1-AD36-B7AD0127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4039" y="379540"/>
            <a:ext cx="9144000" cy="663164"/>
          </a:xfrm>
        </p:spPr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grpSp>
        <p:nvGrpSpPr>
          <p:cNvPr id="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89829" y="1236450"/>
            <a:ext cx="2975663" cy="4781784"/>
            <a:chOff x="595686" y="1261242"/>
            <a:chExt cx="1828800" cy="2462797"/>
          </a:xfrm>
        </p:grpSpPr>
        <p:sp>
          <p:nvSpPr>
            <p:cNvPr id="5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261242"/>
              <a:ext cx="1828800" cy="1224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Scheduler App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2331083" y="1311836"/>
              <a:ext cx="44880" cy="21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83689"/>
              <a:ext cx="1828800" cy="23027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2334718" y="3447656"/>
              <a:ext cx="37611" cy="2536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2334718" y="3570103"/>
              <a:ext cx="37611" cy="2536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2334718" y="3692550"/>
              <a:ext cx="37611" cy="2536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64213" y="1974963"/>
            <a:ext cx="182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 App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108201" y="3145427"/>
            <a:ext cx="1181100" cy="3304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76289" y="3145427"/>
            <a:ext cx="1122712" cy="3304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08201" y="314542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76289" y="3145429"/>
            <a:ext cx="113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42438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8171" y="210081"/>
            <a:ext cx="9144000" cy="625188"/>
          </a:xfrm>
        </p:spPr>
        <p:txBody>
          <a:bodyPr/>
          <a:lstStyle/>
          <a:p>
            <a:r>
              <a:rPr lang="en-US" dirty="0" smtClean="0"/>
              <a:t>Sign Up screen</a:t>
            </a:r>
            <a:endParaRPr lang="en-US" dirty="0"/>
          </a:p>
        </p:txBody>
      </p:sp>
      <p:grpSp>
        <p:nvGrpSpPr>
          <p:cNvPr id="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97443" y="1409074"/>
            <a:ext cx="3180440" cy="5112566"/>
            <a:chOff x="595686" y="1261242"/>
            <a:chExt cx="1828800" cy="2467921"/>
          </a:xfrm>
        </p:grpSpPr>
        <p:sp>
          <p:nvSpPr>
            <p:cNvPr id="5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261242"/>
              <a:ext cx="1828800" cy="1147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Scheduler App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2337099" y="1308663"/>
              <a:ext cx="41988" cy="1992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76005"/>
              <a:ext cx="1828800" cy="23179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2340466" y="3470145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2340466" y="3584907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2340466" y="3699671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787811" y="1677826"/>
            <a:ext cx="124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87811" y="2322092"/>
            <a:ext cx="124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63549" y="3026989"/>
            <a:ext cx="124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87811" y="3762722"/>
            <a:ext cx="124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Roll No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26857" y="2308089"/>
            <a:ext cx="1843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26857" y="3026989"/>
            <a:ext cx="1843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26857" y="3762722"/>
            <a:ext cx="1843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32211" y="4405597"/>
            <a:ext cx="1843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89616" y="4967908"/>
            <a:ext cx="118110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63549" y="496351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6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98171" y="340827"/>
            <a:ext cx="9144000" cy="62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Login screen</a:t>
            </a:r>
            <a:endParaRPr lang="en-US" dirty="0"/>
          </a:p>
        </p:txBody>
      </p:sp>
      <p:grpSp>
        <p:nvGrpSpPr>
          <p:cNvPr id="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758294" y="1165259"/>
            <a:ext cx="3180440" cy="5112566"/>
            <a:chOff x="595686" y="1261242"/>
            <a:chExt cx="1828800" cy="2467921"/>
          </a:xfrm>
        </p:grpSpPr>
        <p:sp>
          <p:nvSpPr>
            <p:cNvPr id="6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261242"/>
              <a:ext cx="1828800" cy="1147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Scheduler App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2337099" y="1308663"/>
              <a:ext cx="41988" cy="1992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76005"/>
              <a:ext cx="1828800" cy="2353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2340466" y="3470145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2340466" y="3584907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2340466" y="3699671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87811" y="1677826"/>
            <a:ext cx="124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Roll 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7811" y="2322092"/>
            <a:ext cx="124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26857" y="2308089"/>
            <a:ext cx="1843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26857" y="3026989"/>
            <a:ext cx="1843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68335" y="3414448"/>
            <a:ext cx="118110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67550" y="347108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15600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698171" y="210081"/>
            <a:ext cx="9144000" cy="625188"/>
          </a:xfrm>
        </p:spPr>
        <p:txBody>
          <a:bodyPr/>
          <a:lstStyle/>
          <a:p>
            <a:r>
              <a:rPr lang="en-US" dirty="0" smtClean="0"/>
              <a:t>Welcome user screen</a:t>
            </a:r>
            <a:endParaRPr lang="en-US" dirty="0"/>
          </a:p>
        </p:txBody>
      </p:sp>
      <p:grpSp>
        <p:nvGrpSpPr>
          <p:cNvPr id="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97443" y="1278446"/>
            <a:ext cx="3180440" cy="5112566"/>
            <a:chOff x="595686" y="1261242"/>
            <a:chExt cx="1828800" cy="2467921"/>
          </a:xfrm>
        </p:grpSpPr>
        <p:sp>
          <p:nvSpPr>
            <p:cNvPr id="6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261242"/>
              <a:ext cx="1828800" cy="1147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Scheduler App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2337099" y="1308663"/>
              <a:ext cx="41988" cy="1992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76005"/>
              <a:ext cx="1828800" cy="2353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2340466" y="3470145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2340466" y="3584907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2340466" y="3699671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897443" y="1664506"/>
            <a:ext cx="318044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59086" y="1655662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location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97443" y="2384850"/>
            <a:ext cx="318044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59086" y="2412884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timetable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97443" y="3044367"/>
            <a:ext cx="318044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9086" y="3119624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timetable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97443" y="3721915"/>
            <a:ext cx="318044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59086" y="3876362"/>
            <a:ext cx="179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on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698171" y="210081"/>
            <a:ext cx="9144000" cy="625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Get location screen</a:t>
            </a:r>
            <a:endParaRPr lang="en-US" dirty="0"/>
          </a:p>
        </p:txBody>
      </p:sp>
      <p:grpSp>
        <p:nvGrpSpPr>
          <p:cNvPr id="3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97443" y="1278446"/>
            <a:ext cx="3180440" cy="5112566"/>
            <a:chOff x="595686" y="1261242"/>
            <a:chExt cx="1828800" cy="2467921"/>
          </a:xfrm>
        </p:grpSpPr>
        <p:sp>
          <p:nvSpPr>
            <p:cNvPr id="4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261242"/>
              <a:ext cx="1828800" cy="1147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Scheduler App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2337099" y="1308663"/>
              <a:ext cx="41988" cy="1992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76005"/>
              <a:ext cx="1828800" cy="2353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2340466" y="3470145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2340466" y="3584907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2340466" y="3699671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897443" y="1664506"/>
            <a:ext cx="318044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59086" y="1655662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location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97443" y="2384850"/>
            <a:ext cx="318044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086" y="2412884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timetable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97443" y="3044367"/>
            <a:ext cx="318044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59086" y="3119624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timetable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97443" y="3721915"/>
            <a:ext cx="318044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59086" y="3876362"/>
            <a:ext cx="179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on Twitter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97829" y="5080000"/>
            <a:ext cx="2322285" cy="1237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55886" y="5239657"/>
            <a:ext cx="2249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location is:</a:t>
            </a:r>
          </a:p>
          <a:p>
            <a:r>
              <a:rPr lang="en-US" dirty="0" err="1" smtClean="0"/>
              <a:t>Lat</a:t>
            </a:r>
            <a:r>
              <a:rPr lang="en-US" dirty="0" smtClean="0"/>
              <a:t>: 343</a:t>
            </a:r>
          </a:p>
          <a:p>
            <a:r>
              <a:rPr lang="en-US" dirty="0" smtClean="0"/>
              <a:t>Long: 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/>
          <p:cNvSpPr txBox="1">
            <a:spLocks/>
          </p:cNvSpPr>
          <p:nvPr/>
        </p:nvSpPr>
        <p:spPr>
          <a:xfrm>
            <a:off x="1698171" y="210081"/>
            <a:ext cx="9144000" cy="625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Twitter screen</a:t>
            </a:r>
            <a:endParaRPr lang="en-US" dirty="0"/>
          </a:p>
        </p:txBody>
      </p:sp>
      <p:grpSp>
        <p:nvGrpSpPr>
          <p:cNvPr id="20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97443" y="1320079"/>
            <a:ext cx="3180440" cy="5112566"/>
            <a:chOff x="595686" y="1261242"/>
            <a:chExt cx="1828800" cy="2467921"/>
          </a:xfrm>
        </p:grpSpPr>
        <p:sp>
          <p:nvSpPr>
            <p:cNvPr id="21" name="S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261242"/>
              <a:ext cx="1828800" cy="11476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Scheduler App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Chevro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2337099" y="1308663"/>
              <a:ext cx="41988" cy="1992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Panel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76005"/>
              <a:ext cx="1828800" cy="2353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6200000">
              <a:off x="2340466" y="3470145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6200000">
              <a:off x="2340466" y="3584907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6200000">
              <a:off x="2340466" y="3699671"/>
              <a:ext cx="35250" cy="2373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71663" y="167330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in with Twitter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58782" y="2280377"/>
            <a:ext cx="124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58782" y="2924643"/>
            <a:ext cx="124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397828" y="2910640"/>
            <a:ext cx="1843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97828" y="3629540"/>
            <a:ext cx="1843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58782" y="4017266"/>
            <a:ext cx="118110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32715" y="4012874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91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Gillani</dc:creator>
  <cp:lastModifiedBy>Zain Gillani</cp:lastModifiedBy>
  <cp:revision>4</cp:revision>
  <dcterms:created xsi:type="dcterms:W3CDTF">2017-12-03T08:13:25Z</dcterms:created>
  <dcterms:modified xsi:type="dcterms:W3CDTF">2017-12-03T08:30:34Z</dcterms:modified>
</cp:coreProperties>
</file>