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1" r:id="rId5"/>
    <p:sldId id="259" r:id="rId6"/>
    <p:sldId id="260" r:id="rId7"/>
    <p:sldId id="266" r:id="rId8"/>
    <p:sldId id="265" r:id="rId9"/>
    <p:sldId id="263" r:id="rId10"/>
    <p:sldId id="26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>
        <p:scale>
          <a:sx n="71" d="100"/>
          <a:sy n="71" d="100"/>
        </p:scale>
        <p:origin x="144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86354A-776B-DB4F-81E9-191036129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5A2A91-8797-B14A-9F65-237BD975F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7E5099-134D-844F-922C-72AE87E5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BEE3-E06C-4447-8428-635A776DD80F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54FE57-D909-6C42-A76D-B8281CF2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8572EB-5F70-1445-A1C6-781C846B2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6B58-D5BB-A44A-ACC1-5CED5B7C3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02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DF709C-EA7E-F843-A7FE-36CCF168C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682EF2-8DC7-F548-8B41-134523A7E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463F09-BB15-8E45-9C24-7607F2045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BEE3-E06C-4447-8428-635A776DD80F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7172A7-71A2-CF49-9739-793F7D3B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EB90D5-D955-144E-AF3F-EEC8BEC2F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6B58-D5BB-A44A-ACC1-5CED5B7C3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06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6FC1B65-02FD-F646-B42D-69B746BEA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8505A0-94BC-CF47-94AB-E9CE9970C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9FD44A-40B5-AE42-8232-19B385D89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BEE3-E06C-4447-8428-635A776DD80F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4D0C5C-E9E7-3841-9EEE-08D61D6F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760BA-C73A-C648-B879-E4814D00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6B58-D5BB-A44A-ACC1-5CED5B7C3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929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224C5F-E53E-8A43-A713-D4FBE99CD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E444EE-FBF1-2B4A-A8D3-4D816D3B2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AB543A-B7B2-014D-95E3-E47F1F4B7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BEE3-E06C-4447-8428-635A776DD80F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62D85D-FD08-8046-8017-FEBCC2C6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7179E8-F0CB-2A4A-946D-E2C3D6A4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6B58-D5BB-A44A-ACC1-5CED5B7C3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1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8C7689-AB13-4744-84DF-053F107E2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863AFD-203A-5548-82BA-5D2287919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B9A10D-7127-9A4F-8CA3-49FB8837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BEE3-E06C-4447-8428-635A776DD80F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B16873-9B02-CF4F-8DAE-D98053D50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952E81-5FAC-7B4F-9CA0-88105C2D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6B58-D5BB-A44A-ACC1-5CED5B7C3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60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DD0F3A-C180-EA4A-9018-CB2E6482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E41356-4B39-9A4B-840F-B81B6D231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540162-8A4D-E744-8437-BA2A183FC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183385-3871-5D4C-B15B-EB1ABBC2E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BEE3-E06C-4447-8428-635A776DD80F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298732-96F9-5B43-B455-389B65688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FFD659-A9CE-9E48-970F-012EA07C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6B58-D5BB-A44A-ACC1-5CED5B7C3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11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E8B332-29B8-9843-B757-B2E4CDA75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87C72D-F9F5-344A-B672-5266BC4CF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553480-8229-FB4F-AFE6-9022BCF8B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7864EF2-7FB8-8344-80BF-751366B11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B14819D-BB82-EE40-8477-723D07283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1A9B39-B15F-AF47-B04D-2935E0FFD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BEE3-E06C-4447-8428-635A776DD80F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287AA27-8844-BA49-9DD1-EF0A9D94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350EC25-EE81-134A-8C9E-5738A9D51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6B58-D5BB-A44A-ACC1-5CED5B7C3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96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E9AB2-BBB8-9044-A398-B160FF45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A132BDA-D24C-8E44-999E-FF5B5E3FB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BEE3-E06C-4447-8428-635A776DD80F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A7E579-DF2C-814D-B5DB-FCBFD1E19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B43450-F67A-6B44-80A5-8B88EDC4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6B58-D5BB-A44A-ACC1-5CED5B7C3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55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14BDCEB-15CB-7641-A1B5-A39C50E1F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BEE3-E06C-4447-8428-635A776DD80F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DEB56A-C6DF-EA48-9EA7-907FCADC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C163B9-9D6D-734A-9E8E-F9B432A9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6B58-D5BB-A44A-ACC1-5CED5B7C3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53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D54D8F-DE0C-1B45-9463-FBC69EF72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A72022-03A6-B141-A1CF-4B793D972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B3DCB9-D2D5-9E42-A6B1-772095C7A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014D483-F72C-9D47-B562-EF87D9A02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BEE3-E06C-4447-8428-635A776DD80F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D07F1C-38EA-8B4C-AA9A-BCD1198F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9D1D05-0A6A-2146-9C60-5E5811CF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6B58-D5BB-A44A-ACC1-5CED5B7C3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7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866956-7F39-4D44-A1DC-43DBED361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49FD8A8-859B-AF45-98B5-29EC72A75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6FE507E-5712-6C41-9EFD-6E85EA84B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B86EF9-4A6E-6549-80F9-EE62A7ADE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BEE3-E06C-4447-8428-635A776DD80F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21D3C3-25FC-774F-ACF6-218F22CEA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300D94-8ABC-0B4F-B3E2-96B4C9CB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6B58-D5BB-A44A-ACC1-5CED5B7C3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8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7AB2FA2-46EB-6C48-B769-9CF606FA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2C2C03-C2CE-2E4E-8480-6017A27D7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E1A50F-8185-EE42-A43E-4B846C020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DBEE3-E06C-4447-8428-635A776DD80F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476C25-387A-E14E-A418-4DA5F45C7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D42C1F-0C6C-5D40-A1D7-DC74212CC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A6B58-D5BB-A44A-ACC1-5CED5B7C3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32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EDB96E0C-5C60-5643-A7AB-5A8FA4EC1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844" y="4406361"/>
            <a:ext cx="3149600" cy="227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8A6EFF5-2E99-6143-91CB-0CC3D47A2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536" y="111628"/>
            <a:ext cx="9144000" cy="2387600"/>
          </a:xfrm>
        </p:spPr>
        <p:txBody>
          <a:bodyPr>
            <a:normAutofit/>
          </a:bodyPr>
          <a:lstStyle/>
          <a:p>
            <a:r>
              <a:rPr lang="fr-FR" sz="2400" b="1" i="1" u="sng" dirty="0">
                <a:solidFill>
                  <a:schemeClr val="accent1">
                    <a:lumMod val="75000"/>
                  </a:schemeClr>
                </a:solidFill>
              </a:rPr>
              <a:t>Analyse de données textuelles </a:t>
            </a:r>
            <a:br>
              <a:rPr lang="fr-FR" sz="2400" b="1" i="1" u="sng" dirty="0">
                <a:solidFill>
                  <a:schemeClr val="accent1">
                    <a:lumMod val="75000"/>
                  </a:schemeClr>
                </a:solidFill>
              </a:rPr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98FD98-C71C-E040-8637-940D11387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536" y="2499228"/>
            <a:ext cx="9144000" cy="16557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dirty="0"/>
              <a:t>KHARFATI Zaineb</a:t>
            </a:r>
          </a:p>
          <a:p>
            <a:r>
              <a:rPr lang="fr-FR" dirty="0"/>
              <a:t>YAGOUB Cynthia</a:t>
            </a:r>
          </a:p>
          <a:p>
            <a:r>
              <a:rPr lang="fr-FR" dirty="0"/>
              <a:t>KONATE Souleymane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CEB76A5-AFAA-F840-805B-F3C6C5196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56" y="4235973"/>
            <a:ext cx="3149601" cy="22794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84EEFC3-7AE2-D243-AF7E-2777533CAAA3}"/>
              </a:ext>
            </a:extLst>
          </p:cNvPr>
          <p:cNvSpPr/>
          <p:nvPr/>
        </p:nvSpPr>
        <p:spPr>
          <a:xfrm>
            <a:off x="4040788" y="613079"/>
            <a:ext cx="41104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WIKI-CONFLIT</a:t>
            </a:r>
          </a:p>
        </p:txBody>
      </p:sp>
    </p:spTree>
    <p:extLst>
      <p:ext uri="{BB962C8B-B14F-4D97-AF65-F5344CB8AC3E}">
        <p14:creationId xmlns:p14="http://schemas.microsoft.com/office/powerpoint/2010/main" val="557363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D2AC1B-4995-0942-A551-3168D983B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Abandon de membres du groupe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A990F8-9CC4-214C-BEFE-2437E68DA5B5}"/>
              </a:ext>
            </a:extLst>
          </p:cNvPr>
          <p:cNvSpPr/>
          <p:nvPr/>
        </p:nvSpPr>
        <p:spPr>
          <a:xfrm>
            <a:off x="2656436" y="566241"/>
            <a:ext cx="6879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Difficultés rencontrées :</a:t>
            </a:r>
          </a:p>
        </p:txBody>
      </p:sp>
    </p:spTree>
    <p:extLst>
      <p:ext uri="{BB962C8B-B14F-4D97-AF65-F5344CB8AC3E}">
        <p14:creationId xmlns:p14="http://schemas.microsoft.com/office/powerpoint/2010/main" val="376868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C0C24F-2B4D-2E42-9A85-A0A596FC2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972" y="1416914"/>
            <a:ext cx="10758055" cy="2012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Wikipédia est largement étudié dans la littérature à travers des études et des travaux de recherche </a:t>
            </a:r>
            <a:r>
              <a:rPr lang="fr-FR" dirty="0" err="1"/>
              <a:t>Pouda</a:t>
            </a:r>
            <a:r>
              <a:rPr lang="fr-FR" dirty="0"/>
              <a:t> et Ho-Dac (2019).</a:t>
            </a:r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Le corpus Wiki Conflits regroupe différents corpus :</a:t>
            </a:r>
          </a:p>
          <a:p>
            <a:pPr marL="0" indent="0" fontAlgn="base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FA72FC3E-57A0-B14B-ADA4-CD73A2C134E5}"/>
              </a:ext>
            </a:extLst>
          </p:cNvPr>
          <p:cNvSpPr txBox="1">
            <a:spLocks/>
          </p:cNvSpPr>
          <p:nvPr/>
        </p:nvSpPr>
        <p:spPr>
          <a:xfrm>
            <a:off x="2702858" y="3429000"/>
            <a:ext cx="10758055" cy="29787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fr-FR" b="1" dirty="0"/>
              <a:t>Pseudosciences : </a:t>
            </a:r>
            <a:r>
              <a:rPr lang="fr-FR" i="1" dirty="0"/>
              <a:t> Chiropratique</a:t>
            </a:r>
            <a:endParaRPr lang="fr-FR" b="1" dirty="0"/>
          </a:p>
          <a:p>
            <a:pPr fontAlgn="base"/>
            <a:r>
              <a:rPr lang="fr-FR" b="1" i="1" dirty="0"/>
              <a:t>Scientificité/</a:t>
            </a:r>
            <a:r>
              <a:rPr lang="fr-FR" b="1" dirty="0"/>
              <a:t>Légitimité: </a:t>
            </a:r>
            <a:r>
              <a:rPr lang="fr-FR" i="1" dirty="0"/>
              <a:t>Psychanalyse</a:t>
            </a:r>
          </a:p>
          <a:p>
            <a:pPr fontAlgn="base"/>
            <a:r>
              <a:rPr lang="fr-FR" b="1" i="1" dirty="0"/>
              <a:t>Méthodologies : </a:t>
            </a:r>
            <a:r>
              <a:rPr lang="fr-FR" i="1" dirty="0"/>
              <a:t>Quotient intellectuel</a:t>
            </a:r>
          </a:p>
          <a:p>
            <a:pPr fontAlgn="base"/>
            <a:r>
              <a:rPr lang="fr-FR" b="1" i="1" dirty="0"/>
              <a:t> </a:t>
            </a:r>
            <a:r>
              <a:rPr lang="fr-FR" b="1" dirty="0"/>
              <a:t>Personnalités controversées : </a:t>
            </a:r>
            <a:r>
              <a:rPr lang="fr-FR" i="1" dirty="0"/>
              <a:t>Igor et </a:t>
            </a:r>
            <a:r>
              <a:rPr lang="fr-FR" i="1" dirty="0" err="1"/>
              <a:t>Grichka</a:t>
            </a:r>
            <a:r>
              <a:rPr lang="fr-FR" i="1" dirty="0"/>
              <a:t> </a:t>
            </a:r>
            <a:r>
              <a:rPr lang="fr-FR" i="1" dirty="0" err="1"/>
              <a:t>Bogdanoff</a:t>
            </a:r>
            <a:endParaRPr lang="fr-FR" b="1" i="1" dirty="0"/>
          </a:p>
          <a:p>
            <a:pPr fontAlgn="base"/>
            <a:r>
              <a:rPr lang="fr-FR" b="1" dirty="0"/>
              <a:t>Technosciences : </a:t>
            </a:r>
            <a:r>
              <a:rPr lang="fr-FR" i="1" dirty="0"/>
              <a:t>Eoliennes</a:t>
            </a:r>
          </a:p>
          <a:p>
            <a:pPr fontAlgn="base"/>
            <a:r>
              <a:rPr lang="fr-FR" b="1" dirty="0"/>
              <a:t>Controverses publiques : </a:t>
            </a:r>
            <a:r>
              <a:rPr lang="fr-FR" i="1" dirty="0"/>
              <a:t>OGM</a:t>
            </a:r>
          </a:p>
          <a:p>
            <a:pPr fontAlgn="base"/>
            <a:r>
              <a:rPr lang="fr-FR" b="1" dirty="0"/>
              <a:t>Histoire et épistémologie : </a:t>
            </a:r>
            <a:r>
              <a:rPr lang="fr-FR" i="1" dirty="0"/>
              <a:t>Histoire de la logique</a:t>
            </a:r>
            <a:endParaRPr lang="fr-FR" b="1" i="1" dirty="0"/>
          </a:p>
          <a:p>
            <a:pPr marL="0" indent="0" fontAlgn="base">
              <a:buNone/>
            </a:pPr>
            <a:endParaRPr lang="fr-FR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AC0437-B3CE-D443-8E4F-CE36FA452943}"/>
              </a:ext>
            </a:extLst>
          </p:cNvPr>
          <p:cNvSpPr/>
          <p:nvPr/>
        </p:nvSpPr>
        <p:spPr>
          <a:xfrm>
            <a:off x="716972" y="300335"/>
            <a:ext cx="60012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Contexte de l’étude :</a:t>
            </a:r>
          </a:p>
        </p:txBody>
      </p:sp>
    </p:spTree>
    <p:extLst>
      <p:ext uri="{BB962C8B-B14F-4D97-AF65-F5344CB8AC3E}">
        <p14:creationId xmlns:p14="http://schemas.microsoft.com/office/powerpoint/2010/main" val="81701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E49E1926-D71D-F647-ABDC-9DFEFDB1F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258710"/>
              </p:ext>
            </p:extLst>
          </p:nvPr>
        </p:nvGraphicFramePr>
        <p:xfrm>
          <a:off x="2032000" y="719664"/>
          <a:ext cx="8127999" cy="496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3550841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388508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19003944"/>
                    </a:ext>
                  </a:extLst>
                </a:gridCol>
              </a:tblGrid>
              <a:tr h="620495">
                <a:tc>
                  <a:txBody>
                    <a:bodyPr/>
                    <a:lstStyle/>
                    <a:p>
                      <a:r>
                        <a:rPr lang="fr-FR" dirty="0"/>
                        <a:t>Article associé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Nombre pages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Nombre de mots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525202"/>
                  </a:ext>
                </a:extLst>
              </a:tr>
              <a:tr h="620495"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Chiropratique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514961"/>
                  </a:ext>
                </a:extLst>
              </a:tr>
              <a:tr h="620495"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Quotient Intellectuel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20 966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848944"/>
                  </a:ext>
                </a:extLst>
              </a:tr>
              <a:tr h="620495"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Psychanalyse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876608"/>
                  </a:ext>
                </a:extLst>
              </a:tr>
              <a:tr h="620495"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OGM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326678"/>
                  </a:ext>
                </a:extLst>
              </a:tr>
              <a:tr h="620495"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Eolienne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184731"/>
                  </a:ext>
                </a:extLst>
              </a:tr>
              <a:tr h="620495"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Igor et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Grichka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Bogdanoff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531133"/>
                  </a:ext>
                </a:extLst>
              </a:tr>
              <a:tr h="620495"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Histoire de la Logique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619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87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C0C24F-2B4D-2E42-9A85-A0A596FC2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81" y="1340406"/>
            <a:ext cx="11461377" cy="2442700"/>
          </a:xfrm>
        </p:spPr>
        <p:txBody>
          <a:bodyPr>
            <a:normAutofit/>
          </a:bodyPr>
          <a:lstStyle/>
          <a:p>
            <a:r>
              <a:rPr lang="fr-FR" dirty="0"/>
              <a:t>Les auteurs proposent leurs avis pouvant être l’objet de discordes sur le contenu qu’ils rédigent sur Wikipédia.</a:t>
            </a:r>
          </a:p>
          <a:p>
            <a:pPr fontAlgn="base"/>
            <a:r>
              <a:rPr lang="fr-FR" dirty="0"/>
              <a:t>Un conflit bloque la rédaction des articles partagés sur Wikipédia</a:t>
            </a:r>
          </a:p>
          <a:p>
            <a:pPr marL="0" indent="0" fontAlgn="base">
              <a:buNone/>
            </a:pPr>
            <a:br>
              <a:rPr lang="fr-FR" dirty="0"/>
            </a:br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71D699E-8956-AB44-A548-57E2B4B10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897" y="3082736"/>
            <a:ext cx="8089900" cy="3416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AC4F9A-9CB8-E04A-90F0-DD51DEEDEDE8}"/>
              </a:ext>
            </a:extLst>
          </p:cNvPr>
          <p:cNvSpPr/>
          <p:nvPr/>
        </p:nvSpPr>
        <p:spPr>
          <a:xfrm>
            <a:off x="461681" y="346075"/>
            <a:ext cx="60012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Contexte de l’étude :</a:t>
            </a:r>
          </a:p>
        </p:txBody>
      </p:sp>
    </p:spTree>
    <p:extLst>
      <p:ext uri="{BB962C8B-B14F-4D97-AF65-F5344CB8AC3E}">
        <p14:creationId xmlns:p14="http://schemas.microsoft.com/office/powerpoint/2010/main" val="572198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C0C24F-2B4D-2E42-9A85-A0A596FC2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980" y="713797"/>
            <a:ext cx="10911840" cy="3122894"/>
          </a:xfrm>
        </p:spPr>
        <p:txBody>
          <a:bodyPr>
            <a:normAutofit/>
          </a:bodyPr>
          <a:lstStyle/>
          <a:p>
            <a:endParaRPr lang="fr-FR" dirty="0"/>
          </a:p>
          <a:p>
            <a:pPr marL="0" indent="0">
              <a:buNone/>
            </a:pPr>
            <a:r>
              <a:rPr lang="fr-FR" dirty="0"/>
              <a:t>Cependant, peu d'études connues à ce jour ont analysé Wikipédia et les conflits lors de la rédaction via les études en linguistiques.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Dans ce projet, nous tentons de déterminer la thématique des sujets et les opinions des rédacteurs de manière automatique.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B94BED-35FC-3F42-ADC6-8F908C2654AE}"/>
              </a:ext>
            </a:extLst>
          </p:cNvPr>
          <p:cNvSpPr/>
          <p:nvPr/>
        </p:nvSpPr>
        <p:spPr>
          <a:xfrm>
            <a:off x="586980" y="252132"/>
            <a:ext cx="57071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Objectif de l’étude :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6D6EE72-3096-CD4E-9E56-BD4F1A23E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882" y="3545191"/>
            <a:ext cx="3496235" cy="307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99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A1447F-8BC5-E148-9979-96CFBA546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Constitution du </a:t>
            </a:r>
            <a:r>
              <a:rPr lang="fr-FR" dirty="0" err="1"/>
              <a:t>dataset</a:t>
            </a:r>
            <a:r>
              <a:rPr lang="fr-FR" dirty="0"/>
              <a:t> </a:t>
            </a:r>
            <a:endParaRPr lang="fr-FR" dirty="0">
              <a:sym typeface="Wingdings" pitchFamily="2" charset="2"/>
            </a:endParaRPr>
          </a:p>
          <a:p>
            <a:r>
              <a:rPr lang="fr-FR" dirty="0"/>
              <a:t>Extraction des conversations dans un fichier </a:t>
            </a:r>
            <a:r>
              <a:rPr lang="fr-FR" dirty="0" err="1"/>
              <a:t>json</a:t>
            </a:r>
            <a:r>
              <a:rPr lang="fr-FR" dirty="0"/>
              <a:t> ou </a:t>
            </a:r>
            <a:r>
              <a:rPr lang="fr-FR" dirty="0" err="1"/>
              <a:t>excel</a:t>
            </a:r>
            <a:r>
              <a:rPr lang="fr-FR" dirty="0"/>
              <a:t> (un </a:t>
            </a:r>
            <a:r>
              <a:rPr lang="fr-FR" dirty="0" err="1"/>
              <a:t>dataset</a:t>
            </a:r>
            <a:r>
              <a:rPr lang="fr-FR" dirty="0"/>
              <a:t> pour chaque thématique )</a:t>
            </a:r>
          </a:p>
          <a:p>
            <a:r>
              <a:rPr lang="fr-FR" dirty="0" err="1"/>
              <a:t>P</a:t>
            </a:r>
            <a:r>
              <a:rPr lang="fr-FR" dirty="0" err="1">
                <a:sym typeface="Wingdings" pitchFamily="2" charset="2"/>
              </a:rPr>
              <a:t>ré-traitement</a:t>
            </a:r>
            <a:r>
              <a:rPr lang="fr-FR" dirty="0">
                <a:sym typeface="Wingdings" pitchFamily="2" charset="2"/>
              </a:rPr>
              <a:t> des données</a:t>
            </a:r>
          </a:p>
          <a:p>
            <a:r>
              <a:rPr lang="fr-FR" dirty="0" err="1">
                <a:sym typeface="Wingdings" pitchFamily="2" charset="2"/>
              </a:rPr>
              <a:t>Token</a:t>
            </a:r>
            <a:endParaRPr lang="fr-FR" dirty="0">
              <a:sym typeface="Wingdings" pitchFamily="2" charset="2"/>
            </a:endParaRPr>
          </a:p>
          <a:p>
            <a:r>
              <a:rPr lang="fr-FR" dirty="0">
                <a:sym typeface="Wingdings" pitchFamily="2" charset="2"/>
              </a:rPr>
              <a:t>Lexique</a:t>
            </a:r>
          </a:p>
          <a:p>
            <a:endParaRPr lang="fr-FR" dirty="0">
              <a:sym typeface="Wingdings" pitchFamily="2" charset="2"/>
            </a:endParaRP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4FDDD-152B-954E-BC9B-19B6EB320336}"/>
              </a:ext>
            </a:extLst>
          </p:cNvPr>
          <p:cNvSpPr/>
          <p:nvPr/>
        </p:nvSpPr>
        <p:spPr>
          <a:xfrm>
            <a:off x="838200" y="681037"/>
            <a:ext cx="55349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Etapes du pipeline:</a:t>
            </a:r>
          </a:p>
        </p:txBody>
      </p:sp>
    </p:spTree>
    <p:extLst>
      <p:ext uri="{BB962C8B-B14F-4D97-AF65-F5344CB8AC3E}">
        <p14:creationId xmlns:p14="http://schemas.microsoft.com/office/powerpoint/2010/main" val="2380849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792794-9965-E74B-854B-ED6541F46B0E}"/>
              </a:ext>
            </a:extLst>
          </p:cNvPr>
          <p:cNvSpPr/>
          <p:nvPr/>
        </p:nvSpPr>
        <p:spPr>
          <a:xfrm>
            <a:off x="542116" y="529012"/>
            <a:ext cx="26795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Dataset</a:t>
            </a:r>
            <a:r>
              <a:rPr lang="fr-F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: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81A5CAE-0B0B-8940-B5C6-44D420C5D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16" y="3880036"/>
            <a:ext cx="6647577" cy="2448952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04D5641-3598-4C4E-9C17-5D158775D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16" y="1558996"/>
            <a:ext cx="11273366" cy="221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D6FE2C9-EE40-6749-92CA-564401D57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282" y="4037022"/>
            <a:ext cx="4267200" cy="181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37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65CE8F-F5E5-0446-A0A1-D215251B2332}"/>
              </a:ext>
            </a:extLst>
          </p:cNvPr>
          <p:cNvSpPr/>
          <p:nvPr/>
        </p:nvSpPr>
        <p:spPr>
          <a:xfrm>
            <a:off x="1018384" y="566241"/>
            <a:ext cx="35213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RESULTATS :</a:t>
            </a:r>
          </a:p>
        </p:txBody>
      </p:sp>
    </p:spTree>
    <p:extLst>
      <p:ext uri="{BB962C8B-B14F-4D97-AF65-F5344CB8AC3E}">
        <p14:creationId xmlns:p14="http://schemas.microsoft.com/office/powerpoint/2010/main" val="3858167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655854F5-ECF5-164C-B06F-8BB895942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05" y="5189954"/>
            <a:ext cx="2597898" cy="151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D574922-ABC0-A249-8E92-DED56B5BD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66" y="2177534"/>
            <a:ext cx="4057952" cy="227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310542B-2940-574E-B05E-2A2145D5B9A2}"/>
              </a:ext>
            </a:extLst>
          </p:cNvPr>
          <p:cNvSpPr/>
          <p:nvPr/>
        </p:nvSpPr>
        <p:spPr>
          <a:xfrm>
            <a:off x="3629857" y="477937"/>
            <a:ext cx="54343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Gestion du projet :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472EFBBA-6A43-5642-97F5-DD16E53C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18534C44-4986-E44F-856B-1A0794F57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797" y="2072197"/>
            <a:ext cx="24892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1622631-CA4E-944A-846C-AE78B1C91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206" y="4846113"/>
            <a:ext cx="2326715" cy="18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D407E81-2E18-0F43-937A-402B0DB24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877" y="2507173"/>
            <a:ext cx="3183157" cy="161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3E716E-EEBA-0F4B-A040-7C4FE58F2FC1}"/>
              </a:ext>
            </a:extLst>
          </p:cNvPr>
          <p:cNvSpPr txBox="1"/>
          <p:nvPr/>
        </p:nvSpPr>
        <p:spPr>
          <a:xfrm>
            <a:off x="5451282" y="4681296"/>
            <a:ext cx="2326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BeautifulSoup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705293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238</Words>
  <Application>Microsoft Macintosh PowerPoint</Application>
  <PresentationFormat>Grand écran</PresentationFormat>
  <Paragraphs>58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Analyse de données textuelles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Zaineb KHARFATI</dc:creator>
  <cp:lastModifiedBy>Zaineb KHARFATI</cp:lastModifiedBy>
  <cp:revision>10</cp:revision>
  <dcterms:created xsi:type="dcterms:W3CDTF">2022-04-17T12:16:41Z</dcterms:created>
  <dcterms:modified xsi:type="dcterms:W3CDTF">2022-04-17T14:41:39Z</dcterms:modified>
</cp:coreProperties>
</file>