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2" r:id="rId7"/>
    <p:sldId id="271" r:id="rId8"/>
    <p:sldId id="269" r:id="rId9"/>
    <p:sldId id="270" r:id="rId10"/>
    <p:sldId id="27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0DF49-3680-4F2D-9EDE-4AF587759D90}" v="210" dt="2019-02-13T12:45:42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ab Saleem" userId="f18beee8-96e7-49b5-b5d4-4f754fb5e1c9" providerId="ADAL" clId="{8B70DF49-3680-4F2D-9EDE-4AF587759D90}"/>
    <pc:docChg chg="undo custSel addSld delSld modSld">
      <pc:chgData name="Zainab Saleem" userId="f18beee8-96e7-49b5-b5d4-4f754fb5e1c9" providerId="ADAL" clId="{8B70DF49-3680-4F2D-9EDE-4AF587759D90}" dt="2019-02-13T12:45:42.342" v="209" actId="2696"/>
      <pc:docMkLst>
        <pc:docMk/>
      </pc:docMkLst>
      <pc:sldChg chg="del">
        <pc:chgData name="Zainab Saleem" userId="f18beee8-96e7-49b5-b5d4-4f754fb5e1c9" providerId="ADAL" clId="{8B70DF49-3680-4F2D-9EDE-4AF587759D90}" dt="2019-02-13T11:28:51.283" v="5" actId="2696"/>
        <pc:sldMkLst>
          <pc:docMk/>
          <pc:sldMk cId="4264977537" sldId="259"/>
        </pc:sldMkLst>
      </pc:sldChg>
      <pc:sldChg chg="del">
        <pc:chgData name="Zainab Saleem" userId="f18beee8-96e7-49b5-b5d4-4f754fb5e1c9" providerId="ADAL" clId="{8B70DF49-3680-4F2D-9EDE-4AF587759D90}" dt="2019-02-13T11:28:51.281" v="4" actId="2696"/>
        <pc:sldMkLst>
          <pc:docMk/>
          <pc:sldMk cId="2672039197" sldId="261"/>
        </pc:sldMkLst>
      </pc:sldChg>
      <pc:sldChg chg="addSp delSp modSp">
        <pc:chgData name="Zainab Saleem" userId="f18beee8-96e7-49b5-b5d4-4f754fb5e1c9" providerId="ADAL" clId="{8B70DF49-3680-4F2D-9EDE-4AF587759D90}" dt="2019-02-13T11:52:26.061" v="110" actId="1076"/>
        <pc:sldMkLst>
          <pc:docMk/>
          <pc:sldMk cId="397710800" sldId="262"/>
        </pc:sldMkLst>
        <pc:spChg chg="mod">
          <ac:chgData name="Zainab Saleem" userId="f18beee8-96e7-49b5-b5d4-4f754fb5e1c9" providerId="ADAL" clId="{8B70DF49-3680-4F2D-9EDE-4AF587759D90}" dt="2019-02-13T11:52:23.004" v="108" actId="1076"/>
          <ac:spMkLst>
            <pc:docMk/>
            <pc:sldMk cId="397710800" sldId="262"/>
            <ac:spMk id="3" creationId="{00000000-0000-0000-0000-000000000000}"/>
          </ac:spMkLst>
        </pc:spChg>
        <pc:picChg chg="add del mod modCrop">
          <ac:chgData name="Zainab Saleem" userId="f18beee8-96e7-49b5-b5d4-4f754fb5e1c9" providerId="ADAL" clId="{8B70DF49-3680-4F2D-9EDE-4AF587759D90}" dt="2019-02-13T11:51:28.563" v="82" actId="478"/>
          <ac:picMkLst>
            <pc:docMk/>
            <pc:sldMk cId="397710800" sldId="262"/>
            <ac:picMk id="4" creationId="{9646935A-59EC-4B41-86EA-13485E3D8C7E}"/>
          </ac:picMkLst>
        </pc:picChg>
        <pc:picChg chg="add mod">
          <ac:chgData name="Zainab Saleem" userId="f18beee8-96e7-49b5-b5d4-4f754fb5e1c9" providerId="ADAL" clId="{8B70DF49-3680-4F2D-9EDE-4AF587759D90}" dt="2019-02-13T11:52:26.061" v="110" actId="1076"/>
          <ac:picMkLst>
            <pc:docMk/>
            <pc:sldMk cId="397710800" sldId="262"/>
            <ac:picMk id="5" creationId="{783431D6-32A6-4632-836F-538CC3BF8AD9}"/>
          </ac:picMkLst>
        </pc:picChg>
      </pc:sldChg>
      <pc:sldChg chg="del">
        <pc:chgData name="Zainab Saleem" userId="f18beee8-96e7-49b5-b5d4-4f754fb5e1c9" providerId="ADAL" clId="{8B70DF49-3680-4F2D-9EDE-4AF587759D90}" dt="2019-02-13T11:28:51.280" v="3" actId="2696"/>
        <pc:sldMkLst>
          <pc:docMk/>
          <pc:sldMk cId="1405850135" sldId="263"/>
        </pc:sldMkLst>
      </pc:sldChg>
      <pc:sldChg chg="del">
        <pc:chgData name="Zainab Saleem" userId="f18beee8-96e7-49b5-b5d4-4f754fb5e1c9" providerId="ADAL" clId="{8B70DF49-3680-4F2D-9EDE-4AF587759D90}" dt="2019-02-13T11:28:51.270" v="1" actId="2696"/>
        <pc:sldMkLst>
          <pc:docMk/>
          <pc:sldMk cId="3480339974" sldId="265"/>
        </pc:sldMkLst>
      </pc:sldChg>
      <pc:sldChg chg="del">
        <pc:chgData name="Zainab Saleem" userId="f18beee8-96e7-49b5-b5d4-4f754fb5e1c9" providerId="ADAL" clId="{8B70DF49-3680-4F2D-9EDE-4AF587759D90}" dt="2019-02-13T11:28:32.390" v="0" actId="2696"/>
        <pc:sldMkLst>
          <pc:docMk/>
          <pc:sldMk cId="1484811712" sldId="267"/>
        </pc:sldMkLst>
      </pc:sldChg>
      <pc:sldChg chg="addSp delSp modSp">
        <pc:chgData name="Zainab Saleem" userId="f18beee8-96e7-49b5-b5d4-4f754fb5e1c9" providerId="ADAL" clId="{8B70DF49-3680-4F2D-9EDE-4AF587759D90}" dt="2019-02-13T12:45:39.270" v="208" actId="478"/>
        <pc:sldMkLst>
          <pc:docMk/>
          <pc:sldMk cId="3529114326" sldId="268"/>
        </pc:sldMkLst>
        <pc:spChg chg="mod">
          <ac:chgData name="Zainab Saleem" userId="f18beee8-96e7-49b5-b5d4-4f754fb5e1c9" providerId="ADAL" clId="{8B70DF49-3680-4F2D-9EDE-4AF587759D90}" dt="2019-02-13T12:45:36.343" v="201" actId="14100"/>
          <ac:spMkLst>
            <pc:docMk/>
            <pc:sldMk cId="3529114326" sldId="268"/>
            <ac:spMk id="4" creationId="{40DB49FB-B2A7-44D9-A64A-3FF70E39EB1C}"/>
          </ac:spMkLst>
        </pc:spChg>
        <pc:spChg chg="add del mod">
          <ac:chgData name="Zainab Saleem" userId="f18beee8-96e7-49b5-b5d4-4f754fb5e1c9" providerId="ADAL" clId="{8B70DF49-3680-4F2D-9EDE-4AF587759D90}" dt="2019-02-13T12:45:39.270" v="208" actId="478"/>
          <ac:spMkLst>
            <pc:docMk/>
            <pc:sldMk cId="3529114326" sldId="268"/>
            <ac:spMk id="6" creationId="{79A33242-D39E-4BD2-8B0C-C99B80298DF9}"/>
          </ac:spMkLst>
        </pc:spChg>
        <pc:spChg chg="add del">
          <ac:chgData name="Zainab Saleem" userId="f18beee8-96e7-49b5-b5d4-4f754fb5e1c9" providerId="ADAL" clId="{8B70DF49-3680-4F2D-9EDE-4AF587759D90}" dt="2019-02-13T12:45:38.797" v="207" actId="478"/>
          <ac:spMkLst>
            <pc:docMk/>
            <pc:sldMk cId="3529114326" sldId="268"/>
            <ac:spMk id="7" creationId="{CB2DEA91-C86E-46DD-9735-4DD8CBFC4438}"/>
          </ac:spMkLst>
        </pc:spChg>
        <pc:spChg chg="add del mod">
          <ac:chgData name="Zainab Saleem" userId="f18beee8-96e7-49b5-b5d4-4f754fb5e1c9" providerId="ADAL" clId="{8B70DF49-3680-4F2D-9EDE-4AF587759D90}" dt="2019-02-13T12:45:38.292" v="206" actId="1076"/>
          <ac:spMkLst>
            <pc:docMk/>
            <pc:sldMk cId="3529114326" sldId="268"/>
            <ac:spMk id="8" creationId="{0E444024-10CF-4EC7-9191-B6693CDFD9E6}"/>
          </ac:spMkLst>
        </pc:spChg>
        <pc:spChg chg="add del mod">
          <ac:chgData name="Zainab Saleem" userId="f18beee8-96e7-49b5-b5d4-4f754fb5e1c9" providerId="ADAL" clId="{8B70DF49-3680-4F2D-9EDE-4AF587759D90}" dt="2019-02-13T12:45:35.578" v="198" actId="1076"/>
          <ac:spMkLst>
            <pc:docMk/>
            <pc:sldMk cId="3529114326" sldId="268"/>
            <ac:spMk id="9" creationId="{708A3179-7E89-4EF3-A38A-AA2C99F42B16}"/>
          </ac:spMkLst>
        </pc:spChg>
      </pc:sldChg>
      <pc:sldChg chg="addSp delSp modSp add">
        <pc:chgData name="Zainab Saleem" userId="f18beee8-96e7-49b5-b5d4-4f754fb5e1c9" providerId="ADAL" clId="{8B70DF49-3680-4F2D-9EDE-4AF587759D90}" dt="2019-02-13T11:31:27.449" v="70" actId="1038"/>
        <pc:sldMkLst>
          <pc:docMk/>
          <pc:sldMk cId="270245843" sldId="269"/>
        </pc:sldMkLst>
        <pc:spChg chg="mod">
          <ac:chgData name="Zainab Saleem" userId="f18beee8-96e7-49b5-b5d4-4f754fb5e1c9" providerId="ADAL" clId="{8B70DF49-3680-4F2D-9EDE-4AF587759D90}" dt="2019-02-13T11:30:45.256" v="56" actId="20577"/>
          <ac:spMkLst>
            <pc:docMk/>
            <pc:sldMk cId="270245843" sldId="269"/>
            <ac:spMk id="3" creationId="{00000000-0000-0000-0000-000000000000}"/>
          </ac:spMkLst>
        </pc:spChg>
        <pc:picChg chg="del">
          <ac:chgData name="Zainab Saleem" userId="f18beee8-96e7-49b5-b5d4-4f754fb5e1c9" providerId="ADAL" clId="{8B70DF49-3680-4F2D-9EDE-4AF587759D90}" dt="2019-02-13T11:31:13.560" v="64" actId="478"/>
          <ac:picMkLst>
            <pc:docMk/>
            <pc:sldMk cId="270245843" sldId="269"/>
            <ac:picMk id="4" creationId="{9646935A-59EC-4B41-86EA-13485E3D8C7E}"/>
          </ac:picMkLst>
        </pc:picChg>
        <pc:picChg chg="add mod modCrop">
          <ac:chgData name="Zainab Saleem" userId="f18beee8-96e7-49b5-b5d4-4f754fb5e1c9" providerId="ADAL" clId="{8B70DF49-3680-4F2D-9EDE-4AF587759D90}" dt="2019-02-13T11:31:27.449" v="70" actId="1038"/>
          <ac:picMkLst>
            <pc:docMk/>
            <pc:sldMk cId="270245843" sldId="269"/>
            <ac:picMk id="5" creationId="{4A691508-25D0-4B1C-91D5-D4777A61FC90}"/>
          </ac:picMkLst>
        </pc:picChg>
      </pc:sldChg>
      <pc:sldChg chg="del">
        <pc:chgData name="Zainab Saleem" userId="f18beee8-96e7-49b5-b5d4-4f754fb5e1c9" providerId="ADAL" clId="{8B70DF49-3680-4F2D-9EDE-4AF587759D90}" dt="2019-02-13T11:28:51.294" v="7" actId="2696"/>
        <pc:sldMkLst>
          <pc:docMk/>
          <pc:sldMk cId="2341911148" sldId="269"/>
        </pc:sldMkLst>
      </pc:sldChg>
      <pc:sldChg chg="addSp delSp modSp add">
        <pc:chgData name="Zainab Saleem" userId="f18beee8-96e7-49b5-b5d4-4f754fb5e1c9" providerId="ADAL" clId="{8B70DF49-3680-4F2D-9EDE-4AF587759D90}" dt="2019-02-13T11:31:58.331" v="80" actId="1076"/>
        <pc:sldMkLst>
          <pc:docMk/>
          <pc:sldMk cId="2985350175" sldId="270"/>
        </pc:sldMkLst>
        <pc:spChg chg="mod">
          <ac:chgData name="Zainab Saleem" userId="f18beee8-96e7-49b5-b5d4-4f754fb5e1c9" providerId="ADAL" clId="{8B70DF49-3680-4F2D-9EDE-4AF587759D90}" dt="2019-02-13T11:31:30.828" v="72" actId="20577"/>
          <ac:spMkLst>
            <pc:docMk/>
            <pc:sldMk cId="2985350175" sldId="270"/>
            <ac:spMk id="3" creationId="{00000000-0000-0000-0000-000000000000}"/>
          </ac:spMkLst>
        </pc:spChg>
        <pc:picChg chg="del">
          <ac:chgData name="Zainab Saleem" userId="f18beee8-96e7-49b5-b5d4-4f754fb5e1c9" providerId="ADAL" clId="{8B70DF49-3680-4F2D-9EDE-4AF587759D90}" dt="2019-02-13T11:31:32.325" v="73" actId="478"/>
          <ac:picMkLst>
            <pc:docMk/>
            <pc:sldMk cId="2985350175" sldId="270"/>
            <ac:picMk id="4" creationId="{9646935A-59EC-4B41-86EA-13485E3D8C7E}"/>
          </ac:picMkLst>
        </pc:picChg>
        <pc:picChg chg="add mod modCrop">
          <ac:chgData name="Zainab Saleem" userId="f18beee8-96e7-49b5-b5d4-4f754fb5e1c9" providerId="ADAL" clId="{8B70DF49-3680-4F2D-9EDE-4AF587759D90}" dt="2019-02-13T11:31:58.331" v="80" actId="1076"/>
          <ac:picMkLst>
            <pc:docMk/>
            <pc:sldMk cId="2985350175" sldId="270"/>
            <ac:picMk id="5" creationId="{7B0BC6C1-E293-4E27-B255-86238DE51678}"/>
          </ac:picMkLst>
        </pc:picChg>
      </pc:sldChg>
      <pc:sldChg chg="del">
        <pc:chgData name="Zainab Saleem" userId="f18beee8-96e7-49b5-b5d4-4f754fb5e1c9" providerId="ADAL" clId="{8B70DF49-3680-4F2D-9EDE-4AF587759D90}" dt="2019-02-13T11:28:51.292" v="6" actId="2696"/>
        <pc:sldMkLst>
          <pc:docMk/>
          <pc:sldMk cId="4123189245" sldId="270"/>
        </pc:sldMkLst>
      </pc:sldChg>
      <pc:sldChg chg="add">
        <pc:chgData name="Zainab Saleem" userId="f18beee8-96e7-49b5-b5d4-4f754fb5e1c9" providerId="ADAL" clId="{8B70DF49-3680-4F2D-9EDE-4AF587759D90}" dt="2019-02-13T11:51:25.952" v="81"/>
        <pc:sldMkLst>
          <pc:docMk/>
          <pc:sldMk cId="2279816910" sldId="271"/>
        </pc:sldMkLst>
      </pc:sldChg>
      <pc:sldChg chg="del">
        <pc:chgData name="Zainab Saleem" userId="f18beee8-96e7-49b5-b5d4-4f754fb5e1c9" providerId="ADAL" clId="{8B70DF49-3680-4F2D-9EDE-4AF587759D90}" dt="2019-02-13T11:28:51.275" v="2" actId="2696"/>
        <pc:sldMkLst>
          <pc:docMk/>
          <pc:sldMk cId="2319046984" sldId="271"/>
        </pc:sldMkLst>
      </pc:sldChg>
      <pc:sldChg chg="delSp modSp add">
        <pc:chgData name="Zainab Saleem" userId="f18beee8-96e7-49b5-b5d4-4f754fb5e1c9" providerId="ADAL" clId="{8B70DF49-3680-4F2D-9EDE-4AF587759D90}" dt="2019-02-13T12:39:51.494" v="132" actId="1076"/>
        <pc:sldMkLst>
          <pc:docMk/>
          <pc:sldMk cId="2040824934" sldId="272"/>
        </pc:sldMkLst>
        <pc:spChg chg="mod">
          <ac:chgData name="Zainab Saleem" userId="f18beee8-96e7-49b5-b5d4-4f754fb5e1c9" providerId="ADAL" clId="{8B70DF49-3680-4F2D-9EDE-4AF587759D90}" dt="2019-02-13T12:39:51.494" v="132" actId="1076"/>
          <ac:spMkLst>
            <pc:docMk/>
            <pc:sldMk cId="2040824934" sldId="272"/>
            <ac:spMk id="3" creationId="{00000000-0000-0000-0000-000000000000}"/>
          </ac:spMkLst>
        </pc:spChg>
        <pc:picChg chg="del">
          <ac:chgData name="Zainab Saleem" userId="f18beee8-96e7-49b5-b5d4-4f754fb5e1c9" providerId="ADAL" clId="{8B70DF49-3680-4F2D-9EDE-4AF587759D90}" dt="2019-02-13T12:39:19.436" v="112" actId="478"/>
          <ac:picMkLst>
            <pc:docMk/>
            <pc:sldMk cId="2040824934" sldId="272"/>
            <ac:picMk id="5" creationId="{7B0BC6C1-E293-4E27-B255-86238DE51678}"/>
          </ac:picMkLst>
        </pc:picChg>
      </pc:sldChg>
      <pc:sldChg chg="add del">
        <pc:chgData name="Zainab Saleem" userId="f18beee8-96e7-49b5-b5d4-4f754fb5e1c9" providerId="ADAL" clId="{8B70DF49-3680-4F2D-9EDE-4AF587759D90}" dt="2019-02-13T12:45:42.342" v="209" actId="2696"/>
        <pc:sldMkLst>
          <pc:docMk/>
          <pc:sldMk cId="222926989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1600200"/>
            <a:ext cx="8735325" cy="2000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Traffic Rule Violation Detection</a:t>
            </a:r>
            <a:br>
              <a:rPr lang="en-US" dirty="0"/>
            </a:br>
            <a:r>
              <a:rPr lang="en-US" dirty="0"/>
              <a:t>System at Red Light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3212" y="5429251"/>
            <a:ext cx="8735325" cy="685800"/>
          </a:xfrm>
        </p:spPr>
        <p:txBody>
          <a:bodyPr/>
          <a:lstStyle/>
          <a:p>
            <a:r>
              <a:rPr lang="en-US" dirty="0"/>
              <a:t>Presenter: Zainab Saleem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-136523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120570"/>
            <a:ext cx="10360501" cy="81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At Red Light, Rule is that all vehicles should stop behind stop line.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40DB49FB-B2A7-44D9-A64A-3FF70E39EB1C}"/>
              </a:ext>
            </a:extLst>
          </p:cNvPr>
          <p:cNvSpPr txBox="1">
            <a:spLocks/>
          </p:cNvSpPr>
          <p:nvPr/>
        </p:nvSpPr>
        <p:spPr>
          <a:xfrm>
            <a:off x="1220311" y="10668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Problem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176D7565-0BA4-4EB1-95EA-DF9DD078F9C9}"/>
              </a:ext>
            </a:extLst>
          </p:cNvPr>
          <p:cNvSpPr txBox="1">
            <a:spLocks/>
          </p:cNvSpPr>
          <p:nvPr/>
        </p:nvSpPr>
        <p:spPr>
          <a:xfrm>
            <a:off x="1220311" y="2323893"/>
            <a:ext cx="10360501" cy="72410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Many people break this rule, which cause accidents and other causalities.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79A33242-D39E-4BD2-8B0C-C99B80298DF9}"/>
              </a:ext>
            </a:extLst>
          </p:cNvPr>
          <p:cNvSpPr txBox="1">
            <a:spLocks/>
          </p:cNvSpPr>
          <p:nvPr/>
        </p:nvSpPr>
        <p:spPr>
          <a:xfrm>
            <a:off x="1218883" y="2236993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Solution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CB2DEA91-C86E-46DD-9735-4DD8CBFC4438}"/>
              </a:ext>
            </a:extLst>
          </p:cNvPr>
          <p:cNvSpPr txBox="1">
            <a:spLocks/>
          </p:cNvSpPr>
          <p:nvPr/>
        </p:nvSpPr>
        <p:spPr>
          <a:xfrm>
            <a:off x="1218883" y="3494086"/>
            <a:ext cx="10360501" cy="168751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 have developed a system, that will use Basic Image Processing Techniques to detect which vehicles are breaking stop line rule.</a:t>
            </a:r>
          </a:p>
          <a:p>
            <a:r>
              <a:rPr lang="en-US" sz="2400" dirty="0"/>
              <a:t> At red light, camera will start take pictures, which my system will process and highlight the vehicles which are breaking rule.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0E444024-10CF-4EC7-9191-B6693CDFD9E6}"/>
              </a:ext>
            </a:extLst>
          </p:cNvPr>
          <p:cNvSpPr txBox="1">
            <a:spLocks/>
          </p:cNvSpPr>
          <p:nvPr/>
        </p:nvSpPr>
        <p:spPr>
          <a:xfrm>
            <a:off x="1204043" y="44803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Future Work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708A3179-7E89-4EF3-A38A-AA2C99F42B16}"/>
              </a:ext>
            </a:extLst>
          </p:cNvPr>
          <p:cNvSpPr txBox="1">
            <a:spLocks/>
          </p:cNvSpPr>
          <p:nvPr/>
        </p:nvSpPr>
        <p:spPr>
          <a:xfrm>
            <a:off x="1204043" y="5638800"/>
            <a:ext cx="10360501" cy="87650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Integrate it with hardware and read the Number Plates Registration number of vehicles which are breaking rule, and create a challan.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74308" y="6172784"/>
            <a:ext cx="2360612" cy="68521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Flow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431D6-32A6-4632-836F-538CC3BF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4" y="228600"/>
            <a:ext cx="8416765" cy="60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Result: Sample 1</a:t>
            </a:r>
          </a:p>
        </p:txBody>
      </p:sp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646935A-59EC-4B41-86EA-13485E3D8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21757" r="8114" b="26388"/>
          <a:stretch/>
        </p:blipFill>
        <p:spPr>
          <a:xfrm>
            <a:off x="172583" y="1981200"/>
            <a:ext cx="1184365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Result: Sample 2</a:t>
            </a:r>
          </a:p>
        </p:txBody>
      </p:sp>
      <p:pic>
        <p:nvPicPr>
          <p:cNvPr id="5" name="Picture 4" descr="A close up of a road&#10;&#10;Description generated with high confidence">
            <a:extLst>
              <a:ext uri="{FF2B5EF4-FFF2-40B4-BE49-F238E27FC236}">
                <a16:creationId xmlns:a16="http://schemas.microsoft.com/office/drawing/2014/main" id="{4A691508-25D0-4B1C-91D5-D4777A61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21141" r="8114" b="27700"/>
          <a:stretch/>
        </p:blipFill>
        <p:spPr>
          <a:xfrm>
            <a:off x="151180" y="2057401"/>
            <a:ext cx="11963032" cy="36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Result: Sample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BC6C1-E293-4E27-B255-86238DE51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1141" r="8740" b="29012"/>
          <a:stretch/>
        </p:blipFill>
        <p:spPr>
          <a:xfrm>
            <a:off x="60993" y="1905000"/>
            <a:ext cx="1212783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89212" y="1943100"/>
            <a:ext cx="6629399" cy="297180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C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</a:t>
            </a:r>
            <a:br>
              <a:rPr lang="en-US" sz="9600" dirty="0">
                <a:solidFill>
                  <a:srgbClr val="FFC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9600" dirty="0">
                <a:solidFill>
                  <a:srgbClr val="FFC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0408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86</TotalTime>
  <Words>128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Andalus</vt:lpstr>
      <vt:lpstr>Arial</vt:lpstr>
      <vt:lpstr>Calibri</vt:lpstr>
      <vt:lpstr>Tech 16x9</vt:lpstr>
      <vt:lpstr>Traffic Rule Violation Detection System at Red Light</vt:lpstr>
      <vt:lpstr>What?</vt:lpstr>
      <vt:lpstr>Flow Chart</vt:lpstr>
      <vt:lpstr>Result: Sample 1</vt:lpstr>
      <vt:lpstr>Result: Sample 2</vt:lpstr>
      <vt:lpstr>Result: Sample 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Rule Violation Detection System at Red Light</dc:title>
  <dc:creator>CPE KFUEIT</dc:creator>
  <cp:lastModifiedBy>CPE KFUEIT</cp:lastModifiedBy>
  <cp:revision>1</cp:revision>
  <dcterms:created xsi:type="dcterms:W3CDTF">2019-02-13T11:19:47Z</dcterms:created>
  <dcterms:modified xsi:type="dcterms:W3CDTF">2019-02-13T12:45:51Z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