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 Z Career Analysis Using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Understanding Career Trends Among Gen 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Designed an interactive Excel dashboard to visualize career trends</a:t>
            </a:r>
          </a:p>
          <a:p>
            <a:r>
              <a:t>• Key metrics include job preferences, salary expectations, industry trends</a:t>
            </a:r>
          </a:p>
          <a:p>
            <a:r>
              <a:t>• Used Pivot Tables, Charts, and Conditional Formatting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Who is affected? – Gen Z job seekers and employers</a:t>
            </a:r>
          </a:p>
          <a:p>
            <a:r>
              <a:t>• What is happening? – Career shifts, changing job preferences</a:t>
            </a:r>
          </a:p>
          <a:p>
            <a:r>
              <a:t>• When is this happening? – Current trends in employment</a:t>
            </a:r>
          </a:p>
          <a:p>
            <a:r>
              <a:t>• Where is this happening? – Global job markets</a:t>
            </a:r>
          </a:p>
          <a:p>
            <a:r>
              <a:t>• Why is this happening? – Technological advancements, economy, social factors</a:t>
            </a:r>
          </a:p>
          <a:p>
            <a:r>
              <a:t>• Personal Thoughts: Various factors contribute to this change, including remote work trends, automation, and evolving skills demand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Sources: Surveys, LinkedIn, Government reports, HR databases</a:t>
            </a:r>
          </a:p>
          <a:p>
            <a:r>
              <a:t>• Data points: Job titles, salaries, industries, skills, location</a:t>
            </a:r>
          </a:p>
          <a:p>
            <a:r>
              <a:t>• Tools used: Web Scraping, APIs, Manual Data Entry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Removed duplicate and inconsistent data</a:t>
            </a:r>
          </a:p>
          <a:p>
            <a:r>
              <a:t>• Standardized job titles and salary ranges</a:t>
            </a:r>
          </a:p>
          <a:p>
            <a:r>
              <a:t>• Normalized data for structured analysis</a:t>
            </a:r>
          </a:p>
          <a:p>
            <a:r>
              <a:t>• SQL queries used for data 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Created interactive dashboards for insights</a:t>
            </a:r>
          </a:p>
          <a:p>
            <a:r>
              <a:t>• Analyzed trends in job industries, salaries, and locations</a:t>
            </a:r>
          </a:p>
          <a:p>
            <a:r>
              <a:t>• Implemented filters, slicers, and drill-down functionalities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Segmented data based on age, industry, job level</a:t>
            </a:r>
          </a:p>
          <a:p>
            <a:r>
              <a:t>• Customized dashboards to provide deep insights</a:t>
            </a:r>
          </a:p>
          <a:p>
            <a:r>
              <a:t>• Provided data-driven career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Identified gaps in skill sets among Gen Z job seekers</a:t>
            </a:r>
          </a:p>
          <a:p>
            <a:r>
              <a:t>• Employers facing difficulty in finding the right talent</a:t>
            </a:r>
          </a:p>
          <a:p>
            <a:r>
              <a:t>• Recommendations:</a:t>
            </a:r>
          </a:p>
          <a:p>
            <a:r>
              <a:t>  - Upskilling programs</a:t>
            </a:r>
          </a:p>
          <a:p>
            <a:r>
              <a:t>  - Better career guidance</a:t>
            </a:r>
          </a:p>
          <a:p>
            <a:r>
              <a:t>  - AI-driven job matching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