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SemiBold"/>
      <p:regular r:id="rId20"/>
      <p:bold r:id="rId21"/>
      <p:italic r:id="rId22"/>
      <p:boldItalic r:id="rId23"/>
    </p:embeddedFont>
    <p:embeddedFont>
      <p:font typeface="Raleway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regular.fntdata"/><Relationship Id="rId22" Type="http://schemas.openxmlformats.org/officeDocument/2006/relationships/font" Target="fonts/RalewaySemiBold-italic.fntdata"/><Relationship Id="rId21" Type="http://schemas.openxmlformats.org/officeDocument/2006/relationships/font" Target="fonts/RalewaySemiBold-bold.fntdata"/><Relationship Id="rId24" Type="http://schemas.openxmlformats.org/officeDocument/2006/relationships/font" Target="fonts/RalewayMedium-regular.fntdata"/><Relationship Id="rId23" Type="http://schemas.openxmlformats.org/officeDocument/2006/relationships/font" Target="fonts/Raleway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Medium-italic.fntdata"/><Relationship Id="rId25" Type="http://schemas.openxmlformats.org/officeDocument/2006/relationships/font" Target="fonts/RalewayMedium-bold.fntdata"/><Relationship Id="rId27" Type="http://schemas.openxmlformats.org/officeDocument/2006/relationships/font" Target="fonts/Raleway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ef18c33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ef18c33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e1ddbcc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e1ddbcc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e234e6f57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e234e6f57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e1ddbcc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e1ddbcc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e1ddbccf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e1ddbccf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eb16a90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eb16a90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ef18c33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ef18c33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e1ddbccf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e1ddbccf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e1ddbccf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e1ddbccf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61252" y="4032750"/>
            <a:ext cx="2430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363" y="405375"/>
            <a:ext cx="5613274" cy="43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34500" y="4184025"/>
            <a:ext cx="243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Aiman Zahoor F2020-550</a:t>
            </a:r>
            <a:endParaRPr sz="12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Zainab Usama F2020-372</a:t>
            </a:r>
            <a:endParaRPr sz="12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ctrTitle"/>
          </p:nvPr>
        </p:nvSpPr>
        <p:spPr>
          <a:xfrm>
            <a:off x="311708" y="1702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Raleway"/>
                <a:ea typeface="Raleway"/>
                <a:cs typeface="Raleway"/>
                <a:sym typeface="Raleway"/>
              </a:rPr>
              <a:t>Project Demo</a:t>
            </a:r>
            <a:endParaRPr sz="4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902850" y="656600"/>
            <a:ext cx="3488400" cy="9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Problem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639151" y="1716550"/>
            <a:ext cx="7865700" cy="27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07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13"/>
              <a:buFont typeface="Raleway Medium"/>
              <a:buChar char="●"/>
            </a:pPr>
            <a:r>
              <a:rPr b="0" lang="en" sz="1912">
                <a:latin typeface="Raleway Medium"/>
                <a:ea typeface="Raleway Medium"/>
                <a:cs typeface="Raleway Medium"/>
                <a:sym typeface="Raleway Medium"/>
              </a:rPr>
              <a:t>Many people face financial hardships, making new purchases difficult.</a:t>
            </a:r>
            <a:endParaRPr b="0" sz="1912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5007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13"/>
              <a:buFont typeface="Raleway Medium"/>
              <a:buChar char="●"/>
            </a:pPr>
            <a:r>
              <a:rPr b="0" lang="en" sz="1912">
                <a:latin typeface="Raleway Medium"/>
                <a:ea typeface="Raleway Medium"/>
                <a:cs typeface="Raleway Medium"/>
                <a:sym typeface="Raleway Medium"/>
              </a:rPr>
              <a:t>Unused and rarely used items contribute significantly to waste.</a:t>
            </a:r>
            <a:endParaRPr b="0" sz="1912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5007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13"/>
              <a:buFont typeface="Raleway Medium"/>
              <a:buChar char="●"/>
            </a:pPr>
            <a:r>
              <a:rPr b="0" lang="en" sz="1912">
                <a:latin typeface="Raleway Medium"/>
                <a:ea typeface="Raleway Medium"/>
                <a:cs typeface="Raleway Medium"/>
                <a:sym typeface="Raleway Medium"/>
              </a:rPr>
              <a:t>Additionally, quality concerns in thrift stores and the lack of web-based thrift platforms in Pakistan complicate the  process for users.</a:t>
            </a:r>
            <a:endParaRPr b="0" sz="1912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902850" y="656600"/>
            <a:ext cx="3488400" cy="9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About Us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639151" y="1805675"/>
            <a:ext cx="7865700" cy="27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12"/>
              <a:buNone/>
            </a:pPr>
            <a:r>
              <a:rPr b="0" lang="en" sz="1912">
                <a:latin typeface="Raleway Medium"/>
                <a:ea typeface="Raleway Medium"/>
                <a:cs typeface="Raleway Medium"/>
                <a:sym typeface="Raleway Medium"/>
              </a:rPr>
              <a:t>Based in Pakistan, Thriftn’  promotes item reuse to help consumers save money and the environment. We provide a web app that makes it simple to buy and sell pre-loved items, declutter and donate to worthwhile organizations. Every transaction brings about improvement. One item at a time, we can change things together. It’s a </a:t>
            </a:r>
            <a:r>
              <a:rPr b="0" lang="en" sz="1912">
                <a:latin typeface="Raleway Medium"/>
                <a:ea typeface="Raleway Medium"/>
                <a:cs typeface="Raleway Medium"/>
                <a:sym typeface="Raleway Medium"/>
              </a:rPr>
              <a:t>is a movement rather than just a store. </a:t>
            </a:r>
            <a:endParaRPr b="0" sz="269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902850" y="656600"/>
            <a:ext cx="4801500" cy="9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Core Features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639151" y="1805675"/>
            <a:ext cx="7865700" cy="27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07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13"/>
              <a:buFont typeface="Raleway Medium"/>
              <a:buChar char="●"/>
            </a:pPr>
            <a:r>
              <a:rPr b="0" lang="en" sz="1912">
                <a:latin typeface="Raleway Medium"/>
                <a:ea typeface="Raleway Medium"/>
                <a:cs typeface="Raleway Medium"/>
                <a:sym typeface="Raleway Medium"/>
              </a:rPr>
              <a:t>Quality Control: An image quality detector helps buyers assess items.</a:t>
            </a:r>
            <a:endParaRPr b="0" sz="1912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5007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13"/>
              <a:buFont typeface="Raleway Medium"/>
              <a:buChar char="●"/>
            </a:pPr>
            <a:r>
              <a:rPr b="0" lang="en" sz="1912">
                <a:latin typeface="Raleway Medium"/>
                <a:ea typeface="Raleway Medium"/>
                <a:cs typeface="Raleway Medium"/>
                <a:sym typeface="Raleway Medium"/>
              </a:rPr>
              <a:t>Trusted Sellers: Badges based on reviews and ratings to help buyers shop confidently.</a:t>
            </a:r>
            <a:endParaRPr b="0" sz="1912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5007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13"/>
              <a:buFont typeface="Raleway Medium"/>
              <a:buChar char="●"/>
            </a:pPr>
            <a:r>
              <a:rPr b="0" lang="en" sz="1912">
                <a:latin typeface="Raleway Medium"/>
                <a:ea typeface="Raleway Medium"/>
                <a:cs typeface="Raleway Medium"/>
                <a:sym typeface="Raleway Medium"/>
              </a:rPr>
              <a:t>Price Negotiation: Directly negotiate prices with sellers.</a:t>
            </a:r>
            <a:endParaRPr b="0" sz="1912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5007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13"/>
              <a:buFont typeface="Raleway Medium"/>
              <a:buChar char="●"/>
            </a:pPr>
            <a:r>
              <a:rPr b="0" lang="en" sz="1912">
                <a:latin typeface="Raleway Medium"/>
                <a:ea typeface="Raleway Medium"/>
                <a:cs typeface="Raleway Medium"/>
                <a:sym typeface="Raleway Medium"/>
              </a:rPr>
              <a:t>Personalized Shopping: A  recommendation system and filters tailor suggestions to your interests.</a:t>
            </a:r>
            <a:endParaRPr b="0" sz="1912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12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12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12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12"/>
              <a:buNone/>
            </a:pPr>
            <a:r>
              <a:t/>
            </a:r>
            <a:endParaRPr b="0" sz="1912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-1410" l="4710" r="-4710" t="1410"/>
          <a:stretch/>
        </p:blipFill>
        <p:spPr>
          <a:xfrm>
            <a:off x="410375" y="152400"/>
            <a:ext cx="81393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80" name="Google Shape;80;p17"/>
          <p:cNvSpPr txBox="1"/>
          <p:nvPr/>
        </p:nvSpPr>
        <p:spPr>
          <a:xfrm>
            <a:off x="3474600" y="47586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Fig. Work done in FYP1 &amp; FYP2</a:t>
            </a:r>
            <a:endParaRPr b="1" i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639151" y="1805675"/>
            <a:ext cx="7865700" cy="27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12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12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200" y="91100"/>
            <a:ext cx="7574651" cy="46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3277200" y="4758600"/>
            <a:ext cx="216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Fig. Architecture diagram </a:t>
            </a:r>
            <a:endParaRPr b="1" i="1" sz="1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639151" y="1805675"/>
            <a:ext cx="7865700" cy="27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12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12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3455025" y="4758600"/>
            <a:ext cx="250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Fig. Data Design diagram </a:t>
            </a:r>
            <a:endParaRPr b="1" i="1"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450" y="150475"/>
            <a:ext cx="4664700" cy="46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902850" y="656600"/>
            <a:ext cx="6921900" cy="9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Challenges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639151" y="1805675"/>
            <a:ext cx="7865700" cy="27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0" lang="en" sz="1900"/>
              <a:t>Encountered ongoing deployment challenges from the beginning of Part 1.</a:t>
            </a:r>
            <a:endParaRPr b="0"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0" lang="en" sz="1900"/>
              <a:t>Numerous technical issues during the first attempt for </a:t>
            </a:r>
            <a:r>
              <a:rPr b="0" lang="en" sz="1900"/>
              <a:t>deployment</a:t>
            </a:r>
            <a:r>
              <a:rPr b="0" lang="en" sz="1900"/>
              <a:t> on DigitalOcean.</a:t>
            </a:r>
            <a:endParaRPr b="0"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0" lang="en" sz="1900"/>
              <a:t>Switched to Ngrok but faced issues.</a:t>
            </a:r>
            <a:endParaRPr b="0"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0" lang="en" sz="1900"/>
              <a:t>Eventually moved to Heroku, where the project was successfully deployed after several tries.</a:t>
            </a:r>
            <a:endParaRPr b="0"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902850" y="656600"/>
            <a:ext cx="6921900" cy="9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Future Work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639151" y="1833025"/>
            <a:ext cx="7865700" cy="27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0" lang="en" sz="1900"/>
              <a:t>AI Image Content Detection:</a:t>
            </a:r>
            <a:endParaRPr b="0"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Analyze images uploaded by sellers to automatically categorize items and detect key features, streamlining the process.</a:t>
            </a:r>
            <a:endParaRPr b="0"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0" lang="en" sz="1900"/>
              <a:t>AI Moderation for Policy Compliance:</a:t>
            </a:r>
            <a:endParaRPr b="0"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900"/>
              <a:t>Restrict or ban profiles that violate guidelines.</a:t>
            </a:r>
            <a:endParaRPr b="0"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