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obby Jones Soft" charset="1" panose="00000000000000000000"/>
      <p:regular r:id="rId18"/>
    </p:embeddedFont>
    <p:embeddedFont>
      <p:font typeface="Coco Gothic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png" Type="http://schemas.openxmlformats.org/officeDocument/2006/relationships/image"/><Relationship Id="rId11" Target="../media/image5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59.png" Type="http://schemas.openxmlformats.org/officeDocument/2006/relationships/image"/><Relationship Id="rId15" Target="../media/image60.svg" Type="http://schemas.openxmlformats.org/officeDocument/2006/relationships/image"/><Relationship Id="rId16" Target="../media/image61.pn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55.png" Type="http://schemas.openxmlformats.org/officeDocument/2006/relationships/image"/><Relationship Id="rId7" Target="../media/image56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62.pn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7.png" Type="http://schemas.openxmlformats.org/officeDocument/2006/relationships/image"/><Relationship Id="rId6" Target="../media/image48.svg" Type="http://schemas.openxmlformats.org/officeDocument/2006/relationships/image"/><Relationship Id="rId7" Target="../media/image43.png" Type="http://schemas.openxmlformats.org/officeDocument/2006/relationships/image"/><Relationship Id="rId8" Target="../media/image44.sv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svg" Type="http://schemas.openxmlformats.org/officeDocument/2006/relationships/image"/><Relationship Id="rId11" Target="../media/image63.png" Type="http://schemas.openxmlformats.org/officeDocument/2006/relationships/image"/><Relationship Id="rId12" Target="../media/image64.svg" Type="http://schemas.openxmlformats.org/officeDocument/2006/relationships/image"/><Relationship Id="rId13" Target="../media/image9.png" Type="http://schemas.openxmlformats.org/officeDocument/2006/relationships/image"/><Relationship Id="rId14" Target="../media/image10.svg" Type="http://schemas.openxmlformats.org/officeDocument/2006/relationships/image"/><Relationship Id="rId15" Target="../media/image65.png" Type="http://schemas.openxmlformats.org/officeDocument/2006/relationships/image"/><Relationship Id="rId16" Target="../media/image66.svg" Type="http://schemas.openxmlformats.org/officeDocument/2006/relationships/image"/><Relationship Id="rId17" Target="../media/image67.png" Type="http://schemas.openxmlformats.org/officeDocument/2006/relationships/image"/><Relationship Id="rId18" Target="../media/image68.svg" Type="http://schemas.openxmlformats.org/officeDocument/2006/relationships/image"/><Relationship Id="rId19" Target="../media/image69.png" Type="http://schemas.openxmlformats.org/officeDocument/2006/relationships/image"/><Relationship Id="rId2" Target="../media/image3.png" Type="http://schemas.openxmlformats.org/officeDocument/2006/relationships/image"/><Relationship Id="rId20" Target="../media/image70.svg" Type="http://schemas.openxmlformats.org/officeDocument/2006/relationships/image"/><Relationship Id="rId21" Target="../media/image71.png" Type="http://schemas.openxmlformats.org/officeDocument/2006/relationships/image"/><Relationship Id="rId22" Target="../media/image72.svg" Type="http://schemas.openxmlformats.org/officeDocument/2006/relationships/image"/><Relationship Id="rId23" Target="../media/image73.png" Type="http://schemas.openxmlformats.org/officeDocument/2006/relationships/image"/><Relationship Id="rId24" Target="../media/image74.svg" Type="http://schemas.openxmlformats.org/officeDocument/2006/relationships/image"/><Relationship Id="rId25" Target="../media/image75.png" Type="http://schemas.openxmlformats.org/officeDocument/2006/relationships/image"/><Relationship Id="rId26" Target="../media/image76.svg" Type="http://schemas.openxmlformats.org/officeDocument/2006/relationships/image"/><Relationship Id="rId3" Target="../media/image4.svg" Type="http://schemas.openxmlformats.org/officeDocument/2006/relationships/image"/><Relationship Id="rId4" Target="../media/image42.png" Type="http://schemas.openxmlformats.org/officeDocument/2006/relationships/image"/><Relationship Id="rId5" Target="../media/image50.png" Type="http://schemas.openxmlformats.org/officeDocument/2006/relationships/image"/><Relationship Id="rId6" Target="../media/image51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34.png" Type="http://schemas.openxmlformats.org/officeDocument/2006/relationships/image"/><Relationship Id="rId13" Target="../media/image35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36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47.png" Type="http://schemas.openxmlformats.org/officeDocument/2006/relationships/image"/><Relationship Id="rId12" Target="../media/image48.svg" Type="http://schemas.openxmlformats.org/officeDocument/2006/relationships/image"/><Relationship Id="rId13" Target="../media/image49.pn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Relationship Id="rId6" Target="../media/image44.svg" Type="http://schemas.openxmlformats.org/officeDocument/2006/relationships/image"/><Relationship Id="rId7" Target="../media/image45.png" Type="http://schemas.openxmlformats.org/officeDocument/2006/relationships/image"/><Relationship Id="rId8" Target="../media/image46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50.png" Type="http://schemas.openxmlformats.org/officeDocument/2006/relationships/image"/><Relationship Id="rId4" Target="../media/image51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5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53.pn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7.png" Type="http://schemas.openxmlformats.org/officeDocument/2006/relationships/image"/><Relationship Id="rId6" Target="../media/image48.svg" Type="http://schemas.openxmlformats.org/officeDocument/2006/relationships/image"/><Relationship Id="rId7" Target="../media/image43.png" Type="http://schemas.openxmlformats.org/officeDocument/2006/relationships/image"/><Relationship Id="rId8" Target="../media/image44.sv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54.pn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7.png" Type="http://schemas.openxmlformats.org/officeDocument/2006/relationships/image"/><Relationship Id="rId6" Target="../media/image48.svg" Type="http://schemas.openxmlformats.org/officeDocument/2006/relationships/image"/><Relationship Id="rId7" Target="../media/image43.png" Type="http://schemas.openxmlformats.org/officeDocument/2006/relationships/image"/><Relationship Id="rId8" Target="../media/image44.svg" Type="http://schemas.openxmlformats.org/officeDocument/2006/relationships/image"/><Relationship Id="rId9" Target="../media/image4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93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7188" y="1488359"/>
            <a:ext cx="4250776" cy="4963751"/>
          </a:xfrm>
          <a:custGeom>
            <a:avLst/>
            <a:gdLst/>
            <a:ahLst/>
            <a:cxnLst/>
            <a:rect r="r" b="b" t="t" l="l"/>
            <a:pathLst>
              <a:path h="4963751" w="4250776">
                <a:moveTo>
                  <a:pt x="0" y="0"/>
                </a:moveTo>
                <a:lnTo>
                  <a:pt x="4250776" y="0"/>
                </a:lnTo>
                <a:lnTo>
                  <a:pt x="4250776" y="4963751"/>
                </a:lnTo>
                <a:lnTo>
                  <a:pt x="0" y="4963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03487" y="334566"/>
            <a:ext cx="3065585" cy="3026568"/>
          </a:xfrm>
          <a:custGeom>
            <a:avLst/>
            <a:gdLst/>
            <a:ahLst/>
            <a:cxnLst/>
            <a:rect r="r" b="b" t="t" l="l"/>
            <a:pathLst>
              <a:path h="3026568" w="3065585">
                <a:moveTo>
                  <a:pt x="0" y="0"/>
                </a:moveTo>
                <a:lnTo>
                  <a:pt x="3065585" y="0"/>
                </a:lnTo>
                <a:lnTo>
                  <a:pt x="3065585" y="3026568"/>
                </a:lnTo>
                <a:lnTo>
                  <a:pt x="0" y="302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529212" y="6231809"/>
            <a:ext cx="3993900" cy="4298718"/>
          </a:xfrm>
          <a:custGeom>
            <a:avLst/>
            <a:gdLst/>
            <a:ahLst/>
            <a:cxnLst/>
            <a:rect r="r" b="b" t="t" l="l"/>
            <a:pathLst>
              <a:path h="4298718" w="3993900">
                <a:moveTo>
                  <a:pt x="0" y="0"/>
                </a:moveTo>
                <a:lnTo>
                  <a:pt x="3993900" y="0"/>
                </a:lnTo>
                <a:lnTo>
                  <a:pt x="3993900" y="4298718"/>
                </a:lnTo>
                <a:lnTo>
                  <a:pt x="0" y="42987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9937438" y="1488359"/>
            <a:ext cx="7315200" cy="7315200"/>
            <a:chOff x="0" y="0"/>
            <a:chExt cx="1906568" cy="19065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06568" cy="1906568"/>
            </a:xfrm>
            <a:custGeom>
              <a:avLst/>
              <a:gdLst/>
              <a:ahLst/>
              <a:cxnLst/>
              <a:rect r="r" b="b" t="t" l="l"/>
              <a:pathLst>
                <a:path h="1906568" w="1906568">
                  <a:moveTo>
                    <a:pt x="0" y="0"/>
                  </a:moveTo>
                  <a:lnTo>
                    <a:pt x="1906568" y="0"/>
                  </a:lnTo>
                  <a:lnTo>
                    <a:pt x="1906568" y="1906568"/>
                  </a:lnTo>
                  <a:lnTo>
                    <a:pt x="0" y="1906568"/>
                  </a:lnTo>
                  <a:close/>
                </a:path>
              </a:pathLst>
            </a:custGeom>
            <a:solidFill>
              <a:srgbClr val="F9F7F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906568" cy="1925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7800311">
            <a:off x="15601618" y="5125566"/>
            <a:ext cx="879544" cy="859591"/>
          </a:xfrm>
          <a:custGeom>
            <a:avLst/>
            <a:gdLst/>
            <a:ahLst/>
            <a:cxnLst/>
            <a:rect r="r" b="b" t="t" l="l"/>
            <a:pathLst>
              <a:path h="859591" w="879544">
                <a:moveTo>
                  <a:pt x="0" y="0"/>
                </a:moveTo>
                <a:lnTo>
                  <a:pt x="879544" y="0"/>
                </a:lnTo>
                <a:lnTo>
                  <a:pt x="879544" y="859591"/>
                </a:lnTo>
                <a:lnTo>
                  <a:pt x="0" y="8595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48339" r="-3074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604338" y="4761208"/>
            <a:ext cx="2288218" cy="2415585"/>
          </a:xfrm>
          <a:custGeom>
            <a:avLst/>
            <a:gdLst/>
            <a:ahLst/>
            <a:cxnLst/>
            <a:rect r="r" b="b" t="t" l="l"/>
            <a:pathLst>
              <a:path h="2415585" w="2288218">
                <a:moveTo>
                  <a:pt x="0" y="0"/>
                </a:moveTo>
                <a:lnTo>
                  <a:pt x="2288217" y="0"/>
                </a:lnTo>
                <a:lnTo>
                  <a:pt x="2288217" y="2415585"/>
                </a:lnTo>
                <a:lnTo>
                  <a:pt x="0" y="24155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10228441">
            <a:off x="14719430" y="423472"/>
            <a:ext cx="2456646" cy="1210456"/>
          </a:xfrm>
          <a:custGeom>
            <a:avLst/>
            <a:gdLst/>
            <a:ahLst/>
            <a:cxnLst/>
            <a:rect r="r" b="b" t="t" l="l"/>
            <a:pathLst>
              <a:path h="1210456" w="2456646">
                <a:moveTo>
                  <a:pt x="0" y="0"/>
                </a:moveTo>
                <a:lnTo>
                  <a:pt x="2456646" y="0"/>
                </a:lnTo>
                <a:lnTo>
                  <a:pt x="2456646" y="1210456"/>
                </a:lnTo>
                <a:lnTo>
                  <a:pt x="0" y="12104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1488359"/>
            <a:ext cx="8324850" cy="7310282"/>
          </a:xfrm>
          <a:custGeom>
            <a:avLst/>
            <a:gdLst/>
            <a:ahLst/>
            <a:cxnLst/>
            <a:rect r="r" b="b" t="t" l="l"/>
            <a:pathLst>
              <a:path h="7310282" w="8324850">
                <a:moveTo>
                  <a:pt x="0" y="0"/>
                </a:moveTo>
                <a:lnTo>
                  <a:pt x="8324850" y="0"/>
                </a:lnTo>
                <a:lnTo>
                  <a:pt x="8324850" y="7310282"/>
                </a:lnTo>
                <a:lnTo>
                  <a:pt x="0" y="73102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7854" t="-36311" r="-112266" b="-11717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2" id="12"/>
          <p:cNvGrpSpPr/>
          <p:nvPr/>
        </p:nvGrpSpPr>
        <p:grpSpPr>
          <a:xfrm rot="0">
            <a:off x="5067300" y="1869359"/>
            <a:ext cx="247650" cy="24765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845854" y="1261145"/>
            <a:ext cx="1498366" cy="449510"/>
          </a:xfrm>
          <a:custGeom>
            <a:avLst/>
            <a:gdLst/>
            <a:ahLst/>
            <a:cxnLst/>
            <a:rect r="r" b="b" t="t" l="l"/>
            <a:pathLst>
              <a:path h="449510" w="1498366">
                <a:moveTo>
                  <a:pt x="0" y="0"/>
                </a:moveTo>
                <a:lnTo>
                  <a:pt x="1498367" y="0"/>
                </a:lnTo>
                <a:lnTo>
                  <a:pt x="1498367" y="449510"/>
                </a:lnTo>
                <a:lnTo>
                  <a:pt x="0" y="44951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80000"/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16" id="16"/>
          <p:cNvSpPr/>
          <p:nvPr/>
        </p:nvSpPr>
        <p:spPr>
          <a:xfrm flipH="true">
            <a:off x="5191125" y="1485900"/>
            <a:ext cx="577025" cy="507284"/>
          </a:xfrm>
          <a:prstGeom prst="line">
            <a:avLst/>
          </a:prstGeom>
          <a:ln cap="flat" w="19050">
            <a:solidFill>
              <a:srgbClr val="00000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0438697" y="1993184"/>
            <a:ext cx="3375126" cy="3590560"/>
          </a:xfrm>
          <a:custGeom>
            <a:avLst/>
            <a:gdLst/>
            <a:ahLst/>
            <a:cxnLst/>
            <a:rect r="r" b="b" t="t" l="l"/>
            <a:pathLst>
              <a:path h="3590560" w="3375126">
                <a:moveTo>
                  <a:pt x="0" y="0"/>
                </a:moveTo>
                <a:lnTo>
                  <a:pt x="3375126" y="0"/>
                </a:lnTo>
                <a:lnTo>
                  <a:pt x="3375126" y="3590560"/>
                </a:lnTo>
                <a:lnTo>
                  <a:pt x="0" y="35905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334626" y="5028881"/>
            <a:ext cx="3452730" cy="3352287"/>
          </a:xfrm>
          <a:custGeom>
            <a:avLst/>
            <a:gdLst/>
            <a:ahLst/>
            <a:cxnLst/>
            <a:rect r="r" b="b" t="t" l="l"/>
            <a:pathLst>
              <a:path h="3352287" w="3452730">
                <a:moveTo>
                  <a:pt x="0" y="0"/>
                </a:moveTo>
                <a:lnTo>
                  <a:pt x="3452730" y="0"/>
                </a:lnTo>
                <a:lnTo>
                  <a:pt x="3452730" y="3352287"/>
                </a:lnTo>
                <a:lnTo>
                  <a:pt x="0" y="335228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641207" y="2538708"/>
            <a:ext cx="7181850" cy="450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00"/>
              </a:lnSpc>
              <a:spcBef>
                <a:spcPct val="0"/>
              </a:spcBef>
            </a:pPr>
            <a:r>
              <a:rPr lang="en-US" sz="8000" spc="-80">
                <a:solidFill>
                  <a:srgbClr val="000001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THE NATIONAL OUTBREAK REPORTING SYSTEM (NORS)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19325" y="7355124"/>
            <a:ext cx="5695950" cy="80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15" indent="-313058" lvl="1">
              <a:lnSpc>
                <a:spcPts val="3190"/>
              </a:lnSpc>
              <a:buFont typeface="Arial"/>
              <a:buChar char="•"/>
            </a:pPr>
            <a:r>
              <a:rPr lang="en-US" sz="2900" spc="-29">
                <a:solidFill>
                  <a:srgbClr val="000001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ZAINAB QAMBER - DAB6</a:t>
            </a:r>
          </a:p>
          <a:p>
            <a:pPr algn="ctr" marL="626115" indent="-313058" lvl="1">
              <a:lnSpc>
                <a:spcPts val="3190"/>
              </a:lnSpc>
              <a:buFont typeface="Arial"/>
              <a:buChar char="•"/>
            </a:pPr>
            <a:r>
              <a:rPr lang="en-US" sz="2900" spc="-29">
                <a:solidFill>
                  <a:srgbClr val="000001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BUSHRA MAARAJ - DAB6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B3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4450" y="1318289"/>
            <a:ext cx="5029200" cy="8227695"/>
          </a:xfrm>
          <a:custGeom>
            <a:avLst/>
            <a:gdLst/>
            <a:ahLst/>
            <a:cxnLst/>
            <a:rect r="r" b="b" t="t" l="l"/>
            <a:pathLst>
              <a:path h="8227695" w="5029200">
                <a:moveTo>
                  <a:pt x="0" y="0"/>
                </a:moveTo>
                <a:lnTo>
                  <a:pt x="5029200" y="0"/>
                </a:lnTo>
                <a:lnTo>
                  <a:pt x="5029200" y="8227695"/>
                </a:lnTo>
                <a:lnTo>
                  <a:pt x="0" y="82276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9521" t="-30154" r="-31953" b="-27374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5029200" cy="8229130"/>
          </a:xfrm>
          <a:custGeom>
            <a:avLst/>
            <a:gdLst/>
            <a:ahLst/>
            <a:cxnLst/>
            <a:rect r="r" b="b" t="t" l="l"/>
            <a:pathLst>
              <a:path h="8229130" w="5029200">
                <a:moveTo>
                  <a:pt x="0" y="0"/>
                </a:moveTo>
                <a:lnTo>
                  <a:pt x="5029200" y="0"/>
                </a:lnTo>
                <a:lnTo>
                  <a:pt x="5029200" y="8229130"/>
                </a:lnTo>
                <a:lnTo>
                  <a:pt x="0" y="8229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0520" t="-23052" r="-239625" b="-89845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3419475" y="1409700"/>
            <a:ext cx="247650" cy="2476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3543300" y="1028700"/>
            <a:ext cx="53497" cy="393498"/>
          </a:xfrm>
          <a:prstGeom prst="line">
            <a:avLst/>
          </a:prstGeom>
          <a:ln cap="flat" w="19050">
            <a:solidFill>
              <a:srgbClr val="00000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915150" y="1314450"/>
            <a:ext cx="10629900" cy="8231534"/>
          </a:xfrm>
          <a:custGeom>
            <a:avLst/>
            <a:gdLst/>
            <a:ahLst/>
            <a:cxnLst/>
            <a:rect r="r" b="b" t="t" l="l"/>
            <a:pathLst>
              <a:path h="8231534" w="10629900">
                <a:moveTo>
                  <a:pt x="0" y="0"/>
                </a:moveTo>
                <a:lnTo>
                  <a:pt x="10629900" y="0"/>
                </a:lnTo>
                <a:lnTo>
                  <a:pt x="10629900" y="8231534"/>
                </a:lnTo>
                <a:lnTo>
                  <a:pt x="0" y="8231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23" t="-32865" r="-4415" b="-24479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629400" y="1028700"/>
            <a:ext cx="10629900" cy="8229497"/>
          </a:xfrm>
          <a:custGeom>
            <a:avLst/>
            <a:gdLst/>
            <a:ahLst/>
            <a:cxnLst/>
            <a:rect r="r" b="b" t="t" l="l"/>
            <a:pathLst>
              <a:path h="8229497" w="10629900">
                <a:moveTo>
                  <a:pt x="0" y="0"/>
                </a:moveTo>
                <a:lnTo>
                  <a:pt x="10629900" y="0"/>
                </a:lnTo>
                <a:lnTo>
                  <a:pt x="10629900" y="8229497"/>
                </a:lnTo>
                <a:lnTo>
                  <a:pt x="0" y="8229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194" t="-18593" r="-8752" b="-2877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1941298">
            <a:off x="15698025" y="5316520"/>
            <a:ext cx="911317" cy="593184"/>
          </a:xfrm>
          <a:custGeom>
            <a:avLst/>
            <a:gdLst/>
            <a:ahLst/>
            <a:cxnLst/>
            <a:rect r="r" b="b" t="t" l="l"/>
            <a:pathLst>
              <a:path h="593184" w="911317">
                <a:moveTo>
                  <a:pt x="0" y="0"/>
                </a:moveTo>
                <a:lnTo>
                  <a:pt x="911316" y="0"/>
                </a:lnTo>
                <a:lnTo>
                  <a:pt x="911316" y="593184"/>
                </a:lnTo>
                <a:lnTo>
                  <a:pt x="0" y="5931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260776">
            <a:off x="8843654" y="1701261"/>
            <a:ext cx="1172193" cy="351658"/>
          </a:xfrm>
          <a:custGeom>
            <a:avLst/>
            <a:gdLst/>
            <a:ahLst/>
            <a:cxnLst/>
            <a:rect r="r" b="b" t="t" l="l"/>
            <a:pathLst>
              <a:path h="351658" w="1172193">
                <a:moveTo>
                  <a:pt x="0" y="0"/>
                </a:moveTo>
                <a:lnTo>
                  <a:pt x="1172192" y="0"/>
                </a:lnTo>
                <a:lnTo>
                  <a:pt x="1172192" y="351658"/>
                </a:lnTo>
                <a:lnTo>
                  <a:pt x="0" y="3516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3872854" y="1689556"/>
            <a:ext cx="1172193" cy="351658"/>
          </a:xfrm>
          <a:custGeom>
            <a:avLst/>
            <a:gdLst/>
            <a:ahLst/>
            <a:cxnLst/>
            <a:rect r="r" b="b" t="t" l="l"/>
            <a:pathLst>
              <a:path h="351658" w="1172193">
                <a:moveTo>
                  <a:pt x="0" y="0"/>
                </a:moveTo>
                <a:lnTo>
                  <a:pt x="1172192" y="0"/>
                </a:lnTo>
                <a:lnTo>
                  <a:pt x="1172192" y="351658"/>
                </a:lnTo>
                <a:lnTo>
                  <a:pt x="0" y="3516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10228441">
            <a:off x="14719430" y="423472"/>
            <a:ext cx="2456646" cy="1210456"/>
          </a:xfrm>
          <a:custGeom>
            <a:avLst/>
            <a:gdLst/>
            <a:ahLst/>
            <a:cxnLst/>
            <a:rect r="r" b="b" t="t" l="l"/>
            <a:pathLst>
              <a:path h="1210456" w="2456646">
                <a:moveTo>
                  <a:pt x="0" y="0"/>
                </a:moveTo>
                <a:lnTo>
                  <a:pt x="2456646" y="0"/>
                </a:lnTo>
                <a:lnTo>
                  <a:pt x="2456646" y="1210456"/>
                </a:lnTo>
                <a:lnTo>
                  <a:pt x="0" y="12104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1495425" y="3675994"/>
            <a:ext cx="3886200" cy="292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19"/>
              </a:lnSpc>
              <a:spcBef>
                <a:spcPct val="0"/>
              </a:spcBef>
            </a:pPr>
            <a:r>
              <a:rPr lang="en-US" sz="5199" spc="-51">
                <a:solidFill>
                  <a:srgbClr val="000001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TOP FOOD VEHICLES INVOLVED IN OUTBREAKS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986099" y="8301985"/>
            <a:ext cx="3114402" cy="213368"/>
          </a:xfrm>
          <a:custGeom>
            <a:avLst/>
            <a:gdLst/>
            <a:ahLst/>
            <a:cxnLst/>
            <a:rect r="r" b="b" t="t" l="l"/>
            <a:pathLst>
              <a:path h="213368" w="3114402">
                <a:moveTo>
                  <a:pt x="0" y="0"/>
                </a:moveTo>
                <a:lnTo>
                  <a:pt x="3114402" y="0"/>
                </a:lnTo>
                <a:lnTo>
                  <a:pt x="3114402" y="213369"/>
                </a:lnTo>
                <a:lnTo>
                  <a:pt x="0" y="2133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-88402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915150" y="2399053"/>
            <a:ext cx="10035692" cy="5427042"/>
          </a:xfrm>
          <a:custGeom>
            <a:avLst/>
            <a:gdLst/>
            <a:ahLst/>
            <a:cxnLst/>
            <a:rect r="r" b="b" t="t" l="l"/>
            <a:pathLst>
              <a:path h="5427042" w="10035692">
                <a:moveTo>
                  <a:pt x="0" y="0"/>
                </a:moveTo>
                <a:lnTo>
                  <a:pt x="10035692" y="0"/>
                </a:lnTo>
                <a:lnTo>
                  <a:pt x="10035692" y="5427042"/>
                </a:lnTo>
                <a:lnTo>
                  <a:pt x="0" y="54270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493" t="0" r="-7661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93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15576" y="581564"/>
            <a:ext cx="2346311" cy="2476912"/>
          </a:xfrm>
          <a:custGeom>
            <a:avLst/>
            <a:gdLst/>
            <a:ahLst/>
            <a:cxnLst/>
            <a:rect r="r" b="b" t="t" l="l"/>
            <a:pathLst>
              <a:path h="2476912" w="2346311">
                <a:moveTo>
                  <a:pt x="0" y="0"/>
                </a:moveTo>
                <a:lnTo>
                  <a:pt x="2346311" y="0"/>
                </a:lnTo>
                <a:lnTo>
                  <a:pt x="2346311" y="2476912"/>
                </a:lnTo>
                <a:lnTo>
                  <a:pt x="0" y="2476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9063134">
            <a:off x="11394417" y="7544048"/>
            <a:ext cx="9433900" cy="1399889"/>
          </a:xfrm>
          <a:custGeom>
            <a:avLst/>
            <a:gdLst/>
            <a:ahLst/>
            <a:cxnLst/>
            <a:rect r="r" b="b" t="t" l="l"/>
            <a:pathLst>
              <a:path h="1399889" w="9433900">
                <a:moveTo>
                  <a:pt x="0" y="0"/>
                </a:moveTo>
                <a:lnTo>
                  <a:pt x="9433901" y="0"/>
                </a:lnTo>
                <a:lnTo>
                  <a:pt x="9433901" y="1399889"/>
                </a:lnTo>
                <a:lnTo>
                  <a:pt x="0" y="13998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173" t="0" r="-4387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645156">
            <a:off x="12973729" y="8210521"/>
            <a:ext cx="7590270" cy="4212600"/>
          </a:xfrm>
          <a:custGeom>
            <a:avLst/>
            <a:gdLst/>
            <a:ahLst/>
            <a:cxnLst/>
            <a:rect r="r" b="b" t="t" l="l"/>
            <a:pathLst>
              <a:path h="4212600" w="7590270">
                <a:moveTo>
                  <a:pt x="0" y="0"/>
                </a:moveTo>
                <a:lnTo>
                  <a:pt x="7590271" y="0"/>
                </a:lnTo>
                <a:lnTo>
                  <a:pt x="7590271" y="4212600"/>
                </a:lnTo>
                <a:lnTo>
                  <a:pt x="0" y="4212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220701">
            <a:off x="17403031" y="4231522"/>
            <a:ext cx="1488293" cy="1601880"/>
          </a:xfrm>
          <a:custGeom>
            <a:avLst/>
            <a:gdLst/>
            <a:ahLst/>
            <a:cxnLst/>
            <a:rect r="r" b="b" t="t" l="l"/>
            <a:pathLst>
              <a:path h="1601880" w="1488293">
                <a:moveTo>
                  <a:pt x="0" y="0"/>
                </a:moveTo>
                <a:lnTo>
                  <a:pt x="1488292" y="0"/>
                </a:lnTo>
                <a:lnTo>
                  <a:pt x="1488292" y="1601880"/>
                </a:lnTo>
                <a:lnTo>
                  <a:pt x="0" y="1601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699999">
            <a:off x="189262" y="191777"/>
            <a:ext cx="922425" cy="917394"/>
          </a:xfrm>
          <a:custGeom>
            <a:avLst/>
            <a:gdLst/>
            <a:ahLst/>
            <a:cxnLst/>
            <a:rect r="r" b="b" t="t" l="l"/>
            <a:pathLst>
              <a:path h="917394" w="922425">
                <a:moveTo>
                  <a:pt x="0" y="0"/>
                </a:moveTo>
                <a:lnTo>
                  <a:pt x="922425" y="0"/>
                </a:lnTo>
                <a:lnTo>
                  <a:pt x="922425" y="917394"/>
                </a:lnTo>
                <a:lnTo>
                  <a:pt x="0" y="9173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2051113">
            <a:off x="12060678" y="8846552"/>
            <a:ext cx="2456646" cy="1210456"/>
          </a:xfrm>
          <a:custGeom>
            <a:avLst/>
            <a:gdLst/>
            <a:ahLst/>
            <a:cxnLst/>
            <a:rect r="r" b="b" t="t" l="l"/>
            <a:pathLst>
              <a:path h="1210456" w="2456646">
                <a:moveTo>
                  <a:pt x="0" y="0"/>
                </a:moveTo>
                <a:lnTo>
                  <a:pt x="2456646" y="0"/>
                </a:lnTo>
                <a:lnTo>
                  <a:pt x="2456646" y="1210456"/>
                </a:lnTo>
                <a:lnTo>
                  <a:pt x="0" y="12104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60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699999">
            <a:off x="1490210" y="191777"/>
            <a:ext cx="922425" cy="917394"/>
          </a:xfrm>
          <a:custGeom>
            <a:avLst/>
            <a:gdLst/>
            <a:ahLst/>
            <a:cxnLst/>
            <a:rect r="r" b="b" t="t" l="l"/>
            <a:pathLst>
              <a:path h="917394" w="922425">
                <a:moveTo>
                  <a:pt x="0" y="0"/>
                </a:moveTo>
                <a:lnTo>
                  <a:pt x="922426" y="0"/>
                </a:lnTo>
                <a:lnTo>
                  <a:pt x="922426" y="917394"/>
                </a:lnTo>
                <a:lnTo>
                  <a:pt x="0" y="9173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2699999">
            <a:off x="189262" y="1492726"/>
            <a:ext cx="922425" cy="917394"/>
          </a:xfrm>
          <a:custGeom>
            <a:avLst/>
            <a:gdLst/>
            <a:ahLst/>
            <a:cxnLst/>
            <a:rect r="r" b="b" t="t" l="l"/>
            <a:pathLst>
              <a:path h="917394" w="922425">
                <a:moveTo>
                  <a:pt x="0" y="0"/>
                </a:moveTo>
                <a:lnTo>
                  <a:pt x="922425" y="0"/>
                </a:lnTo>
                <a:lnTo>
                  <a:pt x="922425" y="917394"/>
                </a:lnTo>
                <a:lnTo>
                  <a:pt x="0" y="9173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50919" y="1760530"/>
            <a:ext cx="14986162" cy="7493081"/>
          </a:xfrm>
          <a:custGeom>
            <a:avLst/>
            <a:gdLst/>
            <a:ahLst/>
            <a:cxnLst/>
            <a:rect r="r" b="b" t="t" l="l"/>
            <a:pathLst>
              <a:path h="7493081" w="14986162">
                <a:moveTo>
                  <a:pt x="0" y="0"/>
                </a:moveTo>
                <a:lnTo>
                  <a:pt x="14986162" y="0"/>
                </a:lnTo>
                <a:lnTo>
                  <a:pt x="14986162" y="7493081"/>
                </a:lnTo>
                <a:lnTo>
                  <a:pt x="0" y="749308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844021" y="679442"/>
            <a:ext cx="8599959" cy="108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F9F7F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ANIMALS OUTBREAKS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D0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7219" y="-1788758"/>
            <a:ext cx="6691633" cy="6606467"/>
          </a:xfrm>
          <a:custGeom>
            <a:avLst/>
            <a:gdLst/>
            <a:ahLst/>
            <a:cxnLst/>
            <a:rect r="r" b="b" t="t" l="l"/>
            <a:pathLst>
              <a:path h="6606467" w="6691633">
                <a:moveTo>
                  <a:pt x="0" y="0"/>
                </a:moveTo>
                <a:lnTo>
                  <a:pt x="6691633" y="0"/>
                </a:lnTo>
                <a:lnTo>
                  <a:pt x="6691633" y="6606466"/>
                </a:lnTo>
                <a:lnTo>
                  <a:pt x="0" y="6606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919580">
            <a:off x="4174801" y="783304"/>
            <a:ext cx="17347471" cy="1496219"/>
          </a:xfrm>
          <a:custGeom>
            <a:avLst/>
            <a:gdLst/>
            <a:ahLst/>
            <a:cxnLst/>
            <a:rect r="r" b="b" t="t" l="l"/>
            <a:pathLst>
              <a:path h="1496219" w="17347471">
                <a:moveTo>
                  <a:pt x="17347471" y="0"/>
                </a:moveTo>
                <a:lnTo>
                  <a:pt x="0" y="0"/>
                </a:lnTo>
                <a:lnTo>
                  <a:pt x="0" y="1496219"/>
                </a:lnTo>
                <a:lnTo>
                  <a:pt x="17347471" y="1496219"/>
                </a:lnTo>
                <a:lnTo>
                  <a:pt x="17347471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8871493" y="-574361"/>
            <a:ext cx="10709775" cy="3271349"/>
          </a:xfrm>
          <a:custGeom>
            <a:avLst/>
            <a:gdLst/>
            <a:ahLst/>
            <a:cxnLst/>
            <a:rect r="r" b="b" t="t" l="l"/>
            <a:pathLst>
              <a:path h="3271349" w="10709775">
                <a:moveTo>
                  <a:pt x="10709775" y="0"/>
                </a:moveTo>
                <a:lnTo>
                  <a:pt x="0" y="0"/>
                </a:lnTo>
                <a:lnTo>
                  <a:pt x="0" y="3271350"/>
                </a:lnTo>
                <a:lnTo>
                  <a:pt x="10709775" y="3271350"/>
                </a:lnTo>
                <a:lnTo>
                  <a:pt x="107097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9423818">
            <a:off x="13593309" y="1703908"/>
            <a:ext cx="2291785" cy="1129225"/>
          </a:xfrm>
          <a:custGeom>
            <a:avLst/>
            <a:gdLst/>
            <a:ahLst/>
            <a:cxnLst/>
            <a:rect r="r" b="b" t="t" l="l"/>
            <a:pathLst>
              <a:path h="1129225" w="2291785">
                <a:moveTo>
                  <a:pt x="0" y="0"/>
                </a:moveTo>
                <a:lnTo>
                  <a:pt x="2291784" y="0"/>
                </a:lnTo>
                <a:lnTo>
                  <a:pt x="2291784" y="1129225"/>
                </a:lnTo>
                <a:lnTo>
                  <a:pt x="0" y="1129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8802546">
            <a:off x="-2786091" y="7019750"/>
            <a:ext cx="9433900" cy="1399889"/>
          </a:xfrm>
          <a:custGeom>
            <a:avLst/>
            <a:gdLst/>
            <a:ahLst/>
            <a:cxnLst/>
            <a:rect r="r" b="b" t="t" l="l"/>
            <a:pathLst>
              <a:path h="1399889" w="9433900">
                <a:moveTo>
                  <a:pt x="0" y="0"/>
                </a:moveTo>
                <a:lnTo>
                  <a:pt x="9433900" y="0"/>
                </a:lnTo>
                <a:lnTo>
                  <a:pt x="9433900" y="1399890"/>
                </a:lnTo>
                <a:lnTo>
                  <a:pt x="0" y="13998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173" t="0" r="-4387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057374">
            <a:off x="-2054527" y="7953902"/>
            <a:ext cx="7590270" cy="4212600"/>
          </a:xfrm>
          <a:custGeom>
            <a:avLst/>
            <a:gdLst/>
            <a:ahLst/>
            <a:cxnLst/>
            <a:rect r="r" b="b" t="t" l="l"/>
            <a:pathLst>
              <a:path h="4212600" w="7590270">
                <a:moveTo>
                  <a:pt x="0" y="0"/>
                </a:moveTo>
                <a:lnTo>
                  <a:pt x="7590271" y="0"/>
                </a:lnTo>
                <a:lnTo>
                  <a:pt x="7590271" y="4212600"/>
                </a:lnTo>
                <a:lnTo>
                  <a:pt x="0" y="42126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9373907">
            <a:off x="359886" y="6424644"/>
            <a:ext cx="2456646" cy="1210456"/>
          </a:xfrm>
          <a:custGeom>
            <a:avLst/>
            <a:gdLst/>
            <a:ahLst/>
            <a:cxnLst/>
            <a:rect r="r" b="b" t="t" l="l"/>
            <a:pathLst>
              <a:path h="1210456" w="2456646">
                <a:moveTo>
                  <a:pt x="0" y="0"/>
                </a:moveTo>
                <a:lnTo>
                  <a:pt x="2456646" y="0"/>
                </a:lnTo>
                <a:lnTo>
                  <a:pt x="2456646" y="1210457"/>
                </a:lnTo>
                <a:lnTo>
                  <a:pt x="0" y="12104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725275" y="8478298"/>
            <a:ext cx="2151274" cy="2057400"/>
          </a:xfrm>
          <a:custGeom>
            <a:avLst/>
            <a:gdLst/>
            <a:ahLst/>
            <a:cxnLst/>
            <a:rect r="r" b="b" t="t" l="l"/>
            <a:pathLst>
              <a:path h="2057400" w="2151274">
                <a:moveTo>
                  <a:pt x="0" y="0"/>
                </a:moveTo>
                <a:lnTo>
                  <a:pt x="2151274" y="0"/>
                </a:lnTo>
                <a:lnTo>
                  <a:pt x="215127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80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2447028" y="6738694"/>
            <a:ext cx="5263122" cy="5196136"/>
          </a:xfrm>
          <a:custGeom>
            <a:avLst/>
            <a:gdLst/>
            <a:ahLst/>
            <a:cxnLst/>
            <a:rect r="r" b="b" t="t" l="l"/>
            <a:pathLst>
              <a:path h="5196136" w="5263122">
                <a:moveTo>
                  <a:pt x="0" y="0"/>
                </a:moveTo>
                <a:lnTo>
                  <a:pt x="5263121" y="0"/>
                </a:lnTo>
                <a:lnTo>
                  <a:pt x="5263121" y="5196137"/>
                </a:lnTo>
                <a:lnTo>
                  <a:pt x="0" y="5196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702734" y="-737360"/>
            <a:ext cx="2252068" cy="2377423"/>
          </a:xfrm>
          <a:custGeom>
            <a:avLst/>
            <a:gdLst/>
            <a:ahLst/>
            <a:cxnLst/>
            <a:rect r="r" b="b" t="t" l="l"/>
            <a:pathLst>
              <a:path h="2377423" w="2252068">
                <a:moveTo>
                  <a:pt x="0" y="0"/>
                </a:moveTo>
                <a:lnTo>
                  <a:pt x="2252068" y="0"/>
                </a:lnTo>
                <a:lnTo>
                  <a:pt x="2252068" y="2377423"/>
                </a:lnTo>
                <a:lnTo>
                  <a:pt x="0" y="237742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60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2500146" y="705257"/>
            <a:ext cx="1720410" cy="1907712"/>
          </a:xfrm>
          <a:custGeom>
            <a:avLst/>
            <a:gdLst/>
            <a:ahLst/>
            <a:cxnLst/>
            <a:rect r="r" b="b" t="t" l="l"/>
            <a:pathLst>
              <a:path h="1907712" w="1720410">
                <a:moveTo>
                  <a:pt x="0" y="0"/>
                </a:moveTo>
                <a:lnTo>
                  <a:pt x="1720409" y="0"/>
                </a:lnTo>
                <a:lnTo>
                  <a:pt x="1720409" y="1907713"/>
                </a:lnTo>
                <a:lnTo>
                  <a:pt x="0" y="190771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80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823127" y="656166"/>
            <a:ext cx="369990" cy="410530"/>
          </a:xfrm>
          <a:custGeom>
            <a:avLst/>
            <a:gdLst/>
            <a:ahLst/>
            <a:cxnLst/>
            <a:rect r="r" b="b" t="t" l="l"/>
            <a:pathLst>
              <a:path h="410530" w="369990">
                <a:moveTo>
                  <a:pt x="0" y="0"/>
                </a:moveTo>
                <a:lnTo>
                  <a:pt x="369990" y="0"/>
                </a:lnTo>
                <a:lnTo>
                  <a:pt x="369990" y="410530"/>
                </a:lnTo>
                <a:lnTo>
                  <a:pt x="0" y="41053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7662193">
            <a:off x="12783070" y="6530316"/>
            <a:ext cx="2623365" cy="1292604"/>
          </a:xfrm>
          <a:custGeom>
            <a:avLst/>
            <a:gdLst/>
            <a:ahLst/>
            <a:cxnLst/>
            <a:rect r="r" b="b" t="t" l="l"/>
            <a:pathLst>
              <a:path h="1292604" w="2623365">
                <a:moveTo>
                  <a:pt x="0" y="0"/>
                </a:moveTo>
                <a:lnTo>
                  <a:pt x="2623365" y="0"/>
                </a:lnTo>
                <a:lnTo>
                  <a:pt x="2623365" y="1292604"/>
                </a:lnTo>
                <a:lnTo>
                  <a:pt x="0" y="129260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8419874">
            <a:off x="714777" y="2780260"/>
            <a:ext cx="2456646" cy="966366"/>
          </a:xfrm>
          <a:custGeom>
            <a:avLst/>
            <a:gdLst/>
            <a:ahLst/>
            <a:cxnLst/>
            <a:rect r="r" b="b" t="t" l="l"/>
            <a:pathLst>
              <a:path h="966366" w="2456646">
                <a:moveTo>
                  <a:pt x="0" y="0"/>
                </a:moveTo>
                <a:lnTo>
                  <a:pt x="2456646" y="0"/>
                </a:lnTo>
                <a:lnTo>
                  <a:pt x="2456646" y="966366"/>
                </a:lnTo>
                <a:lnTo>
                  <a:pt x="0" y="96636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-25258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357696" y="7149122"/>
            <a:ext cx="2413839" cy="2242676"/>
          </a:xfrm>
          <a:custGeom>
            <a:avLst/>
            <a:gdLst/>
            <a:ahLst/>
            <a:cxnLst/>
            <a:rect r="r" b="b" t="t" l="l"/>
            <a:pathLst>
              <a:path h="2242676" w="2413839">
                <a:moveTo>
                  <a:pt x="0" y="0"/>
                </a:moveTo>
                <a:lnTo>
                  <a:pt x="2413839" y="0"/>
                </a:lnTo>
                <a:lnTo>
                  <a:pt x="2413839" y="2242675"/>
                </a:lnTo>
                <a:lnTo>
                  <a:pt x="0" y="224267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alphaModFix amt="80000"/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499671" y="861431"/>
            <a:ext cx="2291785" cy="1129225"/>
          </a:xfrm>
          <a:custGeom>
            <a:avLst/>
            <a:gdLst/>
            <a:ahLst/>
            <a:cxnLst/>
            <a:rect r="r" b="b" t="t" l="l"/>
            <a:pathLst>
              <a:path h="1129225" w="2291785">
                <a:moveTo>
                  <a:pt x="0" y="0"/>
                </a:moveTo>
                <a:lnTo>
                  <a:pt x="2291785" y="0"/>
                </a:lnTo>
                <a:lnTo>
                  <a:pt x="2291785" y="1129225"/>
                </a:lnTo>
                <a:lnTo>
                  <a:pt x="0" y="1129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588209" y="8671206"/>
            <a:ext cx="2291785" cy="1129225"/>
          </a:xfrm>
          <a:custGeom>
            <a:avLst/>
            <a:gdLst/>
            <a:ahLst/>
            <a:cxnLst/>
            <a:rect r="r" b="b" t="t" l="l"/>
            <a:pathLst>
              <a:path h="1129225" w="2291785">
                <a:moveTo>
                  <a:pt x="0" y="0"/>
                </a:moveTo>
                <a:lnTo>
                  <a:pt x="2291784" y="0"/>
                </a:lnTo>
                <a:lnTo>
                  <a:pt x="2291784" y="1129225"/>
                </a:lnTo>
                <a:lnTo>
                  <a:pt x="0" y="1129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-5003961">
            <a:off x="16614667" y="1196142"/>
            <a:ext cx="1599624" cy="1688662"/>
          </a:xfrm>
          <a:custGeom>
            <a:avLst/>
            <a:gdLst/>
            <a:ahLst/>
            <a:cxnLst/>
            <a:rect r="r" b="b" t="t" l="l"/>
            <a:pathLst>
              <a:path h="1688662" w="1599624">
                <a:moveTo>
                  <a:pt x="0" y="0"/>
                </a:moveTo>
                <a:lnTo>
                  <a:pt x="1599623" y="0"/>
                </a:lnTo>
                <a:lnTo>
                  <a:pt x="1599623" y="1688663"/>
                </a:lnTo>
                <a:lnTo>
                  <a:pt x="0" y="168866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60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1126034" y="8270460"/>
            <a:ext cx="2252068" cy="2377423"/>
          </a:xfrm>
          <a:custGeom>
            <a:avLst/>
            <a:gdLst/>
            <a:ahLst/>
            <a:cxnLst/>
            <a:rect r="r" b="b" t="t" l="l"/>
            <a:pathLst>
              <a:path h="2377423" w="2252068">
                <a:moveTo>
                  <a:pt x="0" y="0"/>
                </a:moveTo>
                <a:lnTo>
                  <a:pt x="2252068" y="0"/>
                </a:lnTo>
                <a:lnTo>
                  <a:pt x="2252068" y="2377423"/>
                </a:lnTo>
                <a:lnTo>
                  <a:pt x="0" y="237742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60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-3521317">
            <a:off x="17702902" y="4431835"/>
            <a:ext cx="2256938" cy="2307278"/>
          </a:xfrm>
          <a:custGeom>
            <a:avLst/>
            <a:gdLst/>
            <a:ahLst/>
            <a:cxnLst/>
            <a:rect r="r" b="b" t="t" l="l"/>
            <a:pathLst>
              <a:path h="2307278" w="2256938">
                <a:moveTo>
                  <a:pt x="0" y="0"/>
                </a:moveTo>
                <a:lnTo>
                  <a:pt x="2256938" y="0"/>
                </a:lnTo>
                <a:lnTo>
                  <a:pt x="2256938" y="2307279"/>
                </a:lnTo>
                <a:lnTo>
                  <a:pt x="0" y="230727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alphaModFix amt="80000"/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-2107079">
            <a:off x="5395821" y="487615"/>
            <a:ext cx="1545141" cy="1303537"/>
          </a:xfrm>
          <a:custGeom>
            <a:avLst/>
            <a:gdLst/>
            <a:ahLst/>
            <a:cxnLst/>
            <a:rect r="r" b="b" t="t" l="l"/>
            <a:pathLst>
              <a:path h="1303537" w="1545141">
                <a:moveTo>
                  <a:pt x="0" y="0"/>
                </a:moveTo>
                <a:lnTo>
                  <a:pt x="1545141" y="0"/>
                </a:lnTo>
                <a:lnTo>
                  <a:pt x="1545141" y="1303537"/>
                </a:lnTo>
                <a:lnTo>
                  <a:pt x="0" y="1303537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4479312" y="4223082"/>
            <a:ext cx="9329375" cy="2724785"/>
            <a:chOff x="0" y="0"/>
            <a:chExt cx="2457119" cy="71763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457119" cy="717639"/>
            </a:xfrm>
            <a:custGeom>
              <a:avLst/>
              <a:gdLst/>
              <a:ahLst/>
              <a:cxnLst/>
              <a:rect r="r" b="b" t="t" l="l"/>
              <a:pathLst>
                <a:path h="717639" w="2457119">
                  <a:moveTo>
                    <a:pt x="0" y="0"/>
                  </a:moveTo>
                  <a:lnTo>
                    <a:pt x="2457119" y="0"/>
                  </a:lnTo>
                  <a:lnTo>
                    <a:pt x="2457119" y="717639"/>
                  </a:lnTo>
                  <a:lnTo>
                    <a:pt x="0" y="717639"/>
                  </a:lnTo>
                  <a:close/>
                </a:path>
              </a:pathLst>
            </a:custGeom>
            <a:solidFill>
              <a:srgbClr val="E6A34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42875"/>
              <a:ext cx="2457119" cy="8605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699"/>
                </a:lnSpc>
              </a:pPr>
              <a:r>
                <a:rPr lang="en-US" b="true" sz="5499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THANK YOU FOR YOUR ATTENTION!!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B3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322000">
            <a:off x="11545762" y="707923"/>
            <a:ext cx="7108435" cy="7211988"/>
          </a:xfrm>
          <a:custGeom>
            <a:avLst/>
            <a:gdLst/>
            <a:ahLst/>
            <a:cxnLst/>
            <a:rect r="r" b="b" t="t" l="l"/>
            <a:pathLst>
              <a:path h="7211988" w="7108435">
                <a:moveTo>
                  <a:pt x="0" y="2976254"/>
                </a:moveTo>
                <a:lnTo>
                  <a:pt x="3714972" y="0"/>
                </a:lnTo>
                <a:lnTo>
                  <a:pt x="7108435" y="4235735"/>
                </a:lnTo>
                <a:lnTo>
                  <a:pt x="3393463" y="7211988"/>
                </a:lnTo>
                <a:lnTo>
                  <a:pt x="0" y="297625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869" t="0" r="-25241" b="-27859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991100" y="6004423"/>
            <a:ext cx="6856040" cy="3444377"/>
          </a:xfrm>
          <a:custGeom>
            <a:avLst/>
            <a:gdLst/>
            <a:ahLst/>
            <a:cxnLst/>
            <a:rect r="r" b="b" t="t" l="l"/>
            <a:pathLst>
              <a:path h="3444377" w="6856040">
                <a:moveTo>
                  <a:pt x="0" y="0"/>
                </a:moveTo>
                <a:lnTo>
                  <a:pt x="6856040" y="0"/>
                </a:lnTo>
                <a:lnTo>
                  <a:pt x="6856040" y="3444377"/>
                </a:lnTo>
                <a:lnTo>
                  <a:pt x="0" y="3444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315" t="-32087" r="-6919" b="-89781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8200" y="4191000"/>
            <a:ext cx="3581400" cy="3581400"/>
          </a:xfrm>
          <a:custGeom>
            <a:avLst/>
            <a:gdLst/>
            <a:ahLst/>
            <a:cxnLst/>
            <a:rect r="r" b="b" t="t" l="l"/>
            <a:pathLst>
              <a:path h="3581400" w="3581400">
                <a:moveTo>
                  <a:pt x="0" y="0"/>
                </a:moveTo>
                <a:lnTo>
                  <a:pt x="3581400" y="0"/>
                </a:lnTo>
                <a:lnTo>
                  <a:pt x="3581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991" t="-20498" r="-21904" b="-15787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991100" y="1600200"/>
            <a:ext cx="6856040" cy="3829050"/>
          </a:xfrm>
          <a:custGeom>
            <a:avLst/>
            <a:gdLst/>
            <a:ahLst/>
            <a:cxnLst/>
            <a:rect r="r" b="b" t="t" l="l"/>
            <a:pathLst>
              <a:path h="3829050" w="6856040">
                <a:moveTo>
                  <a:pt x="0" y="0"/>
                </a:moveTo>
                <a:lnTo>
                  <a:pt x="6856040" y="0"/>
                </a:lnTo>
                <a:lnTo>
                  <a:pt x="6856040" y="3829050"/>
                </a:lnTo>
                <a:lnTo>
                  <a:pt x="0" y="3829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307" t="-28837" r="-6820" b="-70557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6" id="6"/>
          <p:cNvSpPr/>
          <p:nvPr/>
        </p:nvSpPr>
        <p:spPr>
          <a:xfrm>
            <a:off x="11400313" y="1906259"/>
            <a:ext cx="3424183" cy="65591"/>
          </a:xfrm>
          <a:prstGeom prst="line">
            <a:avLst/>
          </a:prstGeom>
          <a:ln cap="flat" w="19050">
            <a:solidFill>
              <a:srgbClr val="00000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10228441">
            <a:off x="2026324" y="8043408"/>
            <a:ext cx="2456646" cy="1210456"/>
          </a:xfrm>
          <a:custGeom>
            <a:avLst/>
            <a:gdLst/>
            <a:ahLst/>
            <a:cxnLst/>
            <a:rect r="r" b="b" t="t" l="l"/>
            <a:pathLst>
              <a:path h="1210456" w="2456646">
                <a:moveTo>
                  <a:pt x="0" y="0"/>
                </a:moveTo>
                <a:lnTo>
                  <a:pt x="2456646" y="0"/>
                </a:lnTo>
                <a:lnTo>
                  <a:pt x="2456646" y="1210457"/>
                </a:lnTo>
                <a:lnTo>
                  <a:pt x="0" y="12104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8" id="8"/>
          <p:cNvSpPr/>
          <p:nvPr/>
        </p:nvSpPr>
        <p:spPr>
          <a:xfrm>
            <a:off x="2581848" y="7459069"/>
            <a:ext cx="2716915" cy="1580118"/>
          </a:xfrm>
          <a:prstGeom prst="line">
            <a:avLst/>
          </a:prstGeom>
          <a:ln cap="flat" w="19050">
            <a:solidFill>
              <a:srgbClr val="00000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8543976" y="5096598"/>
            <a:ext cx="2798233" cy="1332509"/>
          </a:xfrm>
          <a:prstGeom prst="line">
            <a:avLst/>
          </a:prstGeom>
          <a:ln cap="flat" w="19050">
            <a:solidFill>
              <a:srgbClr val="00000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5295900" y="8896350"/>
            <a:ext cx="247650" cy="24765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1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505075" y="7219950"/>
            <a:ext cx="247650" cy="24765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296275" y="6305550"/>
            <a:ext cx="247650" cy="24765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1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296650" y="4876800"/>
            <a:ext cx="247650" cy="24765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1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296650" y="1905000"/>
            <a:ext cx="247650" cy="24765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1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811375" y="1905000"/>
            <a:ext cx="247650" cy="24765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1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2870812" y="5791073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028700" y="631190"/>
            <a:ext cx="6353673" cy="164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79"/>
              </a:lnSpc>
              <a:spcBef>
                <a:spcPct val="0"/>
              </a:spcBef>
            </a:pPr>
            <a:r>
              <a:rPr lang="en-US" sz="5799" spc="-57">
                <a:solidFill>
                  <a:srgbClr val="000001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TODAY, WE WILL EXPLORE..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958334" y="2770281"/>
            <a:ext cx="4201382" cy="296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b="true" sz="2800" spc="-28">
                <a:solidFill>
                  <a:srgbClr val="000001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1- Outbreak Trends by Year (1998-2023)</a:t>
            </a:r>
          </a:p>
          <a:p>
            <a:pPr algn="ctr">
              <a:lnSpc>
                <a:spcPts val="3360"/>
              </a:lnSpc>
            </a:pPr>
          </a:p>
          <a:p>
            <a:pPr algn="ctr">
              <a:lnSpc>
                <a:spcPts val="3360"/>
              </a:lnSpc>
            </a:pPr>
            <a:r>
              <a:rPr lang="en-US" b="true" sz="2800" spc="-28">
                <a:solidFill>
                  <a:srgbClr val="000001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2-Top 10 States with the Highest Number of Outbreaks</a:t>
            </a:r>
          </a:p>
          <a:p>
            <a:pPr algn="ctr">
              <a:lnSpc>
                <a:spcPts val="3360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5753975" y="2257425"/>
            <a:ext cx="5332249" cy="288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6"/>
              </a:lnSpc>
            </a:pPr>
            <a:r>
              <a:rPr lang="en-US" sz="2705" b="true">
                <a:solidFill>
                  <a:srgbClr val="000001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3- Common Transmission Mode</a:t>
            </a:r>
          </a:p>
          <a:p>
            <a:pPr algn="ctr">
              <a:lnSpc>
                <a:spcPts val="3246"/>
              </a:lnSpc>
            </a:pPr>
          </a:p>
          <a:p>
            <a:pPr algn="ctr">
              <a:lnSpc>
                <a:spcPts val="3246"/>
              </a:lnSpc>
            </a:pPr>
            <a:r>
              <a:rPr lang="en-US" sz="2705" b="true">
                <a:solidFill>
                  <a:srgbClr val="000001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4- Outbreak Etiologies Over Time (1998-2023)</a:t>
            </a:r>
          </a:p>
          <a:p>
            <a:pPr algn="ctr">
              <a:lnSpc>
                <a:spcPts val="3246"/>
              </a:lnSpc>
            </a:pPr>
          </a:p>
          <a:p>
            <a:pPr algn="ctr">
              <a:lnSpc>
                <a:spcPts val="3246"/>
              </a:lnSpc>
            </a:pPr>
          </a:p>
          <a:p>
            <a:pPr algn="ctr" marL="0" indent="0" lvl="0">
              <a:lnSpc>
                <a:spcPts val="3246"/>
              </a:lnSpc>
              <a:spcBef>
                <a:spcPct val="0"/>
              </a:spcBef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5453516" y="6930578"/>
            <a:ext cx="5685518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b="true" sz="2600">
                <a:solidFill>
                  <a:srgbClr val="000001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5- Hospitalization vs. Death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b="true" sz="2600">
                <a:solidFill>
                  <a:srgbClr val="000001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6- Top Food Vehicles Involved in Outbreaks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76016" y="4857750"/>
            <a:ext cx="2395884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b="true" sz="2600">
                <a:solidFill>
                  <a:srgbClr val="000001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7- Top Animals Type in Common Transmission Mode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B2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9170"/>
            <a:ext cx="16230600" cy="8228661"/>
          </a:xfrm>
          <a:custGeom>
            <a:avLst/>
            <a:gdLst/>
            <a:ahLst/>
            <a:cxnLst/>
            <a:rect r="r" b="b" t="t" l="l"/>
            <a:pathLst>
              <a:path h="8228661" w="16230600">
                <a:moveTo>
                  <a:pt x="0" y="0"/>
                </a:moveTo>
                <a:lnTo>
                  <a:pt x="16230600" y="0"/>
                </a:lnTo>
                <a:lnTo>
                  <a:pt x="16230600" y="8228660"/>
                </a:lnTo>
                <a:lnTo>
                  <a:pt x="0" y="8228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47" t="-28380" r="-8749" b="-96553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149214" y="1899920"/>
            <a:ext cx="1304542" cy="1238129"/>
          </a:xfrm>
          <a:custGeom>
            <a:avLst/>
            <a:gdLst/>
            <a:ahLst/>
            <a:cxnLst/>
            <a:rect r="r" b="b" t="t" l="l"/>
            <a:pathLst>
              <a:path h="1238129" w="1304542">
                <a:moveTo>
                  <a:pt x="0" y="0"/>
                </a:moveTo>
                <a:lnTo>
                  <a:pt x="1304542" y="0"/>
                </a:lnTo>
                <a:lnTo>
                  <a:pt x="1304542" y="1238129"/>
                </a:lnTo>
                <a:lnTo>
                  <a:pt x="0" y="12381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409700" y="1410170"/>
            <a:ext cx="247650" cy="2476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 flipV="true">
            <a:off x="1028700" y="1413092"/>
            <a:ext cx="481253" cy="486828"/>
          </a:xfrm>
          <a:prstGeom prst="line">
            <a:avLst/>
          </a:prstGeom>
          <a:ln cap="flat" w="19050">
            <a:solidFill>
              <a:srgbClr val="00000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2489730">
            <a:off x="1587048" y="2788426"/>
            <a:ext cx="1642357" cy="1128747"/>
          </a:xfrm>
          <a:custGeom>
            <a:avLst/>
            <a:gdLst/>
            <a:ahLst/>
            <a:cxnLst/>
            <a:rect r="r" b="b" t="t" l="l"/>
            <a:pathLst>
              <a:path h="1128747" w="1642357">
                <a:moveTo>
                  <a:pt x="0" y="0"/>
                </a:moveTo>
                <a:lnTo>
                  <a:pt x="1642356" y="0"/>
                </a:lnTo>
                <a:lnTo>
                  <a:pt x="1642356" y="1128748"/>
                </a:lnTo>
                <a:lnTo>
                  <a:pt x="0" y="11287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147372" y="1028700"/>
            <a:ext cx="11499649" cy="8107228"/>
          </a:xfrm>
          <a:custGeom>
            <a:avLst/>
            <a:gdLst/>
            <a:ahLst/>
            <a:cxnLst/>
            <a:rect r="r" b="b" t="t" l="l"/>
            <a:pathLst>
              <a:path h="8107228" w="11499649">
                <a:moveTo>
                  <a:pt x="0" y="0"/>
                </a:moveTo>
                <a:lnTo>
                  <a:pt x="11499649" y="0"/>
                </a:lnTo>
                <a:lnTo>
                  <a:pt x="11499649" y="8107228"/>
                </a:lnTo>
                <a:lnTo>
                  <a:pt x="0" y="81072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191" r="0" b="-3191"/>
            </a:stretch>
          </a:blipFill>
        </p:spPr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B3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4833" y="1981772"/>
            <a:ext cx="4250776" cy="4963751"/>
          </a:xfrm>
          <a:custGeom>
            <a:avLst/>
            <a:gdLst/>
            <a:ahLst/>
            <a:cxnLst/>
            <a:rect r="r" b="b" t="t" l="l"/>
            <a:pathLst>
              <a:path h="4963751" w="4250776">
                <a:moveTo>
                  <a:pt x="0" y="0"/>
                </a:moveTo>
                <a:lnTo>
                  <a:pt x="4250775" y="0"/>
                </a:lnTo>
                <a:lnTo>
                  <a:pt x="4250775" y="4963750"/>
                </a:lnTo>
                <a:lnTo>
                  <a:pt x="0" y="4963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10358" y="449438"/>
            <a:ext cx="3065585" cy="3026568"/>
          </a:xfrm>
          <a:custGeom>
            <a:avLst/>
            <a:gdLst/>
            <a:ahLst/>
            <a:cxnLst/>
            <a:rect r="r" b="b" t="t" l="l"/>
            <a:pathLst>
              <a:path h="3026568" w="3065585">
                <a:moveTo>
                  <a:pt x="0" y="0"/>
                </a:moveTo>
                <a:lnTo>
                  <a:pt x="3065584" y="0"/>
                </a:lnTo>
                <a:lnTo>
                  <a:pt x="3065584" y="3026568"/>
                </a:lnTo>
                <a:lnTo>
                  <a:pt x="0" y="302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00088" y="6408580"/>
            <a:ext cx="3823023" cy="4114800"/>
          </a:xfrm>
          <a:custGeom>
            <a:avLst/>
            <a:gdLst/>
            <a:ahLst/>
            <a:cxnLst/>
            <a:rect r="r" b="b" t="t" l="l"/>
            <a:pathLst>
              <a:path h="4114800" w="3823023">
                <a:moveTo>
                  <a:pt x="0" y="0"/>
                </a:moveTo>
                <a:lnTo>
                  <a:pt x="3823024" y="0"/>
                </a:lnTo>
                <a:lnTo>
                  <a:pt x="38230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5773570" y="-1190317"/>
            <a:ext cx="7312360" cy="14363700"/>
          </a:xfrm>
          <a:custGeom>
            <a:avLst/>
            <a:gdLst/>
            <a:ahLst/>
            <a:cxnLst/>
            <a:rect r="r" b="b" t="t" l="l"/>
            <a:pathLst>
              <a:path h="14363700" w="7312360">
                <a:moveTo>
                  <a:pt x="0" y="14363700"/>
                </a:moveTo>
                <a:lnTo>
                  <a:pt x="0" y="0"/>
                </a:lnTo>
                <a:lnTo>
                  <a:pt x="7312360" y="0"/>
                </a:lnTo>
                <a:lnTo>
                  <a:pt x="7312360" y="14363700"/>
                </a:lnTo>
                <a:lnTo>
                  <a:pt x="0" y="14363700"/>
                </a:lnTo>
                <a:close/>
              </a:path>
            </a:pathLst>
          </a:custGeom>
          <a:blipFill>
            <a:blip r:embed="rId8"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79860" t="-3235" r="-11255" b="-508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62150" y="1981772"/>
            <a:ext cx="14363700" cy="7316170"/>
          </a:xfrm>
          <a:custGeom>
            <a:avLst/>
            <a:gdLst/>
            <a:ahLst/>
            <a:cxnLst/>
            <a:rect r="r" b="b" t="t" l="l"/>
            <a:pathLst>
              <a:path h="7316170" w="14363700">
                <a:moveTo>
                  <a:pt x="0" y="0"/>
                </a:moveTo>
                <a:lnTo>
                  <a:pt x="14363700" y="0"/>
                </a:lnTo>
                <a:lnTo>
                  <a:pt x="14363700" y="7316169"/>
                </a:lnTo>
                <a:lnTo>
                  <a:pt x="0" y="73161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9152" t="-28225" r="-8809" b="-95787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254695" y="1216743"/>
            <a:ext cx="1778611" cy="533583"/>
          </a:xfrm>
          <a:custGeom>
            <a:avLst/>
            <a:gdLst/>
            <a:ahLst/>
            <a:cxnLst/>
            <a:rect r="r" b="b" t="t" l="l"/>
            <a:pathLst>
              <a:path h="533583" w="1778611">
                <a:moveTo>
                  <a:pt x="0" y="0"/>
                </a:moveTo>
                <a:lnTo>
                  <a:pt x="1778610" y="0"/>
                </a:lnTo>
                <a:lnTo>
                  <a:pt x="1778610" y="533584"/>
                </a:lnTo>
                <a:lnTo>
                  <a:pt x="0" y="5335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537663" y="5200788"/>
            <a:ext cx="2288218" cy="2415585"/>
          </a:xfrm>
          <a:custGeom>
            <a:avLst/>
            <a:gdLst/>
            <a:ahLst/>
            <a:cxnLst/>
            <a:rect r="r" b="b" t="t" l="l"/>
            <a:pathLst>
              <a:path h="2415585" w="2288218">
                <a:moveTo>
                  <a:pt x="0" y="0"/>
                </a:moveTo>
                <a:lnTo>
                  <a:pt x="2288217" y="0"/>
                </a:lnTo>
                <a:lnTo>
                  <a:pt x="2288217" y="2415584"/>
                </a:lnTo>
                <a:lnTo>
                  <a:pt x="0" y="241558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6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10228441">
            <a:off x="14719430" y="423472"/>
            <a:ext cx="2456646" cy="1210456"/>
          </a:xfrm>
          <a:custGeom>
            <a:avLst/>
            <a:gdLst/>
            <a:ahLst/>
            <a:cxnLst/>
            <a:rect r="r" b="b" t="t" l="l"/>
            <a:pathLst>
              <a:path h="1210456" w="2456646">
                <a:moveTo>
                  <a:pt x="0" y="0"/>
                </a:moveTo>
                <a:lnTo>
                  <a:pt x="2456646" y="0"/>
                </a:lnTo>
                <a:lnTo>
                  <a:pt x="2456646" y="1210456"/>
                </a:lnTo>
                <a:lnTo>
                  <a:pt x="0" y="121045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60000"/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3060025" y="2335353"/>
            <a:ext cx="12167951" cy="6645960"/>
          </a:xfrm>
          <a:custGeom>
            <a:avLst/>
            <a:gdLst/>
            <a:ahLst/>
            <a:cxnLst/>
            <a:rect r="r" b="b" t="t" l="l"/>
            <a:pathLst>
              <a:path h="6645960" w="12167951">
                <a:moveTo>
                  <a:pt x="0" y="0"/>
                </a:moveTo>
                <a:lnTo>
                  <a:pt x="12167950" y="0"/>
                </a:lnTo>
                <a:lnTo>
                  <a:pt x="12167950" y="6645960"/>
                </a:lnTo>
                <a:lnTo>
                  <a:pt x="0" y="664596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4593" t="0" r="-4643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04110" y="409575"/>
            <a:ext cx="1405128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Outbreak Trends by Year (1998-2023)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C4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4450" y="1318289"/>
            <a:ext cx="5029200" cy="8227695"/>
          </a:xfrm>
          <a:custGeom>
            <a:avLst/>
            <a:gdLst/>
            <a:ahLst/>
            <a:cxnLst/>
            <a:rect r="r" b="b" t="t" l="l"/>
            <a:pathLst>
              <a:path h="8227695" w="5029200">
                <a:moveTo>
                  <a:pt x="0" y="0"/>
                </a:moveTo>
                <a:lnTo>
                  <a:pt x="5029200" y="0"/>
                </a:lnTo>
                <a:lnTo>
                  <a:pt x="5029200" y="8227695"/>
                </a:lnTo>
                <a:lnTo>
                  <a:pt x="0" y="82276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9521" t="-30154" r="-31953" b="-27374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5029200" cy="8229130"/>
          </a:xfrm>
          <a:custGeom>
            <a:avLst/>
            <a:gdLst/>
            <a:ahLst/>
            <a:cxnLst/>
            <a:rect r="r" b="b" t="t" l="l"/>
            <a:pathLst>
              <a:path h="8229130" w="5029200">
                <a:moveTo>
                  <a:pt x="0" y="0"/>
                </a:moveTo>
                <a:lnTo>
                  <a:pt x="5029200" y="0"/>
                </a:lnTo>
                <a:lnTo>
                  <a:pt x="5029200" y="8229130"/>
                </a:lnTo>
                <a:lnTo>
                  <a:pt x="0" y="8229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0520" t="-23052" r="-239625" b="-89845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915150" y="1314450"/>
            <a:ext cx="10629900" cy="8231534"/>
          </a:xfrm>
          <a:custGeom>
            <a:avLst/>
            <a:gdLst/>
            <a:ahLst/>
            <a:cxnLst/>
            <a:rect r="r" b="b" t="t" l="l"/>
            <a:pathLst>
              <a:path h="8231534" w="10629900">
                <a:moveTo>
                  <a:pt x="0" y="0"/>
                </a:moveTo>
                <a:lnTo>
                  <a:pt x="10629900" y="0"/>
                </a:lnTo>
                <a:lnTo>
                  <a:pt x="10629900" y="8231534"/>
                </a:lnTo>
                <a:lnTo>
                  <a:pt x="0" y="8231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23" t="-32865" r="-4415" b="-24479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629400" y="1028700"/>
            <a:ext cx="10629900" cy="8229497"/>
          </a:xfrm>
          <a:custGeom>
            <a:avLst/>
            <a:gdLst/>
            <a:ahLst/>
            <a:cxnLst/>
            <a:rect r="r" b="b" t="t" l="l"/>
            <a:pathLst>
              <a:path h="8229497" w="10629900">
                <a:moveTo>
                  <a:pt x="0" y="0"/>
                </a:moveTo>
                <a:lnTo>
                  <a:pt x="10629900" y="0"/>
                </a:lnTo>
                <a:lnTo>
                  <a:pt x="10629900" y="8229497"/>
                </a:lnTo>
                <a:lnTo>
                  <a:pt x="0" y="8229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194" t="-18593" r="-8752" b="-2877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476375" y="2903567"/>
            <a:ext cx="3886200" cy="509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9"/>
              </a:lnSpc>
            </a:pPr>
            <a:r>
              <a:rPr lang="en-US" sz="5199" spc="-51">
                <a:solidFill>
                  <a:srgbClr val="000001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TOP 10 STATES WITH THE HIGHEST NUMBER OF OUTBREAKS</a:t>
            </a:r>
          </a:p>
          <a:p>
            <a:pPr algn="ctr">
              <a:lnSpc>
                <a:spcPts val="5719"/>
              </a:lnSpc>
            </a:pPr>
          </a:p>
          <a:p>
            <a:pPr algn="ctr" marL="0" indent="0" lvl="0">
              <a:lnSpc>
                <a:spcPts val="5719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260776">
            <a:off x="11195167" y="803945"/>
            <a:ext cx="1498366" cy="449510"/>
          </a:xfrm>
          <a:custGeom>
            <a:avLst/>
            <a:gdLst/>
            <a:ahLst/>
            <a:cxnLst/>
            <a:rect r="r" b="b" t="t" l="l"/>
            <a:pathLst>
              <a:path h="449510" w="1498366">
                <a:moveTo>
                  <a:pt x="0" y="0"/>
                </a:moveTo>
                <a:lnTo>
                  <a:pt x="1498366" y="0"/>
                </a:lnTo>
                <a:lnTo>
                  <a:pt x="1498366" y="449510"/>
                </a:lnTo>
                <a:lnTo>
                  <a:pt x="0" y="449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3419475" y="1409700"/>
            <a:ext cx="247650" cy="2476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3543300" y="1028700"/>
            <a:ext cx="53497" cy="393498"/>
          </a:xfrm>
          <a:prstGeom prst="line">
            <a:avLst/>
          </a:prstGeom>
          <a:ln cap="flat" w="19050">
            <a:solidFill>
              <a:srgbClr val="00000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6915150" y="2296033"/>
            <a:ext cx="9965163" cy="5694935"/>
          </a:xfrm>
          <a:custGeom>
            <a:avLst/>
            <a:gdLst/>
            <a:ahLst/>
            <a:cxnLst/>
            <a:rect r="r" b="b" t="t" l="l"/>
            <a:pathLst>
              <a:path h="5694935" w="9965163">
                <a:moveTo>
                  <a:pt x="0" y="0"/>
                </a:moveTo>
                <a:lnTo>
                  <a:pt x="9965163" y="0"/>
                </a:lnTo>
                <a:lnTo>
                  <a:pt x="9965163" y="5694934"/>
                </a:lnTo>
                <a:lnTo>
                  <a:pt x="0" y="56949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774" t="0" r="-8522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93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15576" y="581564"/>
            <a:ext cx="2346311" cy="2476912"/>
          </a:xfrm>
          <a:custGeom>
            <a:avLst/>
            <a:gdLst/>
            <a:ahLst/>
            <a:cxnLst/>
            <a:rect r="r" b="b" t="t" l="l"/>
            <a:pathLst>
              <a:path h="2476912" w="2346311">
                <a:moveTo>
                  <a:pt x="0" y="0"/>
                </a:moveTo>
                <a:lnTo>
                  <a:pt x="2346311" y="0"/>
                </a:lnTo>
                <a:lnTo>
                  <a:pt x="2346311" y="2476912"/>
                </a:lnTo>
                <a:lnTo>
                  <a:pt x="0" y="2476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9063134">
            <a:off x="11505714" y="7975210"/>
            <a:ext cx="7652283" cy="1399889"/>
          </a:xfrm>
          <a:custGeom>
            <a:avLst/>
            <a:gdLst/>
            <a:ahLst/>
            <a:cxnLst/>
            <a:rect r="r" b="b" t="t" l="l"/>
            <a:pathLst>
              <a:path h="1399889" w="7652283">
                <a:moveTo>
                  <a:pt x="0" y="0"/>
                </a:moveTo>
                <a:lnTo>
                  <a:pt x="7652283" y="0"/>
                </a:lnTo>
                <a:lnTo>
                  <a:pt x="7652283" y="1399889"/>
                </a:lnTo>
                <a:lnTo>
                  <a:pt x="0" y="13998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8015" t="0" r="-5408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220701">
            <a:off x="17403031" y="4231522"/>
            <a:ext cx="1488293" cy="1601880"/>
          </a:xfrm>
          <a:custGeom>
            <a:avLst/>
            <a:gdLst/>
            <a:ahLst/>
            <a:cxnLst/>
            <a:rect r="r" b="b" t="t" l="l"/>
            <a:pathLst>
              <a:path h="1601880" w="1488293">
                <a:moveTo>
                  <a:pt x="0" y="0"/>
                </a:moveTo>
                <a:lnTo>
                  <a:pt x="1488292" y="0"/>
                </a:lnTo>
                <a:lnTo>
                  <a:pt x="1488292" y="1601880"/>
                </a:lnTo>
                <a:lnTo>
                  <a:pt x="0" y="16018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699999">
            <a:off x="189262" y="191777"/>
            <a:ext cx="922425" cy="917394"/>
          </a:xfrm>
          <a:custGeom>
            <a:avLst/>
            <a:gdLst/>
            <a:ahLst/>
            <a:cxnLst/>
            <a:rect r="r" b="b" t="t" l="l"/>
            <a:pathLst>
              <a:path h="917394" w="922425">
                <a:moveTo>
                  <a:pt x="0" y="0"/>
                </a:moveTo>
                <a:lnTo>
                  <a:pt x="922425" y="0"/>
                </a:lnTo>
                <a:lnTo>
                  <a:pt x="922425" y="917394"/>
                </a:lnTo>
                <a:lnTo>
                  <a:pt x="0" y="9173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2051113">
            <a:off x="12060678" y="8846552"/>
            <a:ext cx="2456646" cy="1210456"/>
          </a:xfrm>
          <a:custGeom>
            <a:avLst/>
            <a:gdLst/>
            <a:ahLst/>
            <a:cxnLst/>
            <a:rect r="r" b="b" t="t" l="l"/>
            <a:pathLst>
              <a:path h="1210456" w="2456646">
                <a:moveTo>
                  <a:pt x="0" y="0"/>
                </a:moveTo>
                <a:lnTo>
                  <a:pt x="2456646" y="0"/>
                </a:lnTo>
                <a:lnTo>
                  <a:pt x="2456646" y="1210456"/>
                </a:lnTo>
                <a:lnTo>
                  <a:pt x="0" y="12104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60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2699999">
            <a:off x="1490210" y="191777"/>
            <a:ext cx="922425" cy="917394"/>
          </a:xfrm>
          <a:custGeom>
            <a:avLst/>
            <a:gdLst/>
            <a:ahLst/>
            <a:cxnLst/>
            <a:rect r="r" b="b" t="t" l="l"/>
            <a:pathLst>
              <a:path h="917394" w="922425">
                <a:moveTo>
                  <a:pt x="0" y="0"/>
                </a:moveTo>
                <a:lnTo>
                  <a:pt x="922426" y="0"/>
                </a:lnTo>
                <a:lnTo>
                  <a:pt x="922426" y="917394"/>
                </a:lnTo>
                <a:lnTo>
                  <a:pt x="0" y="9173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699999">
            <a:off x="189262" y="1492726"/>
            <a:ext cx="922425" cy="917394"/>
          </a:xfrm>
          <a:custGeom>
            <a:avLst/>
            <a:gdLst/>
            <a:ahLst/>
            <a:cxnLst/>
            <a:rect r="r" b="b" t="t" l="l"/>
            <a:pathLst>
              <a:path h="917394" w="922425">
                <a:moveTo>
                  <a:pt x="0" y="0"/>
                </a:moveTo>
                <a:lnTo>
                  <a:pt x="922425" y="0"/>
                </a:lnTo>
                <a:lnTo>
                  <a:pt x="922425" y="917394"/>
                </a:lnTo>
                <a:lnTo>
                  <a:pt x="0" y="9173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2761476" y="679442"/>
            <a:ext cx="1276504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F9F7F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COMMON TRANSMISSION MODE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645156">
            <a:off x="12973729" y="8210521"/>
            <a:ext cx="7590270" cy="4212600"/>
          </a:xfrm>
          <a:custGeom>
            <a:avLst/>
            <a:gdLst/>
            <a:ahLst/>
            <a:cxnLst/>
            <a:rect r="r" b="b" t="t" l="l"/>
            <a:pathLst>
              <a:path h="4212600" w="7590270">
                <a:moveTo>
                  <a:pt x="0" y="0"/>
                </a:moveTo>
                <a:lnTo>
                  <a:pt x="7590271" y="0"/>
                </a:lnTo>
                <a:lnTo>
                  <a:pt x="7590271" y="4212600"/>
                </a:lnTo>
                <a:lnTo>
                  <a:pt x="0" y="42126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2761476" y="2152786"/>
            <a:ext cx="13269771" cy="7105514"/>
          </a:xfrm>
          <a:custGeom>
            <a:avLst/>
            <a:gdLst/>
            <a:ahLst/>
            <a:cxnLst/>
            <a:rect r="r" b="b" t="t" l="l"/>
            <a:pathLst>
              <a:path h="7105514" w="13269771">
                <a:moveTo>
                  <a:pt x="0" y="0"/>
                </a:moveTo>
                <a:lnTo>
                  <a:pt x="13269771" y="0"/>
                </a:lnTo>
                <a:lnTo>
                  <a:pt x="13269771" y="7105514"/>
                </a:lnTo>
                <a:lnTo>
                  <a:pt x="0" y="710551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-7093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D0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3986">
            <a:off x="-1673471" y="2023030"/>
            <a:ext cx="8071343" cy="1496219"/>
          </a:xfrm>
          <a:custGeom>
            <a:avLst/>
            <a:gdLst/>
            <a:ahLst/>
            <a:cxnLst/>
            <a:rect r="r" b="b" t="t" l="l"/>
            <a:pathLst>
              <a:path h="1496219" w="8071343">
                <a:moveTo>
                  <a:pt x="0" y="0"/>
                </a:moveTo>
                <a:lnTo>
                  <a:pt x="8071342" y="0"/>
                </a:lnTo>
                <a:lnTo>
                  <a:pt x="8071342" y="1496220"/>
                </a:lnTo>
                <a:lnTo>
                  <a:pt x="0" y="1496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123" t="0" r="-6980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0967" y="-281202"/>
            <a:ext cx="10709775" cy="3271349"/>
          </a:xfrm>
          <a:custGeom>
            <a:avLst/>
            <a:gdLst/>
            <a:ahLst/>
            <a:cxnLst/>
            <a:rect r="r" b="b" t="t" l="l"/>
            <a:pathLst>
              <a:path h="3271349" w="10709775">
                <a:moveTo>
                  <a:pt x="0" y="0"/>
                </a:moveTo>
                <a:lnTo>
                  <a:pt x="10709775" y="0"/>
                </a:lnTo>
                <a:lnTo>
                  <a:pt x="10709775" y="3271349"/>
                </a:lnTo>
                <a:lnTo>
                  <a:pt x="0" y="32713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657350"/>
            <a:ext cx="16230600" cy="8228661"/>
          </a:xfrm>
          <a:custGeom>
            <a:avLst/>
            <a:gdLst/>
            <a:ahLst/>
            <a:cxnLst/>
            <a:rect r="r" b="b" t="t" l="l"/>
            <a:pathLst>
              <a:path h="8228661" w="16230600">
                <a:moveTo>
                  <a:pt x="0" y="0"/>
                </a:moveTo>
                <a:lnTo>
                  <a:pt x="16230600" y="0"/>
                </a:lnTo>
                <a:lnTo>
                  <a:pt x="16230600" y="8228661"/>
                </a:lnTo>
                <a:lnTo>
                  <a:pt x="0" y="82286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9147" t="-28380" r="-8749" b="-96553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9020175" y="1409700"/>
            <a:ext cx="247650" cy="2476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9144000" y="1582698"/>
            <a:ext cx="112590" cy="74652"/>
          </a:xfrm>
          <a:prstGeom prst="line">
            <a:avLst/>
          </a:prstGeom>
          <a:ln cap="flat" w="19050">
            <a:solidFill>
              <a:srgbClr val="00000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679406" y="2083275"/>
            <a:ext cx="13176838" cy="7470413"/>
          </a:xfrm>
          <a:custGeom>
            <a:avLst/>
            <a:gdLst/>
            <a:ahLst/>
            <a:cxnLst/>
            <a:rect r="r" b="b" t="t" l="l"/>
            <a:pathLst>
              <a:path h="7470413" w="13176838">
                <a:moveTo>
                  <a:pt x="0" y="0"/>
                </a:moveTo>
                <a:lnTo>
                  <a:pt x="13176838" y="0"/>
                </a:lnTo>
                <a:lnTo>
                  <a:pt x="13176838" y="7470413"/>
                </a:lnTo>
                <a:lnTo>
                  <a:pt x="0" y="74704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165" t="0" r="-7221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14228" y="231323"/>
            <a:ext cx="1603867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1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Outbreak Etiologies Over Time (1998-2023)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93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15576" y="581564"/>
            <a:ext cx="2346311" cy="2476912"/>
          </a:xfrm>
          <a:custGeom>
            <a:avLst/>
            <a:gdLst/>
            <a:ahLst/>
            <a:cxnLst/>
            <a:rect r="r" b="b" t="t" l="l"/>
            <a:pathLst>
              <a:path h="2476912" w="2346311">
                <a:moveTo>
                  <a:pt x="0" y="0"/>
                </a:moveTo>
                <a:lnTo>
                  <a:pt x="2346311" y="0"/>
                </a:lnTo>
                <a:lnTo>
                  <a:pt x="2346311" y="2476912"/>
                </a:lnTo>
                <a:lnTo>
                  <a:pt x="0" y="2476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9063134">
            <a:off x="11394417" y="7544048"/>
            <a:ext cx="9433900" cy="1399889"/>
          </a:xfrm>
          <a:custGeom>
            <a:avLst/>
            <a:gdLst/>
            <a:ahLst/>
            <a:cxnLst/>
            <a:rect r="r" b="b" t="t" l="l"/>
            <a:pathLst>
              <a:path h="1399889" w="9433900">
                <a:moveTo>
                  <a:pt x="0" y="0"/>
                </a:moveTo>
                <a:lnTo>
                  <a:pt x="9433901" y="0"/>
                </a:lnTo>
                <a:lnTo>
                  <a:pt x="9433901" y="1399889"/>
                </a:lnTo>
                <a:lnTo>
                  <a:pt x="0" y="13998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173" t="0" r="-4387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645156">
            <a:off x="12973729" y="8210521"/>
            <a:ext cx="7590270" cy="4212600"/>
          </a:xfrm>
          <a:custGeom>
            <a:avLst/>
            <a:gdLst/>
            <a:ahLst/>
            <a:cxnLst/>
            <a:rect r="r" b="b" t="t" l="l"/>
            <a:pathLst>
              <a:path h="4212600" w="7590270">
                <a:moveTo>
                  <a:pt x="0" y="0"/>
                </a:moveTo>
                <a:lnTo>
                  <a:pt x="7590271" y="0"/>
                </a:lnTo>
                <a:lnTo>
                  <a:pt x="7590271" y="4212600"/>
                </a:lnTo>
                <a:lnTo>
                  <a:pt x="0" y="4212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220701">
            <a:off x="17403031" y="4231522"/>
            <a:ext cx="1488293" cy="1601880"/>
          </a:xfrm>
          <a:custGeom>
            <a:avLst/>
            <a:gdLst/>
            <a:ahLst/>
            <a:cxnLst/>
            <a:rect r="r" b="b" t="t" l="l"/>
            <a:pathLst>
              <a:path h="1601880" w="1488293">
                <a:moveTo>
                  <a:pt x="0" y="0"/>
                </a:moveTo>
                <a:lnTo>
                  <a:pt x="1488292" y="0"/>
                </a:lnTo>
                <a:lnTo>
                  <a:pt x="1488292" y="1601880"/>
                </a:lnTo>
                <a:lnTo>
                  <a:pt x="0" y="1601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699999">
            <a:off x="189262" y="191777"/>
            <a:ext cx="922425" cy="917394"/>
          </a:xfrm>
          <a:custGeom>
            <a:avLst/>
            <a:gdLst/>
            <a:ahLst/>
            <a:cxnLst/>
            <a:rect r="r" b="b" t="t" l="l"/>
            <a:pathLst>
              <a:path h="917394" w="922425">
                <a:moveTo>
                  <a:pt x="0" y="0"/>
                </a:moveTo>
                <a:lnTo>
                  <a:pt x="922425" y="0"/>
                </a:lnTo>
                <a:lnTo>
                  <a:pt x="922425" y="917394"/>
                </a:lnTo>
                <a:lnTo>
                  <a:pt x="0" y="9173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2051113">
            <a:off x="12060678" y="8846552"/>
            <a:ext cx="2456646" cy="1210456"/>
          </a:xfrm>
          <a:custGeom>
            <a:avLst/>
            <a:gdLst/>
            <a:ahLst/>
            <a:cxnLst/>
            <a:rect r="r" b="b" t="t" l="l"/>
            <a:pathLst>
              <a:path h="1210456" w="2456646">
                <a:moveTo>
                  <a:pt x="0" y="0"/>
                </a:moveTo>
                <a:lnTo>
                  <a:pt x="2456646" y="0"/>
                </a:lnTo>
                <a:lnTo>
                  <a:pt x="2456646" y="1210456"/>
                </a:lnTo>
                <a:lnTo>
                  <a:pt x="0" y="12104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60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699999">
            <a:off x="1490210" y="191777"/>
            <a:ext cx="922425" cy="917394"/>
          </a:xfrm>
          <a:custGeom>
            <a:avLst/>
            <a:gdLst/>
            <a:ahLst/>
            <a:cxnLst/>
            <a:rect r="r" b="b" t="t" l="l"/>
            <a:pathLst>
              <a:path h="917394" w="922425">
                <a:moveTo>
                  <a:pt x="0" y="0"/>
                </a:moveTo>
                <a:lnTo>
                  <a:pt x="922426" y="0"/>
                </a:lnTo>
                <a:lnTo>
                  <a:pt x="922426" y="917394"/>
                </a:lnTo>
                <a:lnTo>
                  <a:pt x="0" y="9173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2699999">
            <a:off x="189262" y="1492726"/>
            <a:ext cx="922425" cy="917394"/>
          </a:xfrm>
          <a:custGeom>
            <a:avLst/>
            <a:gdLst/>
            <a:ahLst/>
            <a:cxnLst/>
            <a:rect r="r" b="b" t="t" l="l"/>
            <a:pathLst>
              <a:path h="917394" w="922425">
                <a:moveTo>
                  <a:pt x="0" y="0"/>
                </a:moveTo>
                <a:lnTo>
                  <a:pt x="922425" y="0"/>
                </a:lnTo>
                <a:lnTo>
                  <a:pt x="922425" y="917394"/>
                </a:lnTo>
                <a:lnTo>
                  <a:pt x="0" y="9173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3144455" y="1951423"/>
            <a:ext cx="12693738" cy="7616243"/>
          </a:xfrm>
          <a:custGeom>
            <a:avLst/>
            <a:gdLst/>
            <a:ahLst/>
            <a:cxnLst/>
            <a:rect r="r" b="b" t="t" l="l"/>
            <a:pathLst>
              <a:path h="7616243" w="12693738">
                <a:moveTo>
                  <a:pt x="0" y="0"/>
                </a:moveTo>
                <a:lnTo>
                  <a:pt x="12693738" y="0"/>
                </a:lnTo>
                <a:lnTo>
                  <a:pt x="12693738" y="7616243"/>
                </a:lnTo>
                <a:lnTo>
                  <a:pt x="0" y="761624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401556" y="679442"/>
            <a:ext cx="1148488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F9F7F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HOSPITALIZATION VS. DEATH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93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15576" y="581564"/>
            <a:ext cx="2346311" cy="2476912"/>
          </a:xfrm>
          <a:custGeom>
            <a:avLst/>
            <a:gdLst/>
            <a:ahLst/>
            <a:cxnLst/>
            <a:rect r="r" b="b" t="t" l="l"/>
            <a:pathLst>
              <a:path h="2476912" w="2346311">
                <a:moveTo>
                  <a:pt x="0" y="0"/>
                </a:moveTo>
                <a:lnTo>
                  <a:pt x="2346311" y="0"/>
                </a:lnTo>
                <a:lnTo>
                  <a:pt x="2346311" y="2476912"/>
                </a:lnTo>
                <a:lnTo>
                  <a:pt x="0" y="2476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9063134">
            <a:off x="11394417" y="7544048"/>
            <a:ext cx="9433900" cy="1399889"/>
          </a:xfrm>
          <a:custGeom>
            <a:avLst/>
            <a:gdLst/>
            <a:ahLst/>
            <a:cxnLst/>
            <a:rect r="r" b="b" t="t" l="l"/>
            <a:pathLst>
              <a:path h="1399889" w="9433900">
                <a:moveTo>
                  <a:pt x="0" y="0"/>
                </a:moveTo>
                <a:lnTo>
                  <a:pt x="9433901" y="0"/>
                </a:lnTo>
                <a:lnTo>
                  <a:pt x="9433901" y="1399889"/>
                </a:lnTo>
                <a:lnTo>
                  <a:pt x="0" y="13998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173" t="0" r="-4387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645156">
            <a:off x="12973729" y="8210521"/>
            <a:ext cx="7590270" cy="4212600"/>
          </a:xfrm>
          <a:custGeom>
            <a:avLst/>
            <a:gdLst/>
            <a:ahLst/>
            <a:cxnLst/>
            <a:rect r="r" b="b" t="t" l="l"/>
            <a:pathLst>
              <a:path h="4212600" w="7590270">
                <a:moveTo>
                  <a:pt x="0" y="0"/>
                </a:moveTo>
                <a:lnTo>
                  <a:pt x="7590271" y="0"/>
                </a:lnTo>
                <a:lnTo>
                  <a:pt x="7590271" y="4212600"/>
                </a:lnTo>
                <a:lnTo>
                  <a:pt x="0" y="4212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220701">
            <a:off x="17403031" y="4231522"/>
            <a:ext cx="1488293" cy="1601880"/>
          </a:xfrm>
          <a:custGeom>
            <a:avLst/>
            <a:gdLst/>
            <a:ahLst/>
            <a:cxnLst/>
            <a:rect r="r" b="b" t="t" l="l"/>
            <a:pathLst>
              <a:path h="1601880" w="1488293">
                <a:moveTo>
                  <a:pt x="0" y="0"/>
                </a:moveTo>
                <a:lnTo>
                  <a:pt x="1488292" y="0"/>
                </a:lnTo>
                <a:lnTo>
                  <a:pt x="1488292" y="1601880"/>
                </a:lnTo>
                <a:lnTo>
                  <a:pt x="0" y="1601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699999">
            <a:off x="189262" y="191777"/>
            <a:ext cx="922425" cy="917394"/>
          </a:xfrm>
          <a:custGeom>
            <a:avLst/>
            <a:gdLst/>
            <a:ahLst/>
            <a:cxnLst/>
            <a:rect r="r" b="b" t="t" l="l"/>
            <a:pathLst>
              <a:path h="917394" w="922425">
                <a:moveTo>
                  <a:pt x="0" y="0"/>
                </a:moveTo>
                <a:lnTo>
                  <a:pt x="922425" y="0"/>
                </a:lnTo>
                <a:lnTo>
                  <a:pt x="922425" y="917394"/>
                </a:lnTo>
                <a:lnTo>
                  <a:pt x="0" y="9173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2051113">
            <a:off x="12060678" y="8846552"/>
            <a:ext cx="2456646" cy="1210456"/>
          </a:xfrm>
          <a:custGeom>
            <a:avLst/>
            <a:gdLst/>
            <a:ahLst/>
            <a:cxnLst/>
            <a:rect r="r" b="b" t="t" l="l"/>
            <a:pathLst>
              <a:path h="1210456" w="2456646">
                <a:moveTo>
                  <a:pt x="0" y="0"/>
                </a:moveTo>
                <a:lnTo>
                  <a:pt x="2456646" y="0"/>
                </a:lnTo>
                <a:lnTo>
                  <a:pt x="2456646" y="1210456"/>
                </a:lnTo>
                <a:lnTo>
                  <a:pt x="0" y="12104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60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699999">
            <a:off x="1490210" y="191777"/>
            <a:ext cx="922425" cy="917394"/>
          </a:xfrm>
          <a:custGeom>
            <a:avLst/>
            <a:gdLst/>
            <a:ahLst/>
            <a:cxnLst/>
            <a:rect r="r" b="b" t="t" l="l"/>
            <a:pathLst>
              <a:path h="917394" w="922425">
                <a:moveTo>
                  <a:pt x="0" y="0"/>
                </a:moveTo>
                <a:lnTo>
                  <a:pt x="922426" y="0"/>
                </a:lnTo>
                <a:lnTo>
                  <a:pt x="922426" y="917394"/>
                </a:lnTo>
                <a:lnTo>
                  <a:pt x="0" y="9173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2699999">
            <a:off x="189262" y="1492726"/>
            <a:ext cx="922425" cy="917394"/>
          </a:xfrm>
          <a:custGeom>
            <a:avLst/>
            <a:gdLst/>
            <a:ahLst/>
            <a:cxnLst/>
            <a:rect r="r" b="b" t="t" l="l"/>
            <a:pathLst>
              <a:path h="917394" w="922425">
                <a:moveTo>
                  <a:pt x="0" y="0"/>
                </a:moveTo>
                <a:lnTo>
                  <a:pt x="922425" y="0"/>
                </a:lnTo>
                <a:lnTo>
                  <a:pt x="922425" y="917394"/>
                </a:lnTo>
                <a:lnTo>
                  <a:pt x="0" y="9173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3089697" y="2114427"/>
            <a:ext cx="12264160" cy="7143873"/>
          </a:xfrm>
          <a:custGeom>
            <a:avLst/>
            <a:gdLst/>
            <a:ahLst/>
            <a:cxnLst/>
            <a:rect r="r" b="b" t="t" l="l"/>
            <a:pathLst>
              <a:path h="7143873" w="12264160">
                <a:moveTo>
                  <a:pt x="0" y="0"/>
                </a:moveTo>
                <a:lnTo>
                  <a:pt x="12264160" y="0"/>
                </a:lnTo>
                <a:lnTo>
                  <a:pt x="12264160" y="7143873"/>
                </a:lnTo>
                <a:lnTo>
                  <a:pt x="0" y="714387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401556" y="679442"/>
            <a:ext cx="1148488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F9F7F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HOSPITALIZATION VS. DEATH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DAGgRujPEBo</dc:identifier>
  <dcterms:modified xsi:type="dcterms:W3CDTF">2011-08-01T06:04:30Z</dcterms:modified>
  <cp:revision>1</cp:revision>
  <dc:title>PYTHON PROJECT - NORS - BUSHRA &amp; ZAINAB</dc:title>
</cp:coreProperties>
</file>