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charts/colors6.xml" ContentType="application/vnd.ms-office.chartcolor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olors4.xml" ContentType="application/vnd.ms-office.chartcolorstyl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5.xml" ContentType="application/vnd.ms-office.chartstyle+xml"/>
  <Override PartName="/ppt/charts/style6.xml" ContentType="application/vnd.ms-office.chart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charts/style4.xml" ContentType="application/vnd.ms-office.chartstyle+xml"/>
  <Override PartName="/ppt/charts/style3.xml" ContentType="application/vnd.ms-office.chartstyl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charts/colors5.xml" ContentType="application/vnd.ms-office.chartcolor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charts/colors3.xml" ContentType="application/vnd.ms-office.chartcolorstyl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60" r:id="rId2"/>
  </p:sldMasterIdLst>
  <p:notesMasterIdLst>
    <p:notesMasterId r:id="rId24"/>
  </p:notesMasterIdLst>
  <p:handoutMasterIdLst>
    <p:handoutMasterId r:id="rId25"/>
  </p:handoutMasterIdLst>
  <p:sldIdLst>
    <p:sldId id="256" r:id="rId3"/>
    <p:sldId id="279" r:id="rId4"/>
    <p:sldId id="258" r:id="rId5"/>
    <p:sldId id="257" r:id="rId6"/>
    <p:sldId id="260" r:id="rId7"/>
    <p:sldId id="261" r:id="rId8"/>
    <p:sldId id="263" r:id="rId9"/>
    <p:sldId id="264" r:id="rId10"/>
    <p:sldId id="262" r:id="rId11"/>
    <p:sldId id="265" r:id="rId12"/>
    <p:sldId id="271" r:id="rId13"/>
    <p:sldId id="266" r:id="rId14"/>
    <p:sldId id="267" r:id="rId15"/>
    <p:sldId id="268" r:id="rId16"/>
    <p:sldId id="270" r:id="rId17"/>
    <p:sldId id="272" r:id="rId18"/>
    <p:sldId id="273" r:id="rId19"/>
    <p:sldId id="274" r:id="rId20"/>
    <p:sldId id="275" r:id="rId21"/>
    <p:sldId id="277" r:id="rId22"/>
    <p:sldId id="278" r:id="rId23"/>
  </p:sldIdLst>
  <p:sldSz cx="18288000" cy="10287000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B36"/>
    <a:srgbClr val="0099FF"/>
    <a:srgbClr val="FF6600"/>
    <a:srgbClr val="0066FF"/>
    <a:srgbClr val="6666FF"/>
    <a:srgbClr val="6600CC"/>
    <a:srgbClr val="9999FF"/>
    <a:srgbClr val="6699FF"/>
    <a:srgbClr val="003399"/>
    <a:srgbClr val="3333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49" d="100"/>
          <a:sy n="49" d="100"/>
        </p:scale>
        <p:origin x="-558" y="-90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982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Feuille_Microsoft_Office_Excel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Feuille_Microsoft_Office_Excel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Feuille_Microsoft_Office_Excel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Feuille_Microsoft_Office_Excel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Feuille_Microsoft_Office_Excel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package" Target="../embeddings/Feuille_Microsoft_Office_Excel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dummy</c:v>
                </c:pt>
              </c:strCache>
            </c:strRef>
          </c:tx>
          <c:spPr>
            <a:solidFill>
              <a:srgbClr val="0066FF"/>
            </a:solidFill>
          </c:spPr>
          <c:dPt>
            <c:idx val="0"/>
            <c:spPr>
              <a:solidFill>
                <a:srgbClr val="0099FF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spPr>
              <a:solidFill>
                <a:srgbClr val="0066FF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2400" b="0" i="0" u="none" strike="noStrike" kern="1200" baseline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fr-FR"/>
              </a:p>
            </c:txPr>
            <c:showCatName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Reborn</c:v>
                </c:pt>
                <c:pt idx="1">
                  <c:v>Reinforce</c:v>
                </c:pt>
                <c:pt idx="2">
                  <c:v>Reunite</c:v>
                </c:pt>
                <c:pt idx="3">
                  <c:v>Reality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dLbls/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82%</c:v>
                </c:pt>
              </c:strCache>
            </c:strRef>
          </c:tx>
          <c:spPr>
            <a:solidFill>
              <a:srgbClr val="0099FF"/>
            </a:solidFill>
          </c:spPr>
          <c:dPt>
            <c:idx val="0"/>
            <c:spPr>
              <a:solidFill>
                <a:srgbClr val="0099FF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Positive</c:v>
                </c:pt>
                <c:pt idx="1">
                  <c:v>Negative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0.82000000000000006</c:v>
                </c:pt>
                <c:pt idx="1">
                  <c:v>0.18000000000000002</c:v>
                </c:pt>
              </c:numCache>
            </c:numRef>
          </c:val>
        </c:ser>
        <c:dLbls/>
        <c:firstSliceAng val="0"/>
        <c:holeSize val="55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82%</c:v>
                </c:pt>
              </c:strCache>
            </c:strRef>
          </c:tx>
          <c:spPr>
            <a:solidFill>
              <a:srgbClr val="0099FF"/>
            </a:solidFill>
          </c:spPr>
          <c:dPt>
            <c:idx val="0"/>
            <c:spPr>
              <a:solidFill>
                <a:srgbClr val="0099FF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Positive</c:v>
                </c:pt>
                <c:pt idx="1">
                  <c:v>Negative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0.99</c:v>
                </c:pt>
                <c:pt idx="1">
                  <c:v>1.0000000000000002E-2</c:v>
                </c:pt>
              </c:numCache>
            </c:numRef>
          </c:val>
        </c:ser>
        <c:dLbls/>
        <c:firstSliceAng val="0"/>
        <c:holeSize val="55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82%</c:v>
                </c:pt>
              </c:strCache>
            </c:strRef>
          </c:tx>
          <c:spPr>
            <a:solidFill>
              <a:srgbClr val="0099FF"/>
            </a:solidFill>
          </c:spPr>
          <c:dPt>
            <c:idx val="0"/>
            <c:spPr>
              <a:solidFill>
                <a:srgbClr val="0099FF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Positive</c:v>
                </c:pt>
                <c:pt idx="1">
                  <c:v>Negative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0.76000000000000012</c:v>
                </c:pt>
                <c:pt idx="1">
                  <c:v>0.24000000000000002</c:v>
                </c:pt>
              </c:numCache>
            </c:numRef>
          </c:val>
        </c:ser>
        <c:dLbls/>
        <c:firstSliceAng val="0"/>
        <c:holeSize val="55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chart>
    <c:autoTitleDeleted val="1"/>
    <c:plotArea>
      <c:layout/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Dummy</c:v>
                </c:pt>
              </c:strCache>
            </c:strRef>
          </c:tx>
          <c:spPr>
            <a:solidFill>
              <a:srgbClr val="0099FF"/>
            </a:solidFill>
            <a:ln>
              <a:noFill/>
            </a:ln>
            <a:effectLst/>
          </c:spPr>
          <c:dPt>
            <c:idx val="0"/>
            <c:spPr>
              <a:solidFill>
                <a:srgbClr val="0066FF"/>
              </a:solidFill>
              <a:ln>
                <a:noFill/>
              </a:ln>
              <a:effectLst/>
            </c:spPr>
          </c:dPt>
          <c:dPt>
            <c:idx val="4"/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Tokyo</c:v>
                </c:pt>
                <c:pt idx="1">
                  <c:v>Paris</c:v>
                </c:pt>
                <c:pt idx="2">
                  <c:v>New York</c:v>
                </c:pt>
                <c:pt idx="3">
                  <c:v>Moscow</c:v>
                </c:pt>
                <c:pt idx="4">
                  <c:v>London</c:v>
                </c:pt>
                <c:pt idx="5">
                  <c:v>Sydney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0.99</c:v>
                </c:pt>
                <c:pt idx="1">
                  <c:v>0.77000000000000013</c:v>
                </c:pt>
                <c:pt idx="2">
                  <c:v>0.65000000000000013</c:v>
                </c:pt>
                <c:pt idx="3">
                  <c:v>0.8</c:v>
                </c:pt>
                <c:pt idx="4">
                  <c:v>0.56000000000000005</c:v>
                </c:pt>
                <c:pt idx="5">
                  <c:v>0.83000000000000007</c:v>
                </c:pt>
              </c:numCache>
            </c:numRef>
          </c:val>
        </c:ser>
        <c:dLbls/>
        <c:gapWidth val="60"/>
        <c:axId val="116019968"/>
        <c:axId val="116021504"/>
      </c:barChart>
      <c:catAx>
        <c:axId val="116019968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fr-FR"/>
          </a:p>
        </c:txPr>
        <c:crossAx val="116021504"/>
        <c:crosses val="autoZero"/>
        <c:auto val="1"/>
        <c:lblAlgn val="ctr"/>
        <c:lblOffset val="100"/>
      </c:catAx>
      <c:valAx>
        <c:axId val="116021504"/>
        <c:scaling>
          <c:orientation val="minMax"/>
          <c:max val="1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0%" sourceLinked="1"/>
        <c:maj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t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fr-FR"/>
          </a:p>
        </c:txPr>
        <c:crossAx val="116019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fr-F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0066FF"/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77</c:v>
                </c:pt>
                <c:pt idx="1">
                  <c:v>65</c:v>
                </c:pt>
                <c:pt idx="2">
                  <c:v>54</c:v>
                </c:pt>
                <c:pt idx="3">
                  <c:v>36</c:v>
                </c:pt>
                <c:pt idx="4">
                  <c:v>21</c:v>
                </c:pt>
                <c:pt idx="5">
                  <c:v>40</c:v>
                </c:pt>
                <c:pt idx="6">
                  <c:v>56</c:v>
                </c:pt>
                <c:pt idx="7">
                  <c:v>70</c:v>
                </c:pt>
                <c:pt idx="8">
                  <c:v>30</c:v>
                </c:pt>
                <c:pt idx="9">
                  <c:v>56</c:v>
                </c:pt>
                <c:pt idx="10">
                  <c:v>77</c:v>
                </c:pt>
                <c:pt idx="11">
                  <c:v>77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0099FF"/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20</c:v>
                </c:pt>
                <c:pt idx="1">
                  <c:v>30</c:v>
                </c:pt>
                <c:pt idx="2">
                  <c:v>56</c:v>
                </c:pt>
                <c:pt idx="3">
                  <c:v>45</c:v>
                </c:pt>
                <c:pt idx="4">
                  <c:v>25</c:v>
                </c:pt>
                <c:pt idx="5">
                  <c:v>56</c:v>
                </c:pt>
                <c:pt idx="6">
                  <c:v>32</c:v>
                </c:pt>
                <c:pt idx="7">
                  <c:v>69</c:v>
                </c:pt>
                <c:pt idx="8">
                  <c:v>70</c:v>
                </c:pt>
                <c:pt idx="9">
                  <c:v>86</c:v>
                </c:pt>
                <c:pt idx="10">
                  <c:v>94</c:v>
                </c:pt>
                <c:pt idx="11">
                  <c:v>93</c:v>
                </c:pt>
              </c:numCache>
            </c:numRef>
          </c:val>
        </c:ser>
        <c:dLbls/>
        <c:gapWidth val="98"/>
        <c:overlap val="-27"/>
        <c:axId val="116245248"/>
        <c:axId val="116246784"/>
      </c:barChart>
      <c:lineChart>
        <c:grouping val="standard"/>
        <c:ser>
          <c:idx val="2"/>
          <c:order val="2"/>
          <c:tx>
            <c:strRef>
              <c:f>Sheet1!$D$1</c:f>
              <c:strCache>
                <c:ptCount val="1"/>
                <c:pt idx="0">
                  <c:v>Sales</c:v>
                </c:pt>
              </c:strCache>
            </c:strRef>
          </c:tx>
          <c:spPr>
            <a:ln w="6032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circle"/>
            <c:size val="12"/>
            <c:spPr>
              <a:solidFill>
                <a:schemeClr val="bg1"/>
              </a:solidFill>
              <a:ln w="508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65</c:v>
                </c:pt>
                <c:pt idx="1">
                  <c:v>56</c:v>
                </c:pt>
                <c:pt idx="2">
                  <c:v>58</c:v>
                </c:pt>
                <c:pt idx="3">
                  <c:v>36</c:v>
                </c:pt>
                <c:pt idx="4">
                  <c:v>23</c:v>
                </c:pt>
                <c:pt idx="5">
                  <c:v>46</c:v>
                </c:pt>
                <c:pt idx="6">
                  <c:v>50</c:v>
                </c:pt>
                <c:pt idx="7">
                  <c:v>65</c:v>
                </c:pt>
                <c:pt idx="8">
                  <c:v>74</c:v>
                </c:pt>
                <c:pt idx="9">
                  <c:v>84</c:v>
                </c:pt>
                <c:pt idx="10">
                  <c:v>89</c:v>
                </c:pt>
                <c:pt idx="11">
                  <c:v>95</c:v>
                </c:pt>
              </c:numCache>
            </c:numRef>
          </c:val>
        </c:ser>
        <c:dLbls/>
        <c:marker val="1"/>
        <c:axId val="116245248"/>
        <c:axId val="116246784"/>
      </c:lineChart>
      <c:catAx>
        <c:axId val="11624524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fr-FR"/>
          </a:p>
        </c:txPr>
        <c:crossAx val="116246784"/>
        <c:crosses val="autoZero"/>
        <c:auto val="1"/>
        <c:lblAlgn val="ctr"/>
        <c:lblOffset val="100"/>
      </c:catAx>
      <c:valAx>
        <c:axId val="11624678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fr-FR"/>
          </a:p>
        </c:txPr>
        <c:crossAx val="116245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fr-FR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fr-FR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B6074-3ABC-45E1-B916-FEC97060DD13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DD687-6233-47B9-B4B4-25AECA70699E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0869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09915-3BD3-4C61-BDA5-20689B9856F8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29B96-90C9-4C4A-9463-7040911BA0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498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5146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8631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73300" y="4584031"/>
            <a:ext cx="13728700" cy="82427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86000" y="5588781"/>
            <a:ext cx="13716000" cy="37888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Author or subtitle here</a:t>
            </a:r>
            <a:endParaRPr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260600" y="5967663"/>
            <a:ext cx="13716000" cy="379919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29F2D848-C3D3-4665-BE9E-E1E3738A9657}" type="datetime3">
              <a:rPr lang="en-US" smtClean="0"/>
              <a:pPr/>
              <a:t>15 December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8798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Image -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316229" y="469235"/>
            <a:ext cx="17646914" cy="770016"/>
          </a:xfrm>
          <a:prstGeom prst="rect">
            <a:avLst/>
          </a:prstGeom>
        </p:spPr>
        <p:txBody>
          <a:bodyPr anchor="b"/>
          <a:lstStyle>
            <a:lvl1pPr algn="ctr">
              <a:defRPr sz="40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16229" y="1305406"/>
            <a:ext cx="17646914" cy="8518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092154" y="1239251"/>
            <a:ext cx="13741400" cy="0"/>
          </a:xfrm>
          <a:prstGeom prst="line">
            <a:avLst/>
          </a:prstGeom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1399071" y="5666877"/>
            <a:ext cx="7383982" cy="1025346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399072" y="6752384"/>
            <a:ext cx="7383981" cy="2355524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0" name="テキスト プレースホルダー 8"/>
          <p:cNvSpPr>
            <a:spLocks noGrp="1"/>
          </p:cNvSpPr>
          <p:nvPr>
            <p:ph type="body" sz="quarter" idx="15" hasCustomPrompt="1"/>
          </p:nvPr>
        </p:nvSpPr>
        <p:spPr>
          <a:xfrm>
            <a:off x="9384029" y="5661119"/>
            <a:ext cx="7383982" cy="1025346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1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9384030" y="6746626"/>
            <a:ext cx="7383981" cy="2355524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7" hasCustomPrompt="1"/>
          </p:nvPr>
        </p:nvSpPr>
        <p:spPr>
          <a:xfrm>
            <a:off x="1399071" y="2289760"/>
            <a:ext cx="15370175" cy="331119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Add picture here</a:t>
            </a:r>
            <a:endParaRPr lang="en-US" dirty="0"/>
          </a:p>
        </p:txBody>
      </p:sp>
      <p:sp>
        <p:nvSpPr>
          <p:cNvPr id="15" name="テキスト プレースホルダー 8"/>
          <p:cNvSpPr>
            <a:spLocks noGrp="1"/>
          </p:cNvSpPr>
          <p:nvPr>
            <p:ph type="body" sz="quarter" idx="18" hasCustomPrompt="1"/>
          </p:nvPr>
        </p:nvSpPr>
        <p:spPr>
          <a:xfrm>
            <a:off x="1022685" y="4692316"/>
            <a:ext cx="5823284" cy="475448"/>
          </a:xfrm>
          <a:prstGeom prst="rect">
            <a:avLst/>
          </a:prstGeom>
          <a:solidFill>
            <a:srgbClr val="0099FF"/>
          </a:solidFill>
        </p:spPr>
        <p:txBody>
          <a:bodyPr anchor="b"/>
          <a:lstStyle>
            <a:lvl1pPr algn="ctr">
              <a:defRPr sz="24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6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1283369" y="4216868"/>
            <a:ext cx="5823284" cy="4754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anchor="b"/>
          <a:lstStyle>
            <a:lvl1pPr algn="ctr">
              <a:defRPr sz="24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7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701843" y="3741848"/>
            <a:ext cx="5823284" cy="475448"/>
          </a:xfrm>
          <a:prstGeom prst="rect">
            <a:avLst/>
          </a:prstGeom>
          <a:solidFill>
            <a:srgbClr val="0070C0"/>
          </a:solidFill>
        </p:spPr>
        <p:txBody>
          <a:bodyPr anchor="b"/>
          <a:lstStyle>
            <a:lvl1pPr algn="ctr">
              <a:defRPr sz="24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94172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316229" y="469235"/>
            <a:ext cx="17646914" cy="770016"/>
          </a:xfrm>
          <a:prstGeom prst="rect">
            <a:avLst/>
          </a:prstGeom>
        </p:spPr>
        <p:txBody>
          <a:bodyPr anchor="b"/>
          <a:lstStyle>
            <a:lvl1pPr algn="ctr">
              <a:defRPr sz="40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16229" y="1305407"/>
            <a:ext cx="17646914" cy="9184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092154" y="1239251"/>
            <a:ext cx="13741400" cy="0"/>
          </a:xfrm>
          <a:prstGeom prst="line">
            <a:avLst/>
          </a:prstGeom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1399071" y="5666877"/>
            <a:ext cx="7383982" cy="1025346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399072" y="6752384"/>
            <a:ext cx="7383981" cy="2355524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0" name="テキスト プレースホルダー 8"/>
          <p:cNvSpPr>
            <a:spLocks noGrp="1"/>
          </p:cNvSpPr>
          <p:nvPr>
            <p:ph type="body" sz="quarter" idx="15" hasCustomPrompt="1"/>
          </p:nvPr>
        </p:nvSpPr>
        <p:spPr>
          <a:xfrm>
            <a:off x="9384029" y="5661119"/>
            <a:ext cx="7383982" cy="1025346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1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9384030" y="6746626"/>
            <a:ext cx="7383981" cy="2355524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7" hasCustomPrompt="1"/>
          </p:nvPr>
        </p:nvSpPr>
        <p:spPr>
          <a:xfrm>
            <a:off x="1399071" y="2289760"/>
            <a:ext cx="15370175" cy="331119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Add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4290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316229" y="469235"/>
            <a:ext cx="17646914" cy="770016"/>
          </a:xfrm>
          <a:prstGeom prst="rect">
            <a:avLst/>
          </a:prstGeom>
        </p:spPr>
        <p:txBody>
          <a:bodyPr anchor="b"/>
          <a:lstStyle>
            <a:lvl1pPr algn="ctr">
              <a:defRPr sz="40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16229" y="1305407"/>
            <a:ext cx="17646914" cy="9241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092154" y="1239251"/>
            <a:ext cx="13741400" cy="0"/>
          </a:xfrm>
          <a:prstGeom prst="line">
            <a:avLst/>
          </a:prstGeom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1399071" y="5666877"/>
            <a:ext cx="7383982" cy="1025346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399072" y="6752384"/>
            <a:ext cx="7383981" cy="2355524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0" name="テキスト プレースホルダー 8"/>
          <p:cNvSpPr>
            <a:spLocks noGrp="1"/>
          </p:cNvSpPr>
          <p:nvPr>
            <p:ph type="body" sz="quarter" idx="15" hasCustomPrompt="1"/>
          </p:nvPr>
        </p:nvSpPr>
        <p:spPr>
          <a:xfrm>
            <a:off x="9384029" y="5661119"/>
            <a:ext cx="7383982" cy="1025346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1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9384030" y="6746626"/>
            <a:ext cx="7383981" cy="2355524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7" hasCustomPrompt="1"/>
          </p:nvPr>
        </p:nvSpPr>
        <p:spPr>
          <a:xfrm>
            <a:off x="1399072" y="2289760"/>
            <a:ext cx="7383982" cy="331695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Add picture here</a:t>
            </a:r>
            <a:endParaRPr lang="en-US" dirty="0"/>
          </a:p>
        </p:txBody>
      </p:sp>
      <p:sp>
        <p:nvSpPr>
          <p:cNvPr id="12" name="図プレースホルダー 13"/>
          <p:cNvSpPr>
            <a:spLocks noGrp="1"/>
          </p:cNvSpPr>
          <p:nvPr>
            <p:ph type="pic" sz="quarter" idx="18" hasCustomPrompt="1"/>
          </p:nvPr>
        </p:nvSpPr>
        <p:spPr>
          <a:xfrm>
            <a:off x="9384029" y="2289760"/>
            <a:ext cx="7383982" cy="331119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Add picture here</a:t>
            </a:r>
            <a:endParaRPr 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3260258" y="2463377"/>
            <a:ext cx="5823284" cy="475448"/>
          </a:xfrm>
          <a:prstGeom prst="rect">
            <a:avLst/>
          </a:prstGeom>
          <a:solidFill>
            <a:srgbClr val="0099FF"/>
          </a:solidFill>
        </p:spPr>
        <p:txBody>
          <a:bodyPr anchor="b"/>
          <a:lstStyle>
            <a:lvl1pPr algn="ctr">
              <a:defRPr sz="24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5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1245214" y="2454253"/>
            <a:ext cx="5823284" cy="4754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anchor="b"/>
          <a:lstStyle>
            <a:lvl1pPr algn="ctr">
              <a:defRPr sz="24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257317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316229" y="469235"/>
            <a:ext cx="17646914" cy="770016"/>
          </a:xfrm>
          <a:prstGeom prst="rect">
            <a:avLst/>
          </a:prstGeom>
        </p:spPr>
        <p:txBody>
          <a:bodyPr anchor="b"/>
          <a:lstStyle>
            <a:lvl1pPr algn="ctr">
              <a:defRPr sz="40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16229" y="1305406"/>
            <a:ext cx="17646914" cy="9241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092154" y="1239251"/>
            <a:ext cx="13741400" cy="0"/>
          </a:xfrm>
          <a:prstGeom prst="line">
            <a:avLst/>
          </a:prstGeom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1399072" y="5318842"/>
            <a:ext cx="3774508" cy="1025346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399073" y="6404348"/>
            <a:ext cx="3774508" cy="285996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7" hasCustomPrompt="1"/>
          </p:nvPr>
        </p:nvSpPr>
        <p:spPr>
          <a:xfrm>
            <a:off x="1399072" y="2289760"/>
            <a:ext cx="2984400" cy="29845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Add picture here</a:t>
            </a:r>
            <a:endParaRPr lang="en-US" dirty="0"/>
          </a:p>
        </p:txBody>
      </p:sp>
      <p:sp>
        <p:nvSpPr>
          <p:cNvPr id="16" name="テキスト プレースホルダー 8"/>
          <p:cNvSpPr>
            <a:spLocks noGrp="1"/>
          </p:cNvSpPr>
          <p:nvPr>
            <p:ph type="body" sz="quarter" idx="21" hasCustomPrompt="1"/>
          </p:nvPr>
        </p:nvSpPr>
        <p:spPr>
          <a:xfrm>
            <a:off x="5391550" y="5318842"/>
            <a:ext cx="3774508" cy="1025346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7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5391551" y="6404348"/>
            <a:ext cx="3774508" cy="285996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8" name="図プレースホルダー 13"/>
          <p:cNvSpPr>
            <a:spLocks noGrp="1"/>
          </p:cNvSpPr>
          <p:nvPr>
            <p:ph type="pic" sz="quarter" idx="23" hasCustomPrompt="1"/>
          </p:nvPr>
        </p:nvSpPr>
        <p:spPr>
          <a:xfrm>
            <a:off x="5391550" y="2289760"/>
            <a:ext cx="2984400" cy="29845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Add picture here</a:t>
            </a:r>
            <a:endParaRPr lang="en-US" dirty="0"/>
          </a:p>
        </p:txBody>
      </p:sp>
      <p:sp>
        <p:nvSpPr>
          <p:cNvPr id="19" name="テキスト プレースホルダー 8"/>
          <p:cNvSpPr>
            <a:spLocks noGrp="1"/>
          </p:cNvSpPr>
          <p:nvPr>
            <p:ph type="body" sz="quarter" idx="24" hasCustomPrompt="1"/>
          </p:nvPr>
        </p:nvSpPr>
        <p:spPr>
          <a:xfrm>
            <a:off x="9384027" y="5318842"/>
            <a:ext cx="3774508" cy="1025346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25" hasCustomPrompt="1"/>
          </p:nvPr>
        </p:nvSpPr>
        <p:spPr>
          <a:xfrm>
            <a:off x="9384028" y="6404348"/>
            <a:ext cx="3774508" cy="285996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21" name="図プレースホルダー 13"/>
          <p:cNvSpPr>
            <a:spLocks noGrp="1"/>
          </p:cNvSpPr>
          <p:nvPr>
            <p:ph type="pic" sz="quarter" idx="26" hasCustomPrompt="1"/>
          </p:nvPr>
        </p:nvSpPr>
        <p:spPr>
          <a:xfrm>
            <a:off x="9384027" y="2289760"/>
            <a:ext cx="2984400" cy="29845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Add picture here</a:t>
            </a:r>
            <a:endParaRPr lang="en-US" dirty="0"/>
          </a:p>
        </p:txBody>
      </p:sp>
      <p:sp>
        <p:nvSpPr>
          <p:cNvPr id="22" name="テキスト プレースホルダー 8"/>
          <p:cNvSpPr>
            <a:spLocks noGrp="1"/>
          </p:cNvSpPr>
          <p:nvPr>
            <p:ph type="body" sz="quarter" idx="27" hasCustomPrompt="1"/>
          </p:nvPr>
        </p:nvSpPr>
        <p:spPr>
          <a:xfrm>
            <a:off x="13376504" y="5318842"/>
            <a:ext cx="3774508" cy="1025346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23" name="テキスト プレースホルダー 8"/>
          <p:cNvSpPr>
            <a:spLocks noGrp="1"/>
          </p:cNvSpPr>
          <p:nvPr>
            <p:ph type="body" sz="quarter" idx="28" hasCustomPrompt="1"/>
          </p:nvPr>
        </p:nvSpPr>
        <p:spPr>
          <a:xfrm>
            <a:off x="13376505" y="6404348"/>
            <a:ext cx="3774508" cy="285996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24" name="図プレースホルダー 13"/>
          <p:cNvSpPr>
            <a:spLocks noGrp="1"/>
          </p:cNvSpPr>
          <p:nvPr>
            <p:ph type="pic" sz="quarter" idx="29" hasCustomPrompt="1"/>
          </p:nvPr>
        </p:nvSpPr>
        <p:spPr>
          <a:xfrm>
            <a:off x="13376504" y="2289760"/>
            <a:ext cx="2984400" cy="29845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Add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8657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316229" y="469235"/>
            <a:ext cx="17646914" cy="770016"/>
          </a:xfrm>
          <a:prstGeom prst="rect">
            <a:avLst/>
          </a:prstGeom>
        </p:spPr>
        <p:txBody>
          <a:bodyPr anchor="b"/>
          <a:lstStyle>
            <a:lvl1pPr algn="ctr">
              <a:defRPr sz="40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16229" y="1305406"/>
            <a:ext cx="17646914" cy="9241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092154" y="1239251"/>
            <a:ext cx="13741400" cy="0"/>
          </a:xfrm>
          <a:prstGeom prst="line">
            <a:avLst/>
          </a:prstGeom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1243836" y="5804466"/>
            <a:ext cx="4719340" cy="517949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243837" y="6382576"/>
            <a:ext cx="4719340" cy="285996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7" hasCustomPrompt="1"/>
          </p:nvPr>
        </p:nvSpPr>
        <p:spPr>
          <a:xfrm>
            <a:off x="1243836" y="2267987"/>
            <a:ext cx="4719340" cy="347631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Add picture here</a:t>
            </a:r>
            <a:endParaRPr lang="en-US" dirty="0"/>
          </a:p>
        </p:txBody>
      </p:sp>
      <p:sp>
        <p:nvSpPr>
          <p:cNvPr id="16" name="テキスト プレースホルダー 8"/>
          <p:cNvSpPr>
            <a:spLocks noGrp="1"/>
          </p:cNvSpPr>
          <p:nvPr>
            <p:ph type="body" sz="quarter" idx="21" hasCustomPrompt="1"/>
          </p:nvPr>
        </p:nvSpPr>
        <p:spPr>
          <a:xfrm>
            <a:off x="6803492" y="5804466"/>
            <a:ext cx="4719340" cy="517949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7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6803493" y="6382576"/>
            <a:ext cx="4719340" cy="285996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8" name="図プレースホルダー 13"/>
          <p:cNvSpPr>
            <a:spLocks noGrp="1"/>
          </p:cNvSpPr>
          <p:nvPr>
            <p:ph type="pic" sz="quarter" idx="23" hasCustomPrompt="1"/>
          </p:nvPr>
        </p:nvSpPr>
        <p:spPr>
          <a:xfrm>
            <a:off x="6803492" y="2267987"/>
            <a:ext cx="4719340" cy="347631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Add picture here</a:t>
            </a:r>
            <a:endParaRPr lang="en-US" dirty="0"/>
          </a:p>
        </p:txBody>
      </p:sp>
      <p:sp>
        <p:nvSpPr>
          <p:cNvPr id="19" name="テキスト プレースホルダー 8"/>
          <p:cNvSpPr>
            <a:spLocks noGrp="1"/>
          </p:cNvSpPr>
          <p:nvPr>
            <p:ph type="body" sz="quarter" idx="24" hasCustomPrompt="1"/>
          </p:nvPr>
        </p:nvSpPr>
        <p:spPr>
          <a:xfrm>
            <a:off x="12363146" y="5798273"/>
            <a:ext cx="4719340" cy="517949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25" hasCustomPrompt="1"/>
          </p:nvPr>
        </p:nvSpPr>
        <p:spPr>
          <a:xfrm>
            <a:off x="12363147" y="6376383"/>
            <a:ext cx="4719340" cy="285996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21" name="図プレースホルダー 13"/>
          <p:cNvSpPr>
            <a:spLocks noGrp="1"/>
          </p:cNvSpPr>
          <p:nvPr>
            <p:ph type="pic" sz="quarter" idx="26" hasCustomPrompt="1"/>
          </p:nvPr>
        </p:nvSpPr>
        <p:spPr>
          <a:xfrm>
            <a:off x="12363146" y="2261794"/>
            <a:ext cx="4719340" cy="347631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Add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3406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316229" y="469235"/>
            <a:ext cx="17646914" cy="770016"/>
          </a:xfrm>
          <a:prstGeom prst="rect">
            <a:avLst/>
          </a:prstGeom>
        </p:spPr>
        <p:txBody>
          <a:bodyPr anchor="b"/>
          <a:lstStyle>
            <a:lvl1pPr algn="ctr">
              <a:defRPr sz="40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16229" y="1305406"/>
            <a:ext cx="17646914" cy="9241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092154" y="1239251"/>
            <a:ext cx="13741400" cy="0"/>
          </a:xfrm>
          <a:prstGeom prst="line">
            <a:avLst/>
          </a:prstGeom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1243836" y="5804466"/>
            <a:ext cx="4719340" cy="517949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243837" y="6382576"/>
            <a:ext cx="4719340" cy="285996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6" name="テキスト プレースホルダー 8"/>
          <p:cNvSpPr>
            <a:spLocks noGrp="1"/>
          </p:cNvSpPr>
          <p:nvPr>
            <p:ph type="body" sz="quarter" idx="21" hasCustomPrompt="1"/>
          </p:nvPr>
        </p:nvSpPr>
        <p:spPr>
          <a:xfrm>
            <a:off x="6803492" y="5804466"/>
            <a:ext cx="4719340" cy="517949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7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6803493" y="6382576"/>
            <a:ext cx="4719340" cy="285996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9" name="テキスト プレースホルダー 8"/>
          <p:cNvSpPr>
            <a:spLocks noGrp="1"/>
          </p:cNvSpPr>
          <p:nvPr>
            <p:ph type="body" sz="quarter" idx="24" hasCustomPrompt="1"/>
          </p:nvPr>
        </p:nvSpPr>
        <p:spPr>
          <a:xfrm>
            <a:off x="12363146" y="5798273"/>
            <a:ext cx="4719340" cy="517949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25" hasCustomPrompt="1"/>
          </p:nvPr>
        </p:nvSpPr>
        <p:spPr>
          <a:xfrm>
            <a:off x="12363147" y="6376383"/>
            <a:ext cx="4719340" cy="285996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0" name="グラフ プレースホルダー 9"/>
          <p:cNvSpPr>
            <a:spLocks noGrp="1"/>
          </p:cNvSpPr>
          <p:nvPr>
            <p:ph type="chart" sz="quarter" idx="27" hasCustomPrompt="1"/>
          </p:nvPr>
        </p:nvSpPr>
        <p:spPr>
          <a:xfrm>
            <a:off x="1244600" y="2262188"/>
            <a:ext cx="4718050" cy="34766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Add Graph</a:t>
            </a:r>
            <a:endParaRPr lang="en-US" dirty="0"/>
          </a:p>
        </p:txBody>
      </p:sp>
      <p:sp>
        <p:nvSpPr>
          <p:cNvPr id="22" name="グラフ プレースホルダー 9"/>
          <p:cNvSpPr>
            <a:spLocks noGrp="1"/>
          </p:cNvSpPr>
          <p:nvPr>
            <p:ph type="chart" sz="quarter" idx="28" hasCustomPrompt="1"/>
          </p:nvPr>
        </p:nvSpPr>
        <p:spPr>
          <a:xfrm>
            <a:off x="6804782" y="2261794"/>
            <a:ext cx="4718050" cy="34766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Add Graph</a:t>
            </a:r>
            <a:endParaRPr lang="en-US" dirty="0"/>
          </a:p>
        </p:txBody>
      </p:sp>
      <p:sp>
        <p:nvSpPr>
          <p:cNvPr id="23" name="グラフ プレースホルダー 9"/>
          <p:cNvSpPr>
            <a:spLocks noGrp="1"/>
          </p:cNvSpPr>
          <p:nvPr>
            <p:ph type="chart" sz="quarter" idx="29" hasCustomPrompt="1"/>
          </p:nvPr>
        </p:nvSpPr>
        <p:spPr>
          <a:xfrm>
            <a:off x="12363146" y="2261794"/>
            <a:ext cx="4718050" cy="3476625"/>
          </a:xfrm>
          <a:prstGeom prst="rect">
            <a:avLst/>
          </a:prstGeom>
        </p:spPr>
        <p:txBody>
          <a:bodyPr/>
          <a:lstStyle>
            <a:lvl1pPr marL="0" marR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Add 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4788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s - Top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316229" y="469235"/>
            <a:ext cx="17646914" cy="770016"/>
          </a:xfrm>
          <a:prstGeom prst="rect">
            <a:avLst/>
          </a:prstGeom>
        </p:spPr>
        <p:txBody>
          <a:bodyPr anchor="b"/>
          <a:lstStyle>
            <a:lvl1pPr algn="ctr">
              <a:defRPr sz="40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16229" y="1305406"/>
            <a:ext cx="17646914" cy="9241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092154" y="1239251"/>
            <a:ext cx="13741400" cy="0"/>
          </a:xfrm>
          <a:prstGeom prst="line">
            <a:avLst/>
          </a:prstGeom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3465971" y="6927313"/>
            <a:ext cx="11672047" cy="517949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3465971" y="7445262"/>
            <a:ext cx="11672047" cy="2063888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0" name="グラフ プレースホルダー 9"/>
          <p:cNvSpPr>
            <a:spLocks noGrp="1"/>
          </p:cNvSpPr>
          <p:nvPr>
            <p:ph type="chart" sz="quarter" idx="27" hasCustomPrompt="1"/>
          </p:nvPr>
        </p:nvSpPr>
        <p:spPr>
          <a:xfrm>
            <a:off x="3465971" y="2295753"/>
            <a:ext cx="11672047" cy="432920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Add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0286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op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316229" y="469235"/>
            <a:ext cx="17646914" cy="770016"/>
          </a:xfrm>
          <a:prstGeom prst="rect">
            <a:avLst/>
          </a:prstGeom>
        </p:spPr>
        <p:txBody>
          <a:bodyPr anchor="b"/>
          <a:lstStyle>
            <a:lvl1pPr algn="ctr">
              <a:defRPr sz="40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16229" y="1305406"/>
            <a:ext cx="17646914" cy="9241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092154" y="1239251"/>
            <a:ext cx="13741400" cy="0"/>
          </a:xfrm>
          <a:prstGeom prst="line">
            <a:avLst/>
          </a:prstGeom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1094246" y="6931888"/>
            <a:ext cx="7964029" cy="517949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094246" y="7449837"/>
            <a:ext cx="7964029" cy="2063888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0" name="グラフ プレースホルダー 9"/>
          <p:cNvSpPr>
            <a:spLocks noGrp="1"/>
          </p:cNvSpPr>
          <p:nvPr>
            <p:ph type="chart" sz="quarter" idx="27" hasCustomPrompt="1"/>
          </p:nvPr>
        </p:nvSpPr>
        <p:spPr>
          <a:xfrm>
            <a:off x="3465971" y="2295753"/>
            <a:ext cx="11672047" cy="432920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Add Graph</a:t>
            </a:r>
            <a:endParaRPr lang="en-US" dirty="0"/>
          </a:p>
        </p:txBody>
      </p:sp>
      <p:sp>
        <p:nvSpPr>
          <p:cNvPr id="11" name="テキスト プレースホルダー 8"/>
          <p:cNvSpPr>
            <a:spLocks noGrp="1"/>
          </p:cNvSpPr>
          <p:nvPr>
            <p:ph type="body" sz="quarter" idx="28" hasCustomPrompt="1"/>
          </p:nvPr>
        </p:nvSpPr>
        <p:spPr>
          <a:xfrm>
            <a:off x="9519109" y="6936463"/>
            <a:ext cx="7964029" cy="517949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29" hasCustomPrompt="1"/>
          </p:nvPr>
        </p:nvSpPr>
        <p:spPr>
          <a:xfrm>
            <a:off x="9519109" y="7454412"/>
            <a:ext cx="7964029" cy="2063888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876730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Cente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316229" y="469235"/>
            <a:ext cx="17646914" cy="770016"/>
          </a:xfrm>
          <a:prstGeom prst="rect">
            <a:avLst/>
          </a:prstGeom>
        </p:spPr>
        <p:txBody>
          <a:bodyPr anchor="b"/>
          <a:lstStyle>
            <a:lvl1pPr algn="ctr">
              <a:defRPr sz="40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16229" y="1305406"/>
            <a:ext cx="17646914" cy="9241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092154" y="1239251"/>
            <a:ext cx="13741400" cy="0"/>
          </a:xfrm>
          <a:prstGeom prst="line">
            <a:avLst/>
          </a:prstGeom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802005" y="6206347"/>
            <a:ext cx="5114281" cy="1025346"/>
          </a:xfrm>
          <a:prstGeom prst="rect">
            <a:avLst/>
          </a:prstGeom>
          <a:noFill/>
        </p:spPr>
        <p:txBody>
          <a:bodyPr anchor="b"/>
          <a:lstStyle>
            <a:lvl1pPr algn="r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02006" y="7291854"/>
            <a:ext cx="5114281" cy="1852146"/>
          </a:xfrm>
          <a:prstGeom prst="rect">
            <a:avLst/>
          </a:prstGeom>
        </p:spPr>
        <p:txBody>
          <a:bodyPr anchor="t"/>
          <a:lstStyle>
            <a:lvl1pPr algn="r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6" name="テキスト プレースホルダー 8"/>
          <p:cNvSpPr>
            <a:spLocks noGrp="1"/>
          </p:cNvSpPr>
          <p:nvPr>
            <p:ph type="body" sz="quarter" idx="21" hasCustomPrompt="1"/>
          </p:nvPr>
        </p:nvSpPr>
        <p:spPr>
          <a:xfrm>
            <a:off x="802005" y="2698755"/>
            <a:ext cx="5114281" cy="1025346"/>
          </a:xfrm>
          <a:prstGeom prst="rect">
            <a:avLst/>
          </a:prstGeom>
          <a:noFill/>
        </p:spPr>
        <p:txBody>
          <a:bodyPr anchor="b"/>
          <a:lstStyle>
            <a:lvl1pPr algn="r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7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802006" y="3784262"/>
            <a:ext cx="5114281" cy="1852146"/>
          </a:xfrm>
          <a:prstGeom prst="rect">
            <a:avLst/>
          </a:prstGeom>
        </p:spPr>
        <p:txBody>
          <a:bodyPr anchor="t"/>
          <a:lstStyle>
            <a:lvl1pPr algn="r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9" name="テキスト プレースホルダー 8"/>
          <p:cNvSpPr>
            <a:spLocks noGrp="1"/>
          </p:cNvSpPr>
          <p:nvPr>
            <p:ph type="body" sz="quarter" idx="24" hasCustomPrompt="1"/>
          </p:nvPr>
        </p:nvSpPr>
        <p:spPr>
          <a:xfrm>
            <a:off x="12403072" y="6206347"/>
            <a:ext cx="5114281" cy="1025346"/>
          </a:xfrm>
          <a:prstGeom prst="rect">
            <a:avLst/>
          </a:prstGeom>
          <a:noFill/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25" hasCustomPrompt="1"/>
          </p:nvPr>
        </p:nvSpPr>
        <p:spPr>
          <a:xfrm>
            <a:off x="12403073" y="7291854"/>
            <a:ext cx="5114281" cy="185214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22" name="テキスト プレースホルダー 8"/>
          <p:cNvSpPr>
            <a:spLocks noGrp="1"/>
          </p:cNvSpPr>
          <p:nvPr>
            <p:ph type="body" sz="quarter" idx="27" hasCustomPrompt="1"/>
          </p:nvPr>
        </p:nvSpPr>
        <p:spPr>
          <a:xfrm>
            <a:off x="12403071" y="2698755"/>
            <a:ext cx="5114281" cy="1025346"/>
          </a:xfrm>
          <a:prstGeom prst="rect">
            <a:avLst/>
          </a:prstGeom>
          <a:noFill/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23" name="テキスト プレースホルダー 8"/>
          <p:cNvSpPr>
            <a:spLocks noGrp="1"/>
          </p:cNvSpPr>
          <p:nvPr>
            <p:ph type="body" sz="quarter" idx="28" hasCustomPrompt="1"/>
          </p:nvPr>
        </p:nvSpPr>
        <p:spPr>
          <a:xfrm>
            <a:off x="12403072" y="3784262"/>
            <a:ext cx="5114281" cy="185214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0" name="グラフ プレースホルダー 9"/>
          <p:cNvSpPr>
            <a:spLocks noGrp="1"/>
          </p:cNvSpPr>
          <p:nvPr>
            <p:ph type="chart" sz="quarter" idx="29"/>
          </p:nvPr>
        </p:nvSpPr>
        <p:spPr>
          <a:xfrm>
            <a:off x="6091836" y="2846667"/>
            <a:ext cx="6135688" cy="6135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5865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N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316229" y="469235"/>
            <a:ext cx="17646914" cy="770016"/>
          </a:xfrm>
          <a:prstGeom prst="rect">
            <a:avLst/>
          </a:prstGeom>
        </p:spPr>
        <p:txBody>
          <a:bodyPr anchor="b"/>
          <a:lstStyle>
            <a:lvl1pPr algn="ctr">
              <a:defRPr sz="40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16229" y="1305406"/>
            <a:ext cx="17646914" cy="9241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092154" y="1239251"/>
            <a:ext cx="13741400" cy="0"/>
          </a:xfrm>
          <a:prstGeom prst="line">
            <a:avLst/>
          </a:prstGeom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1399072" y="5715000"/>
            <a:ext cx="3774508" cy="629188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399073" y="6404348"/>
            <a:ext cx="3774508" cy="285996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6" name="テキスト プレースホルダー 8"/>
          <p:cNvSpPr>
            <a:spLocks noGrp="1"/>
          </p:cNvSpPr>
          <p:nvPr>
            <p:ph type="body" sz="quarter" idx="21" hasCustomPrompt="1"/>
          </p:nvPr>
        </p:nvSpPr>
        <p:spPr>
          <a:xfrm>
            <a:off x="5391550" y="5715000"/>
            <a:ext cx="3774508" cy="629188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7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5391551" y="6404348"/>
            <a:ext cx="3774508" cy="285996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9" name="テキスト プレースホルダー 8"/>
          <p:cNvSpPr>
            <a:spLocks noGrp="1"/>
          </p:cNvSpPr>
          <p:nvPr>
            <p:ph type="body" sz="quarter" idx="24" hasCustomPrompt="1"/>
          </p:nvPr>
        </p:nvSpPr>
        <p:spPr>
          <a:xfrm>
            <a:off x="9384027" y="5715000"/>
            <a:ext cx="3774508" cy="629188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25" hasCustomPrompt="1"/>
          </p:nvPr>
        </p:nvSpPr>
        <p:spPr>
          <a:xfrm>
            <a:off x="9384028" y="6404348"/>
            <a:ext cx="3774508" cy="285996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22" name="テキスト プレースホルダー 8"/>
          <p:cNvSpPr>
            <a:spLocks noGrp="1"/>
          </p:cNvSpPr>
          <p:nvPr>
            <p:ph type="body" sz="quarter" idx="27" hasCustomPrompt="1"/>
          </p:nvPr>
        </p:nvSpPr>
        <p:spPr>
          <a:xfrm>
            <a:off x="13376504" y="5715000"/>
            <a:ext cx="3774508" cy="629188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23" name="テキスト プレースホルダー 8"/>
          <p:cNvSpPr>
            <a:spLocks noGrp="1"/>
          </p:cNvSpPr>
          <p:nvPr>
            <p:ph type="body" sz="quarter" idx="28" hasCustomPrompt="1"/>
          </p:nvPr>
        </p:nvSpPr>
        <p:spPr>
          <a:xfrm>
            <a:off x="13376505" y="6404348"/>
            <a:ext cx="3774508" cy="285996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451671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図プレースホルダー 1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7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Add picture here</a:t>
            </a:r>
            <a:endParaRPr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73300" y="3537283"/>
            <a:ext cx="13728700" cy="185286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4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0600" y="5697066"/>
            <a:ext cx="13741400" cy="23640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None/>
              <a:defRPr sz="20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Author or subtitle here</a:t>
            </a:r>
            <a:endParaRPr lang="en-US" dirty="0"/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2260600" y="5438274"/>
            <a:ext cx="13741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63673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316229" y="469235"/>
            <a:ext cx="17646914" cy="770016"/>
          </a:xfrm>
          <a:prstGeom prst="rect">
            <a:avLst/>
          </a:prstGeom>
        </p:spPr>
        <p:txBody>
          <a:bodyPr anchor="b"/>
          <a:lstStyle>
            <a:lvl1pPr algn="ctr">
              <a:defRPr sz="40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16229" y="1305406"/>
            <a:ext cx="17646914" cy="873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092154" y="1239251"/>
            <a:ext cx="13741400" cy="0"/>
          </a:xfrm>
          <a:prstGeom prst="line">
            <a:avLst/>
          </a:prstGeom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735248" y="8540450"/>
            <a:ext cx="14807465" cy="885938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7" hasCustomPrompt="1"/>
          </p:nvPr>
        </p:nvSpPr>
        <p:spPr>
          <a:xfrm>
            <a:off x="1735248" y="2315907"/>
            <a:ext cx="2984400" cy="29845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Add picture here</a:t>
            </a:r>
            <a:endParaRPr lang="en-US" dirty="0"/>
          </a:p>
        </p:txBody>
      </p:sp>
      <p:sp>
        <p:nvSpPr>
          <p:cNvPr id="18" name="図プレースホルダー 13"/>
          <p:cNvSpPr>
            <a:spLocks noGrp="1"/>
          </p:cNvSpPr>
          <p:nvPr>
            <p:ph type="pic" sz="quarter" idx="23" hasCustomPrompt="1"/>
          </p:nvPr>
        </p:nvSpPr>
        <p:spPr>
          <a:xfrm>
            <a:off x="6146860" y="5294070"/>
            <a:ext cx="2984400" cy="300075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Add picture here</a:t>
            </a:r>
            <a:endParaRPr lang="en-US" dirty="0"/>
          </a:p>
        </p:txBody>
      </p:sp>
      <p:sp>
        <p:nvSpPr>
          <p:cNvPr id="21" name="図プレースホルダー 13"/>
          <p:cNvSpPr>
            <a:spLocks noGrp="1"/>
          </p:cNvSpPr>
          <p:nvPr>
            <p:ph type="pic" sz="quarter" idx="26" hasCustomPrompt="1"/>
          </p:nvPr>
        </p:nvSpPr>
        <p:spPr>
          <a:xfrm>
            <a:off x="9133944" y="2315907"/>
            <a:ext cx="2984400" cy="29845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Add picture here</a:t>
            </a:r>
            <a:endParaRPr 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1735248" y="5287706"/>
            <a:ext cx="4411612" cy="30071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algn="l">
              <a:defRPr sz="24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27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4719648" y="2315907"/>
            <a:ext cx="4411612" cy="2984500"/>
          </a:xfrm>
          <a:prstGeom prst="rect">
            <a:avLst/>
          </a:prstGeom>
          <a:solidFill>
            <a:srgbClr val="0070C0"/>
          </a:solidFill>
        </p:spPr>
        <p:txBody>
          <a:bodyPr anchor="ctr"/>
          <a:lstStyle>
            <a:lvl1pPr algn="l">
              <a:defRPr sz="24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29" name="テキスト プレースホルダー 8"/>
          <p:cNvSpPr>
            <a:spLocks noGrp="1"/>
          </p:cNvSpPr>
          <p:nvPr>
            <p:ph type="body" sz="quarter" idx="30" hasCustomPrompt="1"/>
          </p:nvPr>
        </p:nvSpPr>
        <p:spPr>
          <a:xfrm>
            <a:off x="12118401" y="2324042"/>
            <a:ext cx="4411612" cy="29845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anchor="ctr"/>
          <a:lstStyle>
            <a:lvl1pPr algn="l">
              <a:defRPr sz="24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31" name="テキスト プレースホルダー 8"/>
          <p:cNvSpPr>
            <a:spLocks noGrp="1"/>
          </p:cNvSpPr>
          <p:nvPr>
            <p:ph type="body" sz="quarter" idx="31" hasCustomPrompt="1"/>
          </p:nvPr>
        </p:nvSpPr>
        <p:spPr>
          <a:xfrm>
            <a:off x="9131260" y="5287705"/>
            <a:ext cx="4411612" cy="3007121"/>
          </a:xfrm>
          <a:prstGeom prst="rect">
            <a:avLst/>
          </a:prstGeom>
          <a:solidFill>
            <a:srgbClr val="0099FF"/>
          </a:solidFill>
        </p:spPr>
        <p:txBody>
          <a:bodyPr anchor="ctr"/>
          <a:lstStyle>
            <a:lvl1pPr algn="l">
              <a:defRPr sz="24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33" name="図プレースホルダー 13"/>
          <p:cNvSpPr>
            <a:spLocks noGrp="1"/>
          </p:cNvSpPr>
          <p:nvPr>
            <p:ph type="pic" sz="quarter" idx="32" hasCustomPrompt="1"/>
          </p:nvPr>
        </p:nvSpPr>
        <p:spPr>
          <a:xfrm>
            <a:off x="13542872" y="5294070"/>
            <a:ext cx="2984400" cy="300075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Add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090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bg>
      <p:bgPr>
        <a:solidFill>
          <a:srgbClr val="00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73300" y="3537283"/>
            <a:ext cx="13728700" cy="185286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4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0600" y="5697065"/>
            <a:ext cx="13741400" cy="10668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None/>
              <a:defRPr sz="24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Author or subtitle here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260600" y="5438274"/>
            <a:ext cx="13741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2682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7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Add picture here</a:t>
            </a:r>
            <a:endParaRPr lang="en-US" dirty="0"/>
          </a:p>
        </p:txBody>
      </p:sp>
      <p:sp>
        <p:nvSpPr>
          <p:cNvPr id="11" name="図プレースホルダー 10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187700"/>
            <a:ext cx="18288000" cy="4140200"/>
          </a:xfrm>
          <a:prstGeom prst="rect">
            <a:avLst/>
          </a:prstGeom>
          <a:solidFill>
            <a:srgbClr val="0099FF">
              <a:alpha val="80000"/>
            </a:srgbClr>
          </a:solidFill>
        </p:spPr>
        <p:txBody>
          <a:bodyPr/>
          <a:lstStyle>
            <a:lvl1pPr marL="0" indent="0">
              <a:buNone/>
              <a:defRPr baseline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Don’t add picture</a:t>
            </a:r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73300" y="3537283"/>
            <a:ext cx="13728700" cy="185286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4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0600" y="5697066"/>
            <a:ext cx="13741400" cy="1497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None/>
              <a:defRPr sz="24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Author or subtitle here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260600" y="5438274"/>
            <a:ext cx="13741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48124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7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Add picture here</a:t>
            </a:r>
            <a:endParaRPr lang="en-US" dirty="0"/>
          </a:p>
        </p:txBody>
      </p:sp>
      <p:sp>
        <p:nvSpPr>
          <p:cNvPr id="11" name="図プレースホルダー 10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187700"/>
            <a:ext cx="18288000" cy="4140200"/>
          </a:xfrm>
          <a:prstGeom prst="rect">
            <a:avLst/>
          </a:prstGeom>
          <a:solidFill>
            <a:srgbClr val="0099FF">
              <a:alpha val="80000"/>
            </a:srgbClr>
          </a:solidFill>
        </p:spPr>
        <p:txBody>
          <a:bodyPr/>
          <a:lstStyle>
            <a:lvl1pPr marL="0" indent="0">
              <a:buNone/>
              <a:defRPr baseline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Don’t add picture</a:t>
            </a:r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73300" y="3537283"/>
            <a:ext cx="13728700" cy="185286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4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0600" y="5697066"/>
            <a:ext cx="13741400" cy="1497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None/>
              <a:defRPr sz="24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Author or subtitle here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260600" y="5438274"/>
            <a:ext cx="13741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51133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316229" y="469235"/>
            <a:ext cx="17646914" cy="770016"/>
          </a:xfrm>
          <a:prstGeom prst="rect">
            <a:avLst/>
          </a:prstGeom>
        </p:spPr>
        <p:txBody>
          <a:bodyPr anchor="b"/>
          <a:lstStyle>
            <a:lvl1pPr algn="ctr">
              <a:defRPr sz="40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16229" y="1305407"/>
            <a:ext cx="17646914" cy="10747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092154" y="1239251"/>
            <a:ext cx="13741400" cy="0"/>
          </a:xfrm>
          <a:prstGeom prst="line">
            <a:avLst/>
          </a:prstGeom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316229" y="3453469"/>
            <a:ext cx="17646914" cy="928687"/>
          </a:xfrm>
          <a:prstGeom prst="rect">
            <a:avLst/>
          </a:prstGeom>
        </p:spPr>
        <p:txBody>
          <a:bodyPr anchor="b"/>
          <a:lstStyle>
            <a:lvl1pPr algn="ctr"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316230" y="4596063"/>
            <a:ext cx="17646913" cy="3814863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50385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316229" y="469235"/>
            <a:ext cx="17646914" cy="770016"/>
          </a:xfrm>
          <a:prstGeom prst="rect">
            <a:avLst/>
          </a:prstGeom>
        </p:spPr>
        <p:txBody>
          <a:bodyPr anchor="b"/>
          <a:lstStyle>
            <a:lvl1pPr algn="ctr">
              <a:defRPr sz="40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16229" y="1305407"/>
            <a:ext cx="17646914" cy="9184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092154" y="1239251"/>
            <a:ext cx="13741400" cy="0"/>
          </a:xfrm>
          <a:prstGeom prst="line">
            <a:avLst/>
          </a:prstGeom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1399070" y="5666877"/>
            <a:ext cx="15370175" cy="1025346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399072" y="6752384"/>
            <a:ext cx="15370173" cy="2355524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7" hasCustomPrompt="1"/>
          </p:nvPr>
        </p:nvSpPr>
        <p:spPr>
          <a:xfrm>
            <a:off x="1399071" y="2289760"/>
            <a:ext cx="15370175" cy="331119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Add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7905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316229" y="469235"/>
            <a:ext cx="17646914" cy="770016"/>
          </a:xfrm>
          <a:prstGeom prst="rect">
            <a:avLst/>
          </a:prstGeom>
        </p:spPr>
        <p:txBody>
          <a:bodyPr anchor="b"/>
          <a:lstStyle>
            <a:lvl1pPr algn="ctr">
              <a:defRPr sz="40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16229" y="1305407"/>
            <a:ext cx="17646914" cy="9235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092154" y="1239251"/>
            <a:ext cx="13741400" cy="0"/>
          </a:xfrm>
          <a:prstGeom prst="line">
            <a:avLst/>
          </a:prstGeom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1399071" y="2538664"/>
            <a:ext cx="7383982" cy="1025346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399072" y="3624170"/>
            <a:ext cx="7383981" cy="522170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0" name="テキスト プレースホルダー 8"/>
          <p:cNvSpPr>
            <a:spLocks noGrp="1"/>
          </p:cNvSpPr>
          <p:nvPr>
            <p:ph type="body" sz="quarter" idx="15" hasCustomPrompt="1"/>
          </p:nvPr>
        </p:nvSpPr>
        <p:spPr>
          <a:xfrm>
            <a:off x="9384029" y="2532906"/>
            <a:ext cx="7383982" cy="1025346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1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9384030" y="3618412"/>
            <a:ext cx="7383981" cy="522170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576659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316229" y="469235"/>
            <a:ext cx="17646914" cy="770016"/>
          </a:xfrm>
          <a:prstGeom prst="rect">
            <a:avLst/>
          </a:prstGeom>
        </p:spPr>
        <p:txBody>
          <a:bodyPr anchor="b"/>
          <a:lstStyle>
            <a:lvl1pPr algn="ctr">
              <a:defRPr sz="40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16229" y="1305406"/>
            <a:ext cx="17646914" cy="9241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092154" y="1239251"/>
            <a:ext cx="13741400" cy="0"/>
          </a:xfrm>
          <a:prstGeom prst="line">
            <a:avLst/>
          </a:prstGeom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1243836" y="2577171"/>
            <a:ext cx="4719340" cy="517949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243837" y="3155281"/>
            <a:ext cx="4719340" cy="6176978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6" name="テキスト プレースホルダー 8"/>
          <p:cNvSpPr>
            <a:spLocks noGrp="1"/>
          </p:cNvSpPr>
          <p:nvPr>
            <p:ph type="body" sz="quarter" idx="21" hasCustomPrompt="1"/>
          </p:nvPr>
        </p:nvSpPr>
        <p:spPr>
          <a:xfrm>
            <a:off x="6803492" y="2577171"/>
            <a:ext cx="4719340" cy="517949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7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6803493" y="3155281"/>
            <a:ext cx="4719340" cy="6176978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9" name="テキスト プレースホルダー 8"/>
          <p:cNvSpPr>
            <a:spLocks noGrp="1"/>
          </p:cNvSpPr>
          <p:nvPr>
            <p:ph type="body" sz="quarter" idx="24" hasCustomPrompt="1"/>
          </p:nvPr>
        </p:nvSpPr>
        <p:spPr>
          <a:xfrm>
            <a:off x="12363146" y="2570978"/>
            <a:ext cx="4719340" cy="517949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25" hasCustomPrompt="1"/>
          </p:nvPr>
        </p:nvSpPr>
        <p:spPr>
          <a:xfrm>
            <a:off x="12363147" y="3149088"/>
            <a:ext cx="4719340" cy="6176978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122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50000"/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3563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9" r:id="rId2"/>
    <p:sldLayoutId id="2147483659" r:id="rId3"/>
    <p:sldLayoutId id="2147483680" r:id="rId4"/>
    <p:sldLayoutId id="2147483691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Char char=""/>
        <a:defRPr sz="27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1pPr>
      <a:lvl2pPr marL="685800" indent="-342900" algn="l" defTabSz="13716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2pPr>
      <a:lvl3pPr marL="109728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3pPr>
      <a:lvl4pPr marL="150876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4pPr>
      <a:lvl5pPr marL="192024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9757611"/>
            <a:ext cx="18288000" cy="52938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schemeClr val="bg1"/>
              </a:solidFill>
            </a:endParaRP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849051" y="9820652"/>
            <a:ext cx="6172200" cy="346031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12" name="スライド番号プレースホルダー 3"/>
          <p:cNvSpPr>
            <a:spLocks noGrp="1"/>
          </p:cNvSpPr>
          <p:nvPr>
            <p:ph type="sldNum" sz="quarter" idx="4"/>
          </p:nvPr>
        </p:nvSpPr>
        <p:spPr>
          <a:xfrm>
            <a:off x="14149137" y="9829802"/>
            <a:ext cx="4114800" cy="336881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225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9" r:id="rId2"/>
    <p:sldLayoutId id="2147483682" r:id="rId3"/>
    <p:sldLayoutId id="2147483696" r:id="rId4"/>
    <p:sldLayoutId id="2147483683" r:id="rId5"/>
    <p:sldLayoutId id="2147483684" r:id="rId6"/>
    <p:sldLayoutId id="2147483685" r:id="rId7"/>
    <p:sldLayoutId id="2147483686" r:id="rId8"/>
    <p:sldLayoutId id="2147483695" r:id="rId9"/>
    <p:sldLayoutId id="2147483697" r:id="rId10"/>
    <p:sldLayoutId id="2147483698" r:id="rId11"/>
    <p:sldLayoutId id="2147483699" r:id="rId12"/>
    <p:sldLayoutId id="2147483694" r:id="rId13"/>
    <p:sldLayoutId id="2147483690" r:id="rId14"/>
    <p:sldLayoutId id="2147483687" r:id="rId15"/>
  </p:sldLayoutIdLst>
  <p:timing>
    <p:tnLst>
      <p:par>
        <p:cTn id="1" dur="indefinite" restart="never" nodeType="tmRoot"/>
      </p:par>
    </p:tnLst>
  </p:timing>
  <p:hf hdr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000" kern="1200" baseline="0">
          <a:solidFill>
            <a:schemeClr val="bg1">
              <a:lumMod val="95000"/>
            </a:schemeClr>
          </a:solidFill>
          <a:latin typeface="Bebas Neue Bold" panose="020B0606020202050201" pitchFamily="34" charset="0"/>
          <a:ea typeface="A-OTF Shin Go Pro L" panose="020B0300000000000000" pitchFamily="34" charset="-128"/>
          <a:cs typeface="+mj-cs"/>
        </a:defRPr>
      </a:lvl1pPr>
    </p:titleStyle>
    <p:bodyStyle>
      <a:lvl1pPr marL="0" indent="0" algn="l" defTabSz="1371600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sz="27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1pPr>
      <a:lvl2pPr marL="685800" indent="-342900" algn="l" defTabSz="13716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2pPr>
      <a:lvl3pPr marL="109728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3pPr>
      <a:lvl4pPr marL="150876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4pPr>
      <a:lvl5pPr marL="192024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5.xml"/><Relationship Id="rId4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0" y="0"/>
            <a:ext cx="18287999" cy="10286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タイトル 6"/>
          <p:cNvSpPr>
            <a:spLocks noGrp="1"/>
          </p:cNvSpPr>
          <p:nvPr>
            <p:ph type="ctrTitle"/>
          </p:nvPr>
        </p:nvSpPr>
        <p:spPr>
          <a:xfrm>
            <a:off x="3498985" y="3401096"/>
            <a:ext cx="13728700" cy="1852863"/>
          </a:xfrm>
        </p:spPr>
        <p:txBody>
          <a:bodyPr/>
          <a:lstStyle/>
          <a:p>
            <a:r>
              <a:rPr lang="en-US" sz="11500" dirty="0" err="1" smtClean="0">
                <a:solidFill>
                  <a:srgbClr val="F26B36"/>
                </a:solidFill>
                <a:latin typeface="Batang" pitchFamily="18" charset="-127"/>
                <a:ea typeface="Batang" pitchFamily="18" charset="-127"/>
              </a:rPr>
              <a:t>T</a:t>
            </a:r>
            <a:r>
              <a:rPr lang="en-US" sz="11500" dirty="0" err="1" smtClean="0">
                <a:latin typeface="Batang" pitchFamily="18" charset="-127"/>
                <a:ea typeface="Batang" pitchFamily="18" charset="-127"/>
              </a:rPr>
              <a:t>ake</a:t>
            </a:r>
            <a:r>
              <a:rPr lang="en-US" sz="11500" dirty="0" err="1" smtClean="0">
                <a:solidFill>
                  <a:srgbClr val="F26B36"/>
                </a:solidFill>
                <a:latin typeface="Batang" pitchFamily="18" charset="-127"/>
                <a:ea typeface="Batang" pitchFamily="18" charset="-127"/>
              </a:rPr>
              <a:t>T</a:t>
            </a:r>
            <a:r>
              <a:rPr lang="en-US" sz="11500" dirty="0" err="1" smtClean="0">
                <a:latin typeface="Batang" pitchFamily="18" charset="-127"/>
                <a:ea typeface="Batang" pitchFamily="18" charset="-127"/>
              </a:rPr>
              <a:t>axi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i="1" dirty="0" smtClean="0">
                <a:latin typeface="Batang" pitchFamily="18" charset="-127"/>
                <a:ea typeface="Batang" pitchFamily="18" charset="-127"/>
              </a:rPr>
              <a:t>Easy, Secure, Comfortable</a:t>
            </a:r>
            <a:endParaRPr lang="en-US" i="1" dirty="0">
              <a:latin typeface="Batang" pitchFamily="18" charset="-127"/>
              <a:ea typeface="Batang" pitchFamily="18" charset="-127"/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2260600" y="5438274"/>
            <a:ext cx="13741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D:\ILISI_2\Phase1\marketing\taketax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017" y="3128456"/>
            <a:ext cx="1887169" cy="1838934"/>
          </a:xfrm>
          <a:prstGeom prst="rect">
            <a:avLst/>
          </a:prstGeom>
          <a:noFill/>
        </p:spPr>
      </p:pic>
      <p:sp>
        <p:nvSpPr>
          <p:cNvPr id="12" name="サブタイトル 2"/>
          <p:cNvSpPr>
            <a:spLocks noGrp="1"/>
          </p:cNvSpPr>
          <p:nvPr>
            <p:ph type="subTitle" idx="1"/>
          </p:nvPr>
        </p:nvSpPr>
        <p:spPr>
          <a:xfrm>
            <a:off x="646262" y="6295233"/>
            <a:ext cx="7776864" cy="338437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4800" b="1" dirty="0">
                <a:solidFill>
                  <a:srgbClr val="F26B36"/>
                </a:solidFill>
                <a:latin typeface="Batang" pitchFamily="18" charset="-127"/>
                <a:ea typeface="Batang" pitchFamily="18" charset="-127"/>
                <a:cs typeface="+mn-cs"/>
              </a:rPr>
              <a:t>Réalisé par</a:t>
            </a:r>
            <a:r>
              <a:rPr lang="fr-FR" sz="4800" b="1" dirty="0" smtClean="0">
                <a:solidFill>
                  <a:srgbClr val="F26B36"/>
                </a:solidFill>
                <a:latin typeface="Batang" pitchFamily="18" charset="-127"/>
                <a:ea typeface="Batang" pitchFamily="18" charset="-127"/>
                <a:cs typeface="+mn-cs"/>
              </a:rPr>
              <a:t>:</a:t>
            </a:r>
            <a:endParaRPr lang="fr-FR" dirty="0">
              <a:solidFill>
                <a:srgbClr val="F26B36"/>
              </a:solidFill>
              <a:latin typeface="Batang" pitchFamily="18" charset="-127"/>
              <a:ea typeface="Batang" pitchFamily="18" charset="-127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sz="3600" b="1" dirty="0">
                <a:latin typeface="Batang" pitchFamily="18" charset="-127"/>
                <a:ea typeface="Batang" pitchFamily="18" charset="-127"/>
                <a:cs typeface="+mn-cs"/>
              </a:rPr>
              <a:t>ABOUMOUSSA </a:t>
            </a:r>
            <a:r>
              <a:rPr lang="fr-FR" sz="3600" b="1" dirty="0" err="1">
                <a:latin typeface="Batang" pitchFamily="18" charset="-127"/>
                <a:ea typeface="Batang" pitchFamily="18" charset="-127"/>
                <a:cs typeface="+mn-cs"/>
              </a:rPr>
              <a:t>Zainaba</a:t>
            </a:r>
            <a:endParaRPr lang="fr-FR" sz="3600" b="1" dirty="0">
              <a:latin typeface="Batang" pitchFamily="18" charset="-127"/>
              <a:ea typeface="Batang" pitchFamily="18" charset="-127"/>
              <a:cs typeface="+mn-cs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sz="3600" b="1" dirty="0">
                <a:latin typeface="Batang" pitchFamily="18" charset="-127"/>
                <a:ea typeface="Batang" pitchFamily="18" charset="-127"/>
                <a:cs typeface="+mn-cs"/>
              </a:rPr>
              <a:t>AKERKAOU </a:t>
            </a:r>
            <a:r>
              <a:rPr lang="fr-FR" sz="3600" b="1" dirty="0" err="1">
                <a:latin typeface="Batang" pitchFamily="18" charset="-127"/>
                <a:ea typeface="Batang" pitchFamily="18" charset="-127"/>
                <a:cs typeface="+mn-cs"/>
              </a:rPr>
              <a:t>Rizki</a:t>
            </a:r>
            <a:endParaRPr lang="fr-FR" sz="3600" b="1" dirty="0">
              <a:latin typeface="Batang" pitchFamily="18" charset="-127"/>
              <a:ea typeface="Batang" pitchFamily="18" charset="-127"/>
              <a:cs typeface="+mn-cs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sz="3600" b="1" dirty="0">
                <a:latin typeface="Batang" pitchFamily="18" charset="-127"/>
                <a:ea typeface="Batang" pitchFamily="18" charset="-127"/>
                <a:cs typeface="+mn-cs"/>
              </a:rPr>
              <a:t>BAROUCH Ayoub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sz="3600" b="1" dirty="0">
                <a:latin typeface="Batang" pitchFamily="18" charset="-127"/>
                <a:ea typeface="Batang" pitchFamily="18" charset="-127"/>
                <a:cs typeface="+mn-cs"/>
              </a:rPr>
              <a:t>KANDRY </a:t>
            </a:r>
            <a:r>
              <a:rPr lang="fr-FR" sz="3600" b="1" dirty="0" err="1">
                <a:latin typeface="Batang" pitchFamily="18" charset="-127"/>
                <a:ea typeface="Batang" pitchFamily="18" charset="-127"/>
                <a:cs typeface="+mn-cs"/>
              </a:rPr>
              <a:t>Hafsa</a:t>
            </a:r>
            <a:endParaRPr lang="fr-FR" sz="3600" b="1" dirty="0">
              <a:latin typeface="Batang" pitchFamily="18" charset="-127"/>
              <a:ea typeface="Batang" pitchFamily="18" charset="-127"/>
              <a:cs typeface="+mn-cs"/>
            </a:endParaRPr>
          </a:p>
          <a:p>
            <a:endParaRPr lang="en-US" dirty="0"/>
          </a:p>
        </p:txBody>
      </p:sp>
      <p:sp>
        <p:nvSpPr>
          <p:cNvPr id="13" name="サブタイトル 2"/>
          <p:cNvSpPr txBox="1">
            <a:spLocks/>
          </p:cNvSpPr>
          <p:nvPr/>
        </p:nvSpPr>
        <p:spPr>
          <a:xfrm>
            <a:off x="11446996" y="6809360"/>
            <a:ext cx="6841004" cy="2948069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>
            <a:lvl1pPr marL="0" indent="0" algn="ctr" defTabSz="1632753" rtl="0" eaLnBrk="1" latinLnBrk="0" hangingPunct="1">
              <a:lnSpc>
                <a:spcPts val="3000"/>
              </a:lnSpc>
              <a:spcBef>
                <a:spcPct val="20000"/>
              </a:spcBef>
              <a:buFontTx/>
              <a:buNone/>
              <a:defRPr sz="3600" i="0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816376" indent="0" algn="ctr" defTabSz="1632753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632753" indent="0" algn="ctr" defTabSz="1632753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449129" indent="0" algn="ctr" defTabSz="1632753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265505" indent="0" algn="ctr" defTabSz="1632753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081882" indent="0" algn="ctr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4898258" indent="0" algn="ctr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5714634" indent="0" algn="ctr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6531011" indent="0" algn="ctr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4800" b="1" dirty="0">
                <a:solidFill>
                  <a:srgbClr val="F26B36"/>
                </a:solidFill>
                <a:latin typeface="Batang" pitchFamily="18" charset="-127"/>
                <a:ea typeface="Batang" pitchFamily="18" charset="-127"/>
              </a:rPr>
              <a:t>Encadré par</a:t>
            </a:r>
            <a:r>
              <a:rPr lang="fr-FR" sz="4800" b="1" dirty="0" smtClean="0">
                <a:solidFill>
                  <a:srgbClr val="F26B36"/>
                </a:solidFill>
                <a:latin typeface="Batang" pitchFamily="18" charset="-127"/>
                <a:ea typeface="Batang" pitchFamily="18" charset="-127"/>
              </a:rPr>
              <a:t>:</a:t>
            </a:r>
            <a:endParaRPr lang="fr-FR" sz="4800" b="1" dirty="0">
              <a:solidFill>
                <a:srgbClr val="0099FF"/>
              </a:solidFill>
              <a:latin typeface="Batang" pitchFamily="18" charset="-127"/>
              <a:ea typeface="Batang" pitchFamily="18" charset="-127"/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fr-MA" b="1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M. A. HASBAOUI</a:t>
            </a:r>
            <a:endParaRPr lang="en-US" b="1" dirty="0">
              <a:solidFill>
                <a:schemeClr val="bg1"/>
              </a:solidFill>
              <a:latin typeface="Batang" pitchFamily="18" charset="-127"/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82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Important Keys</a:t>
            </a:r>
            <a:endParaRPr lang="en-US" dirty="0"/>
          </a:p>
        </p:txBody>
      </p:sp>
      <p:sp>
        <p:nvSpPr>
          <p:cNvPr id="10" name="サブタイトル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/>
              <a:t>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endParaRPr 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,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, quae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endParaRPr 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smtClean="0"/>
              <a:t>et</a:t>
            </a:r>
            <a:endParaRPr 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,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, quae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endParaRPr lang="en-US" dirty="0"/>
          </a:p>
        </p:txBody>
      </p:sp>
      <p:sp>
        <p:nvSpPr>
          <p:cNvPr id="20" name="円/楕円 19"/>
          <p:cNvSpPr/>
          <p:nvPr/>
        </p:nvSpPr>
        <p:spPr>
          <a:xfrm>
            <a:off x="1740204" y="2495482"/>
            <a:ext cx="3092246" cy="3092246"/>
          </a:xfrm>
          <a:prstGeom prst="ellipse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</a:t>
            </a:r>
            <a:b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DESTINATION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5732681" y="2500872"/>
            <a:ext cx="3092246" cy="3092246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</a:t>
            </a:r>
            <a:b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9725158" y="2495482"/>
            <a:ext cx="3092246" cy="309224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</a:t>
            </a:r>
            <a:b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DYNAMICS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円/楕円 22"/>
          <p:cNvSpPr/>
          <p:nvPr/>
        </p:nvSpPr>
        <p:spPr>
          <a:xfrm>
            <a:off x="13717635" y="2516986"/>
            <a:ext cx="3092246" cy="309224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</a:t>
            </a:r>
            <a:b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DISTANCE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467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8" name="タイトル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Important Keys</a:t>
            </a:r>
          </a:p>
        </p:txBody>
      </p:sp>
      <p:sp>
        <p:nvSpPr>
          <p:cNvPr id="19" name="サブタイトル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2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rgbClr val="0099FF"/>
                </a:solidFill>
              </a:rPr>
              <a:t>Reunite</a:t>
            </a:r>
            <a:endParaRPr lang="en-US" dirty="0">
              <a:solidFill>
                <a:srgbClr val="0099FF"/>
              </a:solidFill>
            </a:endParaRPr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1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rgbClr val="0099FF"/>
                </a:solidFill>
              </a:rPr>
              <a:t>Reality</a:t>
            </a:r>
            <a:endParaRPr lang="en-US" dirty="0">
              <a:solidFill>
                <a:srgbClr val="0099FF"/>
              </a:solidFill>
            </a:endParaRP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4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rgbClr val="0099FF"/>
                </a:solidFill>
              </a:rPr>
              <a:t>Reinforce</a:t>
            </a:r>
            <a:endParaRPr lang="en-US" dirty="0">
              <a:solidFill>
                <a:srgbClr val="0099FF"/>
              </a:solidFill>
            </a:endParaRPr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27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rgbClr val="0099FF"/>
                </a:solidFill>
              </a:rPr>
              <a:t>Reborn</a:t>
            </a:r>
            <a:endParaRPr lang="en-US" dirty="0">
              <a:solidFill>
                <a:srgbClr val="0099FF"/>
              </a:solidFill>
            </a:endParaRPr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33" name="グラフ プレースホルダー 32"/>
          <p:cNvGraphicFramePr>
            <a:graphicFrameLocks noGrp="1"/>
          </p:cNvGraphicFramePr>
          <p:nvPr>
            <p:ph type="chart" sz="quarter" idx="29"/>
            <p:extLst>
              <p:ext uri="{D42A27DB-BD31-4B8C-83A1-F6EECF244321}">
                <p14:modId xmlns:p14="http://schemas.microsoft.com/office/powerpoint/2010/main" xmlns="" val="1678034443"/>
              </p:ext>
            </p:extLst>
          </p:nvPr>
        </p:nvGraphicFramePr>
        <p:xfrm>
          <a:off x="6091238" y="2846388"/>
          <a:ext cx="6135687" cy="6135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21406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5" name="図プレースホルダー 4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and Goal</a:t>
            </a:r>
            <a:endParaRPr lang="en-US" dirty="0"/>
          </a:p>
        </p:txBody>
      </p:sp>
      <p:sp>
        <p:nvSpPr>
          <p:cNvPr id="15" name="サブタイトル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br>
              <a:rPr lang="en-US" dirty="0"/>
            </a:b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 </a:t>
            </a:r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accusamus</a:t>
            </a:r>
            <a:r>
              <a:rPr lang="en-US" dirty="0"/>
              <a:t> et </a:t>
            </a:r>
            <a:r>
              <a:rPr lang="en-US" dirty="0" err="1"/>
              <a:t>iusto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dignissimos</a:t>
            </a:r>
            <a:r>
              <a:rPr lang="en-US" dirty="0"/>
              <a:t> </a:t>
            </a:r>
            <a:r>
              <a:rPr lang="en-US" dirty="0" err="1"/>
              <a:t>ducimus</a:t>
            </a:r>
            <a:r>
              <a:rPr lang="en-US" dirty="0"/>
              <a:t>, qui </a:t>
            </a:r>
            <a:r>
              <a:rPr lang="en-US" dirty="0" err="1"/>
              <a:t>blanditiis</a:t>
            </a:r>
            <a:r>
              <a:rPr lang="en-US" dirty="0"/>
              <a:t> </a:t>
            </a:r>
            <a:r>
              <a:rPr lang="en-US" dirty="0" err="1"/>
              <a:t>praesentium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deleniti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corrupti</a:t>
            </a:r>
            <a:r>
              <a:rPr lang="en-US" dirty="0"/>
              <a:t>, quos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quas</a:t>
            </a:r>
            <a:r>
              <a:rPr lang="en-US" dirty="0"/>
              <a:t> </a:t>
            </a:r>
            <a:r>
              <a:rPr lang="en-US" dirty="0" err="1"/>
              <a:t>molestias</a:t>
            </a:r>
            <a:r>
              <a:rPr lang="en-US" dirty="0"/>
              <a:t> </a:t>
            </a:r>
            <a:r>
              <a:rPr lang="en-US" dirty="0" err="1"/>
              <a:t>excepturi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, </a:t>
            </a:r>
            <a:r>
              <a:rPr lang="en-US" dirty="0" err="1"/>
              <a:t>obcaecati</a:t>
            </a:r>
            <a:r>
              <a:rPr lang="en-US" dirty="0"/>
              <a:t> </a:t>
            </a:r>
            <a:r>
              <a:rPr lang="en-US" dirty="0" err="1"/>
              <a:t>cupiditate</a:t>
            </a:r>
            <a:r>
              <a:rPr lang="en-US" dirty="0"/>
              <a:t> non provident, </a:t>
            </a:r>
            <a:r>
              <a:rPr lang="en-US" dirty="0" err="1"/>
              <a:t>similique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in culpa,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mollitia</a:t>
            </a:r>
            <a:r>
              <a:rPr lang="en-US" dirty="0"/>
              <a:t> animi,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 et </a:t>
            </a:r>
            <a:r>
              <a:rPr lang="en-US" dirty="0" err="1"/>
              <a:t>dolorum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,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 smtClean="0"/>
              <a:t>laudantium</a:t>
            </a:r>
            <a:endParaRPr lang="en-US" dirty="0" smtClean="0"/>
          </a:p>
          <a:p>
            <a:r>
              <a:rPr lang="en-US" dirty="0" err="1" smtClean="0"/>
              <a:t>totam</a:t>
            </a:r>
            <a:r>
              <a:rPr lang="en-US" dirty="0" smtClean="0"/>
              <a:t> </a:t>
            </a:r>
            <a:r>
              <a:rPr lang="en-US" dirty="0"/>
              <a:t>rem </a:t>
            </a:r>
            <a:r>
              <a:rPr lang="en-US" dirty="0" err="1"/>
              <a:t>aperiam</a:t>
            </a:r>
            <a:r>
              <a:rPr lang="en-US" dirty="0"/>
              <a:t>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, quae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endParaRPr lang="en-US" dirty="0"/>
          </a:p>
          <a:p>
            <a:endParaRPr 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Purpose - Satisfaction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r>
              <a:rPr lang="ja-JP" altLang="en-US" dirty="0"/>
              <a:t> </a:t>
            </a:r>
            <a:r>
              <a:rPr lang="en-US" altLang="ja-JP" dirty="0" smtClean="0"/>
              <a:t>– Social Contribution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58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 Sky is the Limit</a:t>
            </a:r>
            <a:endParaRPr 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a-DK" dirty="0"/>
              <a:t>At vero eos et accusamus et iusto odio dignissimos ducimus, qui blanditiis praesentium voluptatum deleniti atque corrupti, quos dolores et quas molestias excepturi </a:t>
            </a:r>
            <a:r>
              <a:rPr lang="da-DK" dirty="0" smtClean="0"/>
              <a:t>sint</a:t>
            </a:r>
            <a:endParaRPr 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2260600" y="5438274"/>
            <a:ext cx="13741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xmlns="" val="211980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Marketing Research</a:t>
            </a:r>
            <a:endParaRPr 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a-DK" dirty="0"/>
              <a:t>Lorem ipsum dolor sit amet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723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Researching Synopsys</a:t>
            </a:r>
            <a:endParaRPr lang="en-US" dirty="0"/>
          </a:p>
        </p:txBody>
      </p:sp>
      <p:sp>
        <p:nvSpPr>
          <p:cNvPr id="15" name="サブタイトル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br>
              <a:rPr lang="en-US" dirty="0"/>
            </a:b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 </a:t>
            </a:r>
          </a:p>
          <a:p>
            <a:endParaRPr 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 smtClean="0"/>
              <a:t>elit</a:t>
            </a:r>
            <a:endParaRPr 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Excepteur</a:t>
            </a:r>
            <a:r>
              <a:rPr lang="en-US" dirty="0" smtClean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 smtClean="0"/>
              <a:t>elit</a:t>
            </a:r>
            <a:endParaRPr 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accusamus</a:t>
            </a:r>
            <a:r>
              <a:rPr lang="en-US" dirty="0"/>
              <a:t> et </a:t>
            </a:r>
            <a:r>
              <a:rPr lang="en-US" dirty="0" err="1"/>
              <a:t>iusto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dignissimos</a:t>
            </a:r>
            <a:r>
              <a:rPr lang="en-US" dirty="0"/>
              <a:t> </a:t>
            </a:r>
            <a:r>
              <a:rPr lang="en-US" dirty="0" err="1"/>
              <a:t>ducimus</a:t>
            </a:r>
            <a:r>
              <a:rPr lang="en-US" dirty="0"/>
              <a:t>, qui </a:t>
            </a:r>
            <a:r>
              <a:rPr lang="en-US" dirty="0" err="1"/>
              <a:t>blanditiis</a:t>
            </a:r>
            <a:r>
              <a:rPr lang="en-US" dirty="0"/>
              <a:t> </a:t>
            </a:r>
            <a:r>
              <a:rPr lang="en-US" dirty="0" err="1"/>
              <a:t>praesentium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deleniti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corrupti</a:t>
            </a:r>
            <a:r>
              <a:rPr lang="en-US" dirty="0"/>
              <a:t>, quos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quas</a:t>
            </a:r>
            <a:r>
              <a:rPr lang="en-US" dirty="0"/>
              <a:t> </a:t>
            </a:r>
            <a:r>
              <a:rPr lang="en-US" dirty="0" err="1"/>
              <a:t>molestias</a:t>
            </a:r>
            <a:r>
              <a:rPr lang="en-US" dirty="0"/>
              <a:t> </a:t>
            </a:r>
            <a:r>
              <a:rPr lang="en-US" dirty="0" err="1"/>
              <a:t>excepturi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, </a:t>
            </a:r>
            <a:r>
              <a:rPr lang="en-US" dirty="0" err="1"/>
              <a:t>obcaecati</a:t>
            </a:r>
            <a:r>
              <a:rPr lang="en-US" dirty="0"/>
              <a:t> </a:t>
            </a:r>
            <a:r>
              <a:rPr lang="en-US" dirty="0" err="1"/>
              <a:t>cupiditate</a:t>
            </a:r>
            <a:r>
              <a:rPr lang="en-US" dirty="0"/>
              <a:t> non provident, </a:t>
            </a:r>
            <a:r>
              <a:rPr lang="en-US" dirty="0" err="1"/>
              <a:t>similique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in culpa,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mollitia</a:t>
            </a:r>
            <a:r>
              <a:rPr lang="en-US" dirty="0"/>
              <a:t> animi,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 et </a:t>
            </a:r>
            <a:r>
              <a:rPr lang="en-US" dirty="0" err="1"/>
              <a:t>dolorum</a:t>
            </a:r>
            <a:r>
              <a:rPr lang="en-US" dirty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</a:t>
            </a:r>
          </a:p>
          <a:p>
            <a:r>
              <a:rPr lang="en-US" dirty="0" smtClean="0"/>
              <a:t>Et </a:t>
            </a:r>
            <a:r>
              <a:rPr lang="en-US" dirty="0" err="1"/>
              <a:t>harum</a:t>
            </a:r>
            <a:r>
              <a:rPr lang="en-US" dirty="0"/>
              <a:t>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rerum</a:t>
            </a:r>
            <a:r>
              <a:rPr lang="en-US" dirty="0"/>
              <a:t> </a:t>
            </a:r>
            <a:r>
              <a:rPr lang="en-US" dirty="0" err="1"/>
              <a:t>facilis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et </a:t>
            </a:r>
            <a:r>
              <a:rPr lang="en-US" dirty="0" err="1"/>
              <a:t>expedita</a:t>
            </a:r>
            <a:r>
              <a:rPr lang="en-US" dirty="0"/>
              <a:t> </a:t>
            </a:r>
            <a:r>
              <a:rPr lang="en-US" dirty="0" err="1"/>
              <a:t>distinctio</a:t>
            </a:r>
            <a:r>
              <a:rPr lang="en-US" dirty="0"/>
              <a:t>. Nam </a:t>
            </a:r>
            <a:r>
              <a:rPr lang="en-US" dirty="0" err="1"/>
              <a:t>libero</a:t>
            </a:r>
            <a:r>
              <a:rPr lang="en-US" dirty="0"/>
              <a:t> tempore, cum </a:t>
            </a:r>
            <a:r>
              <a:rPr lang="en-US" dirty="0" err="1"/>
              <a:t>soluta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eligendi</a:t>
            </a:r>
            <a:r>
              <a:rPr lang="en-US" dirty="0"/>
              <a:t> </a:t>
            </a:r>
            <a:r>
              <a:rPr lang="en-US" dirty="0" err="1"/>
              <a:t>optio</a:t>
            </a:r>
            <a:r>
              <a:rPr lang="en-US" dirty="0"/>
              <a:t>, </a:t>
            </a:r>
            <a:r>
              <a:rPr lang="en-US" dirty="0" err="1"/>
              <a:t>cumque</a:t>
            </a:r>
            <a:r>
              <a:rPr lang="en-US" dirty="0"/>
              <a:t> </a:t>
            </a:r>
            <a:r>
              <a:rPr lang="en-US" dirty="0" err="1"/>
              <a:t>nihil</a:t>
            </a:r>
            <a:r>
              <a:rPr lang="en-US" dirty="0"/>
              <a:t> </a:t>
            </a:r>
            <a:r>
              <a:rPr lang="en-US" dirty="0" err="1"/>
              <a:t>impedit</a:t>
            </a:r>
            <a:r>
              <a:rPr lang="en-US" dirty="0"/>
              <a:t>, quo minus id, quod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placeat</a:t>
            </a:r>
            <a:r>
              <a:rPr lang="en-US" dirty="0"/>
              <a:t>, </a:t>
            </a:r>
            <a:r>
              <a:rPr lang="en-US" dirty="0" err="1"/>
              <a:t>facere</a:t>
            </a:r>
            <a:r>
              <a:rPr lang="en-US" dirty="0"/>
              <a:t> </a:t>
            </a:r>
            <a:r>
              <a:rPr lang="en-US" dirty="0" err="1"/>
              <a:t>possimus</a:t>
            </a:r>
            <a:r>
              <a:rPr lang="en-US" dirty="0"/>
              <a:t>,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voluptas</a:t>
            </a:r>
            <a:r>
              <a:rPr lang="en-US" dirty="0"/>
              <a:t> </a:t>
            </a:r>
            <a:r>
              <a:rPr lang="en-US" dirty="0" err="1"/>
              <a:t>assumenda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omnis</a:t>
            </a:r>
            <a:r>
              <a:rPr lang="en-US" dirty="0"/>
              <a:t> dolor </a:t>
            </a:r>
            <a:r>
              <a:rPr lang="en-US" dirty="0" err="1"/>
              <a:t>repellendus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04652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1" name="タイトル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or Negative?</a:t>
            </a:r>
            <a:endParaRPr lang="en-US" dirty="0"/>
          </a:p>
        </p:txBody>
      </p:sp>
      <p:sp>
        <p:nvSpPr>
          <p:cNvPr id="32" name="サブタイトル 3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br>
              <a:rPr lang="en-US" dirty="0"/>
            </a:b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 </a:t>
            </a:r>
          </a:p>
          <a:p>
            <a:endParaRPr lang="en-US" dirty="0"/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Tokyo</a:t>
            </a:r>
            <a:endParaRPr 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accusamus</a:t>
            </a:r>
            <a:r>
              <a:rPr lang="en-US" dirty="0"/>
              <a:t> et </a:t>
            </a:r>
            <a:r>
              <a:rPr lang="en-US" dirty="0" err="1"/>
              <a:t>iusto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dignissimos</a:t>
            </a:r>
            <a:r>
              <a:rPr lang="en-US" dirty="0"/>
              <a:t> </a:t>
            </a:r>
            <a:r>
              <a:rPr lang="en-US" dirty="0" err="1"/>
              <a:t>ducimus</a:t>
            </a:r>
            <a:r>
              <a:rPr lang="en-US" dirty="0"/>
              <a:t>, qui </a:t>
            </a:r>
            <a:r>
              <a:rPr lang="en-US" dirty="0" err="1"/>
              <a:t>blanditiis</a:t>
            </a:r>
            <a:r>
              <a:rPr lang="en-US" dirty="0"/>
              <a:t> </a:t>
            </a:r>
            <a:r>
              <a:rPr lang="en-US" dirty="0" err="1"/>
              <a:t>praesentium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deleniti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 smtClean="0"/>
              <a:t>corrupti</a:t>
            </a:r>
            <a:endParaRPr lang="en-US" dirty="0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Paris</a:t>
            </a:r>
            <a:endParaRPr lang="en-US" dirty="0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smtClean="0"/>
              <a:t>New York</a:t>
            </a:r>
            <a:endParaRPr lang="en-US" dirty="0"/>
          </a:p>
        </p:txBody>
      </p:sp>
      <p:sp>
        <p:nvSpPr>
          <p:cNvPr id="38" name="テキスト プレースホルダー 3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Et </a:t>
            </a:r>
            <a:r>
              <a:rPr lang="en-US" dirty="0" err="1"/>
              <a:t>harum</a:t>
            </a:r>
            <a:r>
              <a:rPr lang="en-US" dirty="0"/>
              <a:t>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rerum</a:t>
            </a:r>
            <a:r>
              <a:rPr lang="en-US" dirty="0"/>
              <a:t> </a:t>
            </a:r>
            <a:r>
              <a:rPr lang="en-US" dirty="0" err="1"/>
              <a:t>facilis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et </a:t>
            </a:r>
            <a:r>
              <a:rPr lang="en-US" dirty="0" err="1"/>
              <a:t>expedita</a:t>
            </a:r>
            <a:r>
              <a:rPr lang="en-US" dirty="0"/>
              <a:t> </a:t>
            </a:r>
            <a:r>
              <a:rPr lang="en-US" dirty="0" err="1"/>
              <a:t>distinctio</a:t>
            </a:r>
            <a:r>
              <a:rPr lang="en-US" dirty="0"/>
              <a:t>. Nam </a:t>
            </a:r>
            <a:r>
              <a:rPr lang="en-US" dirty="0" err="1"/>
              <a:t>libero</a:t>
            </a:r>
            <a:r>
              <a:rPr lang="en-US" dirty="0"/>
              <a:t> tempore, cum </a:t>
            </a:r>
            <a:r>
              <a:rPr lang="en-US" dirty="0" err="1"/>
              <a:t>soluta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eligendi</a:t>
            </a:r>
            <a:r>
              <a:rPr lang="en-US" dirty="0"/>
              <a:t> </a:t>
            </a:r>
            <a:r>
              <a:rPr lang="en-US" dirty="0" err="1"/>
              <a:t>optio</a:t>
            </a:r>
            <a:r>
              <a:rPr lang="en-US" dirty="0"/>
              <a:t>, </a:t>
            </a:r>
            <a:r>
              <a:rPr lang="en-US" dirty="0" err="1"/>
              <a:t>cumque</a:t>
            </a:r>
            <a:r>
              <a:rPr lang="en-US" dirty="0"/>
              <a:t> </a:t>
            </a:r>
            <a:r>
              <a:rPr lang="en-US" dirty="0" err="1"/>
              <a:t>nihil</a:t>
            </a:r>
            <a:r>
              <a:rPr lang="en-US" dirty="0"/>
              <a:t> </a:t>
            </a:r>
            <a:r>
              <a:rPr lang="en-US" dirty="0" err="1"/>
              <a:t>impedit</a:t>
            </a:r>
            <a:r>
              <a:rPr lang="en-US" dirty="0"/>
              <a:t>, quo minus id, quod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placeat</a:t>
            </a:r>
            <a:r>
              <a:rPr lang="en-US" dirty="0"/>
              <a:t>, </a:t>
            </a:r>
            <a:r>
              <a:rPr lang="en-US" dirty="0" err="1"/>
              <a:t>facere</a:t>
            </a:r>
            <a:r>
              <a:rPr lang="en-US" dirty="0"/>
              <a:t> </a:t>
            </a:r>
            <a:r>
              <a:rPr lang="en-US" dirty="0" err="1"/>
              <a:t>possimus</a:t>
            </a:r>
            <a:endParaRPr lang="en-US" dirty="0"/>
          </a:p>
        </p:txBody>
      </p:sp>
      <p:graphicFrame>
        <p:nvGraphicFramePr>
          <p:cNvPr id="25" name="グラフ プレースホルダー 24"/>
          <p:cNvGraphicFramePr>
            <a:graphicFrameLocks noGrp="1"/>
          </p:cNvGraphicFramePr>
          <p:nvPr>
            <p:ph type="chart" sz="quarter" idx="27"/>
            <p:extLst>
              <p:ext uri="{D42A27DB-BD31-4B8C-83A1-F6EECF244321}">
                <p14:modId xmlns:p14="http://schemas.microsoft.com/office/powerpoint/2010/main" xmlns="" val="1858592050"/>
              </p:ext>
            </p:extLst>
          </p:nvPr>
        </p:nvGraphicFramePr>
        <p:xfrm>
          <a:off x="1244600" y="2262188"/>
          <a:ext cx="4718050" cy="3476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7" name="グラフ プレースホルダー 24"/>
          <p:cNvGraphicFramePr>
            <a:graphicFrameLocks noGrp="1"/>
          </p:cNvGraphicFramePr>
          <p:nvPr>
            <p:ph type="chart" sz="quarter" idx="28"/>
            <p:extLst>
              <p:ext uri="{D42A27DB-BD31-4B8C-83A1-F6EECF244321}">
                <p14:modId xmlns:p14="http://schemas.microsoft.com/office/powerpoint/2010/main" xmlns="" val="402269175"/>
              </p:ext>
            </p:extLst>
          </p:nvPr>
        </p:nvGraphicFramePr>
        <p:xfrm>
          <a:off x="6804025" y="2262188"/>
          <a:ext cx="4718050" cy="3476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グラフ プレースホルダー 24"/>
          <p:cNvGraphicFramePr>
            <a:graphicFrameLocks noGrp="1"/>
          </p:cNvGraphicFramePr>
          <p:nvPr>
            <p:ph type="chart" sz="quarter" idx="29"/>
            <p:extLst>
              <p:ext uri="{D42A27DB-BD31-4B8C-83A1-F6EECF244321}">
                <p14:modId xmlns:p14="http://schemas.microsoft.com/office/powerpoint/2010/main" xmlns="" val="4074816960"/>
              </p:ext>
            </p:extLst>
          </p:nvPr>
        </p:nvGraphicFramePr>
        <p:xfrm>
          <a:off x="12363450" y="2262188"/>
          <a:ext cx="4718050" cy="3476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テキスト ボックス 25"/>
          <p:cNvSpPr txBox="1"/>
          <p:nvPr/>
        </p:nvSpPr>
        <p:spPr>
          <a:xfrm>
            <a:off x="2755357" y="3511283"/>
            <a:ext cx="16962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82%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291537" y="3506104"/>
            <a:ext cx="16962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99%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3874667" y="3506103"/>
            <a:ext cx="16962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76%</a:t>
            </a:r>
          </a:p>
        </p:txBody>
      </p:sp>
    </p:spTree>
    <p:extLst>
      <p:ext uri="{BB962C8B-B14F-4D97-AF65-F5344CB8AC3E}">
        <p14:creationId xmlns:p14="http://schemas.microsoft.com/office/powerpoint/2010/main" xmlns="" val="311528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5" name="タイトル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among Markets</a:t>
            </a:r>
            <a:endParaRPr lang="en-US" dirty="0"/>
          </a:p>
        </p:txBody>
      </p:sp>
      <p:sp>
        <p:nvSpPr>
          <p:cNvPr id="16" name="サブタイトル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br>
              <a:rPr lang="en-US" dirty="0"/>
            </a:b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 </a:t>
            </a:r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 smtClean="0"/>
              <a:t>elit</a:t>
            </a:r>
            <a:endParaRPr 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23" name="グラフ プレースホルダー 22"/>
          <p:cNvGraphicFramePr>
            <a:graphicFrameLocks noGrp="1"/>
          </p:cNvGraphicFramePr>
          <p:nvPr>
            <p:ph type="chart" sz="quarter" idx="27"/>
            <p:extLst>
              <p:ext uri="{D42A27DB-BD31-4B8C-83A1-F6EECF244321}">
                <p14:modId xmlns:p14="http://schemas.microsoft.com/office/powerpoint/2010/main" xmlns="" val="2723207339"/>
              </p:ext>
            </p:extLst>
          </p:nvPr>
        </p:nvGraphicFramePr>
        <p:xfrm>
          <a:off x="3465513" y="2295525"/>
          <a:ext cx="11672887" cy="4329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77846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Tendency among Customers</a:t>
            </a:r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br>
              <a:rPr lang="en-US" dirty="0"/>
            </a:b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 </a:t>
            </a:r>
          </a:p>
          <a:p>
            <a:endParaRPr 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Male Customers</a:t>
            </a:r>
            <a:endParaRPr 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19" name="グラフ プレースホルダー 18"/>
          <p:cNvGraphicFramePr>
            <a:graphicFrameLocks noGrp="1"/>
          </p:cNvGraphicFramePr>
          <p:nvPr>
            <p:ph type="chart" sz="quarter" idx="27"/>
            <p:extLst>
              <p:ext uri="{D42A27DB-BD31-4B8C-83A1-F6EECF244321}">
                <p14:modId xmlns:p14="http://schemas.microsoft.com/office/powerpoint/2010/main" xmlns="" val="2953864263"/>
              </p:ext>
            </p:extLst>
          </p:nvPr>
        </p:nvGraphicFramePr>
        <p:xfrm>
          <a:off x="3465513" y="2295525"/>
          <a:ext cx="11672887" cy="4329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テキスト プレースホルダー 1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smtClean="0"/>
              <a:t>Female Customers</a:t>
            </a:r>
            <a:endParaRPr 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Et </a:t>
            </a:r>
            <a:r>
              <a:rPr lang="en-US" dirty="0" err="1"/>
              <a:t>harum</a:t>
            </a:r>
            <a:r>
              <a:rPr lang="en-US" dirty="0"/>
              <a:t>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rerum</a:t>
            </a:r>
            <a:r>
              <a:rPr lang="en-US" dirty="0"/>
              <a:t> </a:t>
            </a:r>
            <a:r>
              <a:rPr lang="en-US" dirty="0" err="1"/>
              <a:t>facilis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et </a:t>
            </a:r>
            <a:r>
              <a:rPr lang="en-US" dirty="0" err="1"/>
              <a:t>expedita</a:t>
            </a:r>
            <a:r>
              <a:rPr lang="en-US" dirty="0"/>
              <a:t> </a:t>
            </a:r>
            <a:r>
              <a:rPr lang="en-US" dirty="0" err="1"/>
              <a:t>distinctio</a:t>
            </a:r>
            <a:r>
              <a:rPr lang="en-US" dirty="0"/>
              <a:t>. Nam </a:t>
            </a:r>
            <a:r>
              <a:rPr lang="en-US" dirty="0" err="1"/>
              <a:t>libero</a:t>
            </a:r>
            <a:r>
              <a:rPr lang="en-US" dirty="0"/>
              <a:t> tempore, cum </a:t>
            </a:r>
            <a:r>
              <a:rPr lang="en-US" dirty="0" err="1"/>
              <a:t>soluta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eligendi</a:t>
            </a:r>
            <a:r>
              <a:rPr lang="en-US" dirty="0"/>
              <a:t> </a:t>
            </a:r>
            <a:r>
              <a:rPr lang="en-US" dirty="0" err="1"/>
              <a:t>optio</a:t>
            </a:r>
            <a:r>
              <a:rPr lang="en-US" dirty="0"/>
              <a:t>, </a:t>
            </a:r>
            <a:r>
              <a:rPr lang="en-US" dirty="0" err="1"/>
              <a:t>cumque</a:t>
            </a:r>
            <a:r>
              <a:rPr lang="en-US" dirty="0"/>
              <a:t> </a:t>
            </a:r>
            <a:r>
              <a:rPr lang="en-US" dirty="0" err="1"/>
              <a:t>nihil</a:t>
            </a:r>
            <a:r>
              <a:rPr lang="en-US" dirty="0"/>
              <a:t> </a:t>
            </a:r>
            <a:r>
              <a:rPr lang="en-US" dirty="0" err="1"/>
              <a:t>impedit</a:t>
            </a:r>
            <a:r>
              <a:rPr lang="en-US" dirty="0"/>
              <a:t>, quo minus id, quod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placeat</a:t>
            </a:r>
            <a:r>
              <a:rPr lang="en-US" dirty="0"/>
              <a:t>, </a:t>
            </a:r>
            <a:r>
              <a:rPr lang="en-US" dirty="0" err="1"/>
              <a:t>facere</a:t>
            </a:r>
            <a:r>
              <a:rPr lang="en-US" dirty="0"/>
              <a:t> </a:t>
            </a:r>
            <a:r>
              <a:rPr lang="en-US" dirty="0" err="1"/>
              <a:t>possimus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931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12" name="サブタイトル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br>
              <a:rPr lang="en-US" dirty="0"/>
            </a:b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Et </a:t>
            </a:r>
            <a:r>
              <a:rPr lang="en-US" dirty="0" err="1"/>
              <a:t>harum</a:t>
            </a:r>
            <a:r>
              <a:rPr lang="en-US" dirty="0"/>
              <a:t>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rerum</a:t>
            </a:r>
            <a:r>
              <a:rPr lang="en-US" dirty="0"/>
              <a:t> </a:t>
            </a:r>
            <a:r>
              <a:rPr lang="en-US" dirty="0" err="1"/>
              <a:t>facilis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et </a:t>
            </a:r>
            <a:r>
              <a:rPr lang="en-US" dirty="0" err="1"/>
              <a:t>expedita</a:t>
            </a:r>
            <a:r>
              <a:rPr lang="en-US" dirty="0"/>
              <a:t> </a:t>
            </a:r>
            <a:r>
              <a:rPr lang="en-US" dirty="0" err="1"/>
              <a:t>distinctio</a:t>
            </a:r>
            <a:r>
              <a:rPr lang="en-US" dirty="0"/>
              <a:t>. Nam </a:t>
            </a:r>
            <a:r>
              <a:rPr lang="en-US" dirty="0" err="1"/>
              <a:t>libero</a:t>
            </a:r>
            <a:r>
              <a:rPr lang="en-US" dirty="0"/>
              <a:t> tempore, cum </a:t>
            </a:r>
            <a:r>
              <a:rPr lang="en-US" dirty="0" err="1"/>
              <a:t>soluta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eligendi</a:t>
            </a:r>
            <a:r>
              <a:rPr lang="en-US" dirty="0"/>
              <a:t> </a:t>
            </a:r>
            <a:r>
              <a:rPr lang="en-US" dirty="0" err="1"/>
              <a:t>optio</a:t>
            </a:r>
            <a:r>
              <a:rPr lang="en-US" dirty="0"/>
              <a:t>, </a:t>
            </a:r>
            <a:r>
              <a:rPr lang="en-US" dirty="0" err="1"/>
              <a:t>cumque</a:t>
            </a:r>
            <a:r>
              <a:rPr lang="en-US" dirty="0"/>
              <a:t> </a:t>
            </a:r>
            <a:r>
              <a:rPr lang="en-US" dirty="0" err="1"/>
              <a:t>nihil</a:t>
            </a:r>
            <a:r>
              <a:rPr lang="en-US" dirty="0"/>
              <a:t> </a:t>
            </a:r>
            <a:r>
              <a:rPr lang="en-US" dirty="0" err="1"/>
              <a:t>impedit</a:t>
            </a:r>
            <a:r>
              <a:rPr lang="en-US" dirty="0"/>
              <a:t>, quo minus id, quod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placeat</a:t>
            </a:r>
            <a:r>
              <a:rPr lang="en-US" dirty="0"/>
              <a:t>, </a:t>
            </a:r>
            <a:r>
              <a:rPr lang="en-US" dirty="0" err="1"/>
              <a:t>facere</a:t>
            </a:r>
            <a:r>
              <a:rPr lang="en-US" dirty="0"/>
              <a:t> </a:t>
            </a:r>
            <a:r>
              <a:rPr lang="en-US" dirty="0" err="1"/>
              <a:t>possimus</a:t>
            </a:r>
            <a:endParaRPr lang="en-US" dirty="0"/>
          </a:p>
          <a:p>
            <a:endParaRPr 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accusamus</a:t>
            </a:r>
            <a:r>
              <a:rPr lang="en-US" dirty="0"/>
              <a:t> et </a:t>
            </a:r>
            <a:r>
              <a:rPr lang="en-US" dirty="0" err="1" smtClean="0"/>
              <a:t>iusto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Et </a:t>
            </a:r>
            <a:r>
              <a:rPr lang="en-US" dirty="0" err="1"/>
              <a:t>harum</a:t>
            </a:r>
            <a:r>
              <a:rPr lang="en-US" dirty="0"/>
              <a:t>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rerum</a:t>
            </a:r>
            <a:r>
              <a:rPr lang="en-US" dirty="0"/>
              <a:t> </a:t>
            </a:r>
            <a:r>
              <a:rPr lang="en-US" dirty="0" err="1"/>
              <a:t>facilis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et </a:t>
            </a:r>
            <a:r>
              <a:rPr lang="en-US" dirty="0" err="1"/>
              <a:t>expedita</a:t>
            </a:r>
            <a:r>
              <a:rPr lang="en-US" dirty="0"/>
              <a:t> </a:t>
            </a:r>
            <a:r>
              <a:rPr lang="en-US" dirty="0" err="1"/>
              <a:t>distinctio</a:t>
            </a:r>
            <a:r>
              <a:rPr lang="en-US" dirty="0"/>
              <a:t>. Nam </a:t>
            </a:r>
            <a:r>
              <a:rPr lang="en-US" dirty="0" err="1"/>
              <a:t>libero</a:t>
            </a:r>
            <a:r>
              <a:rPr lang="en-US" dirty="0"/>
              <a:t> tempore, cum </a:t>
            </a:r>
            <a:r>
              <a:rPr lang="en-US" dirty="0" err="1"/>
              <a:t>soluta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eligendi</a:t>
            </a:r>
            <a:r>
              <a:rPr lang="en-US" dirty="0"/>
              <a:t> </a:t>
            </a:r>
            <a:r>
              <a:rPr lang="en-US" dirty="0" err="1"/>
              <a:t>optio</a:t>
            </a:r>
            <a:r>
              <a:rPr lang="en-US" dirty="0"/>
              <a:t>, </a:t>
            </a:r>
            <a:r>
              <a:rPr lang="en-US" dirty="0" err="1"/>
              <a:t>cumque</a:t>
            </a:r>
            <a:r>
              <a:rPr lang="en-US" dirty="0"/>
              <a:t> </a:t>
            </a:r>
            <a:r>
              <a:rPr lang="en-US" dirty="0" err="1"/>
              <a:t>nihil</a:t>
            </a:r>
            <a:r>
              <a:rPr lang="en-US" dirty="0"/>
              <a:t> </a:t>
            </a:r>
            <a:r>
              <a:rPr lang="en-US" dirty="0" err="1"/>
              <a:t>impedit</a:t>
            </a:r>
            <a:r>
              <a:rPr lang="en-US" dirty="0"/>
              <a:t>, quo minus id, quod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placeat</a:t>
            </a:r>
            <a:r>
              <a:rPr lang="en-US" dirty="0"/>
              <a:t>, </a:t>
            </a:r>
            <a:r>
              <a:rPr lang="en-US" dirty="0" err="1"/>
              <a:t>facere</a:t>
            </a:r>
            <a:r>
              <a:rPr lang="en-US" dirty="0"/>
              <a:t> </a:t>
            </a:r>
            <a:r>
              <a:rPr lang="en-US" dirty="0" err="1"/>
              <a:t>possimus</a:t>
            </a:r>
            <a:endParaRPr lang="en-US" dirty="0"/>
          </a:p>
          <a:p>
            <a:endParaRPr 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accusamus</a:t>
            </a:r>
            <a:r>
              <a:rPr lang="en-US" dirty="0"/>
              <a:t> et </a:t>
            </a:r>
            <a:r>
              <a:rPr lang="en-US" dirty="0" err="1"/>
              <a:t>iusto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図プレースホルダー 3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5" name="図プレースホルダー 4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6" name="図プレースホルダー 5"/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7" name="図プレースホルダー 6"/>
          <p:cNvSpPr>
            <a:spLocks noGrp="1"/>
          </p:cNvSpPr>
          <p:nvPr>
            <p:ph type="pic" sz="quarter" idx="29"/>
          </p:nvPr>
        </p:nvSpPr>
        <p:spPr/>
      </p:sp>
    </p:spTree>
    <p:extLst>
      <p:ext uri="{BB962C8B-B14F-4D97-AF65-F5344CB8AC3E}">
        <p14:creationId xmlns:p14="http://schemas.microsoft.com/office/powerpoint/2010/main" xmlns="" val="162389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2176024" y="887521"/>
            <a:ext cx="13728700" cy="824276"/>
          </a:xfrm>
        </p:spPr>
        <p:txBody>
          <a:bodyPr/>
          <a:lstStyle/>
          <a:p>
            <a:r>
              <a:rPr lang="fr-FR" sz="7200" b="1" dirty="0" smtClean="0">
                <a:latin typeface="Batang" pitchFamily="18" charset="-127"/>
                <a:ea typeface="Batang" pitchFamily="18" charset="-127"/>
              </a:rPr>
              <a:t>Plan</a:t>
            </a:r>
            <a:endParaRPr lang="fr-FR" sz="7200" b="1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8" name="Titre 4"/>
          <p:cNvSpPr txBox="1">
            <a:spLocks/>
          </p:cNvSpPr>
          <p:nvPr/>
        </p:nvSpPr>
        <p:spPr>
          <a:xfrm>
            <a:off x="2114415" y="2645923"/>
            <a:ext cx="13728700" cy="5560708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defTabSz="1371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6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Batang" pitchFamily="18" charset="-127"/>
                <a:ea typeface="Batang" pitchFamily="18" charset="-127"/>
                <a:cs typeface="Open Sans Light" panose="020B0306030504020204" pitchFamily="34" charset="0"/>
              </a:rPr>
              <a:t> </a:t>
            </a:r>
            <a:r>
              <a:rPr lang="fr-FR" sz="6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tang" pitchFamily="18" charset="-127"/>
                <a:ea typeface="Batang" pitchFamily="18" charset="-127"/>
                <a:cs typeface="Open Sans Light" panose="020B0306030504020204" pitchFamily="34" charset="0"/>
              </a:rPr>
              <a:t>TakeTaxi</a:t>
            </a:r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tang" pitchFamily="18" charset="-127"/>
                <a:ea typeface="Batang" pitchFamily="18" charset="-127"/>
                <a:cs typeface="Open Sans Light" panose="020B0306030504020204" pitchFamily="34" charset="0"/>
              </a:rPr>
              <a:t> services (</a:t>
            </a:r>
            <a:r>
              <a:rPr lang="fr-FR" sz="6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tang" pitchFamily="18" charset="-127"/>
                <a:ea typeface="Batang" pitchFamily="18" charset="-127"/>
                <a:cs typeface="Open Sans Light" panose="020B0306030504020204" pitchFamily="34" charset="0"/>
              </a:rPr>
              <a:t>video</a:t>
            </a:r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tang" pitchFamily="18" charset="-127"/>
                <a:ea typeface="Batang" pitchFamily="18" charset="-127"/>
                <a:cs typeface="Open Sans Light" panose="020B0306030504020204" pitchFamily="34" charset="0"/>
              </a:rPr>
              <a:t> site)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tang" pitchFamily="18" charset="-127"/>
                <a:ea typeface="Batang" pitchFamily="18" charset="-127"/>
                <a:cs typeface="Open Sans Light" panose="020B0306030504020204" pitchFamily="34" charset="0"/>
              </a:rPr>
              <a:t> </a:t>
            </a:r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tang" pitchFamily="18" charset="-127"/>
                <a:ea typeface="Batang" pitchFamily="18" charset="-127"/>
                <a:cs typeface="Open Sans Light" panose="020B0306030504020204" pitchFamily="34" charset="0"/>
              </a:rPr>
              <a:t>Survey (objectifs, </a:t>
            </a:r>
            <a:r>
              <a:rPr lang="fr-FR" sz="6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tang" pitchFamily="18" charset="-127"/>
                <a:ea typeface="Batang" pitchFamily="18" charset="-127"/>
                <a:cs typeface="Open Sans Light" panose="020B0306030504020204" pitchFamily="34" charset="0"/>
              </a:rPr>
              <a:t>interpretations</a:t>
            </a:r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tang" pitchFamily="18" charset="-127"/>
                <a:ea typeface="Batang" pitchFamily="18" charset="-127"/>
                <a:cs typeface="Open Sans Light" panose="020B0306030504020204" pitchFamily="34" charset="0"/>
              </a:rPr>
              <a:t>)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kumimoji="0" lang="fr-FR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Batang" pitchFamily="18" charset="-127"/>
                <a:ea typeface="Batang" pitchFamily="18" charset="-127"/>
                <a:cs typeface="Open Sans Light" panose="020B0306030504020204" pitchFamily="34" charset="0"/>
              </a:rPr>
              <a:t> </a:t>
            </a:r>
            <a:r>
              <a:rPr lang="fr-FR" sz="6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tang" pitchFamily="18" charset="-127"/>
                <a:ea typeface="Batang" pitchFamily="18" charset="-127"/>
                <a:cs typeface="Open Sans Light" panose="020B0306030504020204" pitchFamily="34" charset="0"/>
              </a:rPr>
              <a:t>Branding</a:t>
            </a:r>
            <a:endParaRPr lang="fr-FR" sz="6000" dirty="0" smtClean="0">
              <a:solidFill>
                <a:schemeClr val="tx1">
                  <a:lumMod val="65000"/>
                  <a:lumOff val="35000"/>
                </a:schemeClr>
              </a:solidFill>
              <a:latin typeface="Batang" pitchFamily="18" charset="-127"/>
              <a:ea typeface="Batang" pitchFamily="18" charset="-127"/>
              <a:cs typeface="Open Sans Light" panose="020B0306030504020204" pitchFamily="34" charset="0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kumimoji="0" lang="fr-FR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Batang" pitchFamily="18" charset="-127"/>
                <a:ea typeface="Batang" pitchFamily="18" charset="-127"/>
                <a:cs typeface="Open Sans Light" panose="020B0306030504020204" pitchFamily="34" charset="0"/>
              </a:rPr>
              <a:t>T</a:t>
            </a:r>
            <a:r>
              <a:rPr lang="fr-FR" sz="6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tang" pitchFamily="18" charset="-127"/>
                <a:ea typeface="Batang" pitchFamily="18" charset="-127"/>
                <a:cs typeface="Open Sans Light" panose="020B0306030504020204" pitchFamily="34" charset="0"/>
              </a:rPr>
              <a:t>he</a:t>
            </a:r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tang" pitchFamily="18" charset="-127"/>
                <a:ea typeface="Batang" pitchFamily="18" charset="-127"/>
                <a:cs typeface="Open Sans Light" panose="020B0306030504020204" pitchFamily="34" charset="0"/>
              </a:rPr>
              <a:t> 4 P of marketing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fr-FR" sz="6000" smtClean="0">
                <a:solidFill>
                  <a:schemeClr val="tx1">
                    <a:lumMod val="65000"/>
                    <a:lumOff val="35000"/>
                  </a:schemeClr>
                </a:solidFill>
                <a:latin typeface="Batang" pitchFamily="18" charset="-127"/>
                <a:ea typeface="Batang" pitchFamily="18" charset="-127"/>
                <a:cs typeface="Open Sans Light" panose="020B0306030504020204" pitchFamily="34" charset="0"/>
              </a:rPr>
              <a:t> PESTEL</a:t>
            </a:r>
            <a:endParaRPr lang="fr-FR" sz="6000" dirty="0" smtClean="0">
              <a:solidFill>
                <a:schemeClr val="tx1">
                  <a:lumMod val="65000"/>
                  <a:lumOff val="35000"/>
                </a:schemeClr>
              </a:solidFill>
              <a:latin typeface="Batang" pitchFamily="18" charset="-127"/>
              <a:ea typeface="Batang" pitchFamily="18" charset="-127"/>
              <a:cs typeface="Open Sans Light" panose="020B0306030504020204" pitchFamily="34" charset="0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tang" pitchFamily="18" charset="-127"/>
                <a:ea typeface="Batang" pitchFamily="18" charset="-127"/>
                <a:cs typeface="Open Sans Light" panose="020B0306030504020204" pitchFamily="34" charset="0"/>
              </a:rPr>
              <a:t> </a:t>
            </a:r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tang" pitchFamily="18" charset="-127"/>
                <a:ea typeface="Batang" pitchFamily="18" charset="-127"/>
                <a:cs typeface="Open Sans Light" panose="020B0306030504020204" pitchFamily="34" charset="0"/>
              </a:rPr>
              <a:t>Balance </a:t>
            </a:r>
            <a:r>
              <a:rPr lang="fr-FR" sz="6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tang" pitchFamily="18" charset="-127"/>
                <a:ea typeface="Batang" pitchFamily="18" charset="-127"/>
                <a:cs typeface="Open Sans Light" panose="020B0306030504020204" pitchFamily="34" charset="0"/>
              </a:rPr>
              <a:t>sheet</a:t>
            </a:r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tang" pitchFamily="18" charset="-127"/>
                <a:ea typeface="Batang" pitchFamily="18" charset="-127"/>
                <a:cs typeface="Open Sans Light" panose="020B0306030504020204" pitchFamily="34" charset="0"/>
              </a:rPr>
              <a:t> and </a:t>
            </a:r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tang" pitchFamily="18" charset="-127"/>
                <a:ea typeface="Batang" pitchFamily="18" charset="-127"/>
                <a:cs typeface="Open Sans Light" panose="020B0306030504020204" pitchFamily="34" charset="0"/>
              </a:rPr>
              <a:t>CPC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8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Make It Possible With Us!</a:t>
            </a:r>
            <a:endParaRPr 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a-DK" dirty="0"/>
              <a:t>At vero eos et accusamus et iusto odio dignissimos ducimus, qui blanditiis praesentium voluptatum deleniti atque corrupti, quos dolores et quas molestias excepturi </a:t>
            </a:r>
            <a:r>
              <a:rPr lang="da-DK" dirty="0" smtClean="0"/>
              <a:t>sint</a:t>
            </a:r>
            <a:endParaRPr 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2260600" y="5438274"/>
            <a:ext cx="13741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xmlns="" val="1076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xmlns="" val="159346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ッター プレースホルダー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TakeTaxi</a:t>
            </a:r>
            <a:endParaRPr lang="en-US" dirty="0" smtClean="0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DAEF4D36-AE85-49C9-90DE-66D02B25727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4" name="タイトル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ctr"/>
            <a:r>
              <a:rPr lang="en-US" dirty="0" smtClean="0"/>
              <a:t>Commercial </a:t>
            </a:r>
            <a:r>
              <a:rPr lang="en-US" dirty="0" smtClean="0"/>
              <a:t>director</a:t>
            </a:r>
          </a:p>
          <a:p>
            <a:pPr algn="ctr"/>
            <a:r>
              <a:rPr lang="en-US" dirty="0" smtClean="0"/>
              <a:t>BAROUCH </a:t>
            </a:r>
            <a:r>
              <a:rPr lang="en-US" dirty="0" err="1" smtClean="0"/>
              <a:t>Ayoub</a:t>
            </a:r>
            <a:endParaRPr lang="en-US" dirty="0" smtClean="0"/>
          </a:p>
        </p:txBody>
      </p:sp>
      <p:sp>
        <p:nvSpPr>
          <p:cNvPr id="38" name="テキスト プレースホルダー 37"/>
          <p:cNvSpPr>
            <a:spLocks noGrp="1"/>
          </p:cNvSpPr>
          <p:nvPr>
            <p:ph type="body" sz="quarter" idx="20"/>
          </p:nvPr>
        </p:nvSpPr>
        <p:spPr>
          <a:xfrm>
            <a:off x="4786010" y="2315907"/>
            <a:ext cx="4345250" cy="2984500"/>
          </a:xfrm>
        </p:spPr>
        <p:txBody>
          <a:bodyPr/>
          <a:lstStyle/>
          <a:p>
            <a:pPr algn="ctr"/>
            <a:r>
              <a:rPr lang="en-US" dirty="0" smtClean="0"/>
              <a:t>Executive Director</a:t>
            </a:r>
          </a:p>
          <a:p>
            <a:pPr algn="ctr"/>
            <a:r>
              <a:rPr lang="en-US" dirty="0" smtClean="0"/>
              <a:t>ABOUMOUSSA </a:t>
            </a:r>
            <a:r>
              <a:rPr lang="en-US" dirty="0" err="1" smtClean="0"/>
              <a:t>Zainaba</a:t>
            </a:r>
            <a:endParaRPr lang="en-US" dirty="0"/>
          </a:p>
        </p:txBody>
      </p:sp>
      <p:sp>
        <p:nvSpPr>
          <p:cNvPr id="39" name="テキスト プレースホルダー 38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 algn="ctr"/>
            <a:r>
              <a:rPr lang="en-US" dirty="0" smtClean="0"/>
              <a:t>Technical </a:t>
            </a:r>
            <a:r>
              <a:rPr lang="en-US" dirty="0" smtClean="0"/>
              <a:t>Director</a:t>
            </a:r>
          </a:p>
          <a:p>
            <a:pPr algn="ctr"/>
            <a:r>
              <a:rPr lang="en-US" dirty="0" smtClean="0"/>
              <a:t>AKERKAOU </a:t>
            </a:r>
            <a:r>
              <a:rPr lang="en-US" dirty="0" err="1" smtClean="0"/>
              <a:t>Rizki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0" name="テキスト プレースホルダー 39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pPr algn="ctr"/>
            <a:r>
              <a:rPr lang="en-US" dirty="0" smtClean="0"/>
              <a:t>Marketing </a:t>
            </a:r>
            <a:r>
              <a:rPr lang="en-US" dirty="0" smtClean="0"/>
              <a:t>Director</a:t>
            </a:r>
          </a:p>
          <a:p>
            <a:pPr algn="ctr"/>
            <a:r>
              <a:rPr lang="en-US" dirty="0" smtClean="0"/>
              <a:t>KANDRY </a:t>
            </a:r>
            <a:r>
              <a:rPr lang="en-US" dirty="0" err="1" smtClean="0"/>
              <a:t>Hafsa</a:t>
            </a:r>
            <a:endParaRPr lang="en-US" dirty="0" smtClean="0"/>
          </a:p>
        </p:txBody>
      </p:sp>
      <p:pic>
        <p:nvPicPr>
          <p:cNvPr id="24" name="Espace réservé pour une image  23" descr="ayoubBarouch.PNG"/>
          <p:cNvPicPr>
            <a:picLocks noGrp="1" noChangeAspect="1"/>
          </p:cNvPicPr>
          <p:nvPr>
            <p:ph type="pic" sz="quarter" idx="23"/>
          </p:nvPr>
        </p:nvPicPr>
        <p:blipFill>
          <a:blip r:embed="rId3"/>
          <a:srcRect t="4153" b="4153"/>
          <a:stretch>
            <a:fillRect/>
          </a:stretch>
        </p:blipFill>
        <p:spPr/>
      </p:pic>
      <p:pic>
        <p:nvPicPr>
          <p:cNvPr id="23" name="Espace réservé pour une image  22" descr="hafsaKand.PNG"/>
          <p:cNvPicPr>
            <a:picLocks noGrp="1" noChangeAspect="1"/>
          </p:cNvPicPr>
          <p:nvPr>
            <p:ph type="pic" sz="quarter" idx="32"/>
          </p:nvPr>
        </p:nvPicPr>
        <p:blipFill>
          <a:blip r:embed="rId4"/>
          <a:srcRect l="6890" r="6890"/>
          <a:stretch>
            <a:fillRect/>
          </a:stretch>
        </p:blipFill>
        <p:spPr/>
      </p:pic>
      <p:pic>
        <p:nvPicPr>
          <p:cNvPr id="26" name="Espace réservé pour une image  25" descr="zainabaAbu.PNG"/>
          <p:cNvPicPr>
            <a:picLocks noGrp="1" noChangeAspect="1"/>
          </p:cNvPicPr>
          <p:nvPr>
            <p:ph type="pic" sz="quarter" idx="17"/>
          </p:nvPr>
        </p:nvPicPr>
        <p:blipFill>
          <a:blip r:embed="rId5"/>
          <a:srcRect t="2902" b="2902"/>
          <a:stretch>
            <a:fillRect/>
          </a:stretch>
        </p:blipFill>
        <p:spPr>
          <a:xfrm>
            <a:off x="1712068" y="2315907"/>
            <a:ext cx="3065946" cy="2984500"/>
          </a:xfrm>
        </p:spPr>
      </p:pic>
      <p:pic>
        <p:nvPicPr>
          <p:cNvPr id="31" name="Espace réservé pour une image  30" descr="rizki.PNG"/>
          <p:cNvPicPr>
            <a:picLocks noGrp="1" noChangeAspect="1"/>
          </p:cNvPicPr>
          <p:nvPr>
            <p:ph type="pic" sz="quarter" idx="26"/>
          </p:nvPr>
        </p:nvPicPr>
        <p:blipFill>
          <a:blip r:embed="rId6"/>
          <a:srcRect l="2762" r="27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88063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8800" dirty="0" smtClean="0">
                <a:latin typeface="Batang" pitchFamily="18" charset="-127"/>
                <a:ea typeface="Batang" pitchFamily="18" charset="-127"/>
              </a:rPr>
              <a:t>Our Services</a:t>
            </a:r>
            <a:endParaRPr lang="en-US" sz="8800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7" name="スライド番号プレースホルダー 15"/>
          <p:cNvSpPr txBox="1">
            <a:spLocks/>
          </p:cNvSpPr>
          <p:nvPr/>
        </p:nvSpPr>
        <p:spPr>
          <a:xfrm>
            <a:off x="13920281" y="9630385"/>
            <a:ext cx="4114800" cy="34533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Slide </a:t>
            </a:r>
            <a:fld id="{DAEF4D36-AE85-49C9-90DE-66D02B257272}" type="slidenum">
              <a:rPr lang="en-US" sz="200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lang="en-US" sz="2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928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TakeTaxi</a:t>
            </a:r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  <a:endParaRPr 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accusamus</a:t>
            </a:r>
            <a:endParaRPr 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Nemo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ipsam</a:t>
            </a:r>
            <a:r>
              <a:rPr lang="en-US" dirty="0"/>
              <a:t> </a:t>
            </a:r>
            <a:r>
              <a:rPr lang="en-US" dirty="0" err="1"/>
              <a:t>voluptatem</a:t>
            </a:r>
            <a:endParaRPr 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endParaRPr lang="en-US" dirty="0"/>
          </a:p>
        </p:txBody>
      </p:sp>
      <p:pic>
        <p:nvPicPr>
          <p:cNvPr id="16" name="Picture 3" descr="D:\ILISI_2\Phase1\marketing\taketax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3157" y="6712086"/>
            <a:ext cx="1750979" cy="17062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8110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9" name="タイトル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25" name="サブタイトル 24"/>
          <p:cNvSpPr>
            <a:spLocks noGrp="1"/>
          </p:cNvSpPr>
          <p:nvPr>
            <p:ph type="subTitle" idx="1"/>
          </p:nvPr>
        </p:nvSpPr>
        <p:spPr>
          <a:xfrm>
            <a:off x="316229" y="1305407"/>
            <a:ext cx="17646914" cy="956194"/>
          </a:xfrm>
        </p:spPr>
        <p:txBody>
          <a:bodyPr>
            <a:normAutofit/>
          </a:bodyPr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br>
              <a:rPr lang="en-US" dirty="0"/>
            </a:b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 </a:t>
            </a:r>
          </a:p>
          <a:p>
            <a:endParaRPr lang="en-US" dirty="0"/>
          </a:p>
        </p:txBody>
      </p:sp>
      <p:sp>
        <p:nvSpPr>
          <p:cNvPr id="28" name="円/楕円 27"/>
          <p:cNvSpPr/>
          <p:nvPr/>
        </p:nvSpPr>
        <p:spPr>
          <a:xfrm>
            <a:off x="2865718" y="4733083"/>
            <a:ext cx="2044700" cy="2044700"/>
          </a:xfrm>
          <a:prstGeom prst="ellipse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1980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円/楕円 28"/>
          <p:cNvSpPr/>
          <p:nvPr/>
        </p:nvSpPr>
        <p:spPr>
          <a:xfrm>
            <a:off x="6311900" y="4733083"/>
            <a:ext cx="2044700" cy="20447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1990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円/楕円 29"/>
          <p:cNvSpPr/>
          <p:nvPr/>
        </p:nvSpPr>
        <p:spPr>
          <a:xfrm>
            <a:off x="9758082" y="4733083"/>
            <a:ext cx="2044700" cy="20447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2000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13204264" y="4733083"/>
            <a:ext cx="2044700" cy="20447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2010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3" name="直線コネクタ 32"/>
          <p:cNvCxnSpPr>
            <a:stCxn id="28" idx="2"/>
          </p:cNvCxnSpPr>
          <p:nvPr/>
        </p:nvCxnSpPr>
        <p:spPr>
          <a:xfrm flipH="1">
            <a:off x="0" y="5755433"/>
            <a:ext cx="286571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2"/>
            <a:endCxn id="28" idx="6"/>
          </p:cNvCxnSpPr>
          <p:nvPr/>
        </p:nvCxnSpPr>
        <p:spPr>
          <a:xfrm flipH="1">
            <a:off x="4910418" y="5755433"/>
            <a:ext cx="1401482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30" idx="2"/>
            <a:endCxn id="29" idx="6"/>
          </p:cNvCxnSpPr>
          <p:nvPr/>
        </p:nvCxnSpPr>
        <p:spPr>
          <a:xfrm flipH="1">
            <a:off x="8356600" y="5755433"/>
            <a:ext cx="1401482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31" idx="2"/>
            <a:endCxn id="30" idx="6"/>
          </p:cNvCxnSpPr>
          <p:nvPr/>
        </p:nvCxnSpPr>
        <p:spPr>
          <a:xfrm flipH="1">
            <a:off x="11802782" y="5755433"/>
            <a:ext cx="1401482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endCxn id="31" idx="6"/>
          </p:cNvCxnSpPr>
          <p:nvPr/>
        </p:nvCxnSpPr>
        <p:spPr>
          <a:xfrm flipH="1">
            <a:off x="15248964" y="5755433"/>
            <a:ext cx="303903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0" y="5244051"/>
            <a:ext cx="8130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Past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7169296" y="5244051"/>
            <a:ext cx="111870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Future</a:t>
            </a:r>
          </a:p>
        </p:txBody>
      </p:sp>
      <p:sp>
        <p:nvSpPr>
          <p:cNvPr id="49" name="角丸四角形吹き出し 48"/>
          <p:cNvSpPr/>
          <p:nvPr/>
        </p:nvSpPr>
        <p:spPr>
          <a:xfrm>
            <a:off x="2925810" y="3105802"/>
            <a:ext cx="3251620" cy="1116106"/>
          </a:xfrm>
          <a:prstGeom prst="wedgeRoundRectCallout">
            <a:avLst>
              <a:gd name="adj1" fmla="val -21315"/>
              <a:gd name="adj2" fmla="val 7213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0099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en-US" sz="1600" dirty="0">
                <a:solidFill>
                  <a:srgbClr val="0099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0099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en-US" sz="1600" dirty="0">
                <a:solidFill>
                  <a:srgbClr val="0099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sit </a:t>
            </a:r>
            <a:r>
              <a:rPr lang="en-US" sz="1600" dirty="0" err="1">
                <a:solidFill>
                  <a:srgbClr val="0099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600" dirty="0">
                <a:solidFill>
                  <a:srgbClr val="0099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br>
              <a:rPr lang="en-US" sz="1600" dirty="0">
                <a:solidFill>
                  <a:srgbClr val="0099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600" dirty="0" err="1">
                <a:solidFill>
                  <a:srgbClr val="0099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1600" dirty="0">
                <a:solidFill>
                  <a:srgbClr val="0099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0099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adipisicing</a:t>
            </a:r>
            <a:r>
              <a:rPr lang="en-US" sz="1600" dirty="0">
                <a:solidFill>
                  <a:srgbClr val="0099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0099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endParaRPr lang="en-US" sz="1600" dirty="0">
              <a:solidFill>
                <a:srgbClr val="0099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角丸四角形吹き出し 49"/>
          <p:cNvSpPr/>
          <p:nvPr/>
        </p:nvSpPr>
        <p:spPr>
          <a:xfrm>
            <a:off x="5104980" y="7340228"/>
            <a:ext cx="3251620" cy="1116106"/>
          </a:xfrm>
          <a:prstGeom prst="wedgeRoundRectCallout">
            <a:avLst>
              <a:gd name="adj1" fmla="val 21694"/>
              <a:gd name="adj2" fmla="val -76054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99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</a:t>
            </a:r>
            <a:br>
              <a:rPr lang="en-US" sz="1600">
                <a:solidFill>
                  <a:srgbClr val="0099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600">
                <a:solidFill>
                  <a:srgbClr val="0099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 adipisicing elit</a:t>
            </a:r>
            <a:endParaRPr lang="en-US" sz="1600" dirty="0">
              <a:solidFill>
                <a:srgbClr val="0099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角丸四角形吹き出し 50"/>
          <p:cNvSpPr/>
          <p:nvPr/>
        </p:nvSpPr>
        <p:spPr>
          <a:xfrm>
            <a:off x="9758082" y="3110524"/>
            <a:ext cx="3251620" cy="1116106"/>
          </a:xfrm>
          <a:prstGeom prst="wedgeRoundRectCallout">
            <a:avLst>
              <a:gd name="adj1" fmla="val -21315"/>
              <a:gd name="adj2" fmla="val 7213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99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</a:t>
            </a:r>
            <a:br>
              <a:rPr lang="en-US" sz="1600">
                <a:solidFill>
                  <a:srgbClr val="0099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600">
                <a:solidFill>
                  <a:srgbClr val="0099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 adipisicing elit</a:t>
            </a:r>
            <a:endParaRPr lang="en-US" sz="1600" dirty="0">
              <a:solidFill>
                <a:srgbClr val="0099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角丸四角形吹き出し 51"/>
          <p:cNvSpPr/>
          <p:nvPr/>
        </p:nvSpPr>
        <p:spPr>
          <a:xfrm>
            <a:off x="11997344" y="7340228"/>
            <a:ext cx="3251620" cy="1116106"/>
          </a:xfrm>
          <a:prstGeom prst="wedgeRoundRectCallout">
            <a:avLst>
              <a:gd name="adj1" fmla="val 21694"/>
              <a:gd name="adj2" fmla="val -76054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99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</a:t>
            </a:r>
            <a:br>
              <a:rPr lang="en-US" sz="1600">
                <a:solidFill>
                  <a:srgbClr val="0099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600">
                <a:solidFill>
                  <a:srgbClr val="0099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 adipisicing elit</a:t>
            </a:r>
            <a:endParaRPr lang="en-US" sz="1600" dirty="0">
              <a:solidFill>
                <a:srgbClr val="0099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60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Yes, We are Here Now</a:t>
            </a:r>
            <a:endParaRPr 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a-DK" dirty="0"/>
              <a:t>At vero eos et accusamus et iusto odio dignissimos ducimus, qui blanditiis praesentium voluptatum deleniti atque corrupti, quos dolores et quas molestias excepturi </a:t>
            </a:r>
            <a:r>
              <a:rPr lang="da-DK" dirty="0" smtClean="0"/>
              <a:t>sint</a:t>
            </a:r>
            <a:endParaRPr 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2260600" y="5438274"/>
            <a:ext cx="13741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xmlns="" val="157752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New Approach</a:t>
            </a:r>
            <a:endParaRPr 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a-DK" dirty="0"/>
              <a:t>Lorem ipsum dolor sit amet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75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0" name="タイトル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Concept You’ve Never Heard</a:t>
            </a:r>
            <a:endParaRPr lang="en-US" dirty="0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br>
              <a:rPr lang="en-US" dirty="0"/>
            </a:b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 </a:t>
            </a:r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br>
              <a:rPr lang="en-US" dirty="0"/>
            </a:b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 </a:t>
            </a: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accusamus</a:t>
            </a:r>
            <a:r>
              <a:rPr lang="en-US" dirty="0"/>
              <a:t> et </a:t>
            </a:r>
            <a:r>
              <a:rPr lang="en-US" dirty="0" err="1"/>
              <a:t>iusto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dignissimos</a:t>
            </a:r>
            <a:r>
              <a:rPr lang="en-US" dirty="0"/>
              <a:t> </a:t>
            </a:r>
            <a:r>
              <a:rPr lang="en-US" dirty="0" err="1"/>
              <a:t>ducimus</a:t>
            </a:r>
            <a:r>
              <a:rPr lang="en-US" dirty="0"/>
              <a:t>, qui </a:t>
            </a:r>
            <a:r>
              <a:rPr lang="en-US" dirty="0" err="1"/>
              <a:t>blanditiis</a:t>
            </a:r>
            <a:r>
              <a:rPr lang="en-US" dirty="0"/>
              <a:t> </a:t>
            </a:r>
            <a:r>
              <a:rPr lang="en-US" dirty="0" err="1"/>
              <a:t>praesentium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deleniti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corrupti</a:t>
            </a:r>
            <a:r>
              <a:rPr lang="en-US" dirty="0"/>
              <a:t>, quos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quas</a:t>
            </a:r>
            <a:r>
              <a:rPr lang="en-US" dirty="0"/>
              <a:t> </a:t>
            </a:r>
            <a:r>
              <a:rPr lang="en-US" dirty="0" err="1"/>
              <a:t>molestias</a:t>
            </a:r>
            <a:r>
              <a:rPr lang="en-US" dirty="0"/>
              <a:t> </a:t>
            </a:r>
            <a:r>
              <a:rPr lang="en-US" dirty="0" err="1"/>
              <a:t>excepturi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, </a:t>
            </a:r>
            <a:r>
              <a:rPr lang="en-US" dirty="0" err="1"/>
              <a:t>obcaecati</a:t>
            </a:r>
            <a:r>
              <a:rPr lang="en-US" dirty="0"/>
              <a:t> </a:t>
            </a:r>
            <a:r>
              <a:rPr lang="en-US" dirty="0" err="1"/>
              <a:t>cupiditate</a:t>
            </a:r>
            <a:r>
              <a:rPr lang="en-US" dirty="0"/>
              <a:t> non provident, </a:t>
            </a:r>
            <a:r>
              <a:rPr lang="en-US" dirty="0" err="1"/>
              <a:t>similique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in culpa,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mollitia</a:t>
            </a:r>
            <a:r>
              <a:rPr lang="en-US" dirty="0"/>
              <a:t> animi,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 et </a:t>
            </a:r>
            <a:r>
              <a:rPr lang="en-US" dirty="0" err="1"/>
              <a:t>dolorum</a:t>
            </a:r>
            <a:r>
              <a:rPr lang="en-US" dirty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</a:t>
            </a:r>
          </a:p>
          <a:p>
            <a:r>
              <a:rPr lang="en-US" dirty="0" smtClean="0"/>
              <a:t>Et </a:t>
            </a:r>
            <a:r>
              <a:rPr lang="en-US" dirty="0" err="1"/>
              <a:t>harum</a:t>
            </a:r>
            <a:r>
              <a:rPr lang="en-US" dirty="0"/>
              <a:t>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rerum</a:t>
            </a:r>
            <a:r>
              <a:rPr lang="en-US" dirty="0"/>
              <a:t> </a:t>
            </a:r>
            <a:r>
              <a:rPr lang="en-US" dirty="0" err="1"/>
              <a:t>facilis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et </a:t>
            </a:r>
            <a:r>
              <a:rPr lang="en-US" dirty="0" err="1"/>
              <a:t>expedita</a:t>
            </a:r>
            <a:r>
              <a:rPr lang="en-US" dirty="0"/>
              <a:t> </a:t>
            </a:r>
            <a:r>
              <a:rPr lang="en-US" dirty="0" err="1"/>
              <a:t>distinctio</a:t>
            </a:r>
            <a:r>
              <a:rPr lang="en-US" dirty="0"/>
              <a:t>. Nam </a:t>
            </a:r>
            <a:r>
              <a:rPr lang="en-US" dirty="0" err="1"/>
              <a:t>libero</a:t>
            </a:r>
            <a:r>
              <a:rPr lang="en-US" dirty="0"/>
              <a:t> tempore, cum </a:t>
            </a:r>
            <a:r>
              <a:rPr lang="en-US" dirty="0" err="1"/>
              <a:t>soluta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eligendi</a:t>
            </a:r>
            <a:r>
              <a:rPr lang="en-US" dirty="0"/>
              <a:t> </a:t>
            </a:r>
            <a:r>
              <a:rPr lang="en-US" dirty="0" err="1"/>
              <a:t>optio</a:t>
            </a:r>
            <a:r>
              <a:rPr lang="en-US" dirty="0"/>
              <a:t>, </a:t>
            </a:r>
            <a:r>
              <a:rPr lang="en-US" dirty="0" err="1"/>
              <a:t>cumque</a:t>
            </a:r>
            <a:r>
              <a:rPr lang="en-US" dirty="0"/>
              <a:t> </a:t>
            </a:r>
            <a:r>
              <a:rPr lang="en-US" dirty="0" err="1"/>
              <a:t>nihil</a:t>
            </a:r>
            <a:r>
              <a:rPr lang="en-US" dirty="0"/>
              <a:t> </a:t>
            </a:r>
            <a:r>
              <a:rPr lang="en-US" dirty="0" err="1"/>
              <a:t>impedit</a:t>
            </a:r>
            <a:r>
              <a:rPr lang="en-US" dirty="0"/>
              <a:t>, quo minus id, quod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placeat</a:t>
            </a:r>
            <a:r>
              <a:rPr lang="en-US" dirty="0" smtClean="0"/>
              <a:t>,…</a:t>
            </a:r>
            <a:endParaRPr lang="en-US" dirty="0"/>
          </a:p>
        </p:txBody>
      </p:sp>
      <p:sp>
        <p:nvSpPr>
          <p:cNvPr id="4" name="図プレースホルダー 3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xmlns="" val="108339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 Head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B0F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75000"/>
                <a:lumOff val="25000"/>
              </a:schemeClr>
            </a:solidFill>
            <a:latin typeface="Open Sans Light" panose="020B0306030504020204" pitchFamily="34" charset="0"/>
            <a:ea typeface="Open Sans Light" panose="020B0306030504020204" pitchFamily="34" charset="0"/>
            <a:cs typeface="Open Sans Light" panose="020B03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ead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600"/>
        </a:solidFill>
        <a:ln>
          <a:noFill/>
        </a:ln>
      </a:spPr>
      <a:bodyPr rtlCol="0" anchor="ctr"/>
      <a:lstStyle>
        <a:defPPr algn="ctr">
          <a:defRPr sz="405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50000"/>
                <a:lumOff val="50000"/>
              </a:schemeClr>
            </a:solidFill>
            <a:latin typeface="Open Sans Light" panose="020B0306030504020204" pitchFamily="34" charset="0"/>
            <a:ea typeface="Open Sans Light" panose="020B0306030504020204" pitchFamily="34" charset="0"/>
            <a:cs typeface="Open Sans Light" panose="020B03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1390</Words>
  <Application>Microsoft Office PowerPoint</Application>
  <PresentationFormat>Personnalisé</PresentationFormat>
  <Paragraphs>159</Paragraphs>
  <Slides>21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21</vt:i4>
      </vt:variant>
    </vt:vector>
  </HeadingPairs>
  <TitlesOfParts>
    <vt:vector size="23" baseType="lpstr">
      <vt:lpstr>No Header</vt:lpstr>
      <vt:lpstr>Header</vt:lpstr>
      <vt:lpstr>TakeTaxi Easy, Secure, Comfortable</vt:lpstr>
      <vt:lpstr>Plan</vt:lpstr>
      <vt:lpstr>About US</vt:lpstr>
      <vt:lpstr>Our Services</vt:lpstr>
      <vt:lpstr>Survey</vt:lpstr>
      <vt:lpstr>History</vt:lpstr>
      <vt:lpstr>Yes, We are Here Now</vt:lpstr>
      <vt:lpstr>New Approach</vt:lpstr>
      <vt:lpstr>The Concept You’ve Never Heard</vt:lpstr>
      <vt:lpstr>4 Important Keys</vt:lpstr>
      <vt:lpstr>4 Important Keys</vt:lpstr>
      <vt:lpstr>Purpose and Goal</vt:lpstr>
      <vt:lpstr>The Sky is the Limit</vt:lpstr>
      <vt:lpstr>Marketing Research</vt:lpstr>
      <vt:lpstr>Researching Synopsys</vt:lpstr>
      <vt:lpstr>Positive or Negative?</vt:lpstr>
      <vt:lpstr>Comparison among Markets</vt:lpstr>
      <vt:lpstr>Sales Tendency among Customers</vt:lpstr>
      <vt:lpstr>Comments</vt:lpstr>
      <vt:lpstr>Make It Possible With Us!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Fomalhaut Blue</dc:title>
  <dc:creator>秋咲准</dc:creator>
  <cp:lastModifiedBy>HP</cp:lastModifiedBy>
  <cp:revision>131</cp:revision>
  <dcterms:created xsi:type="dcterms:W3CDTF">2014-05-07T13:22:54Z</dcterms:created>
  <dcterms:modified xsi:type="dcterms:W3CDTF">2018-12-15T16:53:14Z</dcterms:modified>
</cp:coreProperties>
</file>