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0" r:id="rId2"/>
  </p:sldMasterIdLst>
  <p:notesMasterIdLst>
    <p:notesMasterId r:id="rId26"/>
  </p:notesMasterIdLst>
  <p:handoutMasterIdLst>
    <p:handoutMasterId r:id="rId27"/>
  </p:handoutMasterIdLst>
  <p:sldIdLst>
    <p:sldId id="256" r:id="rId3"/>
    <p:sldId id="279" r:id="rId4"/>
    <p:sldId id="258" r:id="rId5"/>
    <p:sldId id="257" r:id="rId6"/>
    <p:sldId id="260" r:id="rId7"/>
    <p:sldId id="280" r:id="rId8"/>
    <p:sldId id="281" r:id="rId9"/>
    <p:sldId id="261" r:id="rId10"/>
    <p:sldId id="263" r:id="rId11"/>
    <p:sldId id="264" r:id="rId12"/>
    <p:sldId id="262" r:id="rId13"/>
    <p:sldId id="265" r:id="rId14"/>
    <p:sldId id="271" r:id="rId15"/>
    <p:sldId id="266" r:id="rId16"/>
    <p:sldId id="267" r:id="rId17"/>
    <p:sldId id="268" r:id="rId18"/>
    <p:sldId id="270" r:id="rId19"/>
    <p:sldId id="272" r:id="rId20"/>
    <p:sldId id="273" r:id="rId21"/>
    <p:sldId id="274" r:id="rId22"/>
    <p:sldId id="275" r:id="rId23"/>
    <p:sldId id="277" r:id="rId24"/>
    <p:sldId id="278" r:id="rId25"/>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B36"/>
    <a:srgbClr val="0099FF"/>
    <a:srgbClr val="FF6600"/>
    <a:srgbClr val="0066FF"/>
    <a:srgbClr val="6666FF"/>
    <a:srgbClr val="6600CC"/>
    <a:srgbClr val="9999FF"/>
    <a:srgbClr val="6699FF"/>
    <a:srgbClr val="0033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9" d="100"/>
          <a:sy n="49" d="100"/>
        </p:scale>
        <p:origin x="558" y="18"/>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298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dummy</c:v>
                </c:pt>
              </c:strCache>
            </c:strRef>
          </c:tx>
          <c:spPr>
            <a:solidFill>
              <a:srgbClr val="0066FF"/>
            </a:solidFill>
          </c:spPr>
          <c:dPt>
            <c:idx val="0"/>
            <c:bubble3D val="0"/>
            <c:spPr>
              <a:solidFill>
                <a:srgbClr val="0099FF"/>
              </a:solidFill>
              <a:ln w="19050">
                <a:solidFill>
                  <a:schemeClr val="lt1"/>
                </a:solidFill>
              </a:ln>
              <a:effectLst/>
            </c:spPr>
            <c:extLst>
              <c:ext xmlns:c16="http://schemas.microsoft.com/office/drawing/2014/chart" uri="{C3380CC4-5D6E-409C-BE32-E72D297353CC}">
                <c16:uniqueId val="{00000001-576F-4CAA-A226-2E539CA48167}"/>
              </c:ext>
            </c:extLst>
          </c:dPt>
          <c:dPt>
            <c:idx val="1"/>
            <c:bubble3D val="0"/>
            <c:spPr>
              <a:solidFill>
                <a:srgbClr val="0066FF"/>
              </a:solidFill>
              <a:ln w="19050">
                <a:solidFill>
                  <a:schemeClr val="lt1"/>
                </a:solidFill>
              </a:ln>
              <a:effectLst/>
            </c:spPr>
            <c:extLst>
              <c:ext xmlns:c16="http://schemas.microsoft.com/office/drawing/2014/chart" uri="{C3380CC4-5D6E-409C-BE32-E72D297353CC}">
                <c16:uniqueId val="{00000003-576F-4CAA-A226-2E539CA48167}"/>
              </c:ext>
            </c:extLst>
          </c:dPt>
          <c:dPt>
            <c:idx val="2"/>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5-576F-4CAA-A226-2E539CA48167}"/>
              </c:ext>
            </c:extLst>
          </c:dPt>
          <c:dPt>
            <c:idx val="3"/>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7-576F-4CAA-A226-2E539CA48167}"/>
              </c:ext>
            </c:extLst>
          </c:dPt>
          <c:dLbls>
            <c:spPr>
              <a:noFill/>
              <a:ln>
                <a:noFill/>
              </a:ln>
              <a:effectLst/>
            </c:spPr>
            <c:txPr>
              <a:bodyPr rot="0" spcFirstLastPara="1" vertOverflow="ellipsis" vert="horz" wrap="square" lIns="38100" tIns="19050" rIns="38100" bIns="19050" anchor="ctr" anchorCtr="1">
                <a:spAutoFit/>
              </a:bodyPr>
              <a:lstStyle/>
              <a:p>
                <a:pPr>
                  <a:defRPr lang="ja-JP" sz="2400" b="0" i="0" u="none" strike="noStrike" kern="12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fr-FR"/>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Reborn</c:v>
                </c:pt>
                <c:pt idx="1">
                  <c:v>Reinforce</c:v>
                </c:pt>
                <c:pt idx="2">
                  <c:v>Reunite</c:v>
                </c:pt>
                <c:pt idx="3">
                  <c:v>Reality</c:v>
                </c:pt>
              </c:strCache>
            </c:strRef>
          </c:cat>
          <c:val>
            <c:numRef>
              <c:f>Sheet1!$B$2:$B$5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8-576F-4CAA-A226-2E539CA48167}"/>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zero"/>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82%</c:v>
                </c:pt>
              </c:strCache>
            </c:strRef>
          </c:tx>
          <c:spPr>
            <a:solidFill>
              <a:srgbClr val="0099FF"/>
            </a:solidFill>
          </c:spPr>
          <c:dPt>
            <c:idx val="0"/>
            <c:bubble3D val="0"/>
            <c:spPr>
              <a:solidFill>
                <a:srgbClr val="0099FF"/>
              </a:solidFill>
              <a:ln w="19050">
                <a:solidFill>
                  <a:schemeClr val="lt1"/>
                </a:solidFill>
              </a:ln>
              <a:effectLst/>
            </c:spPr>
            <c:extLst>
              <c:ext xmlns:c16="http://schemas.microsoft.com/office/drawing/2014/chart" uri="{C3380CC4-5D6E-409C-BE32-E72D297353CC}">
                <c16:uniqueId val="{00000001-B40B-4E82-89B1-76A71F6BD3FB}"/>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3-B40B-4E82-89B1-76A71F6BD3FB}"/>
              </c:ext>
            </c:extLst>
          </c:dPt>
          <c:cat>
            <c:strRef>
              <c:f>Sheet1!$A$2:$A$3</c:f>
              <c:strCache>
                <c:ptCount val="2"/>
                <c:pt idx="0">
                  <c:v>Positive</c:v>
                </c:pt>
                <c:pt idx="1">
                  <c:v>Negative</c:v>
                </c:pt>
              </c:strCache>
            </c:strRef>
          </c:cat>
          <c:val>
            <c:numRef>
              <c:f>Sheet1!$B$2:$B$3</c:f>
              <c:numCache>
                <c:formatCode>0%</c:formatCode>
                <c:ptCount val="2"/>
                <c:pt idx="0">
                  <c:v>0.82000000000000006</c:v>
                </c:pt>
                <c:pt idx="1">
                  <c:v>0.18000000000000002</c:v>
                </c:pt>
              </c:numCache>
            </c:numRef>
          </c:val>
          <c:extLst>
            <c:ext xmlns:c16="http://schemas.microsoft.com/office/drawing/2014/chart" uri="{C3380CC4-5D6E-409C-BE32-E72D297353CC}">
              <c16:uniqueId val="{00000004-B40B-4E82-89B1-76A71F6BD3FB}"/>
            </c:ext>
          </c:extLst>
        </c:ser>
        <c:dLbls>
          <c:showLegendKey val="0"/>
          <c:showVal val="0"/>
          <c:showCatName val="0"/>
          <c:showSerName val="0"/>
          <c:showPercent val="0"/>
          <c:showBubbleSize val="0"/>
          <c:showLeaderLines val="0"/>
        </c:dLbls>
        <c:firstSliceAng val="0"/>
        <c:holeSize val="55"/>
      </c:doughnutChart>
      <c:spPr>
        <a:noFill/>
        <a:ln>
          <a:noFill/>
        </a:ln>
        <a:effectLst/>
      </c:spPr>
    </c:plotArea>
    <c:plotVisOnly val="1"/>
    <c:dispBlanksAs val="zero"/>
    <c:showDLblsOverMax val="0"/>
  </c:chart>
  <c:spPr>
    <a:noFill/>
    <a:ln>
      <a:noFill/>
    </a:ln>
    <a:effectLst/>
  </c:spPr>
  <c:txPr>
    <a:bodyPr/>
    <a:lstStyle/>
    <a:p>
      <a:pPr>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82%</c:v>
                </c:pt>
              </c:strCache>
            </c:strRef>
          </c:tx>
          <c:spPr>
            <a:solidFill>
              <a:srgbClr val="0099FF"/>
            </a:solidFill>
          </c:spPr>
          <c:dPt>
            <c:idx val="0"/>
            <c:bubble3D val="0"/>
            <c:spPr>
              <a:solidFill>
                <a:srgbClr val="0099FF"/>
              </a:solidFill>
              <a:ln w="19050">
                <a:solidFill>
                  <a:schemeClr val="lt1"/>
                </a:solidFill>
              </a:ln>
              <a:effectLst/>
            </c:spPr>
            <c:extLst>
              <c:ext xmlns:c16="http://schemas.microsoft.com/office/drawing/2014/chart" uri="{C3380CC4-5D6E-409C-BE32-E72D297353CC}">
                <c16:uniqueId val="{00000001-9103-4232-B0F8-27091D57BB93}"/>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3-9103-4232-B0F8-27091D57BB93}"/>
              </c:ext>
            </c:extLst>
          </c:dPt>
          <c:cat>
            <c:strRef>
              <c:f>Sheet1!$A$2:$A$3</c:f>
              <c:strCache>
                <c:ptCount val="2"/>
                <c:pt idx="0">
                  <c:v>Positive</c:v>
                </c:pt>
                <c:pt idx="1">
                  <c:v>Negative</c:v>
                </c:pt>
              </c:strCache>
            </c:strRef>
          </c:cat>
          <c:val>
            <c:numRef>
              <c:f>Sheet1!$B$2:$B$3</c:f>
              <c:numCache>
                <c:formatCode>0%</c:formatCode>
                <c:ptCount val="2"/>
                <c:pt idx="0">
                  <c:v>0.99</c:v>
                </c:pt>
                <c:pt idx="1">
                  <c:v>1.0000000000000002E-2</c:v>
                </c:pt>
              </c:numCache>
            </c:numRef>
          </c:val>
          <c:extLst>
            <c:ext xmlns:c16="http://schemas.microsoft.com/office/drawing/2014/chart" uri="{C3380CC4-5D6E-409C-BE32-E72D297353CC}">
              <c16:uniqueId val="{00000004-9103-4232-B0F8-27091D57BB93}"/>
            </c:ext>
          </c:extLst>
        </c:ser>
        <c:dLbls>
          <c:showLegendKey val="0"/>
          <c:showVal val="0"/>
          <c:showCatName val="0"/>
          <c:showSerName val="0"/>
          <c:showPercent val="0"/>
          <c:showBubbleSize val="0"/>
          <c:showLeaderLines val="0"/>
        </c:dLbls>
        <c:firstSliceAng val="0"/>
        <c:holeSize val="55"/>
      </c:doughnutChart>
      <c:spPr>
        <a:noFill/>
        <a:ln>
          <a:noFill/>
        </a:ln>
        <a:effectLst/>
      </c:spPr>
    </c:plotArea>
    <c:plotVisOnly val="1"/>
    <c:dispBlanksAs val="zero"/>
    <c:showDLblsOverMax val="0"/>
  </c:chart>
  <c:spPr>
    <a:noFill/>
    <a:ln>
      <a:noFill/>
    </a:ln>
    <a:effectLst/>
  </c:spPr>
  <c:txPr>
    <a:bodyPr/>
    <a:lstStyle/>
    <a:p>
      <a:pPr>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82%</c:v>
                </c:pt>
              </c:strCache>
            </c:strRef>
          </c:tx>
          <c:spPr>
            <a:solidFill>
              <a:srgbClr val="0099FF"/>
            </a:solidFill>
          </c:spPr>
          <c:dPt>
            <c:idx val="0"/>
            <c:bubble3D val="0"/>
            <c:spPr>
              <a:solidFill>
                <a:srgbClr val="0099FF"/>
              </a:solidFill>
              <a:ln w="19050">
                <a:solidFill>
                  <a:schemeClr val="lt1"/>
                </a:solidFill>
              </a:ln>
              <a:effectLst/>
            </c:spPr>
            <c:extLst>
              <c:ext xmlns:c16="http://schemas.microsoft.com/office/drawing/2014/chart" uri="{C3380CC4-5D6E-409C-BE32-E72D297353CC}">
                <c16:uniqueId val="{00000001-551B-4AF4-A0F2-BF2AD78A36A5}"/>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3-551B-4AF4-A0F2-BF2AD78A36A5}"/>
              </c:ext>
            </c:extLst>
          </c:dPt>
          <c:cat>
            <c:strRef>
              <c:f>Sheet1!$A$2:$A$3</c:f>
              <c:strCache>
                <c:ptCount val="2"/>
                <c:pt idx="0">
                  <c:v>Positive</c:v>
                </c:pt>
                <c:pt idx="1">
                  <c:v>Negative</c:v>
                </c:pt>
              </c:strCache>
            </c:strRef>
          </c:cat>
          <c:val>
            <c:numRef>
              <c:f>Sheet1!$B$2:$B$3</c:f>
              <c:numCache>
                <c:formatCode>0%</c:formatCode>
                <c:ptCount val="2"/>
                <c:pt idx="0">
                  <c:v>0.76000000000000012</c:v>
                </c:pt>
                <c:pt idx="1">
                  <c:v>0.24000000000000002</c:v>
                </c:pt>
              </c:numCache>
            </c:numRef>
          </c:val>
          <c:extLst>
            <c:ext xmlns:c16="http://schemas.microsoft.com/office/drawing/2014/chart" uri="{C3380CC4-5D6E-409C-BE32-E72D297353CC}">
              <c16:uniqueId val="{00000004-551B-4AF4-A0F2-BF2AD78A36A5}"/>
            </c:ext>
          </c:extLst>
        </c:ser>
        <c:dLbls>
          <c:showLegendKey val="0"/>
          <c:showVal val="0"/>
          <c:showCatName val="0"/>
          <c:showSerName val="0"/>
          <c:showPercent val="0"/>
          <c:showBubbleSize val="0"/>
          <c:showLeaderLines val="0"/>
        </c:dLbls>
        <c:firstSliceAng val="0"/>
        <c:holeSize val="55"/>
      </c:doughnutChart>
      <c:spPr>
        <a:noFill/>
        <a:ln>
          <a:noFill/>
        </a:ln>
        <a:effectLst/>
      </c:spPr>
    </c:plotArea>
    <c:plotVisOnly val="1"/>
    <c:dispBlanksAs val="zero"/>
    <c:showDLblsOverMax val="0"/>
  </c:chart>
  <c:spPr>
    <a:noFill/>
    <a:ln>
      <a:noFill/>
    </a:ln>
    <a:effectLst/>
  </c:spPr>
  <c:txPr>
    <a:bodyPr/>
    <a:lstStyle/>
    <a:p>
      <a:pPr>
        <a:defRPr/>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Dummy</c:v>
                </c:pt>
              </c:strCache>
            </c:strRef>
          </c:tx>
          <c:spPr>
            <a:solidFill>
              <a:srgbClr val="0099FF"/>
            </a:solidFill>
            <a:ln>
              <a:noFill/>
            </a:ln>
            <a:effectLst/>
          </c:spPr>
          <c:invertIfNegative val="0"/>
          <c:dPt>
            <c:idx val="0"/>
            <c:invertIfNegative val="0"/>
            <c:bubble3D val="0"/>
            <c:spPr>
              <a:solidFill>
                <a:srgbClr val="0066FF"/>
              </a:solidFill>
              <a:ln>
                <a:noFill/>
              </a:ln>
              <a:effectLst/>
            </c:spPr>
            <c:extLst>
              <c:ext xmlns:c16="http://schemas.microsoft.com/office/drawing/2014/chart" uri="{C3380CC4-5D6E-409C-BE32-E72D297353CC}">
                <c16:uniqueId val="{00000001-4B9B-4064-8843-F023F784C8B2}"/>
              </c:ext>
            </c:extLst>
          </c:dPt>
          <c:dPt>
            <c:idx val="4"/>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03-4B9B-4064-8843-F023F784C8B2}"/>
              </c:ext>
            </c:extLst>
          </c:dPt>
          <c:cat>
            <c:strRef>
              <c:f>Sheet1!$A$2:$A$7</c:f>
              <c:strCache>
                <c:ptCount val="6"/>
                <c:pt idx="0">
                  <c:v>Tokyo</c:v>
                </c:pt>
                <c:pt idx="1">
                  <c:v>Paris</c:v>
                </c:pt>
                <c:pt idx="2">
                  <c:v>New York</c:v>
                </c:pt>
                <c:pt idx="3">
                  <c:v>Moscow</c:v>
                </c:pt>
                <c:pt idx="4">
                  <c:v>London</c:v>
                </c:pt>
                <c:pt idx="5">
                  <c:v>Sydney</c:v>
                </c:pt>
              </c:strCache>
            </c:strRef>
          </c:cat>
          <c:val>
            <c:numRef>
              <c:f>Sheet1!$B$2:$B$7</c:f>
              <c:numCache>
                <c:formatCode>0%</c:formatCode>
                <c:ptCount val="6"/>
                <c:pt idx="0">
                  <c:v>0.99</c:v>
                </c:pt>
                <c:pt idx="1">
                  <c:v>0.77000000000000013</c:v>
                </c:pt>
                <c:pt idx="2">
                  <c:v>0.65000000000000013</c:v>
                </c:pt>
                <c:pt idx="3">
                  <c:v>0.8</c:v>
                </c:pt>
                <c:pt idx="4">
                  <c:v>0.56000000000000005</c:v>
                </c:pt>
                <c:pt idx="5">
                  <c:v>0.83000000000000007</c:v>
                </c:pt>
              </c:numCache>
            </c:numRef>
          </c:val>
          <c:extLst>
            <c:ext xmlns:c16="http://schemas.microsoft.com/office/drawing/2014/chart" uri="{C3380CC4-5D6E-409C-BE32-E72D297353CC}">
              <c16:uniqueId val="{00000004-4B9B-4064-8843-F023F784C8B2}"/>
            </c:ext>
          </c:extLst>
        </c:ser>
        <c:dLbls>
          <c:showLegendKey val="0"/>
          <c:showVal val="0"/>
          <c:showCatName val="0"/>
          <c:showSerName val="0"/>
          <c:showPercent val="0"/>
          <c:showBubbleSize val="0"/>
        </c:dLbls>
        <c:gapWidth val="60"/>
        <c:axId val="384125752"/>
        <c:axId val="384119480"/>
      </c:barChart>
      <c:catAx>
        <c:axId val="384125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2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384119480"/>
        <c:crosses val="autoZero"/>
        <c:auto val="1"/>
        <c:lblAlgn val="ctr"/>
        <c:lblOffset val="100"/>
        <c:noMultiLvlLbl val="0"/>
      </c:catAx>
      <c:valAx>
        <c:axId val="384119480"/>
        <c:scaling>
          <c:orientation val="minMax"/>
          <c:max val="1"/>
        </c:scaling>
        <c:delete val="0"/>
        <c:axPos val="b"/>
        <c:majorGridlines>
          <c:spPr>
            <a:ln w="9525" cap="flat" cmpd="sng" algn="ctr">
              <a:solidFill>
                <a:schemeClr val="tx1">
                  <a:lumMod val="15000"/>
                  <a:lumOff val="85000"/>
                </a:schemeClr>
              </a:solidFill>
              <a:prstDash val="dash"/>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t"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384125752"/>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fr-F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Male</c:v>
                </c:pt>
              </c:strCache>
            </c:strRef>
          </c:tx>
          <c:spPr>
            <a:solidFill>
              <a:srgbClr val="0066FF"/>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77</c:v>
                </c:pt>
                <c:pt idx="1">
                  <c:v>65</c:v>
                </c:pt>
                <c:pt idx="2">
                  <c:v>54</c:v>
                </c:pt>
                <c:pt idx="3">
                  <c:v>36</c:v>
                </c:pt>
                <c:pt idx="4">
                  <c:v>21</c:v>
                </c:pt>
                <c:pt idx="5">
                  <c:v>40</c:v>
                </c:pt>
                <c:pt idx="6">
                  <c:v>56</c:v>
                </c:pt>
                <c:pt idx="7">
                  <c:v>70</c:v>
                </c:pt>
                <c:pt idx="8">
                  <c:v>30</c:v>
                </c:pt>
                <c:pt idx="9">
                  <c:v>56</c:v>
                </c:pt>
                <c:pt idx="10">
                  <c:v>77</c:v>
                </c:pt>
                <c:pt idx="11">
                  <c:v>77</c:v>
                </c:pt>
              </c:numCache>
            </c:numRef>
          </c:val>
          <c:extLst>
            <c:ext xmlns:c16="http://schemas.microsoft.com/office/drawing/2014/chart" uri="{C3380CC4-5D6E-409C-BE32-E72D297353CC}">
              <c16:uniqueId val="{00000000-DC58-4807-A718-6F482786426A}"/>
            </c:ext>
          </c:extLst>
        </c:ser>
        <c:ser>
          <c:idx val="1"/>
          <c:order val="1"/>
          <c:tx>
            <c:strRef>
              <c:f>Sheet1!$C$1</c:f>
              <c:strCache>
                <c:ptCount val="1"/>
                <c:pt idx="0">
                  <c:v>Female</c:v>
                </c:pt>
              </c:strCache>
            </c:strRef>
          </c:tx>
          <c:spPr>
            <a:solidFill>
              <a:srgbClr val="0099FF"/>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c:v>
                </c:pt>
                <c:pt idx="1">
                  <c:v>30</c:v>
                </c:pt>
                <c:pt idx="2">
                  <c:v>56</c:v>
                </c:pt>
                <c:pt idx="3">
                  <c:v>45</c:v>
                </c:pt>
                <c:pt idx="4">
                  <c:v>25</c:v>
                </c:pt>
                <c:pt idx="5">
                  <c:v>56</c:v>
                </c:pt>
                <c:pt idx="6">
                  <c:v>32</c:v>
                </c:pt>
                <c:pt idx="7">
                  <c:v>69</c:v>
                </c:pt>
                <c:pt idx="8">
                  <c:v>70</c:v>
                </c:pt>
                <c:pt idx="9">
                  <c:v>86</c:v>
                </c:pt>
                <c:pt idx="10">
                  <c:v>94</c:v>
                </c:pt>
                <c:pt idx="11">
                  <c:v>93</c:v>
                </c:pt>
              </c:numCache>
            </c:numRef>
          </c:val>
          <c:extLst>
            <c:ext xmlns:c16="http://schemas.microsoft.com/office/drawing/2014/chart" uri="{C3380CC4-5D6E-409C-BE32-E72D297353CC}">
              <c16:uniqueId val="{00000001-DC58-4807-A718-6F482786426A}"/>
            </c:ext>
          </c:extLst>
        </c:ser>
        <c:dLbls>
          <c:showLegendKey val="0"/>
          <c:showVal val="0"/>
          <c:showCatName val="0"/>
          <c:showSerName val="0"/>
          <c:showPercent val="0"/>
          <c:showBubbleSize val="0"/>
        </c:dLbls>
        <c:gapWidth val="98"/>
        <c:overlap val="-27"/>
        <c:axId val="384123400"/>
        <c:axId val="384119872"/>
      </c:barChart>
      <c:lineChart>
        <c:grouping val="standard"/>
        <c:varyColors val="0"/>
        <c:ser>
          <c:idx val="2"/>
          <c:order val="2"/>
          <c:tx>
            <c:strRef>
              <c:f>Sheet1!$D$1</c:f>
              <c:strCache>
                <c:ptCount val="1"/>
                <c:pt idx="0">
                  <c:v>Sales</c:v>
                </c:pt>
              </c:strCache>
            </c:strRef>
          </c:tx>
          <c:spPr>
            <a:ln w="60325" cap="rnd">
              <a:solidFill>
                <a:schemeClr val="tx1">
                  <a:lumMod val="75000"/>
                  <a:lumOff val="25000"/>
                </a:schemeClr>
              </a:solidFill>
              <a:round/>
            </a:ln>
            <a:effectLst/>
          </c:spPr>
          <c:marker>
            <c:symbol val="circle"/>
            <c:size val="12"/>
            <c:spPr>
              <a:solidFill>
                <a:schemeClr val="bg1"/>
              </a:solidFill>
              <a:ln w="50800">
                <a:solidFill>
                  <a:schemeClr val="tx1">
                    <a:lumMod val="75000"/>
                    <a:lumOff val="25000"/>
                  </a:schemeClr>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65</c:v>
                </c:pt>
                <c:pt idx="1">
                  <c:v>56</c:v>
                </c:pt>
                <c:pt idx="2">
                  <c:v>58</c:v>
                </c:pt>
                <c:pt idx="3">
                  <c:v>36</c:v>
                </c:pt>
                <c:pt idx="4">
                  <c:v>23</c:v>
                </c:pt>
                <c:pt idx="5">
                  <c:v>46</c:v>
                </c:pt>
                <c:pt idx="6">
                  <c:v>50</c:v>
                </c:pt>
                <c:pt idx="7">
                  <c:v>65</c:v>
                </c:pt>
                <c:pt idx="8">
                  <c:v>74</c:v>
                </c:pt>
                <c:pt idx="9">
                  <c:v>84</c:v>
                </c:pt>
                <c:pt idx="10">
                  <c:v>89</c:v>
                </c:pt>
                <c:pt idx="11">
                  <c:v>95</c:v>
                </c:pt>
              </c:numCache>
            </c:numRef>
          </c:val>
          <c:smooth val="0"/>
          <c:extLst>
            <c:ext xmlns:c16="http://schemas.microsoft.com/office/drawing/2014/chart" uri="{C3380CC4-5D6E-409C-BE32-E72D297353CC}">
              <c16:uniqueId val="{00000002-DC58-4807-A718-6F482786426A}"/>
            </c:ext>
          </c:extLst>
        </c:ser>
        <c:dLbls>
          <c:showLegendKey val="0"/>
          <c:showVal val="0"/>
          <c:showCatName val="0"/>
          <c:showSerName val="0"/>
          <c:showPercent val="0"/>
          <c:showBubbleSize val="0"/>
        </c:dLbls>
        <c:marker val="1"/>
        <c:smooth val="0"/>
        <c:axId val="384123400"/>
        <c:axId val="384119872"/>
      </c:lineChart>
      <c:catAx>
        <c:axId val="384123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384119872"/>
        <c:crosses val="autoZero"/>
        <c:auto val="1"/>
        <c:lblAlgn val="ctr"/>
        <c:lblOffset val="100"/>
        <c:noMultiLvlLbl val="0"/>
      </c:catAx>
      <c:valAx>
        <c:axId val="38411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2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crossAx val="384123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ja-JP" sz="18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fr-FR"/>
        </a:p>
      </c:txPr>
    </c:legend>
    <c:plotVisOnly val="1"/>
    <c:dispBlanksAs val="gap"/>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fr-F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B6074-3ABC-45E1-B916-FEC97060DD13}" type="datetimeFigureOut">
              <a:rPr lang="en-US" smtClean="0"/>
              <a:pPr/>
              <a:t>12/16/2018</a:t>
            </a:fld>
            <a:endParaRPr 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1DD687-6233-47B9-B4B4-25AECA70699E}" type="slidenum">
              <a:rPr lang="en-US" smtClean="0"/>
              <a:pPr/>
              <a:t>‹#›</a:t>
            </a:fld>
            <a:endParaRPr lang="en-US"/>
          </a:p>
        </p:txBody>
      </p:sp>
    </p:spTree>
    <p:extLst>
      <p:ext uri="{BB962C8B-B14F-4D97-AF65-F5344CB8AC3E}">
        <p14:creationId xmlns:p14="http://schemas.microsoft.com/office/powerpoint/2010/main" val="415086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09915-3BD3-4C61-BDA5-20689B9856F8}" type="datetimeFigureOut">
              <a:rPr lang="en-US" smtClean="0"/>
              <a:pPr/>
              <a:t>12/16/2018</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29B96-90C9-4C4A-9463-7040911BA0B2}" type="slidenum">
              <a:rPr lang="en-US" smtClean="0"/>
              <a:pPr/>
              <a:t>‹#›</a:t>
            </a:fld>
            <a:endParaRPr lang="en-US"/>
          </a:p>
        </p:txBody>
      </p:sp>
    </p:spTree>
    <p:extLst>
      <p:ext uri="{BB962C8B-B14F-4D97-AF65-F5344CB8AC3E}">
        <p14:creationId xmlns:p14="http://schemas.microsoft.com/office/powerpoint/2010/main" val="361498969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pPr/>
              <a:t>1</a:t>
            </a:fld>
            <a:endParaRPr lang="en-US"/>
          </a:p>
        </p:txBody>
      </p:sp>
    </p:spTree>
    <p:extLst>
      <p:ext uri="{BB962C8B-B14F-4D97-AF65-F5344CB8AC3E}">
        <p14:creationId xmlns:p14="http://schemas.microsoft.com/office/powerpoint/2010/main" val="424514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pPr/>
              <a:t>3</a:t>
            </a:fld>
            <a:endParaRPr lang="en-US"/>
          </a:p>
        </p:txBody>
      </p:sp>
    </p:spTree>
    <p:extLst>
      <p:ext uri="{BB962C8B-B14F-4D97-AF65-F5344CB8AC3E}">
        <p14:creationId xmlns:p14="http://schemas.microsoft.com/office/powerpoint/2010/main" val="203863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273300" y="4584031"/>
            <a:ext cx="13728700" cy="824276"/>
          </a:xfrm>
          <a:prstGeom prst="rect">
            <a:avLst/>
          </a:prstGeom>
        </p:spPr>
        <p:txBody>
          <a:bodyPr anchor="b">
            <a:noAutofit/>
          </a:bodyPr>
          <a:lstStyle>
            <a:lvl1pPr algn="ctr">
              <a:lnSpc>
                <a:spcPct val="100000"/>
              </a:lnSpc>
              <a:defRPr sz="4400"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3" name="サブタイトル 2"/>
          <p:cNvSpPr>
            <a:spLocks noGrp="1"/>
          </p:cNvSpPr>
          <p:nvPr>
            <p:ph type="subTitle" idx="1" hasCustomPrompt="1"/>
          </p:nvPr>
        </p:nvSpPr>
        <p:spPr>
          <a:xfrm>
            <a:off x="2286000" y="5588781"/>
            <a:ext cx="13716000" cy="378882"/>
          </a:xfrm>
          <a:prstGeom prst="rect">
            <a:avLst/>
          </a:prstGeom>
        </p:spPr>
        <p:txBody>
          <a:bodyPr>
            <a:noAutofit/>
          </a:bodyPr>
          <a:lstStyle>
            <a:lvl1pPr marL="0" indent="0" algn="ctr">
              <a:buNone/>
              <a:defRPr sz="24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sp>
        <p:nvSpPr>
          <p:cNvPr id="4" name="日付プレースホルダー 3"/>
          <p:cNvSpPr>
            <a:spLocks noGrp="1"/>
          </p:cNvSpPr>
          <p:nvPr>
            <p:ph type="dt" sz="half" idx="10"/>
          </p:nvPr>
        </p:nvSpPr>
        <p:spPr>
          <a:xfrm>
            <a:off x="2260600" y="5967663"/>
            <a:ext cx="13716000" cy="379919"/>
          </a:xfrm>
          <a:prstGeom prst="rect">
            <a:avLst/>
          </a:prstGeom>
        </p:spPr>
        <p:txBody>
          <a:bodyPr/>
          <a:lstStyle>
            <a:lvl1pPr algn="ctr">
              <a:defRPr sz="200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29F2D848-C3D3-4665-BE9E-E1E3738A9657}" type="datetime3">
              <a:rPr lang="en-US" smtClean="0"/>
              <a:pPr/>
              <a:t>16 December 2018</a:t>
            </a:fld>
            <a:endParaRPr lang="en-US" dirty="0"/>
          </a:p>
        </p:txBody>
      </p:sp>
    </p:spTree>
    <p:extLst>
      <p:ext uri="{BB962C8B-B14F-4D97-AF65-F5344CB8AC3E}">
        <p14:creationId xmlns:p14="http://schemas.microsoft.com/office/powerpoint/2010/main" val="4178798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Image - Ca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851821"/>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5" name="テキスト プレースホルダー 8"/>
          <p:cNvSpPr>
            <a:spLocks noGrp="1"/>
          </p:cNvSpPr>
          <p:nvPr>
            <p:ph type="body" sz="quarter" idx="18" hasCustomPrompt="1"/>
          </p:nvPr>
        </p:nvSpPr>
        <p:spPr>
          <a:xfrm>
            <a:off x="1022685" y="4692316"/>
            <a:ext cx="5823284" cy="475448"/>
          </a:xfrm>
          <a:prstGeom prst="rect">
            <a:avLst/>
          </a:prstGeom>
          <a:solidFill>
            <a:srgbClr val="0099FF"/>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19" hasCustomPrompt="1"/>
          </p:nvPr>
        </p:nvSpPr>
        <p:spPr>
          <a:xfrm>
            <a:off x="1283369" y="4216868"/>
            <a:ext cx="5823284" cy="475448"/>
          </a:xfrm>
          <a:prstGeom prst="rect">
            <a:avLst/>
          </a:prstGeom>
          <a:solidFill>
            <a:schemeClr val="tx1">
              <a:lumMod val="75000"/>
              <a:lumOff val="25000"/>
            </a:schemeClr>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0" hasCustomPrompt="1"/>
          </p:nvPr>
        </p:nvSpPr>
        <p:spPr>
          <a:xfrm>
            <a:off x="701843" y="3741848"/>
            <a:ext cx="5823284" cy="475448"/>
          </a:xfrm>
          <a:prstGeom prst="rect">
            <a:avLst/>
          </a:prstGeom>
          <a:solidFill>
            <a:srgbClr val="0070C0"/>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941727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18434"/>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9642909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2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24192"/>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5666877"/>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5661119"/>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6746626"/>
            <a:ext cx="7383981"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2" y="2289760"/>
            <a:ext cx="7383982" cy="3316956"/>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2" name="図プレースホルダー 13"/>
          <p:cNvSpPr>
            <a:spLocks noGrp="1"/>
          </p:cNvSpPr>
          <p:nvPr>
            <p:ph type="pic" sz="quarter" idx="18" hasCustomPrompt="1"/>
          </p:nvPr>
        </p:nvSpPr>
        <p:spPr>
          <a:xfrm>
            <a:off x="9384029" y="2289760"/>
            <a:ext cx="7383982"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3" name="テキスト プレースホルダー 8"/>
          <p:cNvSpPr>
            <a:spLocks noGrp="1"/>
          </p:cNvSpPr>
          <p:nvPr>
            <p:ph type="body" sz="quarter" idx="19" hasCustomPrompt="1"/>
          </p:nvPr>
        </p:nvSpPr>
        <p:spPr>
          <a:xfrm>
            <a:off x="3260258" y="2463377"/>
            <a:ext cx="5823284" cy="475448"/>
          </a:xfrm>
          <a:prstGeom prst="rect">
            <a:avLst/>
          </a:prstGeom>
          <a:solidFill>
            <a:srgbClr val="0099FF"/>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5" name="テキスト プレースホルダー 8"/>
          <p:cNvSpPr>
            <a:spLocks noGrp="1"/>
          </p:cNvSpPr>
          <p:nvPr>
            <p:ph type="body" sz="quarter" idx="20" hasCustomPrompt="1"/>
          </p:nvPr>
        </p:nvSpPr>
        <p:spPr>
          <a:xfrm>
            <a:off x="11245214" y="2454253"/>
            <a:ext cx="5823284" cy="475448"/>
          </a:xfrm>
          <a:prstGeom prst="rect">
            <a:avLst/>
          </a:prstGeom>
          <a:solidFill>
            <a:schemeClr val="tx1">
              <a:lumMod val="75000"/>
              <a:lumOff val="25000"/>
            </a:schemeClr>
          </a:solidFill>
        </p:spPr>
        <p:txBody>
          <a:bodyPr anchor="b"/>
          <a:lstStyle>
            <a:lvl1pPr algn="ctr">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1257317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2"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3"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2"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6" name="テキスト プレースホルダー 8"/>
          <p:cNvSpPr>
            <a:spLocks noGrp="1"/>
          </p:cNvSpPr>
          <p:nvPr>
            <p:ph type="body" sz="quarter" idx="21" hasCustomPrompt="1"/>
          </p:nvPr>
        </p:nvSpPr>
        <p:spPr>
          <a:xfrm>
            <a:off x="5391550"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5391551"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8" name="図プレースホルダー 13"/>
          <p:cNvSpPr>
            <a:spLocks noGrp="1"/>
          </p:cNvSpPr>
          <p:nvPr>
            <p:ph type="pic" sz="quarter" idx="23" hasCustomPrompt="1"/>
          </p:nvPr>
        </p:nvSpPr>
        <p:spPr>
          <a:xfrm>
            <a:off x="5391550"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9" name="テキスト プレースホルダー 8"/>
          <p:cNvSpPr>
            <a:spLocks noGrp="1"/>
          </p:cNvSpPr>
          <p:nvPr>
            <p:ph type="body" sz="quarter" idx="24" hasCustomPrompt="1"/>
          </p:nvPr>
        </p:nvSpPr>
        <p:spPr>
          <a:xfrm>
            <a:off x="9384027"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9384028"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1" name="図プレースホルダー 13"/>
          <p:cNvSpPr>
            <a:spLocks noGrp="1"/>
          </p:cNvSpPr>
          <p:nvPr>
            <p:ph type="pic" sz="quarter" idx="26" hasCustomPrompt="1"/>
          </p:nvPr>
        </p:nvSpPr>
        <p:spPr>
          <a:xfrm>
            <a:off x="9384027"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2" name="テキスト プレースホルダー 8"/>
          <p:cNvSpPr>
            <a:spLocks noGrp="1"/>
          </p:cNvSpPr>
          <p:nvPr>
            <p:ph type="body" sz="quarter" idx="27" hasCustomPrompt="1"/>
          </p:nvPr>
        </p:nvSpPr>
        <p:spPr>
          <a:xfrm>
            <a:off x="13376504" y="5318842"/>
            <a:ext cx="3774508"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3376505"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4" name="図プレースホルダー 13"/>
          <p:cNvSpPr>
            <a:spLocks noGrp="1"/>
          </p:cNvSpPr>
          <p:nvPr>
            <p:ph type="pic" sz="quarter" idx="29" hasCustomPrompt="1"/>
          </p:nvPr>
        </p:nvSpPr>
        <p:spPr>
          <a:xfrm>
            <a:off x="13376504" y="2289760"/>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30186577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243836" y="2267987"/>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6" name="テキスト プレースホルダー 8"/>
          <p:cNvSpPr>
            <a:spLocks noGrp="1"/>
          </p:cNvSpPr>
          <p:nvPr>
            <p:ph type="body" sz="quarter" idx="21" hasCustomPrompt="1"/>
          </p:nvPr>
        </p:nvSpPr>
        <p:spPr>
          <a:xfrm>
            <a:off x="6803492"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8" name="図プレースホルダー 13"/>
          <p:cNvSpPr>
            <a:spLocks noGrp="1"/>
          </p:cNvSpPr>
          <p:nvPr>
            <p:ph type="pic" sz="quarter" idx="23" hasCustomPrompt="1"/>
          </p:nvPr>
        </p:nvSpPr>
        <p:spPr>
          <a:xfrm>
            <a:off x="6803492" y="2267987"/>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9" name="テキスト プレースホルダー 8"/>
          <p:cNvSpPr>
            <a:spLocks noGrp="1"/>
          </p:cNvSpPr>
          <p:nvPr>
            <p:ph type="body" sz="quarter" idx="24" hasCustomPrompt="1"/>
          </p:nvPr>
        </p:nvSpPr>
        <p:spPr>
          <a:xfrm>
            <a:off x="12363146" y="5798273"/>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6376383"/>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1" name="図プレースホルダー 13"/>
          <p:cNvSpPr>
            <a:spLocks noGrp="1"/>
          </p:cNvSpPr>
          <p:nvPr>
            <p:ph type="pic" sz="quarter" idx="26" hasCustomPrompt="1"/>
          </p:nvPr>
        </p:nvSpPr>
        <p:spPr>
          <a:xfrm>
            <a:off x="12363146" y="2261794"/>
            <a:ext cx="4719340" cy="3476317"/>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33134068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6803492" y="5804466"/>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6382576"/>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363146" y="5798273"/>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6376383"/>
            <a:ext cx="4719340"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1244600" y="2262188"/>
            <a:ext cx="4718050" cy="3476625"/>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22" name="グラフ プレースホルダー 9"/>
          <p:cNvSpPr>
            <a:spLocks noGrp="1"/>
          </p:cNvSpPr>
          <p:nvPr>
            <p:ph type="chart" sz="quarter" idx="28" hasCustomPrompt="1"/>
          </p:nvPr>
        </p:nvSpPr>
        <p:spPr>
          <a:xfrm>
            <a:off x="6804782" y="2261794"/>
            <a:ext cx="4718050" cy="3476625"/>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23" name="グラフ プレースホルダー 9"/>
          <p:cNvSpPr>
            <a:spLocks noGrp="1"/>
          </p:cNvSpPr>
          <p:nvPr>
            <p:ph type="chart" sz="quarter" idx="29" hasCustomPrompt="1"/>
          </p:nvPr>
        </p:nvSpPr>
        <p:spPr>
          <a:xfrm>
            <a:off x="12363146" y="2261794"/>
            <a:ext cx="4718050" cy="3476625"/>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p>
          <a:p>
            <a:endParaRPr lang="en-US" dirty="0"/>
          </a:p>
        </p:txBody>
      </p:sp>
    </p:spTree>
    <p:extLst>
      <p:ext uri="{BB962C8B-B14F-4D97-AF65-F5344CB8AC3E}">
        <p14:creationId xmlns:p14="http://schemas.microsoft.com/office/powerpoint/2010/main" val="40747887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s - Top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3465971" y="6927313"/>
            <a:ext cx="11672047"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3465971" y="7445262"/>
            <a:ext cx="11672047"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3465971" y="2295753"/>
            <a:ext cx="11672047" cy="4329208"/>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Tree>
    <p:extLst>
      <p:ext uri="{BB962C8B-B14F-4D97-AF65-F5344CB8AC3E}">
        <p14:creationId xmlns:p14="http://schemas.microsoft.com/office/powerpoint/2010/main" val="29902866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094246" y="6931888"/>
            <a:ext cx="7964029"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094246" y="7449837"/>
            <a:ext cx="7964029"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7" hasCustomPrompt="1"/>
          </p:nvPr>
        </p:nvSpPr>
        <p:spPr>
          <a:xfrm>
            <a:off x="3465971" y="2295753"/>
            <a:ext cx="11672047" cy="4329208"/>
          </a:xfrm>
          <a:prstGeom prst="rect">
            <a:avLst/>
          </a:prstGeom>
        </p:spPr>
        <p:txBody>
          <a:bodyPr/>
          <a:lstStyle>
            <a:lvl1pPr>
              <a:defRPr>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Add Graph</a:t>
            </a:r>
            <a:endParaRPr lang="en-US" dirty="0"/>
          </a:p>
        </p:txBody>
      </p:sp>
      <p:sp>
        <p:nvSpPr>
          <p:cNvPr id="11" name="テキスト プレースホルダー 8"/>
          <p:cNvSpPr>
            <a:spLocks noGrp="1"/>
          </p:cNvSpPr>
          <p:nvPr>
            <p:ph type="body" sz="quarter" idx="28" hasCustomPrompt="1"/>
          </p:nvPr>
        </p:nvSpPr>
        <p:spPr>
          <a:xfrm>
            <a:off x="9519109" y="6936463"/>
            <a:ext cx="7964029"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2" name="テキスト プレースホルダー 8"/>
          <p:cNvSpPr>
            <a:spLocks noGrp="1"/>
          </p:cNvSpPr>
          <p:nvPr>
            <p:ph type="body" sz="quarter" idx="29" hasCustomPrompt="1"/>
          </p:nvPr>
        </p:nvSpPr>
        <p:spPr>
          <a:xfrm>
            <a:off x="9519109" y="7454412"/>
            <a:ext cx="7964029" cy="206388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28767301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s - Center Graph">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802005" y="6206347"/>
            <a:ext cx="5114281" cy="1025346"/>
          </a:xfrm>
          <a:prstGeom prst="rect">
            <a:avLst/>
          </a:prstGeom>
          <a:noFill/>
        </p:spPr>
        <p:txBody>
          <a:bodyPr anchor="b"/>
          <a:lstStyle>
            <a:lvl1pPr algn="r">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802006" y="7291854"/>
            <a:ext cx="5114281" cy="1852146"/>
          </a:xfrm>
          <a:prstGeom prst="rect">
            <a:avLst/>
          </a:prstGeom>
        </p:spPr>
        <p:txBody>
          <a:bodyPr anchor="t"/>
          <a:lstStyle>
            <a:lvl1pPr algn="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802005" y="2698755"/>
            <a:ext cx="5114281" cy="1025346"/>
          </a:xfrm>
          <a:prstGeom prst="rect">
            <a:avLst/>
          </a:prstGeom>
          <a:noFill/>
        </p:spPr>
        <p:txBody>
          <a:bodyPr anchor="b"/>
          <a:lstStyle>
            <a:lvl1pPr algn="r">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802006" y="3784262"/>
            <a:ext cx="5114281" cy="1852146"/>
          </a:xfrm>
          <a:prstGeom prst="rect">
            <a:avLst/>
          </a:prstGeom>
        </p:spPr>
        <p:txBody>
          <a:bodyPr anchor="t"/>
          <a:lstStyle>
            <a:lvl1pPr algn="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403072" y="6206347"/>
            <a:ext cx="5114281" cy="1025346"/>
          </a:xfrm>
          <a:prstGeom prst="rect">
            <a:avLst/>
          </a:prstGeom>
          <a:noFill/>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403073" y="7291854"/>
            <a:ext cx="5114281" cy="1852146"/>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2" name="テキスト プレースホルダー 8"/>
          <p:cNvSpPr>
            <a:spLocks noGrp="1"/>
          </p:cNvSpPr>
          <p:nvPr>
            <p:ph type="body" sz="quarter" idx="27" hasCustomPrompt="1"/>
          </p:nvPr>
        </p:nvSpPr>
        <p:spPr>
          <a:xfrm>
            <a:off x="12403071" y="2698755"/>
            <a:ext cx="5114281" cy="1025346"/>
          </a:xfrm>
          <a:prstGeom prst="rect">
            <a:avLst/>
          </a:prstGeom>
          <a:noFill/>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2403072" y="3784262"/>
            <a:ext cx="5114281" cy="1852146"/>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グラフ プレースホルダー 9"/>
          <p:cNvSpPr>
            <a:spLocks noGrp="1"/>
          </p:cNvSpPr>
          <p:nvPr>
            <p:ph type="chart" sz="quarter" idx="29"/>
          </p:nvPr>
        </p:nvSpPr>
        <p:spPr>
          <a:xfrm>
            <a:off x="6091836" y="2846667"/>
            <a:ext cx="6135688" cy="6135688"/>
          </a:xfrm>
          <a:prstGeom prst="rect">
            <a:avLst/>
          </a:prstGeom>
        </p:spPr>
        <p:txBody>
          <a:bodyPr/>
          <a:lstStyle/>
          <a:p>
            <a:endParaRPr lang="en-US"/>
          </a:p>
        </p:txBody>
      </p:sp>
    </p:spTree>
    <p:extLst>
      <p:ext uri="{BB962C8B-B14F-4D97-AF65-F5344CB8AC3E}">
        <p14:creationId xmlns:p14="http://schemas.microsoft.com/office/powerpoint/2010/main" val="35458658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umns - No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2"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3"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5391550"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5391551"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9384027"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9384028"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2" name="テキスト プレースホルダー 8"/>
          <p:cNvSpPr>
            <a:spLocks noGrp="1"/>
          </p:cNvSpPr>
          <p:nvPr>
            <p:ph type="body" sz="quarter" idx="27" hasCustomPrompt="1"/>
          </p:nvPr>
        </p:nvSpPr>
        <p:spPr>
          <a:xfrm>
            <a:off x="13376504" y="5715000"/>
            <a:ext cx="3774508" cy="629188"/>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3" name="テキスト プレースホルダー 8"/>
          <p:cNvSpPr>
            <a:spLocks noGrp="1"/>
          </p:cNvSpPr>
          <p:nvPr>
            <p:ph type="body" sz="quarter" idx="28" hasCustomPrompt="1"/>
          </p:nvPr>
        </p:nvSpPr>
        <p:spPr>
          <a:xfrm>
            <a:off x="13376505" y="6404348"/>
            <a:ext cx="3774508" cy="2859967"/>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14516719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6" name="図プレースホルダー 15"/>
          <p:cNvSpPr>
            <a:spLocks noGrp="1"/>
          </p:cNvSpPr>
          <p:nvPr>
            <p:ph type="pic" sz="quarter" idx="10" hasCustomPrompt="1"/>
          </p:nvPr>
        </p:nvSpPr>
        <p:spPr>
          <a:xfrm>
            <a:off x="0" y="0"/>
            <a:ext cx="18288000" cy="10287000"/>
          </a:xfrm>
          <a:prstGeom prst="rect">
            <a:avLst/>
          </a:prstGeom>
        </p:spPr>
        <p:txBody>
          <a:bodyPr/>
          <a:lstStyle>
            <a:lvl1pPr marL="0" indent="0">
              <a:buNone/>
              <a:defRPr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3" name="サブタイトル 2"/>
          <p:cNvSpPr>
            <a:spLocks noGrp="1"/>
          </p:cNvSpPr>
          <p:nvPr>
            <p:ph type="subTitle" idx="1" hasCustomPrompt="1"/>
          </p:nvPr>
        </p:nvSpPr>
        <p:spPr>
          <a:xfrm>
            <a:off x="2260600" y="5697066"/>
            <a:ext cx="13741400" cy="2364092"/>
          </a:xfrm>
          <a:prstGeom prst="rect">
            <a:avLst/>
          </a:prstGeom>
        </p:spPr>
        <p:txBody>
          <a:bodyPr>
            <a:noAutofit/>
          </a:bodyPr>
          <a:lstStyle>
            <a:lvl1pPr marL="0" indent="0" algn="ctr">
              <a:lnSpc>
                <a:spcPct val="110000"/>
              </a:lnSpc>
              <a:buNone/>
              <a:defRPr sz="20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11" name="直線コネクタ 10"/>
          <p:cNvCxnSpPr/>
          <p:nvPr userDrawn="1"/>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67362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3 Columns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873017"/>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8"/>
          <p:cNvSpPr>
            <a:spLocks noGrp="1"/>
          </p:cNvSpPr>
          <p:nvPr>
            <p:ph type="body" sz="quarter" idx="14" hasCustomPrompt="1"/>
          </p:nvPr>
        </p:nvSpPr>
        <p:spPr>
          <a:xfrm>
            <a:off x="1735248" y="8540450"/>
            <a:ext cx="14807465" cy="885938"/>
          </a:xfrm>
          <a:prstGeom prst="rect">
            <a:avLst/>
          </a:prstGeom>
        </p:spPr>
        <p:txBody>
          <a:bodyPr anchor="t"/>
          <a:lstStyle>
            <a:lvl1pPr algn="ct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735248" y="2315907"/>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8" name="図プレースホルダー 13"/>
          <p:cNvSpPr>
            <a:spLocks noGrp="1"/>
          </p:cNvSpPr>
          <p:nvPr>
            <p:ph type="pic" sz="quarter" idx="23" hasCustomPrompt="1"/>
          </p:nvPr>
        </p:nvSpPr>
        <p:spPr>
          <a:xfrm>
            <a:off x="6146860" y="5294070"/>
            <a:ext cx="2984400" cy="300075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1" name="図プレースホルダー 13"/>
          <p:cNvSpPr>
            <a:spLocks noGrp="1"/>
          </p:cNvSpPr>
          <p:nvPr>
            <p:ph type="pic" sz="quarter" idx="26" hasCustomPrompt="1"/>
          </p:nvPr>
        </p:nvSpPr>
        <p:spPr>
          <a:xfrm>
            <a:off x="9133944" y="2315907"/>
            <a:ext cx="2984400" cy="2984500"/>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26" name="テキスト プレースホルダー 8"/>
          <p:cNvSpPr>
            <a:spLocks noGrp="1"/>
          </p:cNvSpPr>
          <p:nvPr>
            <p:ph type="body" sz="quarter" idx="19" hasCustomPrompt="1"/>
          </p:nvPr>
        </p:nvSpPr>
        <p:spPr>
          <a:xfrm>
            <a:off x="1735248" y="5287706"/>
            <a:ext cx="4411612" cy="3007121"/>
          </a:xfrm>
          <a:prstGeom prst="rect">
            <a:avLst/>
          </a:prstGeom>
          <a:solidFill>
            <a:schemeClr val="tx1">
              <a:lumMod val="75000"/>
              <a:lumOff val="25000"/>
            </a:schemeClr>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7" name="テキスト プレースホルダー 8"/>
          <p:cNvSpPr>
            <a:spLocks noGrp="1"/>
          </p:cNvSpPr>
          <p:nvPr>
            <p:ph type="body" sz="quarter" idx="20" hasCustomPrompt="1"/>
          </p:nvPr>
        </p:nvSpPr>
        <p:spPr>
          <a:xfrm>
            <a:off x="4719648" y="2315907"/>
            <a:ext cx="4411612" cy="2984500"/>
          </a:xfrm>
          <a:prstGeom prst="rect">
            <a:avLst/>
          </a:prstGeom>
          <a:solidFill>
            <a:srgbClr val="0070C0"/>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9" name="テキスト プレースホルダー 8"/>
          <p:cNvSpPr>
            <a:spLocks noGrp="1"/>
          </p:cNvSpPr>
          <p:nvPr>
            <p:ph type="body" sz="quarter" idx="30" hasCustomPrompt="1"/>
          </p:nvPr>
        </p:nvSpPr>
        <p:spPr>
          <a:xfrm>
            <a:off x="12118401" y="2324042"/>
            <a:ext cx="4411612" cy="2984500"/>
          </a:xfrm>
          <a:prstGeom prst="rect">
            <a:avLst/>
          </a:prstGeom>
          <a:solidFill>
            <a:schemeClr val="bg1">
              <a:lumMod val="50000"/>
            </a:schemeClr>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31" name="テキスト プレースホルダー 8"/>
          <p:cNvSpPr>
            <a:spLocks noGrp="1"/>
          </p:cNvSpPr>
          <p:nvPr>
            <p:ph type="body" sz="quarter" idx="31" hasCustomPrompt="1"/>
          </p:nvPr>
        </p:nvSpPr>
        <p:spPr>
          <a:xfrm>
            <a:off x="9131260" y="5287705"/>
            <a:ext cx="4411612" cy="3007121"/>
          </a:xfrm>
          <a:prstGeom prst="rect">
            <a:avLst/>
          </a:prstGeom>
          <a:solidFill>
            <a:srgbClr val="0099FF"/>
          </a:solidFill>
        </p:spPr>
        <p:txBody>
          <a:bodyPr anchor="ctr"/>
          <a:lstStyle>
            <a:lvl1pPr algn="l">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33" name="図プレースホルダー 13"/>
          <p:cNvSpPr>
            <a:spLocks noGrp="1"/>
          </p:cNvSpPr>
          <p:nvPr>
            <p:ph type="pic" sz="quarter" idx="32" hasCustomPrompt="1"/>
          </p:nvPr>
        </p:nvSpPr>
        <p:spPr>
          <a:xfrm>
            <a:off x="13542872" y="5294070"/>
            <a:ext cx="2984400" cy="300075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45090758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ubtitle 1">
    <p:bg>
      <p:bgPr>
        <a:solidFill>
          <a:srgbClr val="0099FF"/>
        </a:solidFill>
        <a:effectLst/>
      </p:bgPr>
    </p:bg>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5"/>
            <a:ext cx="13741400" cy="1066805"/>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363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1">
    <p:bg>
      <p:bgPr>
        <a:solidFill>
          <a:srgbClr val="0099FF"/>
        </a:solidFill>
        <a:effectLst/>
      </p:bgPr>
    </p:bg>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5"/>
            <a:ext cx="13741400" cy="1066805"/>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829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2">
    <p:spTree>
      <p:nvGrpSpPr>
        <p:cNvPr id="1" name=""/>
        <p:cNvGrpSpPr/>
        <p:nvPr/>
      </p:nvGrpSpPr>
      <p:grpSpPr>
        <a:xfrm>
          <a:off x="0" y="0"/>
          <a:ext cx="0" cy="0"/>
          <a:chOff x="0" y="0"/>
          <a:chExt cx="0" cy="0"/>
        </a:xfrm>
      </p:grpSpPr>
      <p:sp>
        <p:nvSpPr>
          <p:cNvPr id="6" name="図プレースホルダー 5"/>
          <p:cNvSpPr>
            <a:spLocks noGrp="1"/>
          </p:cNvSpPr>
          <p:nvPr>
            <p:ph type="pic" sz="quarter" idx="10" hasCustomPrompt="1"/>
          </p:nvPr>
        </p:nvSpPr>
        <p:spPr>
          <a:xfrm>
            <a:off x="0" y="0"/>
            <a:ext cx="18288000" cy="10287000"/>
          </a:xfrm>
          <a:prstGeom prst="rect">
            <a:avLst/>
          </a:prstGeom>
        </p:spPr>
        <p:txBody>
          <a:bodyPr/>
          <a:lstStyle>
            <a:lvl1pPr marL="0" indent="0">
              <a:buNone/>
              <a:defRPr>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1" name="図プレースホルダー 10"/>
          <p:cNvSpPr>
            <a:spLocks noGrp="1"/>
          </p:cNvSpPr>
          <p:nvPr>
            <p:ph type="pic" sz="quarter" idx="11" hasCustomPrompt="1"/>
          </p:nvPr>
        </p:nvSpPr>
        <p:spPr>
          <a:xfrm>
            <a:off x="0" y="3187700"/>
            <a:ext cx="18288000" cy="4140200"/>
          </a:xfrm>
          <a:prstGeom prst="rect">
            <a:avLst/>
          </a:prstGeom>
          <a:solidFill>
            <a:srgbClr val="0099FF">
              <a:alpha val="80000"/>
            </a:srgbClr>
          </a:solidFill>
        </p:spPr>
        <p:txBody>
          <a:bodyPr/>
          <a:lstStyle>
            <a:lvl1pPr marL="0" indent="0">
              <a:buNone/>
              <a:defRPr baseline="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Don’t add picture</a:t>
            </a:r>
            <a:endParaRPr lang="en-US" dirty="0"/>
          </a:p>
        </p:txBody>
      </p:sp>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6"/>
            <a:ext cx="13741400" cy="1497110"/>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1246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title 3">
    <p:spTree>
      <p:nvGrpSpPr>
        <p:cNvPr id="1" name=""/>
        <p:cNvGrpSpPr/>
        <p:nvPr/>
      </p:nvGrpSpPr>
      <p:grpSpPr>
        <a:xfrm>
          <a:off x="0" y="0"/>
          <a:ext cx="0" cy="0"/>
          <a:chOff x="0" y="0"/>
          <a:chExt cx="0" cy="0"/>
        </a:xfrm>
      </p:grpSpPr>
      <p:sp>
        <p:nvSpPr>
          <p:cNvPr id="6" name="図プレースホルダー 5"/>
          <p:cNvSpPr>
            <a:spLocks noGrp="1"/>
          </p:cNvSpPr>
          <p:nvPr>
            <p:ph type="pic" sz="quarter" idx="10" hasCustomPrompt="1"/>
          </p:nvPr>
        </p:nvSpPr>
        <p:spPr>
          <a:xfrm>
            <a:off x="0" y="0"/>
            <a:ext cx="18288000" cy="10287000"/>
          </a:xfrm>
          <a:prstGeom prst="rect">
            <a:avLst/>
          </a:prstGeom>
        </p:spPr>
        <p:txBody>
          <a:bodyPr/>
          <a:lstStyle>
            <a:lvl1pPr marL="0" indent="0">
              <a:buNone/>
              <a:defRPr>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
        <p:nvSpPr>
          <p:cNvPr id="11" name="図プレースホルダー 10"/>
          <p:cNvSpPr>
            <a:spLocks noGrp="1"/>
          </p:cNvSpPr>
          <p:nvPr>
            <p:ph type="pic" sz="quarter" idx="11" hasCustomPrompt="1"/>
          </p:nvPr>
        </p:nvSpPr>
        <p:spPr>
          <a:xfrm>
            <a:off x="0" y="3187700"/>
            <a:ext cx="18288000" cy="4140200"/>
          </a:xfrm>
          <a:prstGeom prst="rect">
            <a:avLst/>
          </a:prstGeom>
          <a:solidFill>
            <a:srgbClr val="0099FF">
              <a:alpha val="80000"/>
            </a:srgbClr>
          </a:solidFill>
        </p:spPr>
        <p:txBody>
          <a:bodyPr/>
          <a:lstStyle>
            <a:lvl1pPr marL="0" indent="0">
              <a:buNone/>
              <a:defRPr baseline="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Don’t add picture</a:t>
            </a:r>
            <a:endParaRPr lang="en-US" dirty="0"/>
          </a:p>
        </p:txBody>
      </p:sp>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Presentation Title</a:t>
            </a:r>
            <a:endParaRPr lang="en-US" dirty="0"/>
          </a:p>
        </p:txBody>
      </p:sp>
      <p:sp>
        <p:nvSpPr>
          <p:cNvPr id="7" name="サブタイトル 2"/>
          <p:cNvSpPr>
            <a:spLocks noGrp="1"/>
          </p:cNvSpPr>
          <p:nvPr>
            <p:ph type="subTitle" idx="1" hasCustomPrompt="1"/>
          </p:nvPr>
        </p:nvSpPr>
        <p:spPr>
          <a:xfrm>
            <a:off x="2260600" y="5697066"/>
            <a:ext cx="13741400" cy="1497110"/>
          </a:xfrm>
          <a:prstGeom prst="rect">
            <a:avLst/>
          </a:prstGeom>
        </p:spPr>
        <p:txBody>
          <a:bodyPr>
            <a:noAutofit/>
          </a:bodyPr>
          <a:lstStyle>
            <a:lvl1pPr marL="0" indent="0" algn="ctr">
              <a:lnSpc>
                <a:spcPct val="110000"/>
              </a:lnSpc>
              <a:buNone/>
              <a:defRPr sz="24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Author or subtitle here</a:t>
            </a:r>
            <a:endParaRPr lang="en-US" dirty="0"/>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334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1074722"/>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316229" y="3453469"/>
            <a:ext cx="17646914" cy="928687"/>
          </a:xfrm>
          <a:prstGeom prst="rect">
            <a:avLst/>
          </a:prstGeom>
        </p:spPr>
        <p:txBody>
          <a:bodyPr anchor="b"/>
          <a:lstStyle>
            <a:lvl1pPr algn="ctr">
              <a:defRPr sz="3600"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316230" y="4596063"/>
            <a:ext cx="17646913" cy="3814863"/>
          </a:xfrm>
          <a:prstGeom prst="rect">
            <a:avLst/>
          </a:prstGeom>
        </p:spPr>
        <p:txBody>
          <a:bodyPr anchor="t"/>
          <a:lstStyle>
            <a:lvl1pPr algn="ctr">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3503856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18434"/>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0" y="5666877"/>
            <a:ext cx="15370175"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6752384"/>
            <a:ext cx="15370173" cy="2355524"/>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4" name="図プレースホルダー 13"/>
          <p:cNvSpPr>
            <a:spLocks noGrp="1"/>
          </p:cNvSpPr>
          <p:nvPr>
            <p:ph type="pic" sz="quarter" idx="17" hasCustomPrompt="1"/>
          </p:nvPr>
        </p:nvSpPr>
        <p:spPr>
          <a:xfrm>
            <a:off x="1399071" y="2289760"/>
            <a:ext cx="15370175" cy="3311198"/>
          </a:xfrm>
          <a:prstGeom prst="rect">
            <a:avLst/>
          </a:prstGeom>
        </p:spPr>
        <p:txBody>
          <a:bodyPr/>
          <a:lstStyle>
            <a:lvl1pPr>
              <a:defRPr baseline="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Add picture here</a:t>
            </a:r>
            <a:endParaRPr lang="en-US" dirty="0"/>
          </a:p>
        </p:txBody>
      </p:sp>
    </p:spTree>
    <p:extLst>
      <p:ext uri="{BB962C8B-B14F-4D97-AF65-F5344CB8AC3E}">
        <p14:creationId xmlns:p14="http://schemas.microsoft.com/office/powerpoint/2010/main" val="42279054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7"/>
            <a:ext cx="17646914" cy="923530"/>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399071" y="2538664"/>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399072" y="3624170"/>
            <a:ext cx="7383981" cy="5221705"/>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0" name="テキスト プレースホルダー 8"/>
          <p:cNvSpPr>
            <a:spLocks noGrp="1"/>
          </p:cNvSpPr>
          <p:nvPr>
            <p:ph type="body" sz="quarter" idx="15" hasCustomPrompt="1"/>
          </p:nvPr>
        </p:nvSpPr>
        <p:spPr>
          <a:xfrm>
            <a:off x="9384029" y="2532906"/>
            <a:ext cx="7383982" cy="1025346"/>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1" name="テキスト プレースホルダー 8"/>
          <p:cNvSpPr>
            <a:spLocks noGrp="1"/>
          </p:cNvSpPr>
          <p:nvPr>
            <p:ph type="body" sz="quarter" idx="16" hasCustomPrompt="1"/>
          </p:nvPr>
        </p:nvSpPr>
        <p:spPr>
          <a:xfrm>
            <a:off x="9384030" y="3618412"/>
            <a:ext cx="7383981" cy="5221705"/>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35766593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Presentation Title Here</a:t>
            </a:r>
            <a:endParaRPr lang="en-US" dirty="0"/>
          </a:p>
        </p:txBody>
      </p:sp>
      <p:sp>
        <p:nvSpPr>
          <p:cNvPr id="4" name="スライド番号プレースホルダー 3"/>
          <p:cNvSpPr>
            <a:spLocks noGrp="1"/>
          </p:cNvSpPr>
          <p:nvPr>
            <p:ph type="sldNum" sz="quarter" idx="11"/>
          </p:nvPr>
        </p:nvSpPr>
        <p:spPr/>
        <p:txBody>
          <a:bodyPr/>
          <a:lstStyle/>
          <a:p>
            <a:r>
              <a:rPr lang="en-US" smtClean="0"/>
              <a:t>Slide </a:t>
            </a:r>
            <a:fld id="{DAEF4D36-AE85-49C9-90DE-66D02B257272}" type="slidenum">
              <a:rPr lang="en-US" smtClean="0"/>
              <a:pPr/>
              <a:t>‹#›</a:t>
            </a:fld>
            <a:endParaRPr lang="en-US" dirty="0"/>
          </a:p>
        </p:txBody>
      </p:sp>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Slide Title Here</a:t>
            </a:r>
            <a:endParaRPr lang="en-US" dirty="0"/>
          </a:p>
        </p:txBody>
      </p:sp>
      <p:sp>
        <p:nvSpPr>
          <p:cNvPr id="6" name="サブタイトル 2"/>
          <p:cNvSpPr>
            <a:spLocks noGrp="1"/>
          </p:cNvSpPr>
          <p:nvPr>
            <p:ph type="subTitle" idx="1" hasCustomPrompt="1"/>
          </p:nvPr>
        </p:nvSpPr>
        <p:spPr>
          <a:xfrm>
            <a:off x="316229" y="1305406"/>
            <a:ext cx="17646914" cy="924193"/>
          </a:xfrm>
          <a:prstGeom prst="rect">
            <a:avLst/>
          </a:prstGeom>
        </p:spPr>
        <p:txBody>
          <a:bodyPr>
            <a:normAutofit/>
          </a:bodyPr>
          <a:lstStyle>
            <a:lvl1pPr marL="0" indent="0" algn="ctr">
              <a:lnSpc>
                <a:spcPct val="110000"/>
              </a:lnSpc>
              <a:buNone/>
              <a:defRPr sz="20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smtClean="0"/>
              <a:t>A brief description here</a:t>
            </a:r>
            <a:endParaRPr lang="en-US" dirty="0"/>
          </a:p>
        </p:txBody>
      </p:sp>
      <p:cxnSp>
        <p:nvCxnSpPr>
          <p:cNvPr id="7" name="直線コネクタ 6"/>
          <p:cNvCxnSpPr/>
          <p:nvPr userDrawn="1"/>
        </p:nvCxnSpPr>
        <p:spPr>
          <a:xfrm>
            <a:off x="2092154" y="1239251"/>
            <a:ext cx="13741400"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1243836" y="2577171"/>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9" name="テキスト プレースホルダー 8"/>
          <p:cNvSpPr>
            <a:spLocks noGrp="1"/>
          </p:cNvSpPr>
          <p:nvPr>
            <p:ph type="body" sz="quarter" idx="14" hasCustomPrompt="1"/>
          </p:nvPr>
        </p:nvSpPr>
        <p:spPr>
          <a:xfrm>
            <a:off x="1243837" y="3155281"/>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6" name="テキスト プレースホルダー 8"/>
          <p:cNvSpPr>
            <a:spLocks noGrp="1"/>
          </p:cNvSpPr>
          <p:nvPr>
            <p:ph type="body" sz="quarter" idx="21" hasCustomPrompt="1"/>
          </p:nvPr>
        </p:nvSpPr>
        <p:spPr>
          <a:xfrm>
            <a:off x="6803492" y="2577171"/>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7" name="テキスト プレースホルダー 8"/>
          <p:cNvSpPr>
            <a:spLocks noGrp="1"/>
          </p:cNvSpPr>
          <p:nvPr>
            <p:ph type="body" sz="quarter" idx="22" hasCustomPrompt="1"/>
          </p:nvPr>
        </p:nvSpPr>
        <p:spPr>
          <a:xfrm>
            <a:off x="6803493" y="3155281"/>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19" name="テキスト プレースホルダー 8"/>
          <p:cNvSpPr>
            <a:spLocks noGrp="1"/>
          </p:cNvSpPr>
          <p:nvPr>
            <p:ph type="body" sz="quarter" idx="24" hasCustomPrompt="1"/>
          </p:nvPr>
        </p:nvSpPr>
        <p:spPr>
          <a:xfrm>
            <a:off x="12363146" y="2570978"/>
            <a:ext cx="4719340" cy="517949"/>
          </a:xfrm>
          <a:prstGeom prst="rect">
            <a:avLst/>
          </a:prstGeom>
        </p:spPr>
        <p:txBody>
          <a:bodyPr anchor="b"/>
          <a:lstStyle>
            <a:lvl1pPr algn="l">
              <a:defRPr sz="2800" baseline="0">
                <a:solidFill>
                  <a:srgbClr val="0099FF"/>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
        <p:nvSpPr>
          <p:cNvPr id="20" name="テキスト プレースホルダー 8"/>
          <p:cNvSpPr>
            <a:spLocks noGrp="1"/>
          </p:cNvSpPr>
          <p:nvPr>
            <p:ph type="body" sz="quarter" idx="25" hasCustomPrompt="1"/>
          </p:nvPr>
        </p:nvSpPr>
        <p:spPr>
          <a:xfrm>
            <a:off x="12363147" y="3149088"/>
            <a:ext cx="4719340" cy="6176978"/>
          </a:xfrm>
          <a:prstGeom prst="rect">
            <a:avLst/>
          </a:prstGeom>
        </p:spPr>
        <p:txBody>
          <a:bodyPr anchor="t"/>
          <a:lstStyle>
            <a:lvl1pPr algn="l">
              <a:lnSpc>
                <a:spcPts val="2800"/>
              </a:lnSpc>
              <a:defRPr sz="2200" baseline="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41222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50000"/>
            <a:alpha val="4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637300"/>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80" r:id="rId4"/>
    <p:sldLayoutId id="2147483691" r:id="rId5"/>
  </p:sldLayoutIdLst>
  <p:timing>
    <p:tnLst>
      <p:par>
        <p:cTn id="1" dur="indefinite" restart="never" nodeType="tmRoot"/>
      </p:par>
    </p:tnLst>
  </p:timing>
  <p:hf hdr="0"/>
  <p:txStyles>
    <p:titleStyle>
      <a:lvl1pPr algn="l" defTabSz="1371600" rtl="0" eaLnBrk="1" latinLnBrk="0" hangingPunct="1">
        <a:lnSpc>
          <a:spcPct val="90000"/>
        </a:lnSpc>
        <a:spcBef>
          <a:spcPct val="0"/>
        </a:spcBef>
        <a:buNone/>
        <a:defRPr sz="4200" kern="1200">
          <a:solidFill>
            <a:schemeClr val="tx1"/>
          </a:solidFill>
          <a:latin typeface="Aller Light" panose="02000503000000020004" pitchFamily="2" charset="0"/>
          <a:ea typeface="A-OTF Shin Go Pro L" panose="020B0300000000000000" pitchFamily="34" charset="-128"/>
          <a:cs typeface="+mj-cs"/>
        </a:defRPr>
      </a:lvl1pPr>
    </p:titleStyle>
    <p:body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userDrawn="1"/>
        </p:nvSpPr>
        <p:spPr>
          <a:xfrm>
            <a:off x="0" y="9757611"/>
            <a:ext cx="18288000" cy="52938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solidFill>
                <a:schemeClr val="bg1"/>
              </a:solidFill>
            </a:endParaRPr>
          </a:p>
        </p:txBody>
      </p:sp>
      <p:sp>
        <p:nvSpPr>
          <p:cNvPr id="9" name="フッター プレースホルダー 2"/>
          <p:cNvSpPr>
            <a:spLocks noGrp="1"/>
          </p:cNvSpPr>
          <p:nvPr>
            <p:ph type="ftr" sz="quarter" idx="3"/>
          </p:nvPr>
        </p:nvSpPr>
        <p:spPr>
          <a:xfrm>
            <a:off x="5849051" y="9820652"/>
            <a:ext cx="6172200" cy="346031"/>
          </a:xfrm>
          <a:prstGeom prst="rect">
            <a:avLst/>
          </a:prstGeom>
        </p:spPr>
        <p:txBody>
          <a:bodyPr/>
          <a:lstStyle>
            <a:lvl1pPr algn="ctr">
              <a:defRPr sz="2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smtClean="0"/>
              <a:t>Presentation Title Here</a:t>
            </a:r>
            <a:endParaRPr lang="en-US" dirty="0"/>
          </a:p>
        </p:txBody>
      </p:sp>
      <p:sp>
        <p:nvSpPr>
          <p:cNvPr id="12" name="スライド番号プレースホルダー 3"/>
          <p:cNvSpPr>
            <a:spLocks noGrp="1"/>
          </p:cNvSpPr>
          <p:nvPr>
            <p:ph type="sldNum" sz="quarter" idx="4"/>
          </p:nvPr>
        </p:nvSpPr>
        <p:spPr>
          <a:xfrm>
            <a:off x="14149137" y="9829802"/>
            <a:ext cx="4114800" cy="336881"/>
          </a:xfrm>
          <a:prstGeom prst="rect">
            <a:avLst/>
          </a:prstGeom>
        </p:spPr>
        <p:txBody>
          <a:bodyPr/>
          <a:lstStyle>
            <a:lvl1pPr algn="r">
              <a:defRPr sz="2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smtClean="0"/>
              <a:t>Slide </a:t>
            </a:r>
            <a:fld id="{DAEF4D36-AE85-49C9-90DE-66D02B257272}" type="slidenum">
              <a:rPr lang="en-US" smtClean="0"/>
              <a:pPr/>
              <a:t>‹#›</a:t>
            </a:fld>
            <a:endParaRPr lang="en-US" dirty="0"/>
          </a:p>
        </p:txBody>
      </p:sp>
    </p:spTree>
    <p:extLst>
      <p:ext uri="{BB962C8B-B14F-4D97-AF65-F5344CB8AC3E}">
        <p14:creationId xmlns:p14="http://schemas.microsoft.com/office/powerpoint/2010/main" val="1412252144"/>
      </p:ext>
    </p:extLst>
  </p:cSld>
  <p:clrMap bg1="lt1" tx1="dk1" bg2="lt2" tx2="dk2" accent1="accent1" accent2="accent2" accent3="accent3" accent4="accent4" accent5="accent5" accent6="accent6" hlink="hlink" folHlink="folHlink"/>
  <p:sldLayoutIdLst>
    <p:sldLayoutId id="2147483681" r:id="rId1"/>
    <p:sldLayoutId id="2147483689" r:id="rId2"/>
    <p:sldLayoutId id="2147483682" r:id="rId3"/>
    <p:sldLayoutId id="2147483696" r:id="rId4"/>
    <p:sldLayoutId id="2147483683" r:id="rId5"/>
    <p:sldLayoutId id="2147483684" r:id="rId6"/>
    <p:sldLayoutId id="2147483685" r:id="rId7"/>
    <p:sldLayoutId id="2147483686" r:id="rId8"/>
    <p:sldLayoutId id="2147483695" r:id="rId9"/>
    <p:sldLayoutId id="2147483697" r:id="rId10"/>
    <p:sldLayoutId id="2147483698" r:id="rId11"/>
    <p:sldLayoutId id="2147483699" r:id="rId12"/>
    <p:sldLayoutId id="2147483694" r:id="rId13"/>
    <p:sldLayoutId id="2147483690" r:id="rId14"/>
    <p:sldLayoutId id="2147483687" r:id="rId15"/>
    <p:sldLayoutId id="2147483700" r:id="rId16"/>
  </p:sldLayoutIdLst>
  <p:timing>
    <p:tnLst>
      <p:par>
        <p:cTn id="1" dur="indefinite" restart="never" nodeType="tmRoot"/>
      </p:par>
    </p:tnLst>
  </p:timing>
  <p:hf hdr="0"/>
  <p:txStyles>
    <p:titleStyle>
      <a:lvl1pPr algn="l" defTabSz="1371600" rtl="0" eaLnBrk="1" latinLnBrk="0" hangingPunct="1">
        <a:lnSpc>
          <a:spcPct val="90000"/>
        </a:lnSpc>
        <a:spcBef>
          <a:spcPct val="0"/>
        </a:spcBef>
        <a:buNone/>
        <a:defRPr sz="6000" kern="1200" baseline="0">
          <a:solidFill>
            <a:schemeClr val="bg1">
              <a:lumMod val="95000"/>
            </a:schemeClr>
          </a:solidFill>
          <a:latin typeface="Bebas Neue Bold" panose="020B0606020202050201" pitchFamily="34" charset="0"/>
          <a:ea typeface="A-OTF Shin Go Pro L" panose="020B0300000000000000" pitchFamily="34" charset="-128"/>
          <a:cs typeface="+mj-cs"/>
        </a:defRPr>
      </a:lvl1pPr>
    </p:titleStyle>
    <p:bodyStyle>
      <a:lvl1pPr marL="0" indent="0" algn="l" defTabSz="1371600" rtl="0" eaLnBrk="1" latinLnBrk="0" hangingPunct="1">
        <a:lnSpc>
          <a:spcPct val="90000"/>
        </a:lnSpc>
        <a:spcBef>
          <a:spcPts val="1500"/>
        </a:spcBef>
        <a:buFont typeface="Wingdings" panose="05000000000000000000" pitchFamily="2" charset="2"/>
        <a:buNone/>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5.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0" y="0"/>
            <a:ext cx="18287999" cy="10286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タイトル 6"/>
          <p:cNvSpPr>
            <a:spLocks noGrp="1"/>
          </p:cNvSpPr>
          <p:nvPr>
            <p:ph type="ctrTitle"/>
          </p:nvPr>
        </p:nvSpPr>
        <p:spPr>
          <a:xfrm>
            <a:off x="3498985" y="3401096"/>
            <a:ext cx="13728700" cy="1852863"/>
          </a:xfrm>
        </p:spPr>
        <p:txBody>
          <a:bodyPr/>
          <a:lstStyle/>
          <a:p>
            <a:r>
              <a:rPr lang="en-US" sz="11500" dirty="0" err="1" smtClean="0">
                <a:solidFill>
                  <a:srgbClr val="F26B36"/>
                </a:solidFill>
                <a:latin typeface="Batang" pitchFamily="18" charset="-127"/>
                <a:ea typeface="Batang" pitchFamily="18" charset="-127"/>
              </a:rPr>
              <a:t>T</a:t>
            </a:r>
            <a:r>
              <a:rPr lang="en-US" sz="11500" dirty="0" err="1" smtClean="0">
                <a:latin typeface="Batang" pitchFamily="18" charset="-127"/>
                <a:ea typeface="Batang" pitchFamily="18" charset="-127"/>
              </a:rPr>
              <a:t>ake</a:t>
            </a:r>
            <a:r>
              <a:rPr lang="en-US" sz="11500" dirty="0" err="1" smtClean="0">
                <a:solidFill>
                  <a:srgbClr val="F26B36"/>
                </a:solidFill>
                <a:latin typeface="Batang" pitchFamily="18" charset="-127"/>
                <a:ea typeface="Batang" pitchFamily="18" charset="-127"/>
              </a:rPr>
              <a:t>T</a:t>
            </a:r>
            <a:r>
              <a:rPr lang="en-US" sz="11500" dirty="0" err="1" smtClean="0">
                <a:latin typeface="Batang" pitchFamily="18" charset="-127"/>
                <a:ea typeface="Batang" pitchFamily="18" charset="-127"/>
              </a:rPr>
              <a:t>axi</a:t>
            </a:r>
            <a:r>
              <a:rPr lang="en-US" dirty="0" smtClean="0"/>
              <a:t/>
            </a:r>
            <a:br>
              <a:rPr lang="en-US" dirty="0" smtClean="0"/>
            </a:br>
            <a:r>
              <a:rPr lang="en-US" sz="3600" i="1" dirty="0" smtClean="0">
                <a:latin typeface="Batang" pitchFamily="18" charset="-127"/>
                <a:ea typeface="Batang" pitchFamily="18" charset="-127"/>
              </a:rPr>
              <a:t>Easy, Secure, Comfortable</a:t>
            </a:r>
            <a:endParaRPr lang="en-US" i="1" dirty="0">
              <a:latin typeface="Batang" pitchFamily="18" charset="-127"/>
              <a:ea typeface="Batang" pitchFamily="18" charset="-127"/>
            </a:endParaRPr>
          </a:p>
        </p:txBody>
      </p:sp>
      <p:cxnSp>
        <p:nvCxnSpPr>
          <p:cNvPr id="11" name="直線コネクタ 10"/>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D:\ILISI_2\Phase1\marketing\taketaxi.png"/>
          <p:cNvPicPr>
            <a:picLocks noChangeAspect="1" noChangeArrowheads="1"/>
          </p:cNvPicPr>
          <p:nvPr/>
        </p:nvPicPr>
        <p:blipFill>
          <a:blip r:embed="rId3"/>
          <a:srcRect/>
          <a:stretch>
            <a:fillRect/>
          </a:stretch>
        </p:blipFill>
        <p:spPr bwMode="auto">
          <a:xfrm>
            <a:off x="5000017" y="3128456"/>
            <a:ext cx="1887169" cy="1838934"/>
          </a:xfrm>
          <a:prstGeom prst="rect">
            <a:avLst/>
          </a:prstGeom>
          <a:noFill/>
        </p:spPr>
      </p:pic>
      <p:sp>
        <p:nvSpPr>
          <p:cNvPr id="12" name="サブタイトル 2"/>
          <p:cNvSpPr>
            <a:spLocks noGrp="1"/>
          </p:cNvSpPr>
          <p:nvPr>
            <p:ph type="subTitle" idx="1"/>
          </p:nvPr>
        </p:nvSpPr>
        <p:spPr>
          <a:xfrm>
            <a:off x="646262" y="6295233"/>
            <a:ext cx="7776864" cy="3384376"/>
          </a:xfrm>
        </p:spPr>
        <p:txBody>
          <a:bodyPr>
            <a:normAutofit fontScale="92500" lnSpcReduction="20000"/>
          </a:bodyPr>
          <a:lstStyle/>
          <a:p>
            <a:pPr algn="l"/>
            <a:r>
              <a:rPr lang="fr-FR" sz="4800" b="1" dirty="0">
                <a:solidFill>
                  <a:srgbClr val="F26B36"/>
                </a:solidFill>
                <a:latin typeface="Batang" pitchFamily="18" charset="-127"/>
                <a:ea typeface="Batang" pitchFamily="18" charset="-127"/>
                <a:cs typeface="+mn-cs"/>
              </a:rPr>
              <a:t>Réalisé par</a:t>
            </a:r>
            <a:r>
              <a:rPr lang="fr-FR" sz="4800" b="1" dirty="0" smtClean="0">
                <a:solidFill>
                  <a:srgbClr val="F26B36"/>
                </a:solidFill>
                <a:latin typeface="Batang" pitchFamily="18" charset="-127"/>
                <a:ea typeface="Batang" pitchFamily="18" charset="-127"/>
                <a:cs typeface="+mn-cs"/>
              </a:rPr>
              <a:t>:</a:t>
            </a:r>
            <a:endParaRPr lang="fr-FR" dirty="0">
              <a:solidFill>
                <a:srgbClr val="F26B36"/>
              </a:solidFill>
              <a:latin typeface="Batang" pitchFamily="18" charset="-127"/>
              <a:ea typeface="Batang" pitchFamily="18" charset="-127"/>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ABOUMOUSSA </a:t>
            </a:r>
            <a:r>
              <a:rPr lang="fr-FR" sz="3600" b="1" dirty="0" err="1">
                <a:latin typeface="Batang" pitchFamily="18" charset="-127"/>
                <a:ea typeface="Batang" pitchFamily="18" charset="-127"/>
                <a:cs typeface="+mn-cs"/>
              </a:rPr>
              <a:t>Zainaba</a:t>
            </a:r>
            <a:endParaRPr lang="fr-FR" sz="3600" b="1" dirty="0">
              <a:latin typeface="Batang" pitchFamily="18" charset="-127"/>
              <a:ea typeface="Batang" pitchFamily="18" charset="-127"/>
              <a:cs typeface="+mn-cs"/>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AKERKAOU </a:t>
            </a:r>
            <a:r>
              <a:rPr lang="fr-FR" sz="3600" b="1" dirty="0" err="1">
                <a:latin typeface="Batang" pitchFamily="18" charset="-127"/>
                <a:ea typeface="Batang" pitchFamily="18" charset="-127"/>
                <a:cs typeface="+mn-cs"/>
              </a:rPr>
              <a:t>Rizki</a:t>
            </a:r>
            <a:endParaRPr lang="fr-FR" sz="3600" b="1" dirty="0">
              <a:latin typeface="Batang" pitchFamily="18" charset="-127"/>
              <a:ea typeface="Batang" pitchFamily="18" charset="-127"/>
              <a:cs typeface="+mn-cs"/>
            </a:endParaRP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BAROUCH Ayoub</a:t>
            </a:r>
          </a:p>
          <a:p>
            <a:pPr marL="571500" indent="-571500" algn="l">
              <a:buFont typeface="Arial" panose="020B0604020202020204" pitchFamily="34" charset="0"/>
              <a:buChar char="•"/>
            </a:pPr>
            <a:r>
              <a:rPr lang="fr-FR" sz="3600" b="1" dirty="0">
                <a:latin typeface="Batang" pitchFamily="18" charset="-127"/>
                <a:ea typeface="Batang" pitchFamily="18" charset="-127"/>
                <a:cs typeface="+mn-cs"/>
              </a:rPr>
              <a:t>KANDRY </a:t>
            </a:r>
            <a:r>
              <a:rPr lang="fr-FR" sz="3600" b="1" dirty="0" err="1">
                <a:latin typeface="Batang" pitchFamily="18" charset="-127"/>
                <a:ea typeface="Batang" pitchFamily="18" charset="-127"/>
                <a:cs typeface="+mn-cs"/>
              </a:rPr>
              <a:t>Hafsa</a:t>
            </a:r>
            <a:endParaRPr lang="fr-FR" sz="3600" b="1" dirty="0">
              <a:latin typeface="Batang" pitchFamily="18" charset="-127"/>
              <a:ea typeface="Batang" pitchFamily="18" charset="-127"/>
              <a:cs typeface="+mn-cs"/>
            </a:endParaRPr>
          </a:p>
          <a:p>
            <a:endParaRPr lang="en-US" dirty="0"/>
          </a:p>
        </p:txBody>
      </p:sp>
      <p:sp>
        <p:nvSpPr>
          <p:cNvPr id="13" name="サブタイトル 2"/>
          <p:cNvSpPr txBox="1">
            <a:spLocks/>
          </p:cNvSpPr>
          <p:nvPr/>
        </p:nvSpPr>
        <p:spPr>
          <a:xfrm>
            <a:off x="11446996" y="6809360"/>
            <a:ext cx="6841004" cy="2948069"/>
          </a:xfrm>
          <a:prstGeom prst="rect">
            <a:avLst/>
          </a:prstGeom>
        </p:spPr>
        <p:txBody>
          <a:bodyPr vert="horz" lIns="163275" tIns="81638" rIns="163275" bIns="81638" rtlCol="0">
            <a:normAutofit/>
          </a:bodyPr>
          <a:lstStyle>
            <a:lvl1pPr marL="0" indent="0" algn="ctr" defTabSz="1632753" rtl="0" eaLnBrk="1" latinLnBrk="0" hangingPunct="1">
              <a:lnSpc>
                <a:spcPts val="3000"/>
              </a:lnSpc>
              <a:spcBef>
                <a:spcPct val="20000"/>
              </a:spcBef>
              <a:buFontTx/>
              <a:buNone/>
              <a:defRPr sz="3600" i="0" kern="1200" baseline="0">
                <a:solidFill>
                  <a:schemeClr val="accent1"/>
                </a:solidFill>
                <a:latin typeface="+mj-lt"/>
                <a:ea typeface="+mn-ea"/>
                <a:cs typeface="+mn-cs"/>
              </a:defRPr>
            </a:lvl1pPr>
            <a:lvl2pPr marL="816376"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Tx/>
              <a:buNone/>
              <a:defRPr sz="24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9pPr>
          </a:lstStyle>
          <a:p>
            <a:pPr algn="l"/>
            <a:r>
              <a:rPr lang="fr-FR" sz="4800" b="1" dirty="0">
                <a:solidFill>
                  <a:srgbClr val="F26B36"/>
                </a:solidFill>
                <a:latin typeface="Batang" pitchFamily="18" charset="-127"/>
                <a:ea typeface="Batang" pitchFamily="18" charset="-127"/>
              </a:rPr>
              <a:t>Encadré par</a:t>
            </a:r>
            <a:r>
              <a:rPr lang="fr-FR" sz="4800" b="1" dirty="0" smtClean="0">
                <a:solidFill>
                  <a:srgbClr val="F26B36"/>
                </a:solidFill>
                <a:latin typeface="Batang" pitchFamily="18" charset="-127"/>
                <a:ea typeface="Batang" pitchFamily="18" charset="-127"/>
              </a:rPr>
              <a:t>:</a:t>
            </a:r>
            <a:endParaRPr lang="fr-FR" sz="4800" b="1" dirty="0">
              <a:solidFill>
                <a:srgbClr val="0099FF"/>
              </a:solidFill>
              <a:latin typeface="Batang" pitchFamily="18" charset="-127"/>
              <a:ea typeface="Batang" pitchFamily="18" charset="-127"/>
            </a:endParaRPr>
          </a:p>
          <a:p>
            <a:pPr marL="571500" indent="-571500" algn="l">
              <a:buFont typeface="Arial" pitchFamily="34" charset="0"/>
              <a:buChar char="•"/>
            </a:pPr>
            <a:r>
              <a:rPr lang="fr-MA" b="1" dirty="0" smtClean="0">
                <a:solidFill>
                  <a:schemeClr val="bg1"/>
                </a:solidFill>
                <a:latin typeface="Batang" pitchFamily="18" charset="-127"/>
                <a:ea typeface="Batang" pitchFamily="18" charset="-127"/>
              </a:rPr>
              <a:t>M. A. HASBAOUI</a:t>
            </a:r>
            <a:endParaRPr lang="en-US" b="1" dirty="0">
              <a:solidFill>
                <a:schemeClr val="bg1"/>
              </a:solidFill>
              <a:latin typeface="Batang" pitchFamily="18" charset="-127"/>
              <a:ea typeface="Batang" pitchFamily="18" charset="-127"/>
            </a:endParaRPr>
          </a:p>
        </p:txBody>
      </p:sp>
    </p:spTree>
    <p:extLst>
      <p:ext uri="{BB962C8B-B14F-4D97-AF65-F5344CB8AC3E}">
        <p14:creationId xmlns:p14="http://schemas.microsoft.com/office/powerpoint/2010/main" val="17782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additive="base">
                                        <p:cTn id="2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3">
                                            <p:txEl>
                                              <p:pRg st="1" end="1"/>
                                            </p:txEl>
                                          </p:spTgt>
                                        </p:tgtEl>
                                        <p:attrNameLst>
                                          <p:attrName>style.visibility</p:attrName>
                                        </p:attrNameLst>
                                      </p:cBhvr>
                                      <p:to>
                                        <p:strVal val="visible"/>
                                      </p:to>
                                    </p:set>
                                    <p:anim calcmode="lin" valueType="num">
                                      <p:cBhvr additive="base">
                                        <p:cTn id="3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New Approach</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Lorem ipsum dolor sit amet</a:t>
            </a:r>
            <a:endParaRPr lang="en-US" dirty="0"/>
          </a:p>
          <a:p>
            <a:endParaRPr lang="en-US" dirty="0"/>
          </a:p>
        </p:txBody>
      </p:sp>
    </p:spTree>
    <p:extLst>
      <p:ext uri="{BB962C8B-B14F-4D97-AF65-F5344CB8AC3E}">
        <p14:creationId xmlns:p14="http://schemas.microsoft.com/office/powerpoint/2010/main" val="319759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11</a:t>
            </a:fld>
            <a:endParaRPr lang="en-US" dirty="0"/>
          </a:p>
        </p:txBody>
      </p:sp>
      <p:sp>
        <p:nvSpPr>
          <p:cNvPr id="20" name="タイトル 19"/>
          <p:cNvSpPr>
            <a:spLocks noGrp="1"/>
          </p:cNvSpPr>
          <p:nvPr>
            <p:ph type="title"/>
          </p:nvPr>
        </p:nvSpPr>
        <p:spPr/>
        <p:txBody>
          <a:bodyPr/>
          <a:lstStyle/>
          <a:p>
            <a:r>
              <a:rPr lang="en-US" dirty="0" smtClean="0"/>
              <a:t>The Concept You’ve Never Heard</a:t>
            </a:r>
            <a:endParaRPr lang="en-US" dirty="0"/>
          </a:p>
        </p:txBody>
      </p:sp>
      <p:sp>
        <p:nvSpPr>
          <p:cNvPr id="21" name="サブタイトル 20"/>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2" name="テキスト プレースホルダー 21"/>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3" name="テキスト プレースホルダー 22"/>
          <p:cNvSpPr>
            <a:spLocks noGrp="1"/>
          </p:cNvSpPr>
          <p:nvPr>
            <p:ph type="body" sz="quarter" idx="14"/>
          </p:nvPr>
        </p:nvSpPr>
        <p:spPr/>
        <p:txBody>
          <a:bodyPr/>
          <a:lstStyle/>
          <a:p>
            <a:r>
              <a:rPr lang="en-US" dirty="0" smtClean="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smtClean="0"/>
              <a:t>fuga</a:t>
            </a:r>
            <a:r>
              <a:rPr lang="en-US" dirty="0" smtClean="0"/>
              <a:t>.</a:t>
            </a:r>
          </a:p>
          <a:p>
            <a:r>
              <a:rPr lang="en-US" dirty="0" smtClean="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smtClean="0"/>
              <a:t>,…</a:t>
            </a:r>
            <a:endParaRPr lang="en-US" dirty="0"/>
          </a:p>
        </p:txBody>
      </p:sp>
      <p:sp>
        <p:nvSpPr>
          <p:cNvPr id="4" name="図プレースホルダー 3"/>
          <p:cNvSpPr>
            <a:spLocks noGrp="1"/>
          </p:cNvSpPr>
          <p:nvPr>
            <p:ph type="pic" sz="quarter" idx="17"/>
          </p:nvPr>
        </p:nvSpPr>
        <p:spPr/>
      </p:sp>
    </p:spTree>
    <p:extLst>
      <p:ext uri="{BB962C8B-B14F-4D97-AF65-F5344CB8AC3E}">
        <p14:creationId xmlns:p14="http://schemas.microsoft.com/office/powerpoint/2010/main" val="1083396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12</a:t>
            </a:fld>
            <a:endParaRPr lang="en-US" dirty="0"/>
          </a:p>
        </p:txBody>
      </p:sp>
      <p:sp>
        <p:nvSpPr>
          <p:cNvPr id="9" name="タイトル 8"/>
          <p:cNvSpPr>
            <a:spLocks noGrp="1"/>
          </p:cNvSpPr>
          <p:nvPr>
            <p:ph type="title"/>
          </p:nvPr>
        </p:nvSpPr>
        <p:spPr/>
        <p:txBody>
          <a:bodyPr/>
          <a:lstStyle/>
          <a:p>
            <a:r>
              <a:rPr lang="en-US" dirty="0" smtClean="0"/>
              <a:t>4 Important Keys</a:t>
            </a:r>
            <a:endParaRPr lang="en-US" dirty="0"/>
          </a:p>
        </p:txBody>
      </p:sp>
      <p:sp>
        <p:nvSpPr>
          <p:cNvPr id="10" name="サブタイトル 9"/>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smtClean="0"/>
              <a:t>elit</a:t>
            </a:r>
            <a:r>
              <a:rPr lang="en-US" dirty="0" smtClean="0"/>
              <a:t>,</a:t>
            </a:r>
            <a:br>
              <a:rPr lang="en-US" dirty="0" smtClean="0"/>
            </a:br>
            <a:r>
              <a:rPr lang="en-US" dirty="0" err="1" smtClean="0"/>
              <a:t>sed</a:t>
            </a:r>
            <a:r>
              <a:rPr lang="en-US" dirty="0" smtClean="0"/>
              <a:t> </a:t>
            </a:r>
            <a:r>
              <a:rPr lang="en-US" dirty="0"/>
              <a:t>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11" name="テキスト プレースホルダー 10"/>
          <p:cNvSpPr>
            <a:spLocks noGrp="1"/>
          </p:cNvSpPr>
          <p:nvPr>
            <p:ph type="body" sz="quarter" idx="12"/>
          </p:nvPr>
        </p:nvSpPr>
        <p:spPr/>
        <p:txBody>
          <a:bodyPr/>
          <a:lstStyle/>
          <a:p>
            <a:r>
              <a:rPr lang="en-US" dirty="0" err="1"/>
              <a:t>Lorem</a:t>
            </a:r>
            <a:r>
              <a:rPr lang="en-US" dirty="0"/>
              <a:t> </a:t>
            </a:r>
            <a:r>
              <a:rPr lang="en-US" dirty="0" err="1"/>
              <a:t>ipsum</a:t>
            </a:r>
            <a:r>
              <a:rPr lang="en-US" dirty="0"/>
              <a:t> dolor</a:t>
            </a:r>
          </a:p>
        </p:txBody>
      </p:sp>
      <p:sp>
        <p:nvSpPr>
          <p:cNvPr id="12" name="テキスト プレースホルダー 11"/>
          <p:cNvSpPr>
            <a:spLocks noGrp="1"/>
          </p:cNvSpPr>
          <p:nvPr>
            <p:ph type="body" sz="quarter" idx="14"/>
          </p:nvPr>
        </p:nvSpPr>
        <p:spPr/>
        <p:txBody>
          <a:bodyPr/>
          <a:lstStyle/>
          <a:p>
            <a:r>
              <a:rPr lang="en-US" dirty="0" err="1" smtClean="0"/>
              <a:t>Lorem</a:t>
            </a:r>
            <a:r>
              <a:rPr lang="en-US" dirty="0" smtClean="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3" name="テキスト プレースホルダー 12"/>
          <p:cNvSpPr>
            <a:spLocks noGrp="1"/>
          </p:cNvSpPr>
          <p:nvPr>
            <p:ph type="body" sz="quarter" idx="21"/>
          </p:nvPr>
        </p:nvSpPr>
        <p:spPr/>
        <p:txBody>
          <a:bodyPr/>
          <a:lstStyle/>
          <a:p>
            <a:r>
              <a:rPr lang="en-US" dirty="0" err="1"/>
              <a:t>Sed</a:t>
            </a:r>
            <a:r>
              <a:rPr lang="en-US" dirty="0"/>
              <a:t> </a:t>
            </a:r>
            <a:r>
              <a:rPr lang="en-US" dirty="0" err="1"/>
              <a:t>ut</a:t>
            </a:r>
            <a:r>
              <a:rPr lang="en-US" dirty="0"/>
              <a:t> </a:t>
            </a:r>
            <a:r>
              <a:rPr lang="en-US" dirty="0" err="1"/>
              <a:t>perspiciatis</a:t>
            </a:r>
            <a:endParaRPr lang="en-US" dirty="0"/>
          </a:p>
        </p:txBody>
      </p:sp>
      <p:sp>
        <p:nvSpPr>
          <p:cNvPr id="14" name="テキスト プレースホルダー 13"/>
          <p:cNvSpPr>
            <a:spLocks noGrp="1"/>
          </p:cNvSpPr>
          <p:nvPr>
            <p:ph type="body" sz="quarter" idx="22"/>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p:txBody>
      </p:sp>
      <p:sp>
        <p:nvSpPr>
          <p:cNvPr id="15" name="テキスト プレースホルダー 14"/>
          <p:cNvSpPr>
            <a:spLocks noGrp="1"/>
          </p:cNvSpPr>
          <p:nvPr>
            <p:ph type="body" sz="quarter" idx="24"/>
          </p:nvPr>
        </p:nvSpPr>
        <p:spPr/>
        <p:txBody>
          <a:bodyPr/>
          <a:lstStyle/>
          <a:p>
            <a:r>
              <a:rPr lang="en-US" dirty="0" err="1"/>
              <a:t>Lorem</a:t>
            </a:r>
            <a:r>
              <a:rPr lang="en-US" dirty="0"/>
              <a:t> </a:t>
            </a:r>
            <a:r>
              <a:rPr lang="en-US" dirty="0" err="1"/>
              <a:t>ipsum</a:t>
            </a:r>
            <a:r>
              <a:rPr lang="en-US" dirty="0"/>
              <a:t> dolor</a:t>
            </a:r>
          </a:p>
        </p:txBody>
      </p:sp>
      <p:sp>
        <p:nvSpPr>
          <p:cNvPr id="16" name="テキスト プレースホルダー 15"/>
          <p:cNvSpPr>
            <a:spLocks noGrp="1"/>
          </p:cNvSpPr>
          <p:nvPr>
            <p:ph type="body" sz="quarter" idx="2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7" name="テキスト プレースホルダー 16"/>
          <p:cNvSpPr>
            <a:spLocks noGrp="1"/>
          </p:cNvSpPr>
          <p:nvPr>
            <p:ph type="body" sz="quarter" idx="27"/>
          </p:nvPr>
        </p:nvSpPr>
        <p:spPr/>
        <p:txBody>
          <a:bodyPr/>
          <a:lstStyle/>
          <a:p>
            <a:r>
              <a:rPr lang="en-US" dirty="0"/>
              <a:t>At </a:t>
            </a:r>
            <a:r>
              <a:rPr lang="en-US" dirty="0" err="1"/>
              <a:t>vero</a:t>
            </a:r>
            <a:r>
              <a:rPr lang="en-US" dirty="0"/>
              <a:t> </a:t>
            </a:r>
            <a:r>
              <a:rPr lang="en-US" dirty="0" err="1"/>
              <a:t>eos</a:t>
            </a:r>
            <a:r>
              <a:rPr lang="en-US" dirty="0"/>
              <a:t> </a:t>
            </a:r>
            <a:r>
              <a:rPr lang="en-US" dirty="0" smtClean="0"/>
              <a:t>et</a:t>
            </a:r>
            <a:endParaRPr lang="en-US" dirty="0"/>
          </a:p>
        </p:txBody>
      </p:sp>
      <p:sp>
        <p:nvSpPr>
          <p:cNvPr id="18" name="テキスト プレースホルダー 17"/>
          <p:cNvSpPr>
            <a:spLocks noGrp="1"/>
          </p:cNvSpPr>
          <p:nvPr>
            <p:ph type="body" sz="quarter" idx="28"/>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p:txBody>
      </p:sp>
      <p:sp>
        <p:nvSpPr>
          <p:cNvPr id="20" name="円/楕円 19"/>
          <p:cNvSpPr/>
          <p:nvPr/>
        </p:nvSpPr>
        <p:spPr>
          <a:xfrm>
            <a:off x="1740204" y="2495482"/>
            <a:ext cx="3092246" cy="3092246"/>
          </a:xfrm>
          <a:prstGeom prst="ellips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DESTINATION</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円/楕円 20"/>
          <p:cNvSpPr/>
          <p:nvPr/>
        </p:nvSpPr>
        <p:spPr>
          <a:xfrm>
            <a:off x="5732681" y="2500872"/>
            <a:ext cx="3092246" cy="309224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DATE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円/楕円 21"/>
          <p:cNvSpPr/>
          <p:nvPr/>
        </p:nvSpPr>
        <p:spPr>
          <a:xfrm>
            <a:off x="9725158" y="2495482"/>
            <a:ext cx="3092246" cy="30922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DYNAMICS</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円/楕円 22"/>
          <p:cNvSpPr/>
          <p:nvPr/>
        </p:nvSpPr>
        <p:spPr>
          <a:xfrm>
            <a:off x="13717635" y="2516986"/>
            <a:ext cx="3092246" cy="30922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FINAL</a:t>
            </a:r>
            <a:br>
              <a:rPr lang="en-US" sz="2400" dirty="0" smtClean="0">
                <a:latin typeface="Open Sans" panose="020B0606030504020204" pitchFamily="34" charset="0"/>
                <a:ea typeface="Open Sans" panose="020B0606030504020204" pitchFamily="34" charset="0"/>
                <a:cs typeface="Open Sans" panose="020B0606030504020204" pitchFamily="34" charset="0"/>
              </a:rPr>
            </a:br>
            <a:r>
              <a:rPr lang="en-US" sz="2400" dirty="0" smtClean="0">
                <a:latin typeface="Open Sans" panose="020B0606030504020204" pitchFamily="34" charset="0"/>
                <a:ea typeface="Open Sans" panose="020B0606030504020204" pitchFamily="34" charset="0"/>
                <a:cs typeface="Open Sans" panose="020B0606030504020204" pitchFamily="34" charset="0"/>
              </a:rPr>
              <a:t>DISTANCE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94674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13</a:t>
            </a:fld>
            <a:endParaRPr lang="en-US" dirty="0"/>
          </a:p>
        </p:txBody>
      </p:sp>
      <p:sp>
        <p:nvSpPr>
          <p:cNvPr id="18" name="タイトル 17"/>
          <p:cNvSpPr>
            <a:spLocks noGrp="1"/>
          </p:cNvSpPr>
          <p:nvPr>
            <p:ph type="title"/>
          </p:nvPr>
        </p:nvSpPr>
        <p:spPr/>
        <p:txBody>
          <a:bodyPr/>
          <a:lstStyle/>
          <a:p>
            <a:r>
              <a:rPr lang="en-US" dirty="0"/>
              <a:t>4 Important Keys</a:t>
            </a:r>
          </a:p>
        </p:txBody>
      </p:sp>
      <p:sp>
        <p:nvSpPr>
          <p:cNvPr id="19" name="サブタイトル 18"/>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a:t>
            </a:r>
            <a:br>
              <a:rPr lang="en-US" dirty="0"/>
            </a:b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smtClean="0"/>
              <a:t>.</a:t>
            </a:r>
            <a:endParaRPr lang="en-US" dirty="0"/>
          </a:p>
        </p:txBody>
      </p:sp>
      <p:sp>
        <p:nvSpPr>
          <p:cNvPr id="20" name="テキスト プレースホルダー 19"/>
          <p:cNvSpPr>
            <a:spLocks noGrp="1"/>
          </p:cNvSpPr>
          <p:nvPr>
            <p:ph type="body" sz="quarter" idx="12"/>
          </p:nvPr>
        </p:nvSpPr>
        <p:spPr>
          <a:noFill/>
        </p:spPr>
        <p:txBody>
          <a:bodyPr/>
          <a:lstStyle/>
          <a:p>
            <a:r>
              <a:rPr lang="en-US" dirty="0" smtClean="0">
                <a:solidFill>
                  <a:srgbClr val="0099FF"/>
                </a:solidFill>
              </a:rPr>
              <a:t>Reunite</a:t>
            </a:r>
            <a:endParaRPr lang="en-US" dirty="0">
              <a:solidFill>
                <a:srgbClr val="0099FF"/>
              </a:solidFill>
            </a:endParaRPr>
          </a:p>
        </p:txBody>
      </p:sp>
      <p:sp>
        <p:nvSpPr>
          <p:cNvPr id="21" name="テキスト プレースホルダー 20"/>
          <p:cNvSpPr>
            <a:spLocks noGrp="1"/>
          </p:cNvSpPr>
          <p:nvPr>
            <p:ph type="body" sz="quarter" idx="14"/>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22" name="テキスト プレースホルダー 21"/>
          <p:cNvSpPr>
            <a:spLocks noGrp="1"/>
          </p:cNvSpPr>
          <p:nvPr>
            <p:ph type="body" sz="quarter" idx="21"/>
          </p:nvPr>
        </p:nvSpPr>
        <p:spPr>
          <a:noFill/>
        </p:spPr>
        <p:txBody>
          <a:bodyPr/>
          <a:lstStyle/>
          <a:p>
            <a:r>
              <a:rPr lang="en-US" dirty="0" smtClean="0">
                <a:solidFill>
                  <a:srgbClr val="0099FF"/>
                </a:solidFill>
              </a:rPr>
              <a:t>Reality</a:t>
            </a:r>
            <a:endParaRPr lang="en-US" dirty="0">
              <a:solidFill>
                <a:srgbClr val="0099FF"/>
              </a:solidFill>
            </a:endParaRPr>
          </a:p>
        </p:txBody>
      </p:sp>
      <p:sp>
        <p:nvSpPr>
          <p:cNvPr id="23" name="テキスト プレースホルダー 22"/>
          <p:cNvSpPr>
            <a:spLocks noGrp="1"/>
          </p:cNvSpPr>
          <p:nvPr>
            <p:ph type="body" sz="quarter" idx="2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smtClean="0"/>
              <a:t>.</a:t>
            </a:r>
            <a:endParaRPr lang="en-US" dirty="0"/>
          </a:p>
        </p:txBody>
      </p:sp>
      <p:sp>
        <p:nvSpPr>
          <p:cNvPr id="24" name="テキスト プレースホルダー 23"/>
          <p:cNvSpPr>
            <a:spLocks noGrp="1"/>
          </p:cNvSpPr>
          <p:nvPr>
            <p:ph type="body" sz="quarter" idx="24"/>
          </p:nvPr>
        </p:nvSpPr>
        <p:spPr>
          <a:noFill/>
        </p:spPr>
        <p:txBody>
          <a:bodyPr/>
          <a:lstStyle/>
          <a:p>
            <a:r>
              <a:rPr lang="en-US" dirty="0" smtClean="0">
                <a:solidFill>
                  <a:srgbClr val="0099FF"/>
                </a:solidFill>
              </a:rPr>
              <a:t>Reinforce</a:t>
            </a:r>
            <a:endParaRPr lang="en-US" dirty="0">
              <a:solidFill>
                <a:srgbClr val="0099FF"/>
              </a:solidFill>
            </a:endParaRPr>
          </a:p>
        </p:txBody>
      </p:sp>
      <p:sp>
        <p:nvSpPr>
          <p:cNvPr id="25" name="テキスト プレースホルダー 24"/>
          <p:cNvSpPr>
            <a:spLocks noGrp="1"/>
          </p:cNvSpPr>
          <p:nvPr>
            <p:ph type="body" sz="quarter" idx="2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smtClean="0"/>
              <a:t>.</a:t>
            </a:r>
            <a:endParaRPr lang="en-US" dirty="0"/>
          </a:p>
        </p:txBody>
      </p:sp>
      <p:sp>
        <p:nvSpPr>
          <p:cNvPr id="26" name="テキスト プレースホルダー 25"/>
          <p:cNvSpPr>
            <a:spLocks noGrp="1"/>
          </p:cNvSpPr>
          <p:nvPr>
            <p:ph type="body" sz="quarter" idx="27"/>
          </p:nvPr>
        </p:nvSpPr>
        <p:spPr>
          <a:noFill/>
        </p:spPr>
        <p:txBody>
          <a:bodyPr/>
          <a:lstStyle/>
          <a:p>
            <a:r>
              <a:rPr lang="en-US" dirty="0" smtClean="0">
                <a:solidFill>
                  <a:srgbClr val="0099FF"/>
                </a:solidFill>
              </a:rPr>
              <a:t>Reborn</a:t>
            </a:r>
            <a:endParaRPr lang="en-US" dirty="0">
              <a:solidFill>
                <a:srgbClr val="0099FF"/>
              </a:solidFill>
            </a:endParaRPr>
          </a:p>
        </p:txBody>
      </p:sp>
      <p:sp>
        <p:nvSpPr>
          <p:cNvPr id="27" name="テキスト プレースホルダー 26"/>
          <p:cNvSpPr>
            <a:spLocks noGrp="1"/>
          </p:cNvSpPr>
          <p:nvPr>
            <p:ph type="body" sz="quarter" idx="28"/>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smtClean="0"/>
              <a:t>.</a:t>
            </a:r>
            <a:endParaRPr lang="en-US" dirty="0"/>
          </a:p>
        </p:txBody>
      </p:sp>
      <p:graphicFrame>
        <p:nvGraphicFramePr>
          <p:cNvPr id="33" name="グラフ プレースホルダー 32"/>
          <p:cNvGraphicFramePr>
            <a:graphicFrameLocks noGrp="1"/>
          </p:cNvGraphicFramePr>
          <p:nvPr>
            <p:ph type="chart" sz="quarter" idx="29"/>
            <p:extLst>
              <p:ext uri="{D42A27DB-BD31-4B8C-83A1-F6EECF244321}">
                <p14:modId xmlns:p14="http://schemas.microsoft.com/office/powerpoint/2010/main" val="1678034443"/>
              </p:ext>
            </p:extLst>
          </p:nvPr>
        </p:nvGraphicFramePr>
        <p:xfrm>
          <a:off x="6091238" y="2846388"/>
          <a:ext cx="6135687" cy="6135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4069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14</a:t>
            </a:fld>
            <a:endParaRPr lang="en-US" dirty="0"/>
          </a:p>
        </p:txBody>
      </p:sp>
      <p:sp>
        <p:nvSpPr>
          <p:cNvPr id="14" name="タイトル 13"/>
          <p:cNvSpPr>
            <a:spLocks noGrp="1"/>
          </p:cNvSpPr>
          <p:nvPr>
            <p:ph type="title"/>
          </p:nvPr>
        </p:nvSpPr>
        <p:spPr/>
        <p:txBody>
          <a:bodyPr/>
          <a:lstStyle/>
          <a:p>
            <a:r>
              <a:rPr lang="en-US" dirty="0" smtClean="0"/>
              <a:t>Purpose and Goal</a:t>
            </a:r>
            <a:endParaRPr lang="en-US" dirty="0"/>
          </a:p>
        </p:txBody>
      </p:sp>
      <p:sp>
        <p:nvSpPr>
          <p:cNvPr id="15" name="サブタイトル 14"/>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16" name="テキスト プレースホルダー 15"/>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smtClean="0"/>
              <a:t>amet</a:t>
            </a:r>
            <a:r>
              <a:rPr lang="en-US" dirty="0" smtClean="0"/>
              <a:t>,</a:t>
            </a:r>
            <a:br>
              <a:rPr lang="en-US" dirty="0" smtClean="0"/>
            </a:br>
            <a:r>
              <a:rPr lang="en-US" dirty="0" err="1" smtClean="0"/>
              <a:t>consectetur</a:t>
            </a:r>
            <a:r>
              <a:rPr lang="en-US" dirty="0" smtClean="0"/>
              <a:t> </a:t>
            </a:r>
            <a:r>
              <a:rPr lang="en-US" dirty="0" err="1"/>
              <a:t>adipisicing</a:t>
            </a:r>
            <a:r>
              <a:rPr lang="en-US" dirty="0"/>
              <a:t> </a:t>
            </a:r>
            <a:r>
              <a:rPr lang="en-US" dirty="0" err="1"/>
              <a:t>elit</a:t>
            </a:r>
            <a:endParaRPr lang="en-US" dirty="0"/>
          </a:p>
        </p:txBody>
      </p:sp>
      <p:sp>
        <p:nvSpPr>
          <p:cNvPr id="17" name="テキスト プレースホルダー 16"/>
          <p:cNvSpPr>
            <a:spLocks noGrp="1"/>
          </p:cNvSpPr>
          <p:nvPr>
            <p:ph type="body" sz="quarter" idx="14"/>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a:t>fuga</a:t>
            </a:r>
            <a:r>
              <a:rPr lang="en-US" dirty="0"/>
              <a:t>.</a:t>
            </a:r>
          </a:p>
          <a:p>
            <a:endParaRPr lang="en-US" dirty="0"/>
          </a:p>
        </p:txBody>
      </p:sp>
      <p:sp>
        <p:nvSpPr>
          <p:cNvPr id="18" name="テキスト プレースホルダー 17"/>
          <p:cNvSpPr>
            <a:spLocks noGrp="1"/>
          </p:cNvSpPr>
          <p:nvPr>
            <p:ph type="body" sz="quarter" idx="15"/>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a:t>elit</a:t>
            </a:r>
            <a:endParaRPr lang="en-US" dirty="0"/>
          </a:p>
        </p:txBody>
      </p:sp>
      <p:sp>
        <p:nvSpPr>
          <p:cNvPr id="19" name="テキスト プレースホルダー 18"/>
          <p:cNvSpPr>
            <a:spLocks noGrp="1"/>
          </p:cNvSpPr>
          <p:nvPr>
            <p:ph type="body" sz="quarter" idx="16"/>
          </p:nvPr>
        </p:nvSpPr>
        <p:spPr/>
        <p:txBody>
          <a:bodyPr/>
          <a:lstStyle/>
          <a:p>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smtClean="0"/>
              <a:t>laudantium</a:t>
            </a:r>
            <a:endParaRPr lang="en-US" dirty="0" smtClean="0"/>
          </a:p>
          <a:p>
            <a:r>
              <a:rPr lang="en-US" dirty="0" err="1" smtClean="0"/>
              <a:t>totam</a:t>
            </a:r>
            <a:r>
              <a:rPr lang="en-US" dirty="0" smtClean="0"/>
              <a:t> </a:t>
            </a:r>
            <a:r>
              <a:rPr lang="en-US" dirty="0"/>
              <a:t>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endParaRPr lang="en-US" dirty="0"/>
          </a:p>
          <a:p>
            <a:endParaRPr lang="en-US" dirty="0"/>
          </a:p>
        </p:txBody>
      </p:sp>
      <p:sp>
        <p:nvSpPr>
          <p:cNvPr id="22" name="テキスト プレースホルダー 21"/>
          <p:cNvSpPr>
            <a:spLocks noGrp="1"/>
          </p:cNvSpPr>
          <p:nvPr>
            <p:ph type="body" sz="quarter" idx="19"/>
          </p:nvPr>
        </p:nvSpPr>
        <p:spPr/>
        <p:txBody>
          <a:bodyPr/>
          <a:lstStyle/>
          <a:p>
            <a:r>
              <a:rPr lang="en-US" dirty="0" smtClean="0"/>
              <a:t>Purpose - Satisfaction</a:t>
            </a:r>
            <a:endParaRPr lang="en-US" dirty="0"/>
          </a:p>
        </p:txBody>
      </p:sp>
      <p:sp>
        <p:nvSpPr>
          <p:cNvPr id="23" name="テキスト プレースホルダー 22"/>
          <p:cNvSpPr>
            <a:spLocks noGrp="1"/>
          </p:cNvSpPr>
          <p:nvPr>
            <p:ph type="body" sz="quarter" idx="20"/>
          </p:nvPr>
        </p:nvSpPr>
        <p:spPr/>
        <p:txBody>
          <a:bodyPr/>
          <a:lstStyle/>
          <a:p>
            <a:r>
              <a:rPr lang="en-US" dirty="0" smtClean="0"/>
              <a:t>Goal</a:t>
            </a:r>
            <a:r>
              <a:rPr lang="ja-JP" altLang="en-US" dirty="0"/>
              <a:t> </a:t>
            </a:r>
            <a:r>
              <a:rPr lang="en-US" altLang="ja-JP" dirty="0" smtClean="0"/>
              <a:t>– Social Contribution</a:t>
            </a:r>
            <a:endParaRPr lang="en-US" dirty="0"/>
          </a:p>
        </p:txBody>
      </p:sp>
    </p:spTree>
    <p:extLst>
      <p:ext uri="{BB962C8B-B14F-4D97-AF65-F5344CB8AC3E}">
        <p14:creationId xmlns:p14="http://schemas.microsoft.com/office/powerpoint/2010/main" val="409583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The Sky is the Limit</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2119809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Marketing Research</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Lorem ipsum dolor sit amet</a:t>
            </a:r>
            <a:endParaRPr lang="en-US" dirty="0"/>
          </a:p>
          <a:p>
            <a:endParaRPr lang="en-US" dirty="0"/>
          </a:p>
        </p:txBody>
      </p:sp>
    </p:spTree>
    <p:extLst>
      <p:ext uri="{BB962C8B-B14F-4D97-AF65-F5344CB8AC3E}">
        <p14:creationId xmlns:p14="http://schemas.microsoft.com/office/powerpoint/2010/main" val="1317237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17</a:t>
            </a:fld>
            <a:endParaRPr lang="en-US" dirty="0"/>
          </a:p>
        </p:txBody>
      </p:sp>
      <p:sp>
        <p:nvSpPr>
          <p:cNvPr id="14" name="タイトル 13"/>
          <p:cNvSpPr>
            <a:spLocks noGrp="1"/>
          </p:cNvSpPr>
          <p:nvPr>
            <p:ph type="title"/>
          </p:nvPr>
        </p:nvSpPr>
        <p:spPr/>
        <p:txBody>
          <a:bodyPr/>
          <a:lstStyle/>
          <a:p>
            <a:r>
              <a:rPr lang="en-US" dirty="0" smtClean="0"/>
              <a:t>Researching Synopsys</a:t>
            </a:r>
            <a:endParaRPr lang="en-US" dirty="0"/>
          </a:p>
        </p:txBody>
      </p:sp>
      <p:sp>
        <p:nvSpPr>
          <p:cNvPr id="15" name="サブタイトル 14"/>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16" name="テキスト プレースホルダー 15"/>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smtClean="0"/>
              <a:t>elit</a:t>
            </a:r>
            <a:endParaRPr lang="en-US" dirty="0"/>
          </a:p>
        </p:txBody>
      </p:sp>
      <p:sp>
        <p:nvSpPr>
          <p:cNvPr id="17" name="テキスト プレースホルダー 16"/>
          <p:cNvSpPr>
            <a:spLocks noGrp="1"/>
          </p:cNvSpPr>
          <p:nvPr>
            <p:ph type="body" sz="quarter" idx="14"/>
          </p:nvPr>
        </p:nvSpPr>
        <p:spPr/>
        <p:txBody>
          <a:bodyPr/>
          <a:lstStyle/>
          <a:p>
            <a:r>
              <a:rPr lang="en-US" dirty="0" err="1" smtClean="0"/>
              <a:t>Lorem</a:t>
            </a:r>
            <a:r>
              <a:rPr lang="en-US" dirty="0" smtClean="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smtClean="0"/>
              <a:t>aliqua</a:t>
            </a:r>
            <a:r>
              <a:rPr lang="en-US" dirty="0" smtClean="0"/>
              <a:t>.</a:t>
            </a:r>
          </a:p>
          <a:p>
            <a:r>
              <a:rPr lang="en-US" dirty="0" err="1" smtClean="0"/>
              <a:t>Ut</a:t>
            </a:r>
            <a:r>
              <a:rPr lang="en-US" dirty="0" smtClean="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smtClean="0"/>
              <a:t>pariatur</a:t>
            </a:r>
            <a:r>
              <a:rPr lang="en-US" dirty="0" smtClean="0"/>
              <a:t>.</a:t>
            </a:r>
          </a:p>
          <a:p>
            <a:r>
              <a:rPr lang="en-US" dirty="0" err="1" smtClean="0"/>
              <a:t>Excepteur</a:t>
            </a:r>
            <a:r>
              <a:rPr lang="en-US" dirty="0" smtClean="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8" name="テキスト プレースホルダー 17"/>
          <p:cNvSpPr>
            <a:spLocks noGrp="1"/>
          </p:cNvSpPr>
          <p:nvPr>
            <p:ph type="body" sz="quarter" idx="15"/>
          </p:nvPr>
        </p:nvSpPr>
        <p:spPr/>
        <p:txBody>
          <a:bodyPr/>
          <a:lstStyle/>
          <a:p>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adipisicing</a:t>
            </a:r>
            <a:r>
              <a:rPr lang="en-US" dirty="0"/>
              <a:t> </a:t>
            </a:r>
            <a:r>
              <a:rPr lang="en-US" dirty="0" err="1" smtClean="0"/>
              <a:t>elit</a:t>
            </a:r>
            <a:endParaRPr lang="en-US" dirty="0"/>
          </a:p>
        </p:txBody>
      </p:sp>
      <p:sp>
        <p:nvSpPr>
          <p:cNvPr id="19" name="テキスト プレースホルダー 18"/>
          <p:cNvSpPr>
            <a:spLocks noGrp="1"/>
          </p:cNvSpPr>
          <p:nvPr>
            <p:ph type="body" sz="quarter" idx="16"/>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a:t>corrupti</a:t>
            </a:r>
            <a:r>
              <a:rPr lang="en-US" dirty="0"/>
              <a:t>, quos </a:t>
            </a:r>
            <a:r>
              <a:rPr lang="en-US" dirty="0" err="1"/>
              <a:t>dolores</a:t>
            </a:r>
            <a:r>
              <a:rPr lang="en-US" dirty="0"/>
              <a:t> et </a:t>
            </a:r>
            <a:r>
              <a:rPr lang="en-US" dirty="0" err="1"/>
              <a:t>quas</a:t>
            </a:r>
            <a:r>
              <a:rPr lang="en-US" dirty="0"/>
              <a:t> </a:t>
            </a:r>
            <a:r>
              <a:rPr lang="en-US" dirty="0" err="1"/>
              <a:t>molestias</a:t>
            </a:r>
            <a:r>
              <a:rPr lang="en-US" dirty="0"/>
              <a:t> </a:t>
            </a:r>
            <a:r>
              <a:rPr lang="en-US" dirty="0" err="1"/>
              <a:t>excepturi</a:t>
            </a:r>
            <a:r>
              <a:rPr lang="en-US" dirty="0"/>
              <a:t> </a:t>
            </a:r>
            <a:r>
              <a:rPr lang="en-US" dirty="0" err="1"/>
              <a:t>sint</a:t>
            </a:r>
            <a:r>
              <a:rPr lang="en-US" dirty="0"/>
              <a:t>, </a:t>
            </a:r>
            <a:r>
              <a:rPr lang="en-US" dirty="0" err="1"/>
              <a:t>obcaecati</a:t>
            </a:r>
            <a:r>
              <a:rPr lang="en-US" dirty="0"/>
              <a:t> </a:t>
            </a:r>
            <a:r>
              <a:rPr lang="en-US" dirty="0" err="1"/>
              <a:t>cupiditate</a:t>
            </a:r>
            <a:r>
              <a:rPr lang="en-US" dirty="0"/>
              <a:t> non provident, </a:t>
            </a:r>
            <a:r>
              <a:rPr lang="en-US" dirty="0" err="1"/>
              <a:t>similique</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mollitia</a:t>
            </a:r>
            <a:r>
              <a:rPr lang="en-US" dirty="0"/>
              <a:t> animi, id </a:t>
            </a:r>
            <a:r>
              <a:rPr lang="en-US" dirty="0" err="1"/>
              <a:t>est</a:t>
            </a:r>
            <a:r>
              <a:rPr lang="en-US" dirty="0"/>
              <a:t> </a:t>
            </a:r>
            <a:r>
              <a:rPr lang="en-US" dirty="0" err="1"/>
              <a:t>laborum</a:t>
            </a:r>
            <a:r>
              <a:rPr lang="en-US" dirty="0"/>
              <a:t> et </a:t>
            </a:r>
            <a:r>
              <a:rPr lang="en-US" dirty="0" err="1"/>
              <a:t>dolorum</a:t>
            </a:r>
            <a:r>
              <a:rPr lang="en-US" dirty="0"/>
              <a:t> </a:t>
            </a:r>
            <a:r>
              <a:rPr lang="en-US" dirty="0" err="1" smtClean="0"/>
              <a:t>fuga</a:t>
            </a:r>
            <a:r>
              <a:rPr lang="en-US" dirty="0" smtClean="0"/>
              <a:t>.</a:t>
            </a:r>
          </a:p>
          <a:p>
            <a:r>
              <a:rPr lang="en-US" dirty="0" smtClean="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a:t>
            </a:r>
          </a:p>
        </p:txBody>
      </p:sp>
    </p:spTree>
    <p:extLst>
      <p:ext uri="{BB962C8B-B14F-4D97-AF65-F5344CB8AC3E}">
        <p14:creationId xmlns:p14="http://schemas.microsoft.com/office/powerpoint/2010/main" val="3046523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18</a:t>
            </a:fld>
            <a:endParaRPr lang="en-US" dirty="0"/>
          </a:p>
        </p:txBody>
      </p:sp>
      <p:sp>
        <p:nvSpPr>
          <p:cNvPr id="31" name="タイトル 30"/>
          <p:cNvSpPr>
            <a:spLocks noGrp="1"/>
          </p:cNvSpPr>
          <p:nvPr>
            <p:ph type="title"/>
          </p:nvPr>
        </p:nvSpPr>
        <p:spPr/>
        <p:txBody>
          <a:bodyPr/>
          <a:lstStyle/>
          <a:p>
            <a:r>
              <a:rPr lang="en-US" dirty="0" smtClean="0"/>
              <a:t>Positive or Negative?</a:t>
            </a:r>
            <a:endParaRPr lang="en-US" dirty="0"/>
          </a:p>
        </p:txBody>
      </p:sp>
      <p:sp>
        <p:nvSpPr>
          <p:cNvPr id="32" name="サブタイトル 31"/>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33" name="テキスト プレースホルダー 32"/>
          <p:cNvSpPr>
            <a:spLocks noGrp="1"/>
          </p:cNvSpPr>
          <p:nvPr>
            <p:ph type="body" sz="quarter" idx="12"/>
          </p:nvPr>
        </p:nvSpPr>
        <p:spPr/>
        <p:txBody>
          <a:bodyPr/>
          <a:lstStyle/>
          <a:p>
            <a:r>
              <a:rPr lang="en-US" dirty="0" smtClean="0"/>
              <a:t>Tokyo</a:t>
            </a:r>
            <a:endParaRPr lang="en-US" dirty="0"/>
          </a:p>
        </p:txBody>
      </p:sp>
      <p:sp>
        <p:nvSpPr>
          <p:cNvPr id="34" name="テキスト プレースホルダー 33"/>
          <p:cNvSpPr>
            <a:spLocks noGrp="1"/>
          </p:cNvSpPr>
          <p:nvPr>
            <p:ph type="body" sz="quarter" idx="14"/>
          </p:nvPr>
        </p:nvSpPr>
        <p:spPr/>
        <p:txBody>
          <a:bodyPr/>
          <a:lstStyle/>
          <a:p>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a:t> </a:t>
            </a:r>
            <a:r>
              <a:rPr lang="en-US" dirty="0" err="1"/>
              <a:t>odio</a:t>
            </a:r>
            <a:r>
              <a:rPr lang="en-US" dirty="0"/>
              <a:t> </a:t>
            </a:r>
            <a:r>
              <a:rPr lang="en-US" dirty="0" err="1"/>
              <a:t>dignissimos</a:t>
            </a:r>
            <a:r>
              <a:rPr lang="en-US" dirty="0"/>
              <a:t> </a:t>
            </a:r>
            <a:r>
              <a:rPr lang="en-US" dirty="0" err="1"/>
              <a:t>ducimus</a:t>
            </a:r>
            <a:r>
              <a:rPr lang="en-US" dirty="0"/>
              <a:t>, qui </a:t>
            </a:r>
            <a:r>
              <a:rPr lang="en-US" dirty="0" err="1"/>
              <a:t>blanditiis</a:t>
            </a:r>
            <a:r>
              <a:rPr lang="en-US" dirty="0"/>
              <a:t> </a:t>
            </a:r>
            <a:r>
              <a:rPr lang="en-US" dirty="0" err="1"/>
              <a:t>praesentium</a:t>
            </a:r>
            <a:r>
              <a:rPr lang="en-US" dirty="0"/>
              <a:t> </a:t>
            </a:r>
            <a:r>
              <a:rPr lang="en-US" dirty="0" err="1"/>
              <a:t>voluptatum</a:t>
            </a:r>
            <a:r>
              <a:rPr lang="en-US" dirty="0"/>
              <a:t> </a:t>
            </a:r>
            <a:r>
              <a:rPr lang="en-US" dirty="0" err="1"/>
              <a:t>deleniti</a:t>
            </a:r>
            <a:r>
              <a:rPr lang="en-US" dirty="0"/>
              <a:t> </a:t>
            </a:r>
            <a:r>
              <a:rPr lang="en-US" dirty="0" err="1"/>
              <a:t>atque</a:t>
            </a:r>
            <a:r>
              <a:rPr lang="en-US" dirty="0"/>
              <a:t> </a:t>
            </a:r>
            <a:r>
              <a:rPr lang="en-US" dirty="0" err="1" smtClean="0"/>
              <a:t>corrupti</a:t>
            </a:r>
            <a:endParaRPr lang="en-US" dirty="0"/>
          </a:p>
        </p:txBody>
      </p:sp>
      <p:sp>
        <p:nvSpPr>
          <p:cNvPr id="35" name="テキスト プレースホルダー 34"/>
          <p:cNvSpPr>
            <a:spLocks noGrp="1"/>
          </p:cNvSpPr>
          <p:nvPr>
            <p:ph type="body" sz="quarter" idx="21"/>
          </p:nvPr>
        </p:nvSpPr>
        <p:spPr/>
        <p:txBody>
          <a:bodyPr/>
          <a:lstStyle/>
          <a:p>
            <a:r>
              <a:rPr lang="en-US" dirty="0" smtClean="0"/>
              <a:t>Paris</a:t>
            </a:r>
            <a:endParaRPr lang="en-US" dirty="0"/>
          </a:p>
        </p:txBody>
      </p:sp>
      <p:sp>
        <p:nvSpPr>
          <p:cNvPr id="36" name="テキスト プレースホルダー 35"/>
          <p:cNvSpPr>
            <a:spLocks noGrp="1"/>
          </p:cNvSpPr>
          <p:nvPr>
            <p:ph type="body" sz="quarter" idx="2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37" name="テキスト プレースホルダー 36"/>
          <p:cNvSpPr>
            <a:spLocks noGrp="1"/>
          </p:cNvSpPr>
          <p:nvPr>
            <p:ph type="body" sz="quarter" idx="24"/>
          </p:nvPr>
        </p:nvSpPr>
        <p:spPr/>
        <p:txBody>
          <a:bodyPr/>
          <a:lstStyle/>
          <a:p>
            <a:r>
              <a:rPr lang="en-US" dirty="0" smtClean="0"/>
              <a:t>New York</a:t>
            </a:r>
            <a:endParaRPr lang="en-US" dirty="0"/>
          </a:p>
        </p:txBody>
      </p:sp>
      <p:sp>
        <p:nvSpPr>
          <p:cNvPr id="38" name="テキスト プレースホルダー 37"/>
          <p:cNvSpPr>
            <a:spLocks noGrp="1"/>
          </p:cNvSpPr>
          <p:nvPr>
            <p:ph type="body" sz="quarter" idx="25"/>
          </p:nvPr>
        </p:nvSpPr>
        <p:spPr/>
        <p:txBody>
          <a:bodyPr/>
          <a:lstStyle/>
          <a:p>
            <a:r>
              <a:rPr lang="en-US" dirty="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endParaRPr lang="en-US" dirty="0"/>
          </a:p>
        </p:txBody>
      </p:sp>
      <p:graphicFrame>
        <p:nvGraphicFramePr>
          <p:cNvPr id="25" name="グラフ プレースホルダー 24"/>
          <p:cNvGraphicFramePr>
            <a:graphicFrameLocks noGrp="1"/>
          </p:cNvGraphicFramePr>
          <p:nvPr>
            <p:ph type="chart" sz="quarter" idx="27"/>
            <p:extLst>
              <p:ext uri="{D42A27DB-BD31-4B8C-83A1-F6EECF244321}">
                <p14:modId xmlns:p14="http://schemas.microsoft.com/office/powerpoint/2010/main" val="1858592050"/>
              </p:ext>
            </p:extLst>
          </p:nvPr>
        </p:nvGraphicFramePr>
        <p:xfrm>
          <a:off x="1244600" y="2262188"/>
          <a:ext cx="4718050" cy="3476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 name="グラフ プレースホルダー 24"/>
          <p:cNvGraphicFramePr>
            <a:graphicFrameLocks noGrp="1"/>
          </p:cNvGraphicFramePr>
          <p:nvPr>
            <p:ph type="chart" sz="quarter" idx="28"/>
            <p:extLst>
              <p:ext uri="{D42A27DB-BD31-4B8C-83A1-F6EECF244321}">
                <p14:modId xmlns:p14="http://schemas.microsoft.com/office/powerpoint/2010/main" val="402269175"/>
              </p:ext>
            </p:extLst>
          </p:nvPr>
        </p:nvGraphicFramePr>
        <p:xfrm>
          <a:off x="6804025" y="2262188"/>
          <a:ext cx="4718050" cy="3476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グラフ プレースホルダー 24"/>
          <p:cNvGraphicFramePr>
            <a:graphicFrameLocks noGrp="1"/>
          </p:cNvGraphicFramePr>
          <p:nvPr>
            <p:ph type="chart" sz="quarter" idx="29"/>
            <p:extLst>
              <p:ext uri="{D42A27DB-BD31-4B8C-83A1-F6EECF244321}">
                <p14:modId xmlns:p14="http://schemas.microsoft.com/office/powerpoint/2010/main" val="4074816960"/>
              </p:ext>
            </p:extLst>
          </p:nvPr>
        </p:nvGraphicFramePr>
        <p:xfrm>
          <a:off x="12363450" y="2262188"/>
          <a:ext cx="4718050" cy="347662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p:cNvSpPr txBox="1"/>
          <p:nvPr/>
        </p:nvSpPr>
        <p:spPr>
          <a:xfrm>
            <a:off x="2755357" y="3511283"/>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82%</a:t>
            </a:r>
          </a:p>
        </p:txBody>
      </p:sp>
      <p:sp>
        <p:nvSpPr>
          <p:cNvPr id="28" name="テキスト ボックス 27"/>
          <p:cNvSpPr txBox="1"/>
          <p:nvPr/>
        </p:nvSpPr>
        <p:spPr>
          <a:xfrm>
            <a:off x="8291537" y="3506104"/>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99%</a:t>
            </a:r>
          </a:p>
        </p:txBody>
      </p:sp>
      <p:sp>
        <p:nvSpPr>
          <p:cNvPr id="30" name="テキスト ボックス 29"/>
          <p:cNvSpPr txBox="1"/>
          <p:nvPr/>
        </p:nvSpPr>
        <p:spPr>
          <a:xfrm>
            <a:off x="13874667" y="3506103"/>
            <a:ext cx="1696298" cy="1015663"/>
          </a:xfrm>
          <a:prstGeom prst="rect">
            <a:avLst/>
          </a:prstGeom>
          <a:noFill/>
        </p:spPr>
        <p:txBody>
          <a:bodyPr wrap="none" rtlCol="0">
            <a:spAutoFit/>
          </a:bodyPr>
          <a:lstStyle/>
          <a:p>
            <a:pPr algn="ctr"/>
            <a:r>
              <a:rPr lang="en-US" sz="6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76%</a:t>
            </a:r>
          </a:p>
        </p:txBody>
      </p:sp>
    </p:spTree>
    <p:extLst>
      <p:ext uri="{BB962C8B-B14F-4D97-AF65-F5344CB8AC3E}">
        <p14:creationId xmlns:p14="http://schemas.microsoft.com/office/powerpoint/2010/main" val="3115280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19</a:t>
            </a:fld>
            <a:endParaRPr lang="en-US" dirty="0"/>
          </a:p>
        </p:txBody>
      </p:sp>
      <p:sp>
        <p:nvSpPr>
          <p:cNvPr id="15" name="タイトル 14"/>
          <p:cNvSpPr>
            <a:spLocks noGrp="1"/>
          </p:cNvSpPr>
          <p:nvPr>
            <p:ph type="title"/>
          </p:nvPr>
        </p:nvSpPr>
        <p:spPr/>
        <p:txBody>
          <a:bodyPr/>
          <a:lstStyle/>
          <a:p>
            <a:r>
              <a:rPr lang="en-US" dirty="0" smtClean="0"/>
              <a:t>Comparison among Markets</a:t>
            </a:r>
            <a:endParaRPr lang="en-US" dirty="0"/>
          </a:p>
        </p:txBody>
      </p:sp>
      <p:sp>
        <p:nvSpPr>
          <p:cNvPr id="16" name="サブタイトル 15"/>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17" name="テキスト プレースホルダー 16"/>
          <p:cNvSpPr>
            <a:spLocks noGrp="1"/>
          </p:cNvSpPr>
          <p:nvPr>
            <p:ph type="body" sz="quarter" idx="12"/>
          </p:nvPr>
        </p:nvSpPr>
        <p:spPr/>
        <p:txBody>
          <a:bodyPr/>
          <a:lstStyle/>
          <a:p>
            <a:r>
              <a:rPr lang="en-US" dirty="0" err="1"/>
              <a:t>Lorem</a:t>
            </a:r>
            <a:r>
              <a:rPr lang="en-US" dirty="0"/>
              <a:t> </a:t>
            </a:r>
            <a:r>
              <a:rPr lang="en-US" dirty="0" err="1"/>
              <a:t>ipsum</a:t>
            </a:r>
            <a:r>
              <a:rPr lang="en-US" dirty="0"/>
              <a:t> dolor sit </a:t>
            </a:r>
            <a:r>
              <a:rPr lang="en-US" dirty="0" err="1" smtClean="0"/>
              <a:t>amet</a:t>
            </a:r>
            <a:r>
              <a:rPr lang="en-US" dirty="0" smtClean="0"/>
              <a:t>, </a:t>
            </a:r>
            <a:r>
              <a:rPr lang="en-US" dirty="0" err="1" smtClean="0"/>
              <a:t>consectetur</a:t>
            </a:r>
            <a:r>
              <a:rPr lang="en-US" dirty="0" smtClean="0"/>
              <a:t> </a:t>
            </a:r>
            <a:r>
              <a:rPr lang="en-US" dirty="0" err="1"/>
              <a:t>adipisicing</a:t>
            </a:r>
            <a:r>
              <a:rPr lang="en-US" dirty="0"/>
              <a:t> </a:t>
            </a:r>
            <a:r>
              <a:rPr lang="en-US" dirty="0" err="1" smtClean="0"/>
              <a:t>elit</a:t>
            </a:r>
            <a:endParaRPr lang="en-US" dirty="0"/>
          </a:p>
        </p:txBody>
      </p:sp>
      <p:sp>
        <p:nvSpPr>
          <p:cNvPr id="18" name="テキスト プレースホルダー 17"/>
          <p:cNvSpPr>
            <a:spLocks noGrp="1"/>
          </p:cNvSpPr>
          <p:nvPr>
            <p:ph type="body" sz="quarter" idx="14"/>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smtClean="0"/>
              <a:t>.</a:t>
            </a:r>
            <a:endParaRPr lang="en-US" dirty="0"/>
          </a:p>
        </p:txBody>
      </p:sp>
      <p:graphicFrame>
        <p:nvGraphicFramePr>
          <p:cNvPr id="23" name="グラフ プレースホルダー 22"/>
          <p:cNvGraphicFramePr>
            <a:graphicFrameLocks noGrp="1"/>
          </p:cNvGraphicFramePr>
          <p:nvPr>
            <p:ph type="chart" sz="quarter" idx="27"/>
            <p:extLst>
              <p:ext uri="{D42A27DB-BD31-4B8C-83A1-F6EECF244321}">
                <p14:modId xmlns:p14="http://schemas.microsoft.com/office/powerpoint/2010/main" val="2723207339"/>
              </p:ext>
            </p:extLst>
          </p:nvPr>
        </p:nvGraphicFramePr>
        <p:xfrm>
          <a:off x="3465513" y="2295525"/>
          <a:ext cx="11672887" cy="4329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8469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176024" y="887521"/>
            <a:ext cx="13728700" cy="824276"/>
          </a:xfrm>
        </p:spPr>
        <p:txBody>
          <a:bodyPr/>
          <a:lstStyle/>
          <a:p>
            <a:r>
              <a:rPr lang="fr-FR" sz="7200" b="1" dirty="0" smtClean="0">
                <a:latin typeface="Batang" pitchFamily="18" charset="-127"/>
                <a:ea typeface="Batang" pitchFamily="18" charset="-127"/>
              </a:rPr>
              <a:t>Plan</a:t>
            </a:r>
            <a:endParaRPr lang="fr-FR" sz="7200" b="1" dirty="0">
              <a:latin typeface="Batang" pitchFamily="18" charset="-127"/>
              <a:ea typeface="Batang" pitchFamily="18" charset="-127"/>
            </a:endParaRPr>
          </a:p>
        </p:txBody>
      </p:sp>
      <p:sp>
        <p:nvSpPr>
          <p:cNvPr id="8" name="Titre 4"/>
          <p:cNvSpPr txBox="1">
            <a:spLocks/>
          </p:cNvSpPr>
          <p:nvPr/>
        </p:nvSpPr>
        <p:spPr>
          <a:xfrm>
            <a:off x="2114415" y="2645923"/>
            <a:ext cx="13728700" cy="5560708"/>
          </a:xfrm>
          <a:prstGeom prst="rect">
            <a:avLst/>
          </a:prstGeom>
        </p:spPr>
        <p:txBody>
          <a:bodyPr anchor="b">
            <a:noAutofit/>
          </a:bodyPr>
          <a:lstStyle/>
          <a:p>
            <a:pPr marL="0" marR="0" lvl="0" indent="0" defTabSz="1371600" rtl="0" eaLnBrk="1" fontAlgn="auto" latinLnBrk="0" hangingPunct="1">
              <a:lnSpc>
                <a:spcPct val="100000"/>
              </a:lnSpc>
              <a:spcBef>
                <a:spcPct val="0"/>
              </a:spcBef>
              <a:spcAft>
                <a:spcPts val="0"/>
              </a:spcAft>
              <a:buClrTx/>
              <a:buSzTx/>
              <a:buFont typeface="Arial" pitchFamily="34" charset="0"/>
              <a:buChar char="•"/>
              <a:tabLst/>
              <a:defRPr/>
            </a:pPr>
            <a:r>
              <a:rPr kumimoji="0" lang="fr-FR" sz="6000" b="0" i="0" u="none" strike="noStrike" kern="1200" cap="none" spc="0" normalizeH="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TakeTaxi</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services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video</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site)</a:t>
            </a:r>
          </a:p>
          <a:p>
            <a:pPr lvl="0">
              <a:spcBef>
                <a:spcPct val="0"/>
              </a:spcBef>
              <a:buFont typeface="Arial" pitchFamily="34" charset="0"/>
              <a:buChar char="•"/>
            </a:pP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Survey (objectifs,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interpretations</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a:t>
            </a:r>
          </a:p>
          <a:p>
            <a:pPr lvl="0">
              <a:spcBef>
                <a:spcPct val="0"/>
              </a:spcBef>
              <a:buFont typeface="Arial" pitchFamily="34" charset="0"/>
              <a:buChar char="•"/>
            </a:pPr>
            <a:r>
              <a:rPr kumimoji="0" lang="fr-FR" sz="6000" b="0" i="0" u="none" strike="noStrike" kern="1200" cap="none" spc="0" normalizeH="0" baseline="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Branding</a:t>
            </a:r>
            <a:endPar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endParaRPr>
          </a:p>
          <a:p>
            <a:pPr lvl="0">
              <a:spcBef>
                <a:spcPct val="0"/>
              </a:spcBef>
              <a:buFont typeface="Arial" pitchFamily="34" charset="0"/>
              <a:buChar char="•"/>
            </a:pPr>
            <a:r>
              <a:rPr kumimoji="0" lang="fr-FR" sz="6000" b="0" i="0" u="none" strike="noStrike" kern="1200" cap="none" spc="0" normalizeH="0" baseline="0" noProof="0" dirty="0" smtClean="0">
                <a:ln>
                  <a:noFill/>
                </a:ln>
                <a:solidFill>
                  <a:schemeClr val="tx1">
                    <a:lumMod val="65000"/>
                    <a:lumOff val="35000"/>
                  </a:schemeClr>
                </a:solidFill>
                <a:effectLst/>
                <a:uLnTx/>
                <a:uFillTx/>
                <a:latin typeface="Batang" pitchFamily="18" charset="-127"/>
                <a:ea typeface="Batang" pitchFamily="18" charset="-127"/>
                <a:cs typeface="Open Sans Light" panose="020B0306030504020204" pitchFamily="34" charset="0"/>
              </a:rPr>
              <a:t>T</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he</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4 P of marketing</a:t>
            </a:r>
          </a:p>
          <a:p>
            <a:pPr lvl="0">
              <a:spcBef>
                <a:spcPct val="0"/>
              </a:spcBef>
              <a:buFont typeface="Arial" pitchFamily="34" charset="0"/>
              <a:buChar char="•"/>
            </a:pPr>
            <a:r>
              <a:rPr lang="fr-FR" sz="6000" smtClean="0">
                <a:solidFill>
                  <a:schemeClr val="tx1">
                    <a:lumMod val="65000"/>
                    <a:lumOff val="35000"/>
                  </a:schemeClr>
                </a:solidFill>
                <a:latin typeface="Batang" pitchFamily="18" charset="-127"/>
                <a:ea typeface="Batang" pitchFamily="18" charset="-127"/>
                <a:cs typeface="Open Sans Light" panose="020B0306030504020204" pitchFamily="34" charset="0"/>
              </a:rPr>
              <a:t> PESTEL</a:t>
            </a:r>
            <a:endPar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endParaRPr>
          </a:p>
          <a:p>
            <a:pPr lvl="0">
              <a:spcBef>
                <a:spcPct val="0"/>
              </a:spcBef>
              <a:buFont typeface="Arial" pitchFamily="34" charset="0"/>
              <a:buChar char="•"/>
            </a:pP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Balance </a:t>
            </a:r>
            <a:r>
              <a:rPr lang="fr-FR" sz="6000" dirty="0" err="1" smtClean="0">
                <a:solidFill>
                  <a:schemeClr val="tx1">
                    <a:lumMod val="65000"/>
                    <a:lumOff val="35000"/>
                  </a:schemeClr>
                </a:solidFill>
                <a:latin typeface="Batang" pitchFamily="18" charset="-127"/>
                <a:ea typeface="Batang" pitchFamily="18" charset="-127"/>
                <a:cs typeface="Open Sans Light" panose="020B0306030504020204" pitchFamily="34" charset="0"/>
              </a:rPr>
              <a:t>sheet</a:t>
            </a:r>
            <a:r>
              <a:rPr lang="fr-FR" sz="6000" dirty="0" smtClean="0">
                <a:solidFill>
                  <a:schemeClr val="tx1">
                    <a:lumMod val="65000"/>
                    <a:lumOff val="35000"/>
                  </a:schemeClr>
                </a:solidFill>
                <a:latin typeface="Batang" pitchFamily="18" charset="-127"/>
                <a:ea typeface="Batang" pitchFamily="18" charset="-127"/>
                <a:cs typeface="Open Sans Light" panose="020B0306030504020204" pitchFamily="34" charset="0"/>
              </a:rPr>
              <a:t> and CPC</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1915" y="8435907"/>
            <a:ext cx="3962400" cy="14097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20</a:t>
            </a:fld>
            <a:endParaRPr lang="en-US" dirty="0"/>
          </a:p>
        </p:txBody>
      </p:sp>
      <p:sp>
        <p:nvSpPr>
          <p:cNvPr id="4" name="タイトル 3"/>
          <p:cNvSpPr>
            <a:spLocks noGrp="1"/>
          </p:cNvSpPr>
          <p:nvPr>
            <p:ph type="title"/>
          </p:nvPr>
        </p:nvSpPr>
        <p:spPr/>
        <p:txBody>
          <a:bodyPr/>
          <a:lstStyle/>
          <a:p>
            <a:r>
              <a:rPr lang="en-US" dirty="0" smtClean="0"/>
              <a:t>Sales Tendency among Customers</a:t>
            </a:r>
            <a:endParaRPr lang="en-US" dirty="0"/>
          </a:p>
        </p:txBody>
      </p:sp>
      <p:sp>
        <p:nvSpPr>
          <p:cNvPr id="9" name="サブタイトル 8"/>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10" name="テキスト プレースホルダー 9"/>
          <p:cNvSpPr>
            <a:spLocks noGrp="1"/>
          </p:cNvSpPr>
          <p:nvPr>
            <p:ph type="body" sz="quarter" idx="12"/>
          </p:nvPr>
        </p:nvSpPr>
        <p:spPr/>
        <p:txBody>
          <a:bodyPr/>
          <a:lstStyle/>
          <a:p>
            <a:r>
              <a:rPr lang="en-US" dirty="0" smtClean="0"/>
              <a:t>Male Customers</a:t>
            </a:r>
            <a:endParaRPr lang="en-US" dirty="0"/>
          </a:p>
        </p:txBody>
      </p:sp>
      <p:sp>
        <p:nvSpPr>
          <p:cNvPr id="11" name="テキスト プレースホルダー 10"/>
          <p:cNvSpPr>
            <a:spLocks noGrp="1"/>
          </p:cNvSpPr>
          <p:nvPr>
            <p:ph type="body" sz="quarter" idx="14"/>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smtClean="0"/>
              <a:t>.</a:t>
            </a:r>
            <a:endParaRPr lang="en-US" dirty="0"/>
          </a:p>
        </p:txBody>
      </p:sp>
      <p:graphicFrame>
        <p:nvGraphicFramePr>
          <p:cNvPr id="19" name="グラフ プレースホルダー 18"/>
          <p:cNvGraphicFramePr>
            <a:graphicFrameLocks noGrp="1"/>
          </p:cNvGraphicFramePr>
          <p:nvPr>
            <p:ph type="chart" sz="quarter" idx="27"/>
            <p:extLst>
              <p:ext uri="{D42A27DB-BD31-4B8C-83A1-F6EECF244321}">
                <p14:modId xmlns:p14="http://schemas.microsoft.com/office/powerpoint/2010/main" val="2953864263"/>
              </p:ext>
            </p:extLst>
          </p:nvPr>
        </p:nvGraphicFramePr>
        <p:xfrm>
          <a:off x="3465513" y="2295525"/>
          <a:ext cx="11672887" cy="4329113"/>
        </p:xfrm>
        <a:graphic>
          <a:graphicData uri="http://schemas.openxmlformats.org/drawingml/2006/chart">
            <c:chart xmlns:c="http://schemas.openxmlformats.org/drawingml/2006/chart" xmlns:r="http://schemas.openxmlformats.org/officeDocument/2006/relationships" r:id="rId2"/>
          </a:graphicData>
        </a:graphic>
      </p:graphicFrame>
      <p:sp>
        <p:nvSpPr>
          <p:cNvPr id="13" name="テキスト プレースホルダー 12"/>
          <p:cNvSpPr>
            <a:spLocks noGrp="1"/>
          </p:cNvSpPr>
          <p:nvPr>
            <p:ph type="body" sz="quarter" idx="28"/>
          </p:nvPr>
        </p:nvSpPr>
        <p:spPr/>
        <p:txBody>
          <a:bodyPr/>
          <a:lstStyle/>
          <a:p>
            <a:r>
              <a:rPr lang="en-US" dirty="0" smtClean="0"/>
              <a:t>Female Customers</a:t>
            </a:r>
            <a:endParaRPr lang="en-US" dirty="0"/>
          </a:p>
        </p:txBody>
      </p:sp>
      <p:sp>
        <p:nvSpPr>
          <p:cNvPr id="14" name="テキスト プレースホルダー 13"/>
          <p:cNvSpPr>
            <a:spLocks noGrp="1"/>
          </p:cNvSpPr>
          <p:nvPr>
            <p:ph type="body" sz="quarter" idx="29"/>
          </p:nvPr>
        </p:nvSpPr>
        <p:spPr/>
        <p:txBody>
          <a:bodyPr/>
          <a:lstStyle/>
          <a:p>
            <a:r>
              <a:rPr lang="en-US" dirty="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endParaRPr lang="en-US" dirty="0"/>
          </a:p>
          <a:p>
            <a:endParaRPr lang="en-US" dirty="0"/>
          </a:p>
        </p:txBody>
      </p:sp>
    </p:spTree>
    <p:extLst>
      <p:ext uri="{BB962C8B-B14F-4D97-AF65-F5344CB8AC3E}">
        <p14:creationId xmlns:p14="http://schemas.microsoft.com/office/powerpoint/2010/main" val="3859318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21</a:t>
            </a:fld>
            <a:endParaRPr lang="en-US" dirty="0"/>
          </a:p>
        </p:txBody>
      </p:sp>
      <p:sp>
        <p:nvSpPr>
          <p:cNvPr id="11" name="タイトル 10"/>
          <p:cNvSpPr>
            <a:spLocks noGrp="1"/>
          </p:cNvSpPr>
          <p:nvPr>
            <p:ph type="title"/>
          </p:nvPr>
        </p:nvSpPr>
        <p:spPr/>
        <p:txBody>
          <a:bodyPr/>
          <a:lstStyle/>
          <a:p>
            <a:r>
              <a:rPr lang="en-US" dirty="0" smtClean="0"/>
              <a:t>Comments</a:t>
            </a:r>
            <a:endParaRPr lang="en-US" dirty="0"/>
          </a:p>
        </p:txBody>
      </p:sp>
      <p:sp>
        <p:nvSpPr>
          <p:cNvPr id="12" name="サブタイトル 11"/>
          <p:cNvSpPr>
            <a:spLocks noGrp="1"/>
          </p:cNvSpPr>
          <p:nvPr>
            <p:ph type="subTitle" idx="1"/>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3" name="テキスト プレースホルダー 12"/>
          <p:cNvSpPr>
            <a:spLocks noGrp="1"/>
          </p:cNvSpPr>
          <p:nvPr>
            <p:ph type="body" sz="quarter" idx="12"/>
          </p:nvPr>
        </p:nvSpPr>
        <p:spPr/>
        <p:txBody>
          <a:bodyPr/>
          <a:lstStyle/>
          <a:p>
            <a:r>
              <a:rPr lang="en-US" dirty="0" smtClean="0"/>
              <a:t>“</a:t>
            </a:r>
            <a:r>
              <a:rPr lang="en-US" dirty="0" err="1"/>
              <a:t>Lorem</a:t>
            </a:r>
            <a:r>
              <a:rPr lang="en-US" dirty="0"/>
              <a:t> </a:t>
            </a:r>
            <a:r>
              <a:rPr lang="en-US" dirty="0" err="1"/>
              <a:t>ipsum</a:t>
            </a:r>
            <a:r>
              <a:rPr lang="en-US" dirty="0"/>
              <a:t> dolor sit </a:t>
            </a:r>
            <a:r>
              <a:rPr lang="en-US" dirty="0" err="1" smtClean="0"/>
              <a:t>amet</a:t>
            </a:r>
            <a:r>
              <a:rPr lang="en-US" dirty="0" smtClean="0"/>
              <a:t>”</a:t>
            </a:r>
            <a:endParaRPr lang="en-US" dirty="0"/>
          </a:p>
        </p:txBody>
      </p:sp>
      <p:sp>
        <p:nvSpPr>
          <p:cNvPr id="14" name="テキスト プレースホルダー 13"/>
          <p:cNvSpPr>
            <a:spLocks noGrp="1"/>
          </p:cNvSpPr>
          <p:nvPr>
            <p:ph type="body" sz="quarter" idx="14"/>
          </p:nvPr>
        </p:nvSpPr>
        <p:spPr/>
        <p:txBody>
          <a:bodyPr/>
          <a:lstStyle/>
          <a:p>
            <a:r>
              <a:rPr lang="en-US" dirty="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endParaRPr lang="en-US" dirty="0"/>
          </a:p>
          <a:p>
            <a:endParaRPr lang="en-US" dirty="0"/>
          </a:p>
        </p:txBody>
      </p:sp>
      <p:sp>
        <p:nvSpPr>
          <p:cNvPr id="16" name="テキスト プレースホルダー 15"/>
          <p:cNvSpPr>
            <a:spLocks noGrp="1"/>
          </p:cNvSpPr>
          <p:nvPr>
            <p:ph type="body" sz="quarter" idx="21"/>
          </p:nvPr>
        </p:nvSpPr>
        <p:spPr/>
        <p:txBody>
          <a:bodyPr/>
          <a:lstStyle/>
          <a:p>
            <a:r>
              <a:rPr lang="en-US" dirty="0" smtClean="0"/>
              <a:t>“</a:t>
            </a:r>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smtClean="0"/>
              <a:t>iusto</a:t>
            </a:r>
            <a:r>
              <a:rPr lang="en-US" dirty="0" smtClean="0"/>
              <a:t>”</a:t>
            </a:r>
            <a:endParaRPr lang="en-US" dirty="0"/>
          </a:p>
        </p:txBody>
      </p:sp>
      <p:sp>
        <p:nvSpPr>
          <p:cNvPr id="17" name="テキスト プレースホルダー 16"/>
          <p:cNvSpPr>
            <a:spLocks noGrp="1"/>
          </p:cNvSpPr>
          <p:nvPr>
            <p:ph type="body" sz="quarter" idx="2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19" name="テキスト プレースホルダー 18"/>
          <p:cNvSpPr>
            <a:spLocks noGrp="1"/>
          </p:cNvSpPr>
          <p:nvPr>
            <p:ph type="body" sz="quarter" idx="24"/>
          </p:nvPr>
        </p:nvSpPr>
        <p:spPr/>
        <p:txBody>
          <a:bodyPr/>
          <a:lstStyle/>
          <a:p>
            <a:r>
              <a:rPr lang="en-US" dirty="0"/>
              <a:t>“</a:t>
            </a:r>
            <a:r>
              <a:rPr lang="en-US" dirty="0" err="1"/>
              <a:t>Lorem</a:t>
            </a:r>
            <a:r>
              <a:rPr lang="en-US" dirty="0"/>
              <a:t> </a:t>
            </a:r>
            <a:r>
              <a:rPr lang="en-US" dirty="0" err="1"/>
              <a:t>ipsum</a:t>
            </a:r>
            <a:r>
              <a:rPr lang="en-US" dirty="0"/>
              <a:t> dolor sit </a:t>
            </a:r>
            <a:r>
              <a:rPr lang="en-US" dirty="0" err="1"/>
              <a:t>amet</a:t>
            </a:r>
            <a:r>
              <a:rPr lang="en-US" dirty="0" smtClean="0"/>
              <a:t>”</a:t>
            </a:r>
            <a:endParaRPr lang="en-US" dirty="0"/>
          </a:p>
        </p:txBody>
      </p:sp>
      <p:sp>
        <p:nvSpPr>
          <p:cNvPr id="20" name="テキスト プレースホルダー 19"/>
          <p:cNvSpPr>
            <a:spLocks noGrp="1"/>
          </p:cNvSpPr>
          <p:nvPr>
            <p:ph type="body" sz="quarter" idx="25"/>
          </p:nvPr>
        </p:nvSpPr>
        <p:spPr/>
        <p:txBody>
          <a:bodyPr/>
          <a:lstStyle/>
          <a:p>
            <a:r>
              <a:rPr lang="en-US" dirty="0"/>
              <a:t>Et </a:t>
            </a:r>
            <a:r>
              <a:rPr lang="en-US" dirty="0" err="1"/>
              <a:t>harum</a:t>
            </a:r>
            <a:r>
              <a:rPr lang="en-US" dirty="0"/>
              <a:t> </a:t>
            </a:r>
            <a:r>
              <a:rPr lang="en-US" dirty="0" err="1"/>
              <a:t>quidem</a:t>
            </a:r>
            <a:r>
              <a:rPr lang="en-US" dirty="0"/>
              <a:t> </a:t>
            </a:r>
            <a:r>
              <a:rPr lang="en-US" dirty="0" err="1"/>
              <a:t>rerum</a:t>
            </a:r>
            <a:r>
              <a:rPr lang="en-US" dirty="0"/>
              <a:t> </a:t>
            </a:r>
            <a:r>
              <a:rPr lang="en-US" dirty="0" err="1"/>
              <a:t>facilis</a:t>
            </a:r>
            <a:r>
              <a:rPr lang="en-US" dirty="0"/>
              <a:t> </a:t>
            </a:r>
            <a:r>
              <a:rPr lang="en-US" dirty="0" err="1"/>
              <a:t>est</a:t>
            </a:r>
            <a:r>
              <a:rPr lang="en-US" dirty="0"/>
              <a:t> et </a:t>
            </a:r>
            <a:r>
              <a:rPr lang="en-US" dirty="0" err="1"/>
              <a:t>expedita</a:t>
            </a:r>
            <a:r>
              <a:rPr lang="en-US" dirty="0"/>
              <a:t> </a:t>
            </a:r>
            <a:r>
              <a:rPr lang="en-US" dirty="0" err="1"/>
              <a:t>distinctio</a:t>
            </a:r>
            <a:r>
              <a:rPr lang="en-US" dirty="0"/>
              <a:t>. Nam </a:t>
            </a:r>
            <a:r>
              <a:rPr lang="en-US" dirty="0" err="1"/>
              <a:t>libero</a:t>
            </a:r>
            <a:r>
              <a:rPr lang="en-US" dirty="0"/>
              <a:t> tempore, cum </a:t>
            </a:r>
            <a:r>
              <a:rPr lang="en-US" dirty="0" err="1"/>
              <a:t>soluta</a:t>
            </a:r>
            <a:r>
              <a:rPr lang="en-US" dirty="0"/>
              <a:t> </a:t>
            </a:r>
            <a:r>
              <a:rPr lang="en-US" dirty="0" err="1"/>
              <a:t>nobis</a:t>
            </a:r>
            <a:r>
              <a:rPr lang="en-US" dirty="0"/>
              <a:t>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a:t>
            </a:r>
            <a:r>
              <a:rPr lang="en-US" dirty="0" err="1"/>
              <a:t>nihil</a:t>
            </a:r>
            <a:r>
              <a:rPr lang="en-US" dirty="0"/>
              <a:t> </a:t>
            </a:r>
            <a:r>
              <a:rPr lang="en-US" dirty="0" err="1"/>
              <a:t>impedit</a:t>
            </a:r>
            <a:r>
              <a:rPr lang="en-US" dirty="0"/>
              <a:t>, quo minus id, quod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endParaRPr lang="en-US" dirty="0"/>
          </a:p>
          <a:p>
            <a:endParaRPr lang="en-US" dirty="0"/>
          </a:p>
        </p:txBody>
      </p:sp>
      <p:sp>
        <p:nvSpPr>
          <p:cNvPr id="22" name="テキスト プレースホルダー 21"/>
          <p:cNvSpPr>
            <a:spLocks noGrp="1"/>
          </p:cNvSpPr>
          <p:nvPr>
            <p:ph type="body" sz="quarter" idx="27"/>
          </p:nvPr>
        </p:nvSpPr>
        <p:spPr/>
        <p:txBody>
          <a:bodyPr/>
          <a:lstStyle/>
          <a:p>
            <a:r>
              <a:rPr lang="en-US" dirty="0" smtClean="0"/>
              <a:t>“</a:t>
            </a:r>
            <a:r>
              <a:rPr lang="en-US" dirty="0"/>
              <a:t>At </a:t>
            </a:r>
            <a:r>
              <a:rPr lang="en-US" dirty="0" err="1"/>
              <a:t>vero</a:t>
            </a:r>
            <a:r>
              <a:rPr lang="en-US" dirty="0"/>
              <a:t> </a:t>
            </a:r>
            <a:r>
              <a:rPr lang="en-US" dirty="0" err="1"/>
              <a:t>eos</a:t>
            </a:r>
            <a:r>
              <a:rPr lang="en-US" dirty="0"/>
              <a:t> et </a:t>
            </a:r>
            <a:r>
              <a:rPr lang="en-US" dirty="0" err="1"/>
              <a:t>accusamus</a:t>
            </a:r>
            <a:r>
              <a:rPr lang="en-US" dirty="0"/>
              <a:t> et </a:t>
            </a:r>
            <a:r>
              <a:rPr lang="en-US" dirty="0" err="1"/>
              <a:t>iusto</a:t>
            </a:r>
            <a:r>
              <a:rPr lang="en-US" dirty="0" smtClean="0"/>
              <a:t>”</a:t>
            </a:r>
            <a:endParaRPr lang="en-US" dirty="0"/>
          </a:p>
        </p:txBody>
      </p:sp>
      <p:sp>
        <p:nvSpPr>
          <p:cNvPr id="23" name="テキスト プレースホルダー 22"/>
          <p:cNvSpPr>
            <a:spLocks noGrp="1"/>
          </p:cNvSpPr>
          <p:nvPr>
            <p:ph type="body" sz="quarter" idx="28"/>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endParaRPr lang="en-US" dirty="0"/>
          </a:p>
        </p:txBody>
      </p:sp>
      <p:sp>
        <p:nvSpPr>
          <p:cNvPr id="4" name="図プレースホルダー 3"/>
          <p:cNvSpPr>
            <a:spLocks noGrp="1"/>
          </p:cNvSpPr>
          <p:nvPr>
            <p:ph type="pic" sz="quarter" idx="17"/>
          </p:nvPr>
        </p:nvSpPr>
        <p:spPr/>
      </p:sp>
      <p:sp>
        <p:nvSpPr>
          <p:cNvPr id="5" name="図プレースホルダー 4"/>
          <p:cNvSpPr>
            <a:spLocks noGrp="1"/>
          </p:cNvSpPr>
          <p:nvPr>
            <p:ph type="pic" sz="quarter" idx="23"/>
          </p:nvPr>
        </p:nvSpPr>
        <p:spPr/>
      </p:sp>
      <p:sp>
        <p:nvSpPr>
          <p:cNvPr id="6" name="図プレースホルダー 5"/>
          <p:cNvSpPr>
            <a:spLocks noGrp="1"/>
          </p:cNvSpPr>
          <p:nvPr>
            <p:ph type="pic" sz="quarter" idx="26"/>
          </p:nvPr>
        </p:nvSpPr>
        <p:spPr/>
      </p:sp>
      <p:sp>
        <p:nvSpPr>
          <p:cNvPr id="7" name="図プレースホルダー 6"/>
          <p:cNvSpPr>
            <a:spLocks noGrp="1"/>
          </p:cNvSpPr>
          <p:nvPr>
            <p:ph type="pic" sz="quarter" idx="29"/>
          </p:nvPr>
        </p:nvSpPr>
        <p:spPr/>
      </p:sp>
    </p:spTree>
    <p:extLst>
      <p:ext uri="{BB962C8B-B14F-4D97-AF65-F5344CB8AC3E}">
        <p14:creationId xmlns:p14="http://schemas.microsoft.com/office/powerpoint/2010/main" val="1623892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図プレースホルダー 8"/>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Make It Possible With Us!</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07674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dirty="0" smtClean="0"/>
              <a:t>Thank You!</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en-US" dirty="0" smtClean="0"/>
              <a:t>Any Questions?</a:t>
            </a:r>
          </a:p>
        </p:txBody>
      </p:sp>
    </p:spTree>
    <p:extLst>
      <p:ext uri="{BB962C8B-B14F-4D97-AF65-F5344CB8AC3E}">
        <p14:creationId xmlns:p14="http://schemas.microsoft.com/office/powerpoint/2010/main" val="1593460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ッター プレースホルダー 14"/>
          <p:cNvSpPr>
            <a:spLocks noGrp="1"/>
          </p:cNvSpPr>
          <p:nvPr>
            <p:ph type="ftr" sz="quarter" idx="10"/>
          </p:nvPr>
        </p:nvSpPr>
        <p:spPr/>
        <p:txBody>
          <a:bodyPr/>
          <a:lstStyle/>
          <a:p>
            <a:r>
              <a:rPr lang="en-US" dirty="0" err="1" smtClean="0"/>
              <a:t>TakeTaxi</a:t>
            </a:r>
            <a:endParaRPr lang="en-US" dirty="0" smtClean="0"/>
          </a:p>
        </p:txBody>
      </p:sp>
      <p:sp>
        <p:nvSpPr>
          <p:cNvPr id="16" name="スライド番号プレースホルダー 15"/>
          <p:cNvSpPr>
            <a:spLocks noGrp="1"/>
          </p:cNvSpPr>
          <p:nvPr>
            <p:ph type="sldNum" sz="quarter" idx="11"/>
          </p:nvPr>
        </p:nvSpPr>
        <p:spPr/>
        <p:txBody>
          <a:bodyPr/>
          <a:lstStyle/>
          <a:p>
            <a:r>
              <a:rPr lang="en-US" dirty="0" smtClean="0"/>
              <a:t>Slide </a:t>
            </a:r>
            <a:fld id="{DAEF4D36-AE85-49C9-90DE-66D02B257272}" type="slidenum">
              <a:rPr lang="en-US" smtClean="0"/>
              <a:pPr/>
              <a:t>3</a:t>
            </a:fld>
            <a:endParaRPr lang="en-US" dirty="0"/>
          </a:p>
        </p:txBody>
      </p:sp>
      <p:sp>
        <p:nvSpPr>
          <p:cNvPr id="34" name="タイトル 33"/>
          <p:cNvSpPr>
            <a:spLocks noGrp="1"/>
          </p:cNvSpPr>
          <p:nvPr>
            <p:ph type="title"/>
          </p:nvPr>
        </p:nvSpPr>
        <p:spPr/>
        <p:txBody>
          <a:bodyPr/>
          <a:lstStyle/>
          <a:p>
            <a:r>
              <a:rPr lang="en-US" dirty="0" smtClean="0"/>
              <a:t>About US</a:t>
            </a:r>
            <a:endParaRPr lang="en-US" dirty="0"/>
          </a:p>
        </p:txBody>
      </p:sp>
      <p:sp>
        <p:nvSpPr>
          <p:cNvPr id="37" name="テキスト プレースホルダー 36"/>
          <p:cNvSpPr>
            <a:spLocks noGrp="1"/>
          </p:cNvSpPr>
          <p:nvPr>
            <p:ph type="body" sz="quarter" idx="19"/>
          </p:nvPr>
        </p:nvSpPr>
        <p:spPr/>
        <p:txBody>
          <a:bodyPr/>
          <a:lstStyle/>
          <a:p>
            <a:pPr algn="ctr"/>
            <a:r>
              <a:rPr lang="en-US" dirty="0" smtClean="0"/>
              <a:t>Commercial director</a:t>
            </a:r>
          </a:p>
          <a:p>
            <a:pPr algn="ctr"/>
            <a:r>
              <a:rPr lang="en-US" dirty="0" smtClean="0"/>
              <a:t>BAROUCH </a:t>
            </a:r>
            <a:r>
              <a:rPr lang="en-US" dirty="0" err="1" smtClean="0"/>
              <a:t>Ayoub</a:t>
            </a:r>
            <a:endParaRPr lang="en-US" dirty="0" smtClean="0"/>
          </a:p>
        </p:txBody>
      </p:sp>
      <p:sp>
        <p:nvSpPr>
          <p:cNvPr id="38" name="テキスト プレースホルダー 37"/>
          <p:cNvSpPr>
            <a:spLocks noGrp="1"/>
          </p:cNvSpPr>
          <p:nvPr>
            <p:ph type="body" sz="quarter" idx="20"/>
          </p:nvPr>
        </p:nvSpPr>
        <p:spPr>
          <a:xfrm>
            <a:off x="4786010" y="2315907"/>
            <a:ext cx="4345250" cy="2984500"/>
          </a:xfrm>
        </p:spPr>
        <p:txBody>
          <a:bodyPr/>
          <a:lstStyle/>
          <a:p>
            <a:pPr algn="ctr"/>
            <a:r>
              <a:rPr lang="en-US" dirty="0" smtClean="0"/>
              <a:t>Executive Director</a:t>
            </a:r>
          </a:p>
          <a:p>
            <a:pPr algn="ctr"/>
            <a:r>
              <a:rPr lang="en-US" dirty="0" smtClean="0"/>
              <a:t>ABOUMOUSSA </a:t>
            </a:r>
            <a:r>
              <a:rPr lang="en-US" dirty="0" err="1" smtClean="0"/>
              <a:t>Zainaba</a:t>
            </a:r>
            <a:endParaRPr lang="en-US" dirty="0"/>
          </a:p>
        </p:txBody>
      </p:sp>
      <p:sp>
        <p:nvSpPr>
          <p:cNvPr id="39" name="テキスト プレースホルダー 38"/>
          <p:cNvSpPr>
            <a:spLocks noGrp="1"/>
          </p:cNvSpPr>
          <p:nvPr>
            <p:ph type="body" sz="quarter" idx="30"/>
          </p:nvPr>
        </p:nvSpPr>
        <p:spPr/>
        <p:txBody>
          <a:bodyPr/>
          <a:lstStyle/>
          <a:p>
            <a:pPr algn="ctr"/>
            <a:r>
              <a:rPr lang="en-US" dirty="0" smtClean="0"/>
              <a:t>Technical Director</a:t>
            </a:r>
          </a:p>
          <a:p>
            <a:pPr algn="ctr"/>
            <a:r>
              <a:rPr lang="en-US" dirty="0" smtClean="0"/>
              <a:t>AKERKAOU </a:t>
            </a:r>
            <a:r>
              <a:rPr lang="en-US" dirty="0" err="1" smtClean="0"/>
              <a:t>Rizki</a:t>
            </a:r>
            <a:endParaRPr lang="en-US" dirty="0" smtClean="0"/>
          </a:p>
          <a:p>
            <a:endParaRPr lang="en-US" dirty="0"/>
          </a:p>
        </p:txBody>
      </p:sp>
      <p:sp>
        <p:nvSpPr>
          <p:cNvPr id="40" name="テキスト プレースホルダー 39"/>
          <p:cNvSpPr>
            <a:spLocks noGrp="1"/>
          </p:cNvSpPr>
          <p:nvPr>
            <p:ph type="body" sz="quarter" idx="31"/>
          </p:nvPr>
        </p:nvSpPr>
        <p:spPr/>
        <p:txBody>
          <a:bodyPr/>
          <a:lstStyle/>
          <a:p>
            <a:pPr algn="ctr"/>
            <a:r>
              <a:rPr lang="en-US" dirty="0" smtClean="0"/>
              <a:t>Marketing Director</a:t>
            </a:r>
          </a:p>
          <a:p>
            <a:pPr algn="ctr"/>
            <a:r>
              <a:rPr lang="en-US" dirty="0" smtClean="0"/>
              <a:t>KANDRY </a:t>
            </a:r>
            <a:r>
              <a:rPr lang="en-US" dirty="0" err="1" smtClean="0"/>
              <a:t>Hafsa</a:t>
            </a:r>
            <a:endParaRPr lang="en-US" dirty="0" smtClean="0"/>
          </a:p>
        </p:txBody>
      </p:sp>
      <p:pic>
        <p:nvPicPr>
          <p:cNvPr id="24" name="Espace réservé pour une image  23" descr="ayoubBarouch.PNG"/>
          <p:cNvPicPr>
            <a:picLocks noGrp="1" noChangeAspect="1"/>
          </p:cNvPicPr>
          <p:nvPr>
            <p:ph type="pic" sz="quarter" idx="23"/>
          </p:nvPr>
        </p:nvPicPr>
        <p:blipFill>
          <a:blip r:embed="rId3"/>
          <a:srcRect t="4153" b="4153"/>
          <a:stretch>
            <a:fillRect/>
          </a:stretch>
        </p:blipFill>
        <p:spPr/>
      </p:pic>
      <p:pic>
        <p:nvPicPr>
          <p:cNvPr id="23" name="Espace réservé pour une image  22" descr="hafsaKand.PNG"/>
          <p:cNvPicPr>
            <a:picLocks noGrp="1" noChangeAspect="1"/>
          </p:cNvPicPr>
          <p:nvPr>
            <p:ph type="pic" sz="quarter" idx="32"/>
          </p:nvPr>
        </p:nvPicPr>
        <p:blipFill>
          <a:blip r:embed="rId4"/>
          <a:srcRect l="6890" r="6890"/>
          <a:stretch>
            <a:fillRect/>
          </a:stretch>
        </p:blipFill>
        <p:spPr/>
      </p:pic>
      <p:pic>
        <p:nvPicPr>
          <p:cNvPr id="26" name="Espace réservé pour une image  25" descr="zainabaAbu.PNG"/>
          <p:cNvPicPr>
            <a:picLocks noGrp="1" noChangeAspect="1"/>
          </p:cNvPicPr>
          <p:nvPr>
            <p:ph type="pic" sz="quarter" idx="17"/>
          </p:nvPr>
        </p:nvPicPr>
        <p:blipFill>
          <a:blip r:embed="rId5"/>
          <a:srcRect t="2902" b="2902"/>
          <a:stretch>
            <a:fillRect/>
          </a:stretch>
        </p:blipFill>
        <p:spPr>
          <a:xfrm>
            <a:off x="1712068" y="2315907"/>
            <a:ext cx="3065946" cy="2984500"/>
          </a:xfrm>
        </p:spPr>
      </p:pic>
      <p:pic>
        <p:nvPicPr>
          <p:cNvPr id="31" name="Espace réservé pour une image  30" descr="rizki.PNG"/>
          <p:cNvPicPr>
            <a:picLocks noGrp="1" noChangeAspect="1"/>
          </p:cNvPicPr>
          <p:nvPr>
            <p:ph type="pic" sz="quarter" idx="26"/>
          </p:nvPr>
        </p:nvPicPr>
        <p:blipFill>
          <a:blip r:embed="rId6"/>
          <a:srcRect l="2762" r="2762"/>
          <a:stretch>
            <a:fillRect/>
          </a:stretch>
        </p:blipFill>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25722" y="8278570"/>
            <a:ext cx="3962400" cy="1409700"/>
          </a:xfrm>
          <a:prstGeom prst="rect">
            <a:avLst/>
          </a:prstGeom>
        </p:spPr>
      </p:pic>
    </p:spTree>
    <p:extLst>
      <p:ext uri="{BB962C8B-B14F-4D97-AF65-F5344CB8AC3E}">
        <p14:creationId xmlns:p14="http://schemas.microsoft.com/office/powerpoint/2010/main" val="880633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sz="8800" dirty="0" smtClean="0">
                <a:latin typeface="Batang" pitchFamily="18" charset="-127"/>
                <a:ea typeface="Batang" pitchFamily="18" charset="-127"/>
              </a:rPr>
              <a:t>Our Services</a:t>
            </a:r>
            <a:endParaRPr lang="en-US" sz="8800" dirty="0">
              <a:latin typeface="Batang" pitchFamily="18" charset="-127"/>
              <a:ea typeface="Batang" pitchFamily="18" charset="-127"/>
            </a:endParaRPr>
          </a:p>
        </p:txBody>
      </p:sp>
      <p:sp>
        <p:nvSpPr>
          <p:cNvPr id="7" name="スライド番号プレースホルダー 15"/>
          <p:cNvSpPr txBox="1">
            <a:spLocks/>
          </p:cNvSpPr>
          <p:nvPr/>
        </p:nvSpPr>
        <p:spPr>
          <a:xfrm>
            <a:off x="13920281" y="9630385"/>
            <a:ext cx="4114800" cy="345330"/>
          </a:xfrm>
          <a:prstGeom prst="rect">
            <a:avLst/>
          </a:prstGeom>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Slide </a:t>
            </a:r>
            <a:fld id="{DAEF4D36-AE85-49C9-90DE-66D02B257272}" type="slidenum">
              <a:rPr lang="en-US" sz="20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marL="0" marR="0" lvl="0" indent="0" algn="r" defTabSz="1371600" rtl="0" eaLnBrk="1" fontAlgn="auto" latinLnBrk="0" hangingPunct="1">
                <a:lnSpc>
                  <a:spcPct val="100000"/>
                </a:lnSpc>
                <a:spcBef>
                  <a:spcPts val="0"/>
                </a:spcBef>
                <a:spcAft>
                  <a:spcPts val="0"/>
                </a:spcAft>
                <a:buClrTx/>
                <a:buSzTx/>
                <a:buFontTx/>
                <a:buNone/>
                <a:tabLst/>
                <a:defRPr/>
              </a:pPr>
              <a:t>4</a:t>
            </a:fld>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79281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z="2800" dirty="0" err="1" smtClean="0"/>
              <a:t>TakeTaxi</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5</a:t>
            </a:fld>
            <a:endParaRPr lang="en-US" dirty="0"/>
          </a:p>
        </p:txBody>
      </p:sp>
      <p:sp>
        <p:nvSpPr>
          <p:cNvPr id="10" name="タイトル 9"/>
          <p:cNvSpPr>
            <a:spLocks noGrp="1"/>
          </p:cNvSpPr>
          <p:nvPr>
            <p:ph type="title"/>
          </p:nvPr>
        </p:nvSpPr>
        <p:spPr/>
        <p:txBody>
          <a:bodyPr/>
          <a:lstStyle/>
          <a:p>
            <a:r>
              <a:rPr lang="en-US" dirty="0" smtClean="0"/>
              <a:t>Survey</a:t>
            </a:r>
            <a:endParaRPr lang="en-US" dirty="0"/>
          </a:p>
        </p:txBody>
      </p:sp>
      <p:sp>
        <p:nvSpPr>
          <p:cNvPr id="17" name="テキスト プレースホルダー 16"/>
          <p:cNvSpPr>
            <a:spLocks noGrp="1"/>
          </p:cNvSpPr>
          <p:nvPr>
            <p:ph type="body" sz="quarter" idx="18"/>
          </p:nvPr>
        </p:nvSpPr>
        <p:spPr/>
        <p:txBody>
          <a:bodyPr/>
          <a:lstStyle/>
          <a:p>
            <a:r>
              <a:rPr lang="en-US" dirty="0" smtClean="0"/>
              <a:t>Know their suggestions</a:t>
            </a:r>
            <a:endParaRPr lang="en-US" dirty="0"/>
          </a:p>
        </p:txBody>
      </p:sp>
      <p:sp>
        <p:nvSpPr>
          <p:cNvPr id="18" name="テキスト プレースホルダー 17"/>
          <p:cNvSpPr>
            <a:spLocks noGrp="1"/>
          </p:cNvSpPr>
          <p:nvPr>
            <p:ph type="body" sz="quarter" idx="19"/>
          </p:nvPr>
        </p:nvSpPr>
        <p:spPr/>
        <p:txBody>
          <a:bodyPr/>
          <a:lstStyle/>
          <a:p>
            <a:r>
              <a:rPr lang="en-US" dirty="0" smtClean="0"/>
              <a:t>Know their needs</a:t>
            </a:r>
            <a:endParaRPr lang="en-US" dirty="0"/>
          </a:p>
        </p:txBody>
      </p:sp>
      <p:sp>
        <p:nvSpPr>
          <p:cNvPr id="19" name="テキスト プレースホルダー 18"/>
          <p:cNvSpPr>
            <a:spLocks noGrp="1"/>
          </p:cNvSpPr>
          <p:nvPr>
            <p:ph type="body" sz="quarter" idx="20"/>
          </p:nvPr>
        </p:nvSpPr>
        <p:spPr/>
        <p:txBody>
          <a:bodyPr/>
          <a:lstStyle/>
          <a:p>
            <a:r>
              <a:rPr lang="en-US" dirty="0" smtClean="0"/>
              <a:t>Know your clients</a:t>
            </a:r>
            <a:endParaRPr lang="en-US" dirty="0"/>
          </a:p>
        </p:txBody>
      </p:sp>
      <p:pic>
        <p:nvPicPr>
          <p:cNvPr id="16" name="Picture 3" descr="D:\ILISI_2\Phase1\marketing\taketaxi.png"/>
          <p:cNvPicPr>
            <a:picLocks noChangeAspect="1" noChangeArrowheads="1"/>
          </p:cNvPicPr>
          <p:nvPr/>
        </p:nvPicPr>
        <p:blipFill>
          <a:blip r:embed="rId2"/>
          <a:srcRect/>
          <a:stretch>
            <a:fillRect/>
          </a:stretch>
        </p:blipFill>
        <p:spPr bwMode="auto">
          <a:xfrm>
            <a:off x="147195" y="168721"/>
            <a:ext cx="1750979" cy="1706226"/>
          </a:xfrm>
          <a:prstGeom prst="rect">
            <a:avLst/>
          </a:prstGeom>
          <a:noFill/>
        </p:spPr>
      </p:pic>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1915" y="8188257"/>
            <a:ext cx="3962400" cy="1409700"/>
          </a:xfrm>
          <a:prstGeom prst="rect">
            <a:avLst/>
          </a:prstGeom>
        </p:spPr>
      </p:pic>
      <p:sp>
        <p:nvSpPr>
          <p:cNvPr id="12" name="ZoneTexte 11"/>
          <p:cNvSpPr txBox="1"/>
          <p:nvPr/>
        </p:nvSpPr>
        <p:spPr>
          <a:xfrm>
            <a:off x="8077200" y="2133600"/>
            <a:ext cx="8305800" cy="4401205"/>
          </a:xfrm>
          <a:prstGeom prst="rect">
            <a:avLst/>
          </a:prstGeom>
          <a:noFill/>
        </p:spPr>
        <p:txBody>
          <a:bodyPr wrap="square" rtlCol="0">
            <a:spAutoFit/>
          </a:bodyPr>
          <a:lstStyle/>
          <a:p>
            <a:r>
              <a:rPr lang="en-US"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survey is </a:t>
            </a:r>
            <a:r>
              <a:rPr lang="en-US"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used to study the market to know the expectations of the customers and the requirements of the driver It consists of the four parts personal information and financial information of the customers and their behaviors and the </a:t>
            </a:r>
            <a:r>
              <a:rPr lang="en-US"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suggestions</a:t>
            </a:r>
          </a:p>
          <a:p>
            <a:r>
              <a:rPr lang="en-US" sz="4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results of the questionnaires are analyzed and used as a basis for our strategy</a:t>
            </a:r>
            <a:endParaRPr lang="fr-FR" sz="4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981106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sz="8800" dirty="0" smtClean="0">
                <a:latin typeface="Batang" pitchFamily="18" charset="-127"/>
                <a:ea typeface="Batang" pitchFamily="18" charset="-127"/>
              </a:rPr>
              <a:t>Our Brand</a:t>
            </a:r>
            <a:endParaRPr lang="en-US" sz="8800" dirty="0">
              <a:latin typeface="Batang" pitchFamily="18" charset="-127"/>
              <a:ea typeface="Batang" pitchFamily="18" charset="-127"/>
            </a:endParaRPr>
          </a:p>
        </p:txBody>
      </p:sp>
      <p:sp>
        <p:nvSpPr>
          <p:cNvPr id="7" name="スライド番号プレースホルダー 15"/>
          <p:cNvSpPr txBox="1">
            <a:spLocks/>
          </p:cNvSpPr>
          <p:nvPr/>
        </p:nvSpPr>
        <p:spPr>
          <a:xfrm>
            <a:off x="13920281" y="9630385"/>
            <a:ext cx="4114800" cy="345330"/>
          </a:xfrm>
          <a:prstGeom prst="rect">
            <a:avLst/>
          </a:prstGeom>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Slide </a:t>
            </a:r>
            <a:fld id="{DAEF4D36-AE85-49C9-90DE-66D02B257272}" type="slidenum">
              <a:rPr lang="en-US" sz="20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marL="0" marR="0" lvl="0" indent="0" algn="r" defTabSz="1371600" rtl="0" eaLnBrk="1" fontAlgn="auto" latinLnBrk="0" hangingPunct="1">
                <a:lnSpc>
                  <a:spcPct val="100000"/>
                </a:lnSpc>
                <a:spcBef>
                  <a:spcPts val="0"/>
                </a:spcBef>
                <a:spcAft>
                  <a:spcPts val="0"/>
                </a:spcAft>
                <a:buClrTx/>
                <a:buSzTx/>
                <a:buFontTx/>
                <a:buNone/>
                <a:tabLst/>
                <a:defRPr/>
              </a:pPr>
              <a:t>6</a:t>
            </a:fld>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740500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z="2800" dirty="0" err="1" smtClean="0"/>
              <a:t>TakeTaxi</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7</a:t>
            </a:fld>
            <a:endParaRPr lang="en-US" dirty="0"/>
          </a:p>
        </p:txBody>
      </p:sp>
      <p:sp>
        <p:nvSpPr>
          <p:cNvPr id="10" name="タイトル 9"/>
          <p:cNvSpPr>
            <a:spLocks noGrp="1"/>
          </p:cNvSpPr>
          <p:nvPr>
            <p:ph type="title"/>
          </p:nvPr>
        </p:nvSpPr>
        <p:spPr/>
        <p:txBody>
          <a:bodyPr/>
          <a:lstStyle/>
          <a:p>
            <a:r>
              <a:rPr lang="en-US" dirty="0" smtClean="0"/>
              <a:t>Brand</a:t>
            </a:r>
            <a:endParaRPr lang="en-US" dirty="0"/>
          </a:p>
        </p:txBody>
      </p:sp>
      <p:pic>
        <p:nvPicPr>
          <p:cNvPr id="16" name="Picture 3" descr="D:\ILISI_2\Phase1\marketing\taketaxi.png"/>
          <p:cNvPicPr>
            <a:picLocks noChangeAspect="1" noChangeArrowheads="1"/>
          </p:cNvPicPr>
          <p:nvPr/>
        </p:nvPicPr>
        <p:blipFill>
          <a:blip r:embed="rId2"/>
          <a:srcRect/>
          <a:stretch>
            <a:fillRect/>
          </a:stretch>
        </p:blipFill>
        <p:spPr bwMode="auto">
          <a:xfrm>
            <a:off x="949257" y="1954747"/>
            <a:ext cx="5662747" cy="5518014"/>
          </a:xfrm>
          <a:prstGeom prst="rect">
            <a:avLst/>
          </a:prstGeom>
          <a:noFill/>
        </p:spPr>
      </p:pic>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354" y="2919736"/>
            <a:ext cx="10085290" cy="3588036"/>
          </a:xfrm>
          <a:prstGeom prst="rect">
            <a:avLst/>
          </a:prstGeom>
        </p:spPr>
      </p:pic>
    </p:spTree>
    <p:extLst>
      <p:ext uri="{BB962C8B-B14F-4D97-AF65-F5344CB8AC3E}">
        <p14:creationId xmlns:p14="http://schemas.microsoft.com/office/powerpoint/2010/main" val="2215117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Presentation Title Here</a:t>
            </a:r>
            <a:endParaRPr lang="en-US" dirty="0"/>
          </a:p>
        </p:txBody>
      </p:sp>
      <p:sp>
        <p:nvSpPr>
          <p:cNvPr id="3" name="スライド番号プレースホルダー 2"/>
          <p:cNvSpPr>
            <a:spLocks noGrp="1"/>
          </p:cNvSpPr>
          <p:nvPr>
            <p:ph type="sldNum" sz="quarter" idx="11"/>
          </p:nvPr>
        </p:nvSpPr>
        <p:spPr/>
        <p:txBody>
          <a:bodyPr/>
          <a:lstStyle/>
          <a:p>
            <a:r>
              <a:rPr lang="en-US" smtClean="0"/>
              <a:t>Slide </a:t>
            </a:r>
            <a:fld id="{DAEF4D36-AE85-49C9-90DE-66D02B257272}" type="slidenum">
              <a:rPr lang="en-US" smtClean="0"/>
              <a:pPr/>
              <a:t>8</a:t>
            </a:fld>
            <a:endParaRPr lang="en-US" dirty="0"/>
          </a:p>
        </p:txBody>
      </p:sp>
      <p:sp>
        <p:nvSpPr>
          <p:cNvPr id="19" name="タイトル 18"/>
          <p:cNvSpPr>
            <a:spLocks noGrp="1"/>
          </p:cNvSpPr>
          <p:nvPr>
            <p:ph type="title"/>
          </p:nvPr>
        </p:nvSpPr>
        <p:spPr/>
        <p:txBody>
          <a:bodyPr/>
          <a:lstStyle/>
          <a:p>
            <a:r>
              <a:rPr lang="en-US" dirty="0" smtClean="0"/>
              <a:t>History</a:t>
            </a:r>
            <a:endParaRPr lang="en-US" dirty="0"/>
          </a:p>
        </p:txBody>
      </p:sp>
      <p:sp>
        <p:nvSpPr>
          <p:cNvPr id="25" name="サブタイトル 24"/>
          <p:cNvSpPr>
            <a:spLocks noGrp="1"/>
          </p:cNvSpPr>
          <p:nvPr>
            <p:ph type="subTitle" idx="1"/>
          </p:nvPr>
        </p:nvSpPr>
        <p:spPr>
          <a:xfrm>
            <a:off x="316229" y="1305407"/>
            <a:ext cx="17646914" cy="956194"/>
          </a:xfrm>
        </p:spPr>
        <p:txBody>
          <a:bodyPr>
            <a:normAutofit/>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br>
              <a:rPr lang="en-US" dirty="0"/>
            </a:b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endParaRPr lang="en-US" dirty="0"/>
          </a:p>
        </p:txBody>
      </p:sp>
      <p:sp>
        <p:nvSpPr>
          <p:cNvPr id="28" name="円/楕円 27"/>
          <p:cNvSpPr/>
          <p:nvPr/>
        </p:nvSpPr>
        <p:spPr>
          <a:xfrm>
            <a:off x="2865718" y="4733083"/>
            <a:ext cx="2044700" cy="2044700"/>
          </a:xfrm>
          <a:prstGeom prst="ellips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1980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円/楕円 28"/>
          <p:cNvSpPr/>
          <p:nvPr/>
        </p:nvSpPr>
        <p:spPr>
          <a:xfrm>
            <a:off x="6311900" y="4733083"/>
            <a:ext cx="2044700" cy="2044700"/>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1990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円/楕円 29"/>
          <p:cNvSpPr/>
          <p:nvPr/>
        </p:nvSpPr>
        <p:spPr>
          <a:xfrm>
            <a:off x="9758082" y="4733083"/>
            <a:ext cx="2044700" cy="20447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2000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円/楕円 30"/>
          <p:cNvSpPr/>
          <p:nvPr/>
        </p:nvSpPr>
        <p:spPr>
          <a:xfrm>
            <a:off x="13204264" y="4733083"/>
            <a:ext cx="2044700" cy="2044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pen Sans" panose="020B0606030504020204" pitchFamily="34" charset="0"/>
                <a:ea typeface="Open Sans" panose="020B0606030504020204" pitchFamily="34" charset="0"/>
                <a:cs typeface="Open Sans" panose="020B0606030504020204" pitchFamily="34" charset="0"/>
              </a:rPr>
              <a:t>2010</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3" name="直線コネクタ 32"/>
          <p:cNvCxnSpPr>
            <a:stCxn id="28" idx="2"/>
          </p:cNvCxnSpPr>
          <p:nvPr/>
        </p:nvCxnSpPr>
        <p:spPr>
          <a:xfrm flipH="1">
            <a:off x="0" y="5755433"/>
            <a:ext cx="2865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9" idx="2"/>
            <a:endCxn id="28" idx="6"/>
          </p:cNvCxnSpPr>
          <p:nvPr/>
        </p:nvCxnSpPr>
        <p:spPr>
          <a:xfrm flipH="1">
            <a:off x="4910418"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30" idx="2"/>
            <a:endCxn id="29" idx="6"/>
          </p:cNvCxnSpPr>
          <p:nvPr/>
        </p:nvCxnSpPr>
        <p:spPr>
          <a:xfrm flipH="1">
            <a:off x="8356600"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31" idx="2"/>
            <a:endCxn id="30" idx="6"/>
          </p:cNvCxnSpPr>
          <p:nvPr/>
        </p:nvCxnSpPr>
        <p:spPr>
          <a:xfrm flipH="1">
            <a:off x="11802782" y="5755433"/>
            <a:ext cx="140148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endCxn id="31" idx="6"/>
          </p:cNvCxnSpPr>
          <p:nvPr/>
        </p:nvCxnSpPr>
        <p:spPr>
          <a:xfrm flipH="1">
            <a:off x="15248964" y="5755433"/>
            <a:ext cx="303903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0" y="5244051"/>
            <a:ext cx="813043" cy="507831"/>
          </a:xfrm>
          <a:prstGeom prst="rect">
            <a:avLst/>
          </a:prstGeom>
          <a:noFill/>
        </p:spPr>
        <p:txBody>
          <a:bodyPr wrap="none" rtlCol="0">
            <a:spAutoFit/>
          </a:bodyPr>
          <a:lstStyle/>
          <a:p>
            <a:r>
              <a:rPr lang="en-US" i="1"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Past</a:t>
            </a:r>
          </a:p>
        </p:txBody>
      </p:sp>
      <p:sp>
        <p:nvSpPr>
          <p:cNvPr id="48" name="テキスト ボックス 47"/>
          <p:cNvSpPr txBox="1"/>
          <p:nvPr/>
        </p:nvSpPr>
        <p:spPr>
          <a:xfrm>
            <a:off x="17169296" y="5244051"/>
            <a:ext cx="1118704" cy="507831"/>
          </a:xfrm>
          <a:prstGeom prst="rect">
            <a:avLst/>
          </a:prstGeom>
          <a:noFill/>
        </p:spPr>
        <p:txBody>
          <a:bodyPr wrap="none" rtlCol="0">
            <a:spAutoFit/>
          </a:bodyPr>
          <a:lstStyle/>
          <a:p>
            <a:pPr algn="r"/>
            <a:r>
              <a:rPr lang="en-US" i="1"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Future</a:t>
            </a:r>
          </a:p>
        </p:txBody>
      </p:sp>
      <p:sp>
        <p:nvSpPr>
          <p:cNvPr id="49" name="角丸四角形吹き出し 48"/>
          <p:cNvSpPr/>
          <p:nvPr/>
        </p:nvSpPr>
        <p:spPr>
          <a:xfrm>
            <a:off x="2925810" y="3105802"/>
            <a:ext cx="3251620" cy="1116106"/>
          </a:xfrm>
          <a:prstGeom prst="wedgeRoundRectCallout">
            <a:avLst>
              <a:gd name="adj1" fmla="val -21315"/>
              <a:gd name="adj2" fmla="val 72139"/>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Lorem</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ipsum</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dolor sit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amet</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b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consectetur</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adipisicing</a:t>
            </a:r>
            <a:r>
              <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99FF"/>
                </a:solidFill>
                <a:latin typeface="Open Sans" panose="020B0606030504020204" pitchFamily="34" charset="0"/>
                <a:ea typeface="Open Sans" panose="020B0606030504020204" pitchFamily="34" charset="0"/>
                <a:cs typeface="Open Sans" panose="020B0606030504020204" pitchFamily="34" charset="0"/>
              </a:rPr>
              <a:t>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角丸四角形吹き出し 49"/>
          <p:cNvSpPr/>
          <p:nvPr/>
        </p:nvSpPr>
        <p:spPr>
          <a:xfrm>
            <a:off x="5104980" y="7340228"/>
            <a:ext cx="3251620" cy="1116106"/>
          </a:xfrm>
          <a:prstGeom prst="wedgeRoundRectCallout">
            <a:avLst>
              <a:gd name="adj1" fmla="val 21694"/>
              <a:gd name="adj2" fmla="val -76054"/>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角丸四角形吹き出し 50"/>
          <p:cNvSpPr/>
          <p:nvPr/>
        </p:nvSpPr>
        <p:spPr>
          <a:xfrm>
            <a:off x="9758082" y="3110524"/>
            <a:ext cx="3251620" cy="1116106"/>
          </a:xfrm>
          <a:prstGeom prst="wedgeRoundRectCallout">
            <a:avLst>
              <a:gd name="adj1" fmla="val -21315"/>
              <a:gd name="adj2" fmla="val 72139"/>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角丸四角形吹き出し 51"/>
          <p:cNvSpPr/>
          <p:nvPr/>
        </p:nvSpPr>
        <p:spPr>
          <a:xfrm>
            <a:off x="11997344" y="7340228"/>
            <a:ext cx="3251620" cy="1116106"/>
          </a:xfrm>
          <a:prstGeom prst="wedgeRoundRectCallout">
            <a:avLst>
              <a:gd name="adj1" fmla="val 21694"/>
              <a:gd name="adj2" fmla="val -76054"/>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Lorem ipsum dolor sit amet, </a:t>
            </a:r>
            <a:b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br>
            <a:r>
              <a:rPr lang="en-US" sz="1600">
                <a:solidFill>
                  <a:srgbClr val="0099FF"/>
                </a:solidFill>
                <a:latin typeface="Open Sans" panose="020B0606030504020204" pitchFamily="34" charset="0"/>
                <a:ea typeface="Open Sans" panose="020B0606030504020204" pitchFamily="34" charset="0"/>
                <a:cs typeface="Open Sans" panose="020B0606030504020204" pitchFamily="34" charset="0"/>
              </a:rPr>
              <a:t>consectetur adipisicing elit</a:t>
            </a:r>
            <a:endParaRPr lang="en-US" sz="1600" dirty="0">
              <a:solidFill>
                <a:srgbClr val="0099F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0743" y="8313929"/>
            <a:ext cx="3962400" cy="1409700"/>
          </a:xfrm>
          <a:prstGeom prst="rect">
            <a:avLst/>
          </a:prstGeom>
        </p:spPr>
      </p:pic>
    </p:spTree>
    <p:extLst>
      <p:ext uri="{BB962C8B-B14F-4D97-AF65-F5344CB8AC3E}">
        <p14:creationId xmlns:p14="http://schemas.microsoft.com/office/powerpoint/2010/main" val="89603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1"/>
          </p:nvPr>
        </p:nvSpPr>
        <p:spPr/>
      </p:sp>
      <p:sp>
        <p:nvSpPr>
          <p:cNvPr id="4" name="タイトル 3"/>
          <p:cNvSpPr>
            <a:spLocks noGrp="1"/>
          </p:cNvSpPr>
          <p:nvPr>
            <p:ph type="ctrTitle"/>
          </p:nvPr>
        </p:nvSpPr>
        <p:spPr>
          <a:prstGeom prst="rect">
            <a:avLst/>
          </a:prstGeom>
        </p:spPr>
        <p:txBody>
          <a:bodyPr/>
          <a:lstStyle/>
          <a:p>
            <a:r>
              <a:rPr lang="en-US" dirty="0" smtClean="0"/>
              <a:t>Yes, We are Here Now</a:t>
            </a:r>
            <a:endParaRPr lang="en-US" dirty="0"/>
          </a:p>
        </p:txBody>
      </p:sp>
      <p:sp>
        <p:nvSpPr>
          <p:cNvPr id="5" name="サブタイトル 4"/>
          <p:cNvSpPr>
            <a:spLocks noGrp="1"/>
          </p:cNvSpPr>
          <p:nvPr>
            <p:ph type="subTitle" idx="1"/>
          </p:nvPr>
        </p:nvSpPr>
        <p:spPr>
          <a:prstGeom prst="rect">
            <a:avLst/>
          </a:prstGeom>
        </p:spPr>
        <p:txBody>
          <a:bodyPr>
            <a:normAutofit/>
          </a:bodyPr>
          <a:lstStyle/>
          <a:p>
            <a:r>
              <a:rPr lang="da-DK" dirty="0"/>
              <a:t>At vero eos et accusamus et iusto odio dignissimos ducimus, qui blanditiis praesentium voluptatum deleniti atque corrupti, quos dolores et quas molestias excepturi </a:t>
            </a:r>
            <a:r>
              <a:rPr lang="da-DK" dirty="0" smtClean="0"/>
              <a:t>sint</a:t>
            </a:r>
            <a:endParaRPr lang="en-US" dirty="0"/>
          </a:p>
        </p:txBody>
      </p:sp>
      <p:cxnSp>
        <p:nvCxnSpPr>
          <p:cNvPr id="8" name="直線コネクタ 7"/>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577520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600"/>
        </a:solidFill>
        <a:ln>
          <a:noFill/>
        </a:ln>
      </a:spPr>
      <a:bodyPr rtlCol="0" anchor="ctr"/>
      <a:lstStyle>
        <a:defPPr algn="ctr">
          <a:defRPr sz="405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1451</Words>
  <Application>Microsoft Office PowerPoint</Application>
  <PresentationFormat>Custom</PresentationFormat>
  <Paragraphs>166</Paragraphs>
  <Slides>23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ＭＳ Ｐゴシック</vt:lpstr>
      <vt:lpstr>Aller Light</vt:lpstr>
      <vt:lpstr>A-OTF Shin Go Pro L</vt:lpstr>
      <vt:lpstr>Arial</vt:lpstr>
      <vt:lpstr>Batang</vt:lpstr>
      <vt:lpstr>Bebas Neue Bold</vt:lpstr>
      <vt:lpstr>Calibri</vt:lpstr>
      <vt:lpstr>Open Sans</vt:lpstr>
      <vt:lpstr>Open Sans Light</vt:lpstr>
      <vt:lpstr>Wingdings</vt:lpstr>
      <vt:lpstr>No Header</vt:lpstr>
      <vt:lpstr>Header</vt:lpstr>
      <vt:lpstr>TakeTaxi Easy, Secure, Comfortable</vt:lpstr>
      <vt:lpstr>Plan</vt:lpstr>
      <vt:lpstr>About US</vt:lpstr>
      <vt:lpstr>Our Services</vt:lpstr>
      <vt:lpstr>Survey</vt:lpstr>
      <vt:lpstr>Our Brand</vt:lpstr>
      <vt:lpstr>Brand</vt:lpstr>
      <vt:lpstr>History</vt:lpstr>
      <vt:lpstr>Yes, We are Here Now</vt:lpstr>
      <vt:lpstr>New Approach</vt:lpstr>
      <vt:lpstr>The Concept You’ve Never Heard</vt:lpstr>
      <vt:lpstr>4 Important Keys</vt:lpstr>
      <vt:lpstr>4 Important Keys</vt:lpstr>
      <vt:lpstr>Purpose and Goal</vt:lpstr>
      <vt:lpstr>The Sky is the Limit</vt:lpstr>
      <vt:lpstr>Marketing Research</vt:lpstr>
      <vt:lpstr>Researching Synopsys</vt:lpstr>
      <vt:lpstr>Positive or Negative?</vt:lpstr>
      <vt:lpstr>Comparison among Markets</vt:lpstr>
      <vt:lpstr>Sales Tendency among Customers</vt:lpstr>
      <vt:lpstr>Comments</vt:lpstr>
      <vt:lpstr>Make It Possible With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Fomalhaut Blue</dc:title>
  <dc:creator>秋咲准</dc:creator>
  <cp:lastModifiedBy>zainaba aboumoussa</cp:lastModifiedBy>
  <cp:revision>140</cp:revision>
  <dcterms:created xsi:type="dcterms:W3CDTF">2014-05-07T13:22:54Z</dcterms:created>
  <dcterms:modified xsi:type="dcterms:W3CDTF">2018-12-16T14:00:12Z</dcterms:modified>
</cp:coreProperties>
</file>