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charts/colors6.xml" ContentType="application/vnd.ms-office.chartcolor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charts/colors4.xml" ContentType="application/vnd.ms-office.chartcolorstyl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charts/colors2.xml" ContentType="application/vnd.ms-office.chartcolorstyl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5.xml" ContentType="application/vnd.ms-office.chartstyle+xml"/>
  <Override PartName="/ppt/charts/style6.xml" ContentType="application/vnd.ms-office.chart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charts/style4.xml" ContentType="application/vnd.ms-office.chartstyle+xml"/>
  <Override PartName="/ppt/charts/style3.xml" ContentType="application/vnd.ms-office.chartstyl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charts/colors5.xml" ContentType="application/vnd.ms-office.chartcolor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charts/chart6.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3660" r:id="rId2"/>
  </p:sldMasterIdLst>
  <p:notesMasterIdLst>
    <p:notesMasterId r:id="rId25"/>
  </p:notesMasterIdLst>
  <p:handoutMasterIdLst>
    <p:handoutMasterId r:id="rId26"/>
  </p:handoutMasterIdLst>
  <p:sldIdLst>
    <p:sldId id="256" r:id="rId3"/>
    <p:sldId id="279" r:id="rId4"/>
    <p:sldId id="258" r:id="rId5"/>
    <p:sldId id="257" r:id="rId6"/>
    <p:sldId id="271" r:id="rId7"/>
    <p:sldId id="275" r:id="rId8"/>
    <p:sldId id="280" r:id="rId9"/>
    <p:sldId id="261" r:id="rId10"/>
    <p:sldId id="263" r:id="rId11"/>
    <p:sldId id="264" r:id="rId12"/>
    <p:sldId id="262" r:id="rId13"/>
    <p:sldId id="266" r:id="rId14"/>
    <p:sldId id="260" r:id="rId15"/>
    <p:sldId id="265" r:id="rId16"/>
    <p:sldId id="267" r:id="rId17"/>
    <p:sldId id="268" r:id="rId18"/>
    <p:sldId id="270" r:id="rId19"/>
    <p:sldId id="272" r:id="rId20"/>
    <p:sldId id="273" r:id="rId21"/>
    <p:sldId id="274" r:id="rId22"/>
    <p:sldId id="277" r:id="rId23"/>
    <p:sldId id="278" r:id="rId24"/>
  </p:sldIdLst>
  <p:sldSz cx="18288000" cy="10287000"/>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26B36"/>
    <a:srgbClr val="FF6600"/>
    <a:srgbClr val="0066FF"/>
    <a:srgbClr val="6666FF"/>
    <a:srgbClr val="6600CC"/>
    <a:srgbClr val="9999FF"/>
    <a:srgbClr val="6699FF"/>
    <a:srgbClr val="003399"/>
    <a:srgbClr val="3333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52" d="100"/>
          <a:sy n="52" d="100"/>
        </p:scale>
        <p:origin x="-378" y="-102"/>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2982"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Feuille_Microsoft_Office_Excel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Feuille_Microsoft_Office_Excel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Feuille_Microsoft_Office_Excel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Feuille_Microsoft_Office_Excel4.xlsx"/></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package" Target="../embeddings/Feuille_Microsoft_Office_Excel5.xlsx"/></Relationships>
</file>

<file path=ppt/charts/_rels/chart6.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package" Target="../embeddings/Feuille_Microsoft_Office_Excel6.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chart>
    <c:autoTitleDeleted val="1"/>
    <c:plotArea>
      <c:layout/>
      <c:doughnutChart>
        <c:varyColors val="1"/>
        <c:ser>
          <c:idx val="0"/>
          <c:order val="0"/>
          <c:tx>
            <c:strRef>
              <c:f>Sheet1!$B$1</c:f>
              <c:strCache>
                <c:ptCount val="1"/>
                <c:pt idx="0">
                  <c:v>dummy</c:v>
                </c:pt>
              </c:strCache>
            </c:strRef>
          </c:tx>
          <c:spPr>
            <a:solidFill>
              <a:srgbClr val="0066FF"/>
            </a:solidFill>
          </c:spPr>
          <c:dPt>
            <c:idx val="0"/>
            <c:spPr>
              <a:solidFill>
                <a:srgbClr val="0099FF"/>
              </a:solidFill>
              <a:ln w="19050">
                <a:solidFill>
                  <a:schemeClr val="lt1"/>
                </a:solidFill>
              </a:ln>
              <a:effectLst/>
            </c:spPr>
          </c:dPt>
          <c:dPt>
            <c:idx val="1"/>
            <c:spPr>
              <a:solidFill>
                <a:srgbClr val="0066FF"/>
              </a:solidFill>
              <a:ln w="19050">
                <a:solidFill>
                  <a:schemeClr val="lt1"/>
                </a:solidFill>
              </a:ln>
              <a:effectLst/>
            </c:spPr>
          </c:dPt>
          <c:dPt>
            <c:idx val="2"/>
            <c:spPr>
              <a:solidFill>
                <a:schemeClr val="tx1">
                  <a:lumMod val="75000"/>
                  <a:lumOff val="25000"/>
                </a:schemeClr>
              </a:solidFill>
              <a:ln w="19050">
                <a:solidFill>
                  <a:schemeClr val="lt1"/>
                </a:solidFill>
              </a:ln>
              <a:effectLst/>
            </c:spPr>
          </c:dPt>
          <c:dPt>
            <c:idx val="3"/>
            <c:spPr>
              <a:solidFill>
                <a:schemeClr val="bg1">
                  <a:lumMod val="50000"/>
                </a:schemeClr>
              </a:solidFill>
              <a:ln w="19050">
                <a:solidFill>
                  <a:schemeClr val="lt1"/>
                </a:solidFill>
              </a:ln>
              <a:effectLst/>
            </c:spPr>
          </c:dPt>
          <c:dLbls>
            <c:dLbl>
              <c:idx val="0"/>
              <c:layout/>
              <c:tx>
                <c:rich>
                  <a:bodyPr/>
                  <a:lstStyle/>
                  <a:p>
                    <a:r>
                      <a:rPr lang="fr-FR" smtClean="0"/>
                      <a:t>Price</a:t>
                    </a:r>
                    <a:endParaRPr/>
                  </a:p>
                </c:rich>
              </c:tx>
              <c:showCatName val="1"/>
            </c:dLbl>
            <c:dLbl>
              <c:idx val="1"/>
              <c:layout>
                <c:manualLayout>
                  <c:x val="1.8628231850809862E-2"/>
                  <c:y val="-1.8629209736415842E-2"/>
                </c:manualLayout>
              </c:layout>
              <c:tx>
                <c:rich>
                  <a:bodyPr/>
                  <a:lstStyle/>
                  <a:p>
                    <a:r>
                      <a:rPr lang="fr-FR" sz="1800" dirty="0" smtClean="0"/>
                      <a:t>Promotion</a:t>
                    </a:r>
                    <a:endParaRPr sz="2400"/>
                  </a:p>
                </c:rich>
              </c:tx>
              <c:showCatName val="1"/>
            </c:dLbl>
            <c:dLbl>
              <c:idx val="2"/>
              <c:layout/>
              <c:tx>
                <c:rich>
                  <a:bodyPr/>
                  <a:lstStyle/>
                  <a:p>
                    <a:r>
                      <a:rPr lang="fr-FR" smtClean="0"/>
                      <a:t>Place</a:t>
                    </a:r>
                    <a:endParaRPr/>
                  </a:p>
                </c:rich>
              </c:tx>
              <c:showCatName val="1"/>
            </c:dLbl>
            <c:dLbl>
              <c:idx val="3"/>
              <c:layout/>
              <c:tx>
                <c:rich>
                  <a:bodyPr/>
                  <a:lstStyle/>
                  <a:p>
                    <a:r>
                      <a:rPr lang="fr-FR" smtClean="0"/>
                      <a:t>Product</a:t>
                    </a:r>
                    <a:endParaRPr/>
                  </a:p>
                </c:rich>
              </c:tx>
              <c:showCatName val="1"/>
            </c:dLbl>
            <c:spPr>
              <a:noFill/>
              <a:ln>
                <a:noFill/>
              </a:ln>
              <a:effectLst/>
            </c:spPr>
            <c:txPr>
              <a:bodyPr rot="0" spcFirstLastPara="1" vertOverflow="ellipsis" vert="horz" wrap="square" lIns="38100" tIns="19050" rIns="38100" bIns="19050" anchor="ctr" anchorCtr="1">
                <a:spAutoFit/>
              </a:bodyPr>
              <a:lstStyle/>
              <a:p>
                <a:pPr>
                  <a:defRPr lang="ja-JP" sz="2400" b="0" i="0" u="none" strike="noStrike" kern="12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pPr>
                <a:endParaRPr lang="fr-FR"/>
              </a:p>
            </c:txPr>
            <c:showCatName val="1"/>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Reborn</c:v>
                </c:pt>
                <c:pt idx="1">
                  <c:v>Reinforce</c:v>
                </c:pt>
                <c:pt idx="2">
                  <c:v>Reunite</c:v>
                </c:pt>
                <c:pt idx="3">
                  <c:v>Reality</c:v>
                </c:pt>
              </c:strCache>
            </c:strRef>
          </c:cat>
          <c:val>
            <c:numRef>
              <c:f>Sheet1!$B$2:$B$5</c:f>
              <c:numCache>
                <c:formatCode>General</c:formatCode>
                <c:ptCount val="4"/>
                <c:pt idx="0">
                  <c:v>1</c:v>
                </c:pt>
                <c:pt idx="1">
                  <c:v>1</c:v>
                </c:pt>
                <c:pt idx="2">
                  <c:v>1</c:v>
                </c:pt>
                <c:pt idx="3">
                  <c:v>1</c:v>
                </c:pt>
              </c:numCache>
            </c:numRef>
          </c:val>
        </c:ser>
        <c:firstSliceAng val="0"/>
        <c:holeSize val="50"/>
      </c:doughnutChart>
      <c:spPr>
        <a:noFill/>
        <a:ln>
          <a:noFill/>
        </a:ln>
        <a:effectLst/>
      </c:spPr>
    </c:plotArea>
    <c:plotVisOnly val="1"/>
    <c:dispBlanksAs val="zero"/>
  </c:chart>
  <c:spPr>
    <a:noFill/>
    <a:ln>
      <a:noFill/>
    </a:ln>
    <a:effectLst/>
  </c:spPr>
  <c:txPr>
    <a:bodyPr/>
    <a:lstStyle/>
    <a:p>
      <a:pPr>
        <a:defRPr/>
      </a:pPr>
      <a:endParaRPr lang="fr-FR"/>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fr-FR"/>
  <c:chart>
    <c:autoTitleDeleted val="1"/>
    <c:plotArea>
      <c:layout/>
      <c:doughnutChart>
        <c:varyColors val="1"/>
        <c:ser>
          <c:idx val="0"/>
          <c:order val="0"/>
          <c:tx>
            <c:strRef>
              <c:f>Sheet1!$B$1</c:f>
              <c:strCache>
                <c:ptCount val="1"/>
                <c:pt idx="0">
                  <c:v>82%</c:v>
                </c:pt>
              </c:strCache>
            </c:strRef>
          </c:tx>
          <c:spPr>
            <a:solidFill>
              <a:srgbClr val="0099FF"/>
            </a:solidFill>
          </c:spPr>
          <c:dPt>
            <c:idx val="0"/>
            <c:spPr>
              <a:solidFill>
                <a:srgbClr val="0099FF"/>
              </a:solidFill>
              <a:ln w="19050">
                <a:solidFill>
                  <a:schemeClr val="lt1"/>
                </a:solidFill>
              </a:ln>
              <a:effectLst/>
            </c:spPr>
          </c:dPt>
          <c:dPt>
            <c:idx val="1"/>
            <c:spPr>
              <a:solidFill>
                <a:schemeClr val="bg1">
                  <a:lumMod val="50000"/>
                </a:schemeClr>
              </a:solidFill>
              <a:ln w="19050">
                <a:solidFill>
                  <a:schemeClr val="lt1"/>
                </a:solidFill>
              </a:ln>
              <a:effectLst/>
            </c:spPr>
          </c:dPt>
          <c:cat>
            <c:strRef>
              <c:f>Sheet1!$A$2:$A$3</c:f>
              <c:strCache>
                <c:ptCount val="2"/>
                <c:pt idx="0">
                  <c:v>Positive</c:v>
                </c:pt>
                <c:pt idx="1">
                  <c:v>Negative</c:v>
                </c:pt>
              </c:strCache>
            </c:strRef>
          </c:cat>
          <c:val>
            <c:numRef>
              <c:f>Sheet1!$B$2:$B$3</c:f>
              <c:numCache>
                <c:formatCode>0%</c:formatCode>
                <c:ptCount val="2"/>
                <c:pt idx="0">
                  <c:v>0.82000000000000051</c:v>
                </c:pt>
                <c:pt idx="1">
                  <c:v>0.18000000000000013</c:v>
                </c:pt>
              </c:numCache>
            </c:numRef>
          </c:val>
        </c:ser>
        <c:firstSliceAng val="0"/>
        <c:holeSize val="55"/>
      </c:doughnutChart>
      <c:spPr>
        <a:noFill/>
        <a:ln>
          <a:noFill/>
        </a:ln>
        <a:effectLst/>
      </c:spPr>
    </c:plotArea>
    <c:plotVisOnly val="1"/>
    <c:dispBlanksAs val="zero"/>
  </c:chart>
  <c:spPr>
    <a:noFill/>
    <a:ln>
      <a:noFill/>
    </a:ln>
    <a:effectLst/>
  </c:spPr>
  <c:txPr>
    <a:bodyPr/>
    <a:lstStyle/>
    <a:p>
      <a:pPr>
        <a:defRPr/>
      </a:pPr>
      <a:endParaRPr lang="fr-FR"/>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fr-FR"/>
  <c:chart>
    <c:autoTitleDeleted val="1"/>
    <c:plotArea>
      <c:layout/>
      <c:doughnutChart>
        <c:varyColors val="1"/>
        <c:ser>
          <c:idx val="0"/>
          <c:order val="0"/>
          <c:tx>
            <c:strRef>
              <c:f>Sheet1!$B$1</c:f>
              <c:strCache>
                <c:ptCount val="1"/>
                <c:pt idx="0">
                  <c:v>82%</c:v>
                </c:pt>
              </c:strCache>
            </c:strRef>
          </c:tx>
          <c:spPr>
            <a:solidFill>
              <a:srgbClr val="0099FF"/>
            </a:solidFill>
          </c:spPr>
          <c:dPt>
            <c:idx val="0"/>
            <c:spPr>
              <a:solidFill>
                <a:srgbClr val="0099FF"/>
              </a:solidFill>
              <a:ln w="19050">
                <a:solidFill>
                  <a:schemeClr val="lt1"/>
                </a:solidFill>
              </a:ln>
              <a:effectLst/>
            </c:spPr>
          </c:dPt>
          <c:dPt>
            <c:idx val="1"/>
            <c:spPr>
              <a:solidFill>
                <a:schemeClr val="bg1">
                  <a:lumMod val="50000"/>
                </a:schemeClr>
              </a:solidFill>
              <a:ln w="19050">
                <a:solidFill>
                  <a:schemeClr val="lt1"/>
                </a:solidFill>
              </a:ln>
              <a:effectLst/>
            </c:spPr>
          </c:dPt>
          <c:cat>
            <c:strRef>
              <c:f>Sheet1!$A$2:$A$3</c:f>
              <c:strCache>
                <c:ptCount val="2"/>
                <c:pt idx="0">
                  <c:v>Positive</c:v>
                </c:pt>
                <c:pt idx="1">
                  <c:v>Negative</c:v>
                </c:pt>
              </c:strCache>
            </c:strRef>
          </c:cat>
          <c:val>
            <c:numRef>
              <c:f>Sheet1!$B$2:$B$3</c:f>
              <c:numCache>
                <c:formatCode>0%</c:formatCode>
                <c:ptCount val="2"/>
                <c:pt idx="0">
                  <c:v>0.99</c:v>
                </c:pt>
                <c:pt idx="1">
                  <c:v>1.0000000000000005E-2</c:v>
                </c:pt>
              </c:numCache>
            </c:numRef>
          </c:val>
        </c:ser>
        <c:firstSliceAng val="0"/>
        <c:holeSize val="55"/>
      </c:doughnutChart>
      <c:spPr>
        <a:noFill/>
        <a:ln>
          <a:noFill/>
        </a:ln>
        <a:effectLst/>
      </c:spPr>
    </c:plotArea>
    <c:plotVisOnly val="1"/>
    <c:dispBlanksAs val="zero"/>
  </c:chart>
  <c:spPr>
    <a:noFill/>
    <a:ln>
      <a:noFill/>
    </a:ln>
    <a:effectLst/>
  </c:spPr>
  <c:txPr>
    <a:bodyPr/>
    <a:lstStyle/>
    <a:p>
      <a:pPr>
        <a:defRPr/>
      </a:pPr>
      <a:endParaRPr lang="fr-FR"/>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fr-FR"/>
  <c:chart>
    <c:autoTitleDeleted val="1"/>
    <c:plotArea>
      <c:layout/>
      <c:doughnutChart>
        <c:varyColors val="1"/>
        <c:ser>
          <c:idx val="0"/>
          <c:order val="0"/>
          <c:tx>
            <c:strRef>
              <c:f>Sheet1!$B$1</c:f>
              <c:strCache>
                <c:ptCount val="1"/>
                <c:pt idx="0">
                  <c:v>82%</c:v>
                </c:pt>
              </c:strCache>
            </c:strRef>
          </c:tx>
          <c:spPr>
            <a:solidFill>
              <a:srgbClr val="0099FF"/>
            </a:solidFill>
          </c:spPr>
          <c:dPt>
            <c:idx val="0"/>
            <c:spPr>
              <a:solidFill>
                <a:srgbClr val="0099FF"/>
              </a:solidFill>
              <a:ln w="19050">
                <a:solidFill>
                  <a:schemeClr val="lt1"/>
                </a:solidFill>
              </a:ln>
              <a:effectLst/>
            </c:spPr>
          </c:dPt>
          <c:dPt>
            <c:idx val="1"/>
            <c:spPr>
              <a:solidFill>
                <a:schemeClr val="bg1">
                  <a:lumMod val="50000"/>
                </a:schemeClr>
              </a:solidFill>
              <a:ln w="19050">
                <a:solidFill>
                  <a:schemeClr val="lt1"/>
                </a:solidFill>
              </a:ln>
              <a:effectLst/>
            </c:spPr>
          </c:dPt>
          <c:cat>
            <c:strRef>
              <c:f>Sheet1!$A$2:$A$3</c:f>
              <c:strCache>
                <c:ptCount val="2"/>
                <c:pt idx="0">
                  <c:v>Positive</c:v>
                </c:pt>
                <c:pt idx="1">
                  <c:v>Negative</c:v>
                </c:pt>
              </c:strCache>
            </c:strRef>
          </c:cat>
          <c:val>
            <c:numRef>
              <c:f>Sheet1!$B$2:$B$3</c:f>
              <c:numCache>
                <c:formatCode>0%</c:formatCode>
                <c:ptCount val="2"/>
                <c:pt idx="0">
                  <c:v>0.76000000000000056</c:v>
                </c:pt>
                <c:pt idx="1">
                  <c:v>0.24000000000000013</c:v>
                </c:pt>
              </c:numCache>
            </c:numRef>
          </c:val>
        </c:ser>
        <c:firstSliceAng val="0"/>
        <c:holeSize val="55"/>
      </c:doughnutChart>
      <c:spPr>
        <a:noFill/>
        <a:ln>
          <a:noFill/>
        </a:ln>
        <a:effectLst/>
      </c:spPr>
    </c:plotArea>
    <c:plotVisOnly val="1"/>
    <c:dispBlanksAs val="zero"/>
  </c:chart>
  <c:spPr>
    <a:noFill/>
    <a:ln>
      <a:noFill/>
    </a:ln>
    <a:effectLst/>
  </c:spPr>
  <c:txPr>
    <a:bodyPr/>
    <a:lstStyle/>
    <a:p>
      <a:pPr>
        <a:defRPr/>
      </a:pPr>
      <a:endParaRPr lang="fr-FR"/>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fr-FR"/>
  <c:chart>
    <c:autoTitleDeleted val="1"/>
    <c:plotArea>
      <c:layout/>
      <c:barChart>
        <c:barDir val="bar"/>
        <c:grouping val="clustered"/>
        <c:ser>
          <c:idx val="0"/>
          <c:order val="0"/>
          <c:tx>
            <c:strRef>
              <c:f>Sheet1!$B$1</c:f>
              <c:strCache>
                <c:ptCount val="1"/>
                <c:pt idx="0">
                  <c:v>Dummy</c:v>
                </c:pt>
              </c:strCache>
            </c:strRef>
          </c:tx>
          <c:spPr>
            <a:solidFill>
              <a:srgbClr val="0099FF"/>
            </a:solidFill>
            <a:ln>
              <a:noFill/>
            </a:ln>
            <a:effectLst/>
          </c:spPr>
          <c:dPt>
            <c:idx val="0"/>
            <c:spPr>
              <a:solidFill>
                <a:srgbClr val="0066FF"/>
              </a:solidFill>
              <a:ln>
                <a:noFill/>
              </a:ln>
              <a:effectLst/>
            </c:spPr>
          </c:dPt>
          <c:dPt>
            <c:idx val="4"/>
            <c:spPr>
              <a:solidFill>
                <a:schemeClr val="tx1">
                  <a:lumMod val="75000"/>
                  <a:lumOff val="25000"/>
                </a:schemeClr>
              </a:solidFill>
              <a:ln>
                <a:noFill/>
              </a:ln>
              <a:effectLst/>
            </c:spPr>
          </c:dPt>
          <c:cat>
            <c:strRef>
              <c:f>Sheet1!$A$2:$A$7</c:f>
              <c:strCache>
                <c:ptCount val="6"/>
                <c:pt idx="0">
                  <c:v>Tokyo</c:v>
                </c:pt>
                <c:pt idx="1">
                  <c:v>Paris</c:v>
                </c:pt>
                <c:pt idx="2">
                  <c:v>New York</c:v>
                </c:pt>
                <c:pt idx="3">
                  <c:v>Moscow</c:v>
                </c:pt>
                <c:pt idx="4">
                  <c:v>London</c:v>
                </c:pt>
                <c:pt idx="5">
                  <c:v>Sydney</c:v>
                </c:pt>
              </c:strCache>
            </c:strRef>
          </c:cat>
          <c:val>
            <c:numRef>
              <c:f>Sheet1!$B$2:$B$7</c:f>
              <c:numCache>
                <c:formatCode>0%</c:formatCode>
                <c:ptCount val="6"/>
                <c:pt idx="0">
                  <c:v>0.99</c:v>
                </c:pt>
                <c:pt idx="1">
                  <c:v>0.77000000000000068</c:v>
                </c:pt>
                <c:pt idx="2">
                  <c:v>0.6500000000000008</c:v>
                </c:pt>
                <c:pt idx="3">
                  <c:v>0.8</c:v>
                </c:pt>
                <c:pt idx="4">
                  <c:v>0.56000000000000005</c:v>
                </c:pt>
                <c:pt idx="5">
                  <c:v>0.83000000000000052</c:v>
                </c:pt>
              </c:numCache>
            </c:numRef>
          </c:val>
        </c:ser>
        <c:gapWidth val="60"/>
        <c:axId val="123547008"/>
        <c:axId val="123548800"/>
      </c:barChart>
      <c:catAx>
        <c:axId val="123547008"/>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20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fr-FR"/>
          </a:p>
        </c:txPr>
        <c:crossAx val="123548800"/>
        <c:crosses val="autoZero"/>
        <c:auto val="1"/>
        <c:lblAlgn val="ctr"/>
        <c:lblOffset val="100"/>
      </c:catAx>
      <c:valAx>
        <c:axId val="123548800"/>
        <c:scaling>
          <c:orientation val="minMax"/>
          <c:max val="1"/>
        </c:scaling>
        <c:axPos val="b"/>
        <c:majorGridlines>
          <c:spPr>
            <a:ln w="9525" cap="flat" cmpd="sng" algn="ctr">
              <a:solidFill>
                <a:schemeClr val="tx1">
                  <a:lumMod val="15000"/>
                  <a:lumOff val="85000"/>
                </a:schemeClr>
              </a:solidFill>
              <a:prstDash val="dash"/>
              <a:round/>
            </a:ln>
            <a:effectLst/>
          </c:spPr>
        </c:majorGridlines>
        <c:numFmt formatCode="0%" sourceLinked="1"/>
        <c:majorTickMark val="none"/>
        <c:tickLblPos val="low"/>
        <c:spPr>
          <a:noFill/>
          <a:ln>
            <a:noFill/>
          </a:ln>
          <a:effectLst/>
        </c:spPr>
        <c:txPr>
          <a:bodyPr rot="-60000000" spcFirstLastPara="1" vertOverflow="ellipsis" vert="horz" wrap="square" anchor="t" anchorCtr="1"/>
          <a:lstStyle/>
          <a:p>
            <a:pPr>
              <a:defRPr lang="ja-JP" sz="18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fr-FR"/>
          </a:p>
        </c:txPr>
        <c:crossAx val="123547008"/>
        <c:crosses val="autoZero"/>
        <c:crossBetween val="between"/>
      </c:valAx>
      <c:spPr>
        <a:noFill/>
        <a:ln>
          <a:noFill/>
        </a:ln>
        <a:effectLst/>
      </c:spPr>
    </c:plotArea>
    <c:plotVisOnly val="1"/>
    <c:dispBlanksAs val="gap"/>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fr-FR"/>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fr-FR"/>
  <c:chart>
    <c:autoTitleDeleted val="1"/>
    <c:plotArea>
      <c:layout/>
      <c:barChart>
        <c:barDir val="col"/>
        <c:grouping val="clustered"/>
        <c:ser>
          <c:idx val="0"/>
          <c:order val="0"/>
          <c:tx>
            <c:strRef>
              <c:f>Sheet1!$B$1</c:f>
              <c:strCache>
                <c:ptCount val="1"/>
                <c:pt idx="0">
                  <c:v>Male</c:v>
                </c:pt>
              </c:strCache>
            </c:strRef>
          </c:tx>
          <c:spPr>
            <a:solidFill>
              <a:srgbClr val="0066FF"/>
            </a:solidFill>
            <a:ln>
              <a:no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77</c:v>
                </c:pt>
                <c:pt idx="1">
                  <c:v>65</c:v>
                </c:pt>
                <c:pt idx="2">
                  <c:v>54</c:v>
                </c:pt>
                <c:pt idx="3">
                  <c:v>36</c:v>
                </c:pt>
                <c:pt idx="4">
                  <c:v>21</c:v>
                </c:pt>
                <c:pt idx="5">
                  <c:v>40</c:v>
                </c:pt>
                <c:pt idx="6">
                  <c:v>56</c:v>
                </c:pt>
                <c:pt idx="7">
                  <c:v>70</c:v>
                </c:pt>
                <c:pt idx="8">
                  <c:v>30</c:v>
                </c:pt>
                <c:pt idx="9">
                  <c:v>56</c:v>
                </c:pt>
                <c:pt idx="10">
                  <c:v>77</c:v>
                </c:pt>
                <c:pt idx="11">
                  <c:v>77</c:v>
                </c:pt>
              </c:numCache>
            </c:numRef>
          </c:val>
        </c:ser>
        <c:ser>
          <c:idx val="1"/>
          <c:order val="1"/>
          <c:tx>
            <c:strRef>
              <c:f>Sheet1!$C$1</c:f>
              <c:strCache>
                <c:ptCount val="1"/>
                <c:pt idx="0">
                  <c:v>Female</c:v>
                </c:pt>
              </c:strCache>
            </c:strRef>
          </c:tx>
          <c:spPr>
            <a:solidFill>
              <a:srgbClr val="0099FF"/>
            </a:solidFill>
            <a:ln>
              <a:no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c:v>
                </c:pt>
                <c:pt idx="1">
                  <c:v>30</c:v>
                </c:pt>
                <c:pt idx="2">
                  <c:v>56</c:v>
                </c:pt>
                <c:pt idx="3">
                  <c:v>45</c:v>
                </c:pt>
                <c:pt idx="4">
                  <c:v>25</c:v>
                </c:pt>
                <c:pt idx="5">
                  <c:v>56</c:v>
                </c:pt>
                <c:pt idx="6">
                  <c:v>32</c:v>
                </c:pt>
                <c:pt idx="7">
                  <c:v>69</c:v>
                </c:pt>
                <c:pt idx="8">
                  <c:v>70</c:v>
                </c:pt>
                <c:pt idx="9">
                  <c:v>86</c:v>
                </c:pt>
                <c:pt idx="10">
                  <c:v>94</c:v>
                </c:pt>
                <c:pt idx="11">
                  <c:v>93</c:v>
                </c:pt>
              </c:numCache>
            </c:numRef>
          </c:val>
        </c:ser>
        <c:gapWidth val="98"/>
        <c:overlap val="-27"/>
        <c:axId val="125553664"/>
        <c:axId val="125440768"/>
      </c:barChart>
      <c:lineChart>
        <c:grouping val="standard"/>
        <c:ser>
          <c:idx val="2"/>
          <c:order val="2"/>
          <c:tx>
            <c:strRef>
              <c:f>Sheet1!$D$1</c:f>
              <c:strCache>
                <c:ptCount val="1"/>
                <c:pt idx="0">
                  <c:v>Sales</c:v>
                </c:pt>
              </c:strCache>
            </c:strRef>
          </c:tx>
          <c:spPr>
            <a:ln w="60325" cap="rnd">
              <a:solidFill>
                <a:schemeClr val="tx1">
                  <a:lumMod val="75000"/>
                  <a:lumOff val="25000"/>
                </a:schemeClr>
              </a:solidFill>
              <a:round/>
            </a:ln>
            <a:effectLst/>
          </c:spPr>
          <c:marker>
            <c:symbol val="circle"/>
            <c:size val="12"/>
            <c:spPr>
              <a:solidFill>
                <a:schemeClr val="bg1"/>
              </a:solidFill>
              <a:ln w="50800">
                <a:solidFill>
                  <a:schemeClr val="tx1">
                    <a:lumMod val="75000"/>
                    <a:lumOff val="25000"/>
                  </a:schemeClr>
                </a:solidFill>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65</c:v>
                </c:pt>
                <c:pt idx="1">
                  <c:v>56</c:v>
                </c:pt>
                <c:pt idx="2">
                  <c:v>58</c:v>
                </c:pt>
                <c:pt idx="3">
                  <c:v>36</c:v>
                </c:pt>
                <c:pt idx="4">
                  <c:v>23</c:v>
                </c:pt>
                <c:pt idx="5">
                  <c:v>46</c:v>
                </c:pt>
                <c:pt idx="6">
                  <c:v>50</c:v>
                </c:pt>
                <c:pt idx="7">
                  <c:v>65</c:v>
                </c:pt>
                <c:pt idx="8">
                  <c:v>74</c:v>
                </c:pt>
                <c:pt idx="9">
                  <c:v>84</c:v>
                </c:pt>
                <c:pt idx="10">
                  <c:v>89</c:v>
                </c:pt>
                <c:pt idx="11">
                  <c:v>95</c:v>
                </c:pt>
              </c:numCache>
            </c:numRef>
          </c:val>
        </c:ser>
        <c:marker val="1"/>
        <c:axId val="125553664"/>
        <c:axId val="125440768"/>
      </c:lineChart>
      <c:catAx>
        <c:axId val="12555366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8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fr-FR"/>
          </a:p>
        </c:txPr>
        <c:crossAx val="125440768"/>
        <c:crosses val="autoZero"/>
        <c:auto val="1"/>
        <c:lblAlgn val="ctr"/>
        <c:lblOffset val="100"/>
      </c:catAx>
      <c:valAx>
        <c:axId val="12544076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ja-JP" sz="20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fr-FR"/>
          </a:p>
        </c:txPr>
        <c:crossAx val="125553664"/>
        <c:crosses val="autoZero"/>
        <c:crossBetween val="between"/>
      </c:valAx>
      <c:spPr>
        <a:noFill/>
        <a:ln>
          <a:noFill/>
        </a:ln>
        <a:effectLst/>
      </c:spPr>
    </c:plotArea>
    <c:legend>
      <c:legendPos val="t"/>
      <c:spPr>
        <a:noFill/>
        <a:ln>
          <a:noFill/>
        </a:ln>
        <a:effectLst/>
      </c:spPr>
      <c:txPr>
        <a:bodyPr rot="0" spcFirstLastPara="1" vertOverflow="ellipsis" vert="horz" wrap="square" anchor="ctr" anchorCtr="1"/>
        <a:lstStyle/>
        <a:p>
          <a:pPr>
            <a:defRPr lang="ja-JP" sz="18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fr-FR"/>
        </a:p>
      </c:txPr>
    </c:legend>
    <c:plotVisOnly val="1"/>
    <c:dispBlanksAs val="gap"/>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fr-FR"/>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DB6074-3ABC-45E1-B916-FEC97060DD13}" type="datetimeFigureOut">
              <a:rPr lang="en-US" smtClean="0"/>
              <a:pPr/>
              <a:t>12/16/2018</a:t>
            </a:fld>
            <a:endParaRPr 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1DD687-6233-47B9-B4B4-25AECA70699E}" type="slidenum">
              <a:rPr lang="en-US" smtClean="0"/>
              <a:pPr/>
              <a:t>‹N°›</a:t>
            </a:fld>
            <a:endParaRPr lang="en-US"/>
          </a:p>
        </p:txBody>
      </p:sp>
    </p:spTree>
    <p:extLst>
      <p:ext uri="{BB962C8B-B14F-4D97-AF65-F5344CB8AC3E}">
        <p14:creationId xmlns:p14="http://schemas.microsoft.com/office/powerpoint/2010/main" xmlns="" val="4150869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09915-3BD3-4C61-BDA5-20689B9856F8}" type="datetimeFigureOut">
              <a:rPr lang="en-US" smtClean="0"/>
              <a:pPr/>
              <a:t>12/16/2018</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29B96-90C9-4C4A-9463-7040911BA0B2}" type="slidenum">
              <a:rPr lang="en-US" smtClean="0"/>
              <a:pPr/>
              <a:t>‹N°›</a:t>
            </a:fld>
            <a:endParaRPr lang="en-US"/>
          </a:p>
        </p:txBody>
      </p:sp>
    </p:spTree>
    <p:extLst>
      <p:ext uri="{BB962C8B-B14F-4D97-AF65-F5344CB8AC3E}">
        <p14:creationId xmlns:p14="http://schemas.microsoft.com/office/powerpoint/2010/main" xmlns="" val="3614989699"/>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pPr/>
              <a:t>1</a:t>
            </a:fld>
            <a:endParaRPr lang="en-US"/>
          </a:p>
        </p:txBody>
      </p:sp>
    </p:spTree>
    <p:extLst>
      <p:ext uri="{BB962C8B-B14F-4D97-AF65-F5344CB8AC3E}">
        <p14:creationId xmlns:p14="http://schemas.microsoft.com/office/powerpoint/2010/main" xmlns="" val="424514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pPr/>
              <a:t>3</a:t>
            </a:fld>
            <a:endParaRPr lang="en-US"/>
          </a:p>
        </p:txBody>
      </p:sp>
    </p:spTree>
    <p:extLst>
      <p:ext uri="{BB962C8B-B14F-4D97-AF65-F5344CB8AC3E}">
        <p14:creationId xmlns:p14="http://schemas.microsoft.com/office/powerpoint/2010/main" xmlns="" val="2038631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2273300" y="4584031"/>
            <a:ext cx="13728700" cy="824276"/>
          </a:xfrm>
          <a:prstGeom prst="rect">
            <a:avLst/>
          </a:prstGeom>
        </p:spPr>
        <p:txBody>
          <a:bodyPr anchor="b">
            <a:noAutofit/>
          </a:bodyPr>
          <a:lstStyle>
            <a:lvl1pPr algn="ctr">
              <a:lnSpc>
                <a:spcPct val="100000"/>
              </a:lnSpc>
              <a:defRPr sz="4400"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Presentation Title</a:t>
            </a:r>
            <a:endParaRPr lang="en-US" dirty="0"/>
          </a:p>
        </p:txBody>
      </p:sp>
      <p:sp>
        <p:nvSpPr>
          <p:cNvPr id="3" name="サブタイトル 2"/>
          <p:cNvSpPr>
            <a:spLocks noGrp="1"/>
          </p:cNvSpPr>
          <p:nvPr>
            <p:ph type="subTitle" idx="1" hasCustomPrompt="1"/>
          </p:nvPr>
        </p:nvSpPr>
        <p:spPr>
          <a:xfrm>
            <a:off x="2286000" y="5588781"/>
            <a:ext cx="13716000" cy="378882"/>
          </a:xfrm>
          <a:prstGeom prst="rect">
            <a:avLst/>
          </a:prstGeom>
        </p:spPr>
        <p:txBody>
          <a:bodyPr>
            <a:noAutofit/>
          </a:bodyPr>
          <a:lstStyle>
            <a:lvl1pPr marL="0" indent="0" algn="ctr">
              <a:buNone/>
              <a:defRPr sz="24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Author or subtitle here</a:t>
            </a:r>
            <a:endParaRPr lang="en-US" dirty="0"/>
          </a:p>
        </p:txBody>
      </p:sp>
      <p:sp>
        <p:nvSpPr>
          <p:cNvPr id="4" name="日付プレースホルダー 3"/>
          <p:cNvSpPr>
            <a:spLocks noGrp="1"/>
          </p:cNvSpPr>
          <p:nvPr>
            <p:ph type="dt" sz="half" idx="10"/>
          </p:nvPr>
        </p:nvSpPr>
        <p:spPr>
          <a:xfrm>
            <a:off x="2260600" y="5967663"/>
            <a:ext cx="13716000" cy="379919"/>
          </a:xfrm>
          <a:prstGeom prst="rect">
            <a:avLst/>
          </a:prstGeom>
        </p:spPr>
        <p:txBody>
          <a:bodyPr/>
          <a:lstStyle>
            <a:lvl1pPr algn="ctr">
              <a:defRPr sz="200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xmlns="" val="41787986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 Image - Ca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‹N°›</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851821"/>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1" y="5666877"/>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2" y="6752384"/>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テキスト プレースホルダー 8"/>
          <p:cNvSpPr>
            <a:spLocks noGrp="1"/>
          </p:cNvSpPr>
          <p:nvPr>
            <p:ph type="body" sz="quarter" idx="15" hasCustomPrompt="1"/>
          </p:nvPr>
        </p:nvSpPr>
        <p:spPr>
          <a:xfrm>
            <a:off x="9384029" y="5661119"/>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1" name="テキスト プレースホルダー 8"/>
          <p:cNvSpPr>
            <a:spLocks noGrp="1"/>
          </p:cNvSpPr>
          <p:nvPr>
            <p:ph type="body" sz="quarter" idx="16" hasCustomPrompt="1"/>
          </p:nvPr>
        </p:nvSpPr>
        <p:spPr>
          <a:xfrm>
            <a:off x="9384030" y="6746626"/>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399071" y="2289760"/>
            <a:ext cx="15370175" cy="331119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5" name="テキスト プレースホルダー 8"/>
          <p:cNvSpPr>
            <a:spLocks noGrp="1"/>
          </p:cNvSpPr>
          <p:nvPr>
            <p:ph type="body" sz="quarter" idx="18" hasCustomPrompt="1"/>
          </p:nvPr>
        </p:nvSpPr>
        <p:spPr>
          <a:xfrm>
            <a:off x="1022685" y="4692316"/>
            <a:ext cx="5823284" cy="475448"/>
          </a:xfrm>
          <a:prstGeom prst="rect">
            <a:avLst/>
          </a:prstGeom>
          <a:solidFill>
            <a:srgbClr val="0099FF"/>
          </a:solidFill>
        </p:spPr>
        <p:txBody>
          <a:bodyPr anchor="b"/>
          <a:lstStyle>
            <a:lvl1pPr algn="ctr">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6" name="テキスト プレースホルダー 8"/>
          <p:cNvSpPr>
            <a:spLocks noGrp="1"/>
          </p:cNvSpPr>
          <p:nvPr>
            <p:ph type="body" sz="quarter" idx="19" hasCustomPrompt="1"/>
          </p:nvPr>
        </p:nvSpPr>
        <p:spPr>
          <a:xfrm>
            <a:off x="1283369" y="4216868"/>
            <a:ext cx="5823284" cy="475448"/>
          </a:xfrm>
          <a:prstGeom prst="rect">
            <a:avLst/>
          </a:prstGeom>
          <a:solidFill>
            <a:schemeClr val="tx1">
              <a:lumMod val="75000"/>
              <a:lumOff val="25000"/>
            </a:schemeClr>
          </a:solidFill>
        </p:spPr>
        <p:txBody>
          <a:bodyPr anchor="b"/>
          <a:lstStyle>
            <a:lvl1pPr algn="ctr">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0" hasCustomPrompt="1"/>
          </p:nvPr>
        </p:nvSpPr>
        <p:spPr>
          <a:xfrm>
            <a:off x="701843" y="3741848"/>
            <a:ext cx="5823284" cy="475448"/>
          </a:xfrm>
          <a:prstGeom prst="rect">
            <a:avLst/>
          </a:prstGeom>
          <a:solidFill>
            <a:srgbClr val="0070C0"/>
          </a:solidFill>
        </p:spPr>
        <p:txBody>
          <a:bodyPr anchor="b"/>
          <a:lstStyle>
            <a:lvl1pPr algn="ctr">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xmlns="" val="941727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‹N°›</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7"/>
            <a:ext cx="17646914" cy="918434"/>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1" y="5666877"/>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2" y="6752384"/>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テキスト プレースホルダー 8"/>
          <p:cNvSpPr>
            <a:spLocks noGrp="1"/>
          </p:cNvSpPr>
          <p:nvPr>
            <p:ph type="body" sz="quarter" idx="15" hasCustomPrompt="1"/>
          </p:nvPr>
        </p:nvSpPr>
        <p:spPr>
          <a:xfrm>
            <a:off x="9384029" y="5661119"/>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1" name="テキスト プレースホルダー 8"/>
          <p:cNvSpPr>
            <a:spLocks noGrp="1"/>
          </p:cNvSpPr>
          <p:nvPr>
            <p:ph type="body" sz="quarter" idx="16" hasCustomPrompt="1"/>
          </p:nvPr>
        </p:nvSpPr>
        <p:spPr>
          <a:xfrm>
            <a:off x="9384030" y="6746626"/>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399071" y="2289760"/>
            <a:ext cx="15370175" cy="331119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Tree>
    <p:extLst>
      <p:ext uri="{BB962C8B-B14F-4D97-AF65-F5344CB8AC3E}">
        <p14:creationId xmlns:p14="http://schemas.microsoft.com/office/powerpoint/2010/main" xmlns="" val="9642909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2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‹N°›</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7"/>
            <a:ext cx="17646914" cy="924192"/>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1" y="5666877"/>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2" y="6752384"/>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テキスト プレースホルダー 8"/>
          <p:cNvSpPr>
            <a:spLocks noGrp="1"/>
          </p:cNvSpPr>
          <p:nvPr>
            <p:ph type="body" sz="quarter" idx="15" hasCustomPrompt="1"/>
          </p:nvPr>
        </p:nvSpPr>
        <p:spPr>
          <a:xfrm>
            <a:off x="9384029" y="5661119"/>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1" name="テキスト プレースホルダー 8"/>
          <p:cNvSpPr>
            <a:spLocks noGrp="1"/>
          </p:cNvSpPr>
          <p:nvPr>
            <p:ph type="body" sz="quarter" idx="16" hasCustomPrompt="1"/>
          </p:nvPr>
        </p:nvSpPr>
        <p:spPr>
          <a:xfrm>
            <a:off x="9384030" y="6746626"/>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399072" y="2289760"/>
            <a:ext cx="7383982" cy="3316956"/>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2" name="図プレースホルダー 13"/>
          <p:cNvSpPr>
            <a:spLocks noGrp="1"/>
          </p:cNvSpPr>
          <p:nvPr>
            <p:ph type="pic" sz="quarter" idx="18" hasCustomPrompt="1"/>
          </p:nvPr>
        </p:nvSpPr>
        <p:spPr>
          <a:xfrm>
            <a:off x="9384029" y="2289760"/>
            <a:ext cx="7383982" cy="331119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3" name="テキスト プレースホルダー 8"/>
          <p:cNvSpPr>
            <a:spLocks noGrp="1"/>
          </p:cNvSpPr>
          <p:nvPr>
            <p:ph type="body" sz="quarter" idx="19" hasCustomPrompt="1"/>
          </p:nvPr>
        </p:nvSpPr>
        <p:spPr>
          <a:xfrm>
            <a:off x="3260258" y="2463377"/>
            <a:ext cx="5823284" cy="475448"/>
          </a:xfrm>
          <a:prstGeom prst="rect">
            <a:avLst/>
          </a:prstGeom>
          <a:solidFill>
            <a:srgbClr val="0099FF"/>
          </a:solidFill>
        </p:spPr>
        <p:txBody>
          <a:bodyPr anchor="b"/>
          <a:lstStyle>
            <a:lvl1pPr algn="ctr">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5" name="テキスト プレースホルダー 8"/>
          <p:cNvSpPr>
            <a:spLocks noGrp="1"/>
          </p:cNvSpPr>
          <p:nvPr>
            <p:ph type="body" sz="quarter" idx="20" hasCustomPrompt="1"/>
          </p:nvPr>
        </p:nvSpPr>
        <p:spPr>
          <a:xfrm>
            <a:off x="11245214" y="2454253"/>
            <a:ext cx="5823284" cy="475448"/>
          </a:xfrm>
          <a:prstGeom prst="rect">
            <a:avLst/>
          </a:prstGeom>
          <a:solidFill>
            <a:schemeClr val="tx1">
              <a:lumMod val="75000"/>
              <a:lumOff val="25000"/>
            </a:schemeClr>
          </a:solidFill>
        </p:spPr>
        <p:txBody>
          <a:bodyPr anchor="b"/>
          <a:lstStyle>
            <a:lvl1pPr algn="ctr">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xmlns="" val="12573172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‹N°›</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2" y="5318842"/>
            <a:ext cx="3774508"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3"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399072" y="2289760"/>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6" name="テキスト プレースホルダー 8"/>
          <p:cNvSpPr>
            <a:spLocks noGrp="1"/>
          </p:cNvSpPr>
          <p:nvPr>
            <p:ph type="body" sz="quarter" idx="21" hasCustomPrompt="1"/>
          </p:nvPr>
        </p:nvSpPr>
        <p:spPr>
          <a:xfrm>
            <a:off x="5391550" y="5318842"/>
            <a:ext cx="3774508"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5391551"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8" name="図プレースホルダー 13"/>
          <p:cNvSpPr>
            <a:spLocks noGrp="1"/>
          </p:cNvSpPr>
          <p:nvPr>
            <p:ph type="pic" sz="quarter" idx="23" hasCustomPrompt="1"/>
          </p:nvPr>
        </p:nvSpPr>
        <p:spPr>
          <a:xfrm>
            <a:off x="5391550" y="2289760"/>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9" name="テキスト プレースホルダー 8"/>
          <p:cNvSpPr>
            <a:spLocks noGrp="1"/>
          </p:cNvSpPr>
          <p:nvPr>
            <p:ph type="body" sz="quarter" idx="24" hasCustomPrompt="1"/>
          </p:nvPr>
        </p:nvSpPr>
        <p:spPr>
          <a:xfrm>
            <a:off x="9384027" y="5318842"/>
            <a:ext cx="3774508"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9384028"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1" name="図プレースホルダー 13"/>
          <p:cNvSpPr>
            <a:spLocks noGrp="1"/>
          </p:cNvSpPr>
          <p:nvPr>
            <p:ph type="pic" sz="quarter" idx="26" hasCustomPrompt="1"/>
          </p:nvPr>
        </p:nvSpPr>
        <p:spPr>
          <a:xfrm>
            <a:off x="9384027" y="2289760"/>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22" name="テキスト プレースホルダー 8"/>
          <p:cNvSpPr>
            <a:spLocks noGrp="1"/>
          </p:cNvSpPr>
          <p:nvPr>
            <p:ph type="body" sz="quarter" idx="27" hasCustomPrompt="1"/>
          </p:nvPr>
        </p:nvSpPr>
        <p:spPr>
          <a:xfrm>
            <a:off x="13376504" y="5318842"/>
            <a:ext cx="3774508"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3" name="テキスト プレースホルダー 8"/>
          <p:cNvSpPr>
            <a:spLocks noGrp="1"/>
          </p:cNvSpPr>
          <p:nvPr>
            <p:ph type="body" sz="quarter" idx="28" hasCustomPrompt="1"/>
          </p:nvPr>
        </p:nvSpPr>
        <p:spPr>
          <a:xfrm>
            <a:off x="13376505"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4" name="図プレースホルダー 13"/>
          <p:cNvSpPr>
            <a:spLocks noGrp="1"/>
          </p:cNvSpPr>
          <p:nvPr>
            <p:ph type="pic" sz="quarter" idx="29" hasCustomPrompt="1"/>
          </p:nvPr>
        </p:nvSpPr>
        <p:spPr>
          <a:xfrm>
            <a:off x="13376504" y="2289760"/>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Tree>
    <p:extLst>
      <p:ext uri="{BB962C8B-B14F-4D97-AF65-F5344CB8AC3E}">
        <p14:creationId xmlns:p14="http://schemas.microsoft.com/office/powerpoint/2010/main" xmlns="" val="30186577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‹N°›</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243836" y="5804466"/>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243837" y="6382576"/>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243836" y="2267987"/>
            <a:ext cx="4719340" cy="3476317"/>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6" name="テキスト プレースホルダー 8"/>
          <p:cNvSpPr>
            <a:spLocks noGrp="1"/>
          </p:cNvSpPr>
          <p:nvPr>
            <p:ph type="body" sz="quarter" idx="21" hasCustomPrompt="1"/>
          </p:nvPr>
        </p:nvSpPr>
        <p:spPr>
          <a:xfrm>
            <a:off x="6803492" y="5804466"/>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6803493" y="6382576"/>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8" name="図プレースホルダー 13"/>
          <p:cNvSpPr>
            <a:spLocks noGrp="1"/>
          </p:cNvSpPr>
          <p:nvPr>
            <p:ph type="pic" sz="quarter" idx="23" hasCustomPrompt="1"/>
          </p:nvPr>
        </p:nvSpPr>
        <p:spPr>
          <a:xfrm>
            <a:off x="6803492" y="2267987"/>
            <a:ext cx="4719340" cy="3476317"/>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9" name="テキスト プレースホルダー 8"/>
          <p:cNvSpPr>
            <a:spLocks noGrp="1"/>
          </p:cNvSpPr>
          <p:nvPr>
            <p:ph type="body" sz="quarter" idx="24" hasCustomPrompt="1"/>
          </p:nvPr>
        </p:nvSpPr>
        <p:spPr>
          <a:xfrm>
            <a:off x="12363146" y="5798273"/>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12363147" y="6376383"/>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1" name="図プレースホルダー 13"/>
          <p:cNvSpPr>
            <a:spLocks noGrp="1"/>
          </p:cNvSpPr>
          <p:nvPr>
            <p:ph type="pic" sz="quarter" idx="26" hasCustomPrompt="1"/>
          </p:nvPr>
        </p:nvSpPr>
        <p:spPr>
          <a:xfrm>
            <a:off x="12363146" y="2261794"/>
            <a:ext cx="4719340" cy="3476317"/>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Tree>
    <p:extLst>
      <p:ext uri="{BB962C8B-B14F-4D97-AF65-F5344CB8AC3E}">
        <p14:creationId xmlns:p14="http://schemas.microsoft.com/office/powerpoint/2010/main" xmlns="" val="33134068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 Graph">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‹N°›</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243836" y="5804466"/>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243837" y="6382576"/>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6" name="テキスト プレースホルダー 8"/>
          <p:cNvSpPr>
            <a:spLocks noGrp="1"/>
          </p:cNvSpPr>
          <p:nvPr>
            <p:ph type="body" sz="quarter" idx="21" hasCustomPrompt="1"/>
          </p:nvPr>
        </p:nvSpPr>
        <p:spPr>
          <a:xfrm>
            <a:off x="6803492" y="5804466"/>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6803493" y="6382576"/>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9" name="テキスト プレースホルダー 8"/>
          <p:cNvSpPr>
            <a:spLocks noGrp="1"/>
          </p:cNvSpPr>
          <p:nvPr>
            <p:ph type="body" sz="quarter" idx="24" hasCustomPrompt="1"/>
          </p:nvPr>
        </p:nvSpPr>
        <p:spPr>
          <a:xfrm>
            <a:off x="12363146" y="5798273"/>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12363147" y="6376383"/>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グラフ プレースホルダー 9"/>
          <p:cNvSpPr>
            <a:spLocks noGrp="1"/>
          </p:cNvSpPr>
          <p:nvPr>
            <p:ph type="chart" sz="quarter" idx="27" hasCustomPrompt="1"/>
          </p:nvPr>
        </p:nvSpPr>
        <p:spPr>
          <a:xfrm>
            <a:off x="1244600" y="2262188"/>
            <a:ext cx="4718050" cy="3476625"/>
          </a:xfrm>
          <a:prstGeom prst="rect">
            <a:avLst/>
          </a:prstGeom>
        </p:spPr>
        <p:txBody>
          <a:bodyPr/>
          <a:lstStyle>
            <a:lvl1pPr>
              <a:defRPr>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Add Graph</a:t>
            </a:r>
            <a:endParaRPr lang="en-US" dirty="0"/>
          </a:p>
        </p:txBody>
      </p:sp>
      <p:sp>
        <p:nvSpPr>
          <p:cNvPr id="22" name="グラフ プレースホルダー 9"/>
          <p:cNvSpPr>
            <a:spLocks noGrp="1"/>
          </p:cNvSpPr>
          <p:nvPr>
            <p:ph type="chart" sz="quarter" idx="28" hasCustomPrompt="1"/>
          </p:nvPr>
        </p:nvSpPr>
        <p:spPr>
          <a:xfrm>
            <a:off x="6804782" y="2261794"/>
            <a:ext cx="4718050" cy="3476625"/>
          </a:xfrm>
          <a:prstGeom prst="rect">
            <a:avLst/>
          </a:prstGeom>
        </p:spPr>
        <p:txBody>
          <a:bodyPr/>
          <a:lstStyle>
            <a:lvl1pPr>
              <a:defRPr>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Add Graph</a:t>
            </a:r>
            <a:endParaRPr lang="en-US" dirty="0"/>
          </a:p>
        </p:txBody>
      </p:sp>
      <p:sp>
        <p:nvSpPr>
          <p:cNvPr id="23" name="グラフ プレースホルダー 9"/>
          <p:cNvSpPr>
            <a:spLocks noGrp="1"/>
          </p:cNvSpPr>
          <p:nvPr>
            <p:ph type="chart" sz="quarter" idx="29" hasCustomPrompt="1"/>
          </p:nvPr>
        </p:nvSpPr>
        <p:spPr>
          <a:xfrm>
            <a:off x="12363146" y="2261794"/>
            <a:ext cx="4718050" cy="3476625"/>
          </a:xfrm>
          <a:prstGeom prst="rect">
            <a:avLst/>
          </a:prstGeom>
        </p:spPr>
        <p:txBody>
          <a:bodyPr/>
          <a:lstStyle>
            <a:lvl1pPr marL="0" marR="0" indent="0" algn="l" defTabSz="1371600" rtl="0" eaLnBrk="1" fontAlgn="auto" latinLnBrk="0" hangingPunct="1">
              <a:lnSpc>
                <a:spcPct val="90000"/>
              </a:lnSpc>
              <a:spcBef>
                <a:spcPts val="1500"/>
              </a:spcBef>
              <a:spcAft>
                <a:spcPts val="0"/>
              </a:spcAft>
              <a:buClrTx/>
              <a:buSzTx/>
              <a:buFont typeface="Wingdings" panose="05000000000000000000" pitchFamily="2" charset="2"/>
              <a:buNone/>
              <a:tabLst/>
              <a:defRPr>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Add Graph</a:t>
            </a:r>
          </a:p>
          <a:p>
            <a:endParaRPr lang="en-US" dirty="0"/>
          </a:p>
        </p:txBody>
      </p:sp>
    </p:spTree>
    <p:extLst>
      <p:ext uri="{BB962C8B-B14F-4D97-AF65-F5344CB8AC3E}">
        <p14:creationId xmlns:p14="http://schemas.microsoft.com/office/powerpoint/2010/main" xmlns="" val="40747887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s - Top Graph">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‹N°›</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3465971" y="6927313"/>
            <a:ext cx="11672047"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3465971" y="7445262"/>
            <a:ext cx="11672047" cy="206388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グラフ プレースホルダー 9"/>
          <p:cNvSpPr>
            <a:spLocks noGrp="1"/>
          </p:cNvSpPr>
          <p:nvPr>
            <p:ph type="chart" sz="quarter" idx="27" hasCustomPrompt="1"/>
          </p:nvPr>
        </p:nvSpPr>
        <p:spPr>
          <a:xfrm>
            <a:off x="3465971" y="2295753"/>
            <a:ext cx="11672047" cy="4329208"/>
          </a:xfrm>
          <a:prstGeom prst="rect">
            <a:avLst/>
          </a:prstGeom>
        </p:spPr>
        <p:txBody>
          <a:bodyPr/>
          <a:lstStyle>
            <a:lvl1pPr>
              <a:defRPr>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Add Graph</a:t>
            </a:r>
            <a:endParaRPr lang="en-US" dirty="0"/>
          </a:p>
        </p:txBody>
      </p:sp>
    </p:spTree>
    <p:extLst>
      <p:ext uri="{BB962C8B-B14F-4D97-AF65-F5344CB8AC3E}">
        <p14:creationId xmlns:p14="http://schemas.microsoft.com/office/powerpoint/2010/main" xmlns="" val="29902866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Graph">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‹N°›</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094246" y="6931888"/>
            <a:ext cx="7964029"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094246" y="7449837"/>
            <a:ext cx="7964029" cy="206388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グラフ プレースホルダー 9"/>
          <p:cNvSpPr>
            <a:spLocks noGrp="1"/>
          </p:cNvSpPr>
          <p:nvPr>
            <p:ph type="chart" sz="quarter" idx="27" hasCustomPrompt="1"/>
          </p:nvPr>
        </p:nvSpPr>
        <p:spPr>
          <a:xfrm>
            <a:off x="3465971" y="2295753"/>
            <a:ext cx="11672047" cy="4329208"/>
          </a:xfrm>
          <a:prstGeom prst="rect">
            <a:avLst/>
          </a:prstGeom>
        </p:spPr>
        <p:txBody>
          <a:bodyPr/>
          <a:lstStyle>
            <a:lvl1pPr>
              <a:defRPr>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Add Graph</a:t>
            </a:r>
            <a:endParaRPr lang="en-US" dirty="0"/>
          </a:p>
        </p:txBody>
      </p:sp>
      <p:sp>
        <p:nvSpPr>
          <p:cNvPr id="11" name="テキスト プレースホルダー 8"/>
          <p:cNvSpPr>
            <a:spLocks noGrp="1"/>
          </p:cNvSpPr>
          <p:nvPr>
            <p:ph type="body" sz="quarter" idx="28" hasCustomPrompt="1"/>
          </p:nvPr>
        </p:nvSpPr>
        <p:spPr>
          <a:xfrm>
            <a:off x="9519109" y="6936463"/>
            <a:ext cx="7964029"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2" name="テキスト プレースホルダー 8"/>
          <p:cNvSpPr>
            <a:spLocks noGrp="1"/>
          </p:cNvSpPr>
          <p:nvPr>
            <p:ph type="body" sz="quarter" idx="29" hasCustomPrompt="1"/>
          </p:nvPr>
        </p:nvSpPr>
        <p:spPr>
          <a:xfrm>
            <a:off x="9519109" y="7454412"/>
            <a:ext cx="7964029" cy="206388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xmlns="" val="28767301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Columns - Center Graph">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‹N°›</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802005" y="6206347"/>
            <a:ext cx="5114281" cy="1025346"/>
          </a:xfrm>
          <a:prstGeom prst="rect">
            <a:avLst/>
          </a:prstGeom>
          <a:noFill/>
        </p:spPr>
        <p:txBody>
          <a:bodyPr anchor="b"/>
          <a:lstStyle>
            <a:lvl1pPr algn="r">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802006" y="7291854"/>
            <a:ext cx="5114281" cy="1852146"/>
          </a:xfrm>
          <a:prstGeom prst="rect">
            <a:avLst/>
          </a:prstGeom>
        </p:spPr>
        <p:txBody>
          <a:bodyPr anchor="t"/>
          <a:lstStyle>
            <a:lvl1pPr algn="r">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6" name="テキスト プレースホルダー 8"/>
          <p:cNvSpPr>
            <a:spLocks noGrp="1"/>
          </p:cNvSpPr>
          <p:nvPr>
            <p:ph type="body" sz="quarter" idx="21" hasCustomPrompt="1"/>
          </p:nvPr>
        </p:nvSpPr>
        <p:spPr>
          <a:xfrm>
            <a:off x="802005" y="2698755"/>
            <a:ext cx="5114281" cy="1025346"/>
          </a:xfrm>
          <a:prstGeom prst="rect">
            <a:avLst/>
          </a:prstGeom>
          <a:noFill/>
        </p:spPr>
        <p:txBody>
          <a:bodyPr anchor="b"/>
          <a:lstStyle>
            <a:lvl1pPr algn="r">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802006" y="3784262"/>
            <a:ext cx="5114281" cy="1852146"/>
          </a:xfrm>
          <a:prstGeom prst="rect">
            <a:avLst/>
          </a:prstGeom>
        </p:spPr>
        <p:txBody>
          <a:bodyPr anchor="t"/>
          <a:lstStyle>
            <a:lvl1pPr algn="r">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9" name="テキスト プレースホルダー 8"/>
          <p:cNvSpPr>
            <a:spLocks noGrp="1"/>
          </p:cNvSpPr>
          <p:nvPr>
            <p:ph type="body" sz="quarter" idx="24" hasCustomPrompt="1"/>
          </p:nvPr>
        </p:nvSpPr>
        <p:spPr>
          <a:xfrm>
            <a:off x="12403072" y="6206347"/>
            <a:ext cx="5114281" cy="1025346"/>
          </a:xfrm>
          <a:prstGeom prst="rect">
            <a:avLst/>
          </a:prstGeom>
          <a:noFill/>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12403073" y="7291854"/>
            <a:ext cx="5114281" cy="1852146"/>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2" name="テキスト プレースホルダー 8"/>
          <p:cNvSpPr>
            <a:spLocks noGrp="1"/>
          </p:cNvSpPr>
          <p:nvPr>
            <p:ph type="body" sz="quarter" idx="27" hasCustomPrompt="1"/>
          </p:nvPr>
        </p:nvSpPr>
        <p:spPr>
          <a:xfrm>
            <a:off x="12403071" y="2698755"/>
            <a:ext cx="5114281" cy="1025346"/>
          </a:xfrm>
          <a:prstGeom prst="rect">
            <a:avLst/>
          </a:prstGeom>
          <a:noFill/>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3" name="テキスト プレースホルダー 8"/>
          <p:cNvSpPr>
            <a:spLocks noGrp="1"/>
          </p:cNvSpPr>
          <p:nvPr>
            <p:ph type="body" sz="quarter" idx="28" hasCustomPrompt="1"/>
          </p:nvPr>
        </p:nvSpPr>
        <p:spPr>
          <a:xfrm>
            <a:off x="12403072" y="3784262"/>
            <a:ext cx="5114281" cy="1852146"/>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グラフ プレースホルダー 9"/>
          <p:cNvSpPr>
            <a:spLocks noGrp="1"/>
          </p:cNvSpPr>
          <p:nvPr>
            <p:ph type="chart" sz="quarter" idx="29"/>
          </p:nvPr>
        </p:nvSpPr>
        <p:spPr>
          <a:xfrm>
            <a:off x="6091836" y="2846667"/>
            <a:ext cx="6135688" cy="6135688"/>
          </a:xfrm>
          <a:prstGeom prst="rect">
            <a:avLst/>
          </a:prstGeom>
        </p:spPr>
        <p:txBody>
          <a:bodyPr/>
          <a:lstStyle/>
          <a:p>
            <a:endParaRPr lang="en-US"/>
          </a:p>
        </p:txBody>
      </p:sp>
    </p:spTree>
    <p:extLst>
      <p:ext uri="{BB962C8B-B14F-4D97-AF65-F5344CB8AC3E}">
        <p14:creationId xmlns:p14="http://schemas.microsoft.com/office/powerpoint/2010/main" xmlns="" val="354586588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Columns - No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‹N°›</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2" y="5715000"/>
            <a:ext cx="3774508" cy="629188"/>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3"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6" name="テキスト プレースホルダー 8"/>
          <p:cNvSpPr>
            <a:spLocks noGrp="1"/>
          </p:cNvSpPr>
          <p:nvPr>
            <p:ph type="body" sz="quarter" idx="21" hasCustomPrompt="1"/>
          </p:nvPr>
        </p:nvSpPr>
        <p:spPr>
          <a:xfrm>
            <a:off x="5391550" y="5715000"/>
            <a:ext cx="3774508" cy="629188"/>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5391551"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9" name="テキスト プレースホルダー 8"/>
          <p:cNvSpPr>
            <a:spLocks noGrp="1"/>
          </p:cNvSpPr>
          <p:nvPr>
            <p:ph type="body" sz="quarter" idx="24" hasCustomPrompt="1"/>
          </p:nvPr>
        </p:nvSpPr>
        <p:spPr>
          <a:xfrm>
            <a:off x="9384027" y="5715000"/>
            <a:ext cx="3774508" cy="629188"/>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9384028"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2" name="テキスト プレースホルダー 8"/>
          <p:cNvSpPr>
            <a:spLocks noGrp="1"/>
          </p:cNvSpPr>
          <p:nvPr>
            <p:ph type="body" sz="quarter" idx="27" hasCustomPrompt="1"/>
          </p:nvPr>
        </p:nvSpPr>
        <p:spPr>
          <a:xfrm>
            <a:off x="13376504" y="5715000"/>
            <a:ext cx="3774508" cy="629188"/>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3" name="テキスト プレースホルダー 8"/>
          <p:cNvSpPr>
            <a:spLocks noGrp="1"/>
          </p:cNvSpPr>
          <p:nvPr>
            <p:ph type="body" sz="quarter" idx="28" hasCustomPrompt="1"/>
          </p:nvPr>
        </p:nvSpPr>
        <p:spPr>
          <a:xfrm>
            <a:off x="13376505"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xmlns="" val="14516719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6" name="図プレースホルダー 15"/>
          <p:cNvSpPr>
            <a:spLocks noGrp="1"/>
          </p:cNvSpPr>
          <p:nvPr>
            <p:ph type="pic" sz="quarter" idx="10" hasCustomPrompt="1"/>
          </p:nvPr>
        </p:nvSpPr>
        <p:spPr>
          <a:xfrm>
            <a:off x="0" y="0"/>
            <a:ext cx="18288000" cy="10287000"/>
          </a:xfrm>
          <a:prstGeom prst="rect">
            <a:avLst/>
          </a:prstGeom>
        </p:spPr>
        <p:txBody>
          <a:bodyPr/>
          <a:lstStyle>
            <a:lvl1pPr marL="0" indent="0">
              <a:buNone/>
              <a:defRPr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2" name="タイトル 1"/>
          <p:cNvSpPr>
            <a:spLocks noGrp="1"/>
          </p:cNvSpPr>
          <p:nvPr>
            <p:ph type="ctrTitle" hasCustomPrompt="1"/>
          </p:nvPr>
        </p:nvSpPr>
        <p:spPr>
          <a:xfrm>
            <a:off x="2273300" y="3537283"/>
            <a:ext cx="13728700" cy="1852863"/>
          </a:xfrm>
          <a:prstGeom prst="rect">
            <a:avLst/>
          </a:prstGeom>
        </p:spPr>
        <p:txBody>
          <a:bodyPr anchor="b">
            <a:noAutofit/>
          </a:bodyPr>
          <a:lstStyle>
            <a:lvl1pPr algn="ctr">
              <a:lnSpc>
                <a:spcPct val="100000"/>
              </a:lnSpc>
              <a:defRPr sz="4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Presentation Title</a:t>
            </a:r>
            <a:endParaRPr lang="en-US" dirty="0"/>
          </a:p>
        </p:txBody>
      </p:sp>
      <p:sp>
        <p:nvSpPr>
          <p:cNvPr id="3" name="サブタイトル 2"/>
          <p:cNvSpPr>
            <a:spLocks noGrp="1"/>
          </p:cNvSpPr>
          <p:nvPr>
            <p:ph type="subTitle" idx="1" hasCustomPrompt="1"/>
          </p:nvPr>
        </p:nvSpPr>
        <p:spPr>
          <a:xfrm>
            <a:off x="2260600" y="5697066"/>
            <a:ext cx="13741400" cy="2364092"/>
          </a:xfrm>
          <a:prstGeom prst="rect">
            <a:avLst/>
          </a:prstGeom>
        </p:spPr>
        <p:txBody>
          <a:bodyPr>
            <a:noAutofit/>
          </a:bodyPr>
          <a:lstStyle>
            <a:lvl1pPr marL="0" indent="0" algn="ctr">
              <a:lnSpc>
                <a:spcPct val="110000"/>
              </a:lnSpc>
              <a:buNone/>
              <a:defRPr sz="20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Author or subtitle here</a:t>
            </a:r>
            <a:endParaRPr lang="en-US" dirty="0"/>
          </a:p>
        </p:txBody>
      </p:sp>
      <p:cxnSp>
        <p:nvCxnSpPr>
          <p:cNvPr id="11" name="直線コネクタ 10"/>
          <p:cNvCxnSpPr/>
          <p:nvPr userDrawn="1"/>
        </p:nvCxnSpPr>
        <p:spPr>
          <a:xfrm>
            <a:off x="2260600" y="5438274"/>
            <a:ext cx="137414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6367362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3 Columns -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‹N°›</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873017"/>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9" name="テキスト プレースホルダー 8"/>
          <p:cNvSpPr>
            <a:spLocks noGrp="1"/>
          </p:cNvSpPr>
          <p:nvPr>
            <p:ph type="body" sz="quarter" idx="14" hasCustomPrompt="1"/>
          </p:nvPr>
        </p:nvSpPr>
        <p:spPr>
          <a:xfrm>
            <a:off x="1735248" y="8540450"/>
            <a:ext cx="14807465" cy="885938"/>
          </a:xfrm>
          <a:prstGeom prst="rect">
            <a:avLst/>
          </a:prstGeom>
        </p:spPr>
        <p:txBody>
          <a:bodyPr anchor="t"/>
          <a:lstStyle>
            <a:lvl1pPr algn="ctr">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735248" y="2315907"/>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8" name="図プレースホルダー 13"/>
          <p:cNvSpPr>
            <a:spLocks noGrp="1"/>
          </p:cNvSpPr>
          <p:nvPr>
            <p:ph type="pic" sz="quarter" idx="23" hasCustomPrompt="1"/>
          </p:nvPr>
        </p:nvSpPr>
        <p:spPr>
          <a:xfrm>
            <a:off x="6146860" y="5294070"/>
            <a:ext cx="2984400" cy="300075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21" name="図プレースホルダー 13"/>
          <p:cNvSpPr>
            <a:spLocks noGrp="1"/>
          </p:cNvSpPr>
          <p:nvPr>
            <p:ph type="pic" sz="quarter" idx="26" hasCustomPrompt="1"/>
          </p:nvPr>
        </p:nvSpPr>
        <p:spPr>
          <a:xfrm>
            <a:off x="9133944" y="2315907"/>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26" name="テキスト プレースホルダー 8"/>
          <p:cNvSpPr>
            <a:spLocks noGrp="1"/>
          </p:cNvSpPr>
          <p:nvPr>
            <p:ph type="body" sz="quarter" idx="19" hasCustomPrompt="1"/>
          </p:nvPr>
        </p:nvSpPr>
        <p:spPr>
          <a:xfrm>
            <a:off x="1735248" y="5287706"/>
            <a:ext cx="4411612" cy="3007121"/>
          </a:xfrm>
          <a:prstGeom prst="rect">
            <a:avLst/>
          </a:prstGeom>
          <a:solidFill>
            <a:schemeClr val="tx1">
              <a:lumMod val="75000"/>
              <a:lumOff val="25000"/>
            </a:schemeClr>
          </a:solidFill>
        </p:spPr>
        <p:txBody>
          <a:bodyPr anchor="ctr"/>
          <a:lstStyle>
            <a:lvl1pPr algn="l">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7" name="テキスト プレースホルダー 8"/>
          <p:cNvSpPr>
            <a:spLocks noGrp="1"/>
          </p:cNvSpPr>
          <p:nvPr>
            <p:ph type="body" sz="quarter" idx="20" hasCustomPrompt="1"/>
          </p:nvPr>
        </p:nvSpPr>
        <p:spPr>
          <a:xfrm>
            <a:off x="4719648" y="2315907"/>
            <a:ext cx="4411612" cy="2984500"/>
          </a:xfrm>
          <a:prstGeom prst="rect">
            <a:avLst/>
          </a:prstGeom>
          <a:solidFill>
            <a:srgbClr val="0070C0"/>
          </a:solidFill>
        </p:spPr>
        <p:txBody>
          <a:bodyPr anchor="ctr"/>
          <a:lstStyle>
            <a:lvl1pPr algn="l">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9" name="テキスト プレースホルダー 8"/>
          <p:cNvSpPr>
            <a:spLocks noGrp="1"/>
          </p:cNvSpPr>
          <p:nvPr>
            <p:ph type="body" sz="quarter" idx="30" hasCustomPrompt="1"/>
          </p:nvPr>
        </p:nvSpPr>
        <p:spPr>
          <a:xfrm>
            <a:off x="12118401" y="2324042"/>
            <a:ext cx="4411612" cy="2984500"/>
          </a:xfrm>
          <a:prstGeom prst="rect">
            <a:avLst/>
          </a:prstGeom>
          <a:solidFill>
            <a:schemeClr val="bg1">
              <a:lumMod val="50000"/>
            </a:schemeClr>
          </a:solidFill>
        </p:spPr>
        <p:txBody>
          <a:bodyPr anchor="ctr"/>
          <a:lstStyle>
            <a:lvl1pPr algn="l">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31" name="テキスト プレースホルダー 8"/>
          <p:cNvSpPr>
            <a:spLocks noGrp="1"/>
          </p:cNvSpPr>
          <p:nvPr>
            <p:ph type="body" sz="quarter" idx="31" hasCustomPrompt="1"/>
          </p:nvPr>
        </p:nvSpPr>
        <p:spPr>
          <a:xfrm>
            <a:off x="9131260" y="5287705"/>
            <a:ext cx="4411612" cy="3007121"/>
          </a:xfrm>
          <a:prstGeom prst="rect">
            <a:avLst/>
          </a:prstGeom>
          <a:solidFill>
            <a:srgbClr val="0099FF"/>
          </a:solidFill>
        </p:spPr>
        <p:txBody>
          <a:bodyPr anchor="ctr"/>
          <a:lstStyle>
            <a:lvl1pPr algn="l">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33" name="図プレースホルダー 13"/>
          <p:cNvSpPr>
            <a:spLocks noGrp="1"/>
          </p:cNvSpPr>
          <p:nvPr>
            <p:ph type="pic" sz="quarter" idx="32" hasCustomPrompt="1"/>
          </p:nvPr>
        </p:nvSpPr>
        <p:spPr>
          <a:xfrm>
            <a:off x="13542872" y="5294070"/>
            <a:ext cx="2984400" cy="300075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Tree>
    <p:extLst>
      <p:ext uri="{BB962C8B-B14F-4D97-AF65-F5344CB8AC3E}">
        <p14:creationId xmlns:p14="http://schemas.microsoft.com/office/powerpoint/2010/main" xmlns="" val="4509075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1">
    <p:bg>
      <p:bgPr>
        <a:solidFill>
          <a:srgbClr val="0099FF"/>
        </a:solidFill>
        <a:effectLst/>
      </p:bgPr>
    </p:bg>
    <p:spTree>
      <p:nvGrpSpPr>
        <p:cNvPr id="1" name=""/>
        <p:cNvGrpSpPr/>
        <p:nvPr/>
      </p:nvGrpSpPr>
      <p:grpSpPr>
        <a:xfrm>
          <a:off x="0" y="0"/>
          <a:ext cx="0" cy="0"/>
          <a:chOff x="0" y="0"/>
          <a:chExt cx="0" cy="0"/>
        </a:xfrm>
      </p:grpSpPr>
      <p:sp>
        <p:nvSpPr>
          <p:cNvPr id="5" name="タイトル 1"/>
          <p:cNvSpPr>
            <a:spLocks noGrp="1"/>
          </p:cNvSpPr>
          <p:nvPr>
            <p:ph type="ctrTitle" hasCustomPrompt="1"/>
          </p:nvPr>
        </p:nvSpPr>
        <p:spPr>
          <a:xfrm>
            <a:off x="2273300" y="3537283"/>
            <a:ext cx="13728700" cy="1852863"/>
          </a:xfrm>
          <a:prstGeom prst="rect">
            <a:avLst/>
          </a:prstGeom>
        </p:spPr>
        <p:txBody>
          <a:bodyPr anchor="b">
            <a:noAutofit/>
          </a:bodyPr>
          <a:lstStyle>
            <a:lvl1pPr algn="ctr">
              <a:lnSpc>
                <a:spcPct val="100000"/>
              </a:lnSpc>
              <a:defRPr sz="4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Presentation Title</a:t>
            </a:r>
            <a:endParaRPr lang="en-US" dirty="0"/>
          </a:p>
        </p:txBody>
      </p:sp>
      <p:sp>
        <p:nvSpPr>
          <p:cNvPr id="7" name="サブタイトル 2"/>
          <p:cNvSpPr>
            <a:spLocks noGrp="1"/>
          </p:cNvSpPr>
          <p:nvPr>
            <p:ph type="subTitle" idx="1" hasCustomPrompt="1"/>
          </p:nvPr>
        </p:nvSpPr>
        <p:spPr>
          <a:xfrm>
            <a:off x="2260600" y="5697065"/>
            <a:ext cx="13741400" cy="1066805"/>
          </a:xfrm>
          <a:prstGeom prst="rect">
            <a:avLst/>
          </a:prstGeom>
        </p:spPr>
        <p:txBody>
          <a:bodyPr>
            <a:noAutofit/>
          </a:bodyPr>
          <a:lstStyle>
            <a:lvl1pPr marL="0" indent="0" algn="ctr">
              <a:lnSpc>
                <a:spcPct val="110000"/>
              </a:lnSpc>
              <a:buNone/>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Author or subtitle here</a:t>
            </a:r>
            <a:endParaRPr lang="en-US" dirty="0"/>
          </a:p>
        </p:txBody>
      </p:sp>
      <p:cxnSp>
        <p:nvCxnSpPr>
          <p:cNvPr id="8" name="直線コネクタ 7"/>
          <p:cNvCxnSpPr/>
          <p:nvPr userDrawn="1"/>
        </p:nvCxnSpPr>
        <p:spPr>
          <a:xfrm>
            <a:off x="2260600" y="5438274"/>
            <a:ext cx="13741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268290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2">
    <p:spTree>
      <p:nvGrpSpPr>
        <p:cNvPr id="1" name=""/>
        <p:cNvGrpSpPr/>
        <p:nvPr/>
      </p:nvGrpSpPr>
      <p:grpSpPr>
        <a:xfrm>
          <a:off x="0" y="0"/>
          <a:ext cx="0" cy="0"/>
          <a:chOff x="0" y="0"/>
          <a:chExt cx="0" cy="0"/>
        </a:xfrm>
      </p:grpSpPr>
      <p:sp>
        <p:nvSpPr>
          <p:cNvPr id="6" name="図プレースホルダー 5"/>
          <p:cNvSpPr>
            <a:spLocks noGrp="1"/>
          </p:cNvSpPr>
          <p:nvPr>
            <p:ph type="pic" sz="quarter" idx="10" hasCustomPrompt="1"/>
          </p:nvPr>
        </p:nvSpPr>
        <p:spPr>
          <a:xfrm>
            <a:off x="0" y="0"/>
            <a:ext cx="18288000" cy="10287000"/>
          </a:xfrm>
          <a:prstGeom prst="rect">
            <a:avLst/>
          </a:prstGeom>
        </p:spPr>
        <p:txBody>
          <a:bodyPr/>
          <a:lstStyle>
            <a:lvl1pPr marL="0" indent="0">
              <a:buNone/>
              <a:defRPr>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1" name="図プレースホルダー 10"/>
          <p:cNvSpPr>
            <a:spLocks noGrp="1"/>
          </p:cNvSpPr>
          <p:nvPr>
            <p:ph type="pic" sz="quarter" idx="11" hasCustomPrompt="1"/>
          </p:nvPr>
        </p:nvSpPr>
        <p:spPr>
          <a:xfrm>
            <a:off x="0" y="3187700"/>
            <a:ext cx="18288000" cy="4140200"/>
          </a:xfrm>
          <a:prstGeom prst="rect">
            <a:avLst/>
          </a:prstGeom>
          <a:solidFill>
            <a:srgbClr val="0099FF">
              <a:alpha val="80000"/>
            </a:srgbClr>
          </a:solidFill>
        </p:spPr>
        <p:txBody>
          <a:bodyPr/>
          <a:lstStyle>
            <a:lvl1pPr marL="0" indent="0">
              <a:buNone/>
              <a:defRPr baseline="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Don’t add picture</a:t>
            </a:r>
            <a:endParaRPr lang="en-US" dirty="0"/>
          </a:p>
        </p:txBody>
      </p:sp>
      <p:sp>
        <p:nvSpPr>
          <p:cNvPr id="5" name="タイトル 1"/>
          <p:cNvSpPr>
            <a:spLocks noGrp="1"/>
          </p:cNvSpPr>
          <p:nvPr>
            <p:ph type="ctrTitle" hasCustomPrompt="1"/>
          </p:nvPr>
        </p:nvSpPr>
        <p:spPr>
          <a:xfrm>
            <a:off x="2273300" y="3537283"/>
            <a:ext cx="13728700" cy="1852863"/>
          </a:xfrm>
          <a:prstGeom prst="rect">
            <a:avLst/>
          </a:prstGeom>
        </p:spPr>
        <p:txBody>
          <a:bodyPr anchor="b">
            <a:noAutofit/>
          </a:bodyPr>
          <a:lstStyle>
            <a:lvl1pPr algn="ctr">
              <a:lnSpc>
                <a:spcPct val="100000"/>
              </a:lnSpc>
              <a:defRPr sz="4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Presentation Title</a:t>
            </a:r>
            <a:endParaRPr lang="en-US" dirty="0"/>
          </a:p>
        </p:txBody>
      </p:sp>
      <p:sp>
        <p:nvSpPr>
          <p:cNvPr id="7" name="サブタイトル 2"/>
          <p:cNvSpPr>
            <a:spLocks noGrp="1"/>
          </p:cNvSpPr>
          <p:nvPr>
            <p:ph type="subTitle" idx="1" hasCustomPrompt="1"/>
          </p:nvPr>
        </p:nvSpPr>
        <p:spPr>
          <a:xfrm>
            <a:off x="2260600" y="5697066"/>
            <a:ext cx="13741400" cy="1497110"/>
          </a:xfrm>
          <a:prstGeom prst="rect">
            <a:avLst/>
          </a:prstGeom>
        </p:spPr>
        <p:txBody>
          <a:bodyPr>
            <a:noAutofit/>
          </a:bodyPr>
          <a:lstStyle>
            <a:lvl1pPr marL="0" indent="0" algn="ctr">
              <a:lnSpc>
                <a:spcPct val="110000"/>
              </a:lnSpc>
              <a:buNone/>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Author or subtitle here</a:t>
            </a:r>
            <a:endParaRPr lang="en-US" dirty="0"/>
          </a:p>
        </p:txBody>
      </p:sp>
      <p:cxnSp>
        <p:nvCxnSpPr>
          <p:cNvPr id="8" name="直線コネクタ 7"/>
          <p:cNvCxnSpPr/>
          <p:nvPr userDrawn="1"/>
        </p:nvCxnSpPr>
        <p:spPr>
          <a:xfrm>
            <a:off x="2260600" y="5438274"/>
            <a:ext cx="13741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481246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btitle 3">
    <p:spTree>
      <p:nvGrpSpPr>
        <p:cNvPr id="1" name=""/>
        <p:cNvGrpSpPr/>
        <p:nvPr/>
      </p:nvGrpSpPr>
      <p:grpSpPr>
        <a:xfrm>
          <a:off x="0" y="0"/>
          <a:ext cx="0" cy="0"/>
          <a:chOff x="0" y="0"/>
          <a:chExt cx="0" cy="0"/>
        </a:xfrm>
      </p:grpSpPr>
      <p:sp>
        <p:nvSpPr>
          <p:cNvPr id="6" name="図プレースホルダー 5"/>
          <p:cNvSpPr>
            <a:spLocks noGrp="1"/>
          </p:cNvSpPr>
          <p:nvPr>
            <p:ph type="pic" sz="quarter" idx="10" hasCustomPrompt="1"/>
          </p:nvPr>
        </p:nvSpPr>
        <p:spPr>
          <a:xfrm>
            <a:off x="0" y="0"/>
            <a:ext cx="18288000" cy="10287000"/>
          </a:xfrm>
          <a:prstGeom prst="rect">
            <a:avLst/>
          </a:prstGeom>
        </p:spPr>
        <p:txBody>
          <a:bodyPr/>
          <a:lstStyle>
            <a:lvl1pPr marL="0" indent="0">
              <a:buNone/>
              <a:defRPr>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1" name="図プレースホルダー 10"/>
          <p:cNvSpPr>
            <a:spLocks noGrp="1"/>
          </p:cNvSpPr>
          <p:nvPr>
            <p:ph type="pic" sz="quarter" idx="11" hasCustomPrompt="1"/>
          </p:nvPr>
        </p:nvSpPr>
        <p:spPr>
          <a:xfrm>
            <a:off x="0" y="3187700"/>
            <a:ext cx="18288000" cy="4140200"/>
          </a:xfrm>
          <a:prstGeom prst="rect">
            <a:avLst/>
          </a:prstGeom>
          <a:solidFill>
            <a:srgbClr val="0099FF">
              <a:alpha val="80000"/>
            </a:srgbClr>
          </a:solidFill>
        </p:spPr>
        <p:txBody>
          <a:bodyPr/>
          <a:lstStyle>
            <a:lvl1pPr marL="0" indent="0">
              <a:buNone/>
              <a:defRPr baseline="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Don’t add picture</a:t>
            </a:r>
            <a:endParaRPr lang="en-US" dirty="0"/>
          </a:p>
        </p:txBody>
      </p:sp>
      <p:sp>
        <p:nvSpPr>
          <p:cNvPr id="5" name="タイトル 1"/>
          <p:cNvSpPr>
            <a:spLocks noGrp="1"/>
          </p:cNvSpPr>
          <p:nvPr>
            <p:ph type="ctrTitle" hasCustomPrompt="1"/>
          </p:nvPr>
        </p:nvSpPr>
        <p:spPr>
          <a:xfrm>
            <a:off x="2273300" y="3537283"/>
            <a:ext cx="13728700" cy="1852863"/>
          </a:xfrm>
          <a:prstGeom prst="rect">
            <a:avLst/>
          </a:prstGeom>
        </p:spPr>
        <p:txBody>
          <a:bodyPr anchor="b">
            <a:noAutofit/>
          </a:bodyPr>
          <a:lstStyle>
            <a:lvl1pPr algn="ctr">
              <a:lnSpc>
                <a:spcPct val="100000"/>
              </a:lnSpc>
              <a:defRPr sz="4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Presentation Title</a:t>
            </a:r>
            <a:endParaRPr lang="en-US" dirty="0"/>
          </a:p>
        </p:txBody>
      </p:sp>
      <p:sp>
        <p:nvSpPr>
          <p:cNvPr id="7" name="サブタイトル 2"/>
          <p:cNvSpPr>
            <a:spLocks noGrp="1"/>
          </p:cNvSpPr>
          <p:nvPr>
            <p:ph type="subTitle" idx="1" hasCustomPrompt="1"/>
          </p:nvPr>
        </p:nvSpPr>
        <p:spPr>
          <a:xfrm>
            <a:off x="2260600" y="5697066"/>
            <a:ext cx="13741400" cy="1497110"/>
          </a:xfrm>
          <a:prstGeom prst="rect">
            <a:avLst/>
          </a:prstGeom>
        </p:spPr>
        <p:txBody>
          <a:bodyPr>
            <a:noAutofit/>
          </a:bodyPr>
          <a:lstStyle>
            <a:lvl1pPr marL="0" indent="0" algn="ctr">
              <a:lnSpc>
                <a:spcPct val="110000"/>
              </a:lnSpc>
              <a:buNone/>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Author or subtitle here</a:t>
            </a:r>
            <a:endParaRPr lang="en-US" dirty="0"/>
          </a:p>
        </p:txBody>
      </p:sp>
      <p:cxnSp>
        <p:nvCxnSpPr>
          <p:cNvPr id="8" name="直線コネクタ 7"/>
          <p:cNvCxnSpPr/>
          <p:nvPr userDrawn="1"/>
        </p:nvCxnSpPr>
        <p:spPr>
          <a:xfrm>
            <a:off x="2260600" y="5438274"/>
            <a:ext cx="13741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511334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‹N°›</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7"/>
            <a:ext cx="17646914" cy="1074722"/>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316229" y="3453469"/>
            <a:ext cx="17646914" cy="928687"/>
          </a:xfrm>
          <a:prstGeom prst="rect">
            <a:avLst/>
          </a:prstGeom>
        </p:spPr>
        <p:txBody>
          <a:bodyPr anchor="b"/>
          <a:lstStyle>
            <a:lvl1pPr algn="ctr">
              <a:defRPr sz="3600"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316230" y="4596063"/>
            <a:ext cx="17646913" cy="3814863"/>
          </a:xfrm>
          <a:prstGeom prst="rect">
            <a:avLst/>
          </a:prstGeom>
        </p:spPr>
        <p:txBody>
          <a:bodyPr anchor="t"/>
          <a:lstStyle>
            <a:lvl1pPr algn="ctr">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xmlns="" val="35038568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‹N°›</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7"/>
            <a:ext cx="17646914" cy="918434"/>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0" y="5666877"/>
            <a:ext cx="15370175"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2" y="6752384"/>
            <a:ext cx="15370173"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399071" y="2289760"/>
            <a:ext cx="15370175" cy="331119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Tree>
    <p:extLst>
      <p:ext uri="{BB962C8B-B14F-4D97-AF65-F5344CB8AC3E}">
        <p14:creationId xmlns:p14="http://schemas.microsoft.com/office/powerpoint/2010/main" xmlns="" val="42279054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‹N°›</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7"/>
            <a:ext cx="17646914" cy="923530"/>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1" y="2538664"/>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2" y="3624170"/>
            <a:ext cx="7383981" cy="5221705"/>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テキスト プレースホルダー 8"/>
          <p:cNvSpPr>
            <a:spLocks noGrp="1"/>
          </p:cNvSpPr>
          <p:nvPr>
            <p:ph type="body" sz="quarter" idx="15" hasCustomPrompt="1"/>
          </p:nvPr>
        </p:nvSpPr>
        <p:spPr>
          <a:xfrm>
            <a:off x="9384029" y="2532906"/>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1" name="テキスト プレースホルダー 8"/>
          <p:cNvSpPr>
            <a:spLocks noGrp="1"/>
          </p:cNvSpPr>
          <p:nvPr>
            <p:ph type="body" sz="quarter" idx="16" hasCustomPrompt="1"/>
          </p:nvPr>
        </p:nvSpPr>
        <p:spPr>
          <a:xfrm>
            <a:off x="9384030" y="3618412"/>
            <a:ext cx="7383981" cy="5221705"/>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xmlns="" val="357665937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‹N°›</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243836" y="2577171"/>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243837" y="3155281"/>
            <a:ext cx="4719340" cy="617697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6" name="テキスト プレースホルダー 8"/>
          <p:cNvSpPr>
            <a:spLocks noGrp="1"/>
          </p:cNvSpPr>
          <p:nvPr>
            <p:ph type="body" sz="quarter" idx="21" hasCustomPrompt="1"/>
          </p:nvPr>
        </p:nvSpPr>
        <p:spPr>
          <a:xfrm>
            <a:off x="6803492" y="2577171"/>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6803493" y="3155281"/>
            <a:ext cx="4719340" cy="617697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9" name="テキスト プレースホルダー 8"/>
          <p:cNvSpPr>
            <a:spLocks noGrp="1"/>
          </p:cNvSpPr>
          <p:nvPr>
            <p:ph type="body" sz="quarter" idx="24" hasCustomPrompt="1"/>
          </p:nvPr>
        </p:nvSpPr>
        <p:spPr>
          <a:xfrm>
            <a:off x="12363146" y="2570978"/>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12363147" y="3149088"/>
            <a:ext cx="4719340" cy="617697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xmlns="" val="412227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png"/><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50000"/>
            <a:alpha val="4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35637300"/>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9" r:id="rId3"/>
    <p:sldLayoutId id="2147483680" r:id="rId4"/>
    <p:sldLayoutId id="2147483691" r:id="rId5"/>
  </p:sldLayoutIdLst>
  <p:timing>
    <p:tnLst>
      <p:par>
        <p:cTn id="1" dur="indefinite" restart="never" nodeType="tmRoot"/>
      </p:par>
    </p:tnLst>
  </p:timing>
  <p:hf hdr="0" ftr="0" dt="0"/>
  <p:txStyles>
    <p:titleStyle>
      <a:lvl1pPr algn="l" defTabSz="1371600" rtl="0" eaLnBrk="1" latinLnBrk="0" hangingPunct="1">
        <a:lnSpc>
          <a:spcPct val="90000"/>
        </a:lnSpc>
        <a:spcBef>
          <a:spcPct val="0"/>
        </a:spcBef>
        <a:buNone/>
        <a:defRPr sz="4200" kern="1200">
          <a:solidFill>
            <a:schemeClr val="tx1"/>
          </a:solidFill>
          <a:latin typeface="Aller Light" panose="02000503000000020004" pitchFamily="2" charset="0"/>
          <a:ea typeface="A-OTF Shin Go Pro L" panose="020B0300000000000000" pitchFamily="34" charset="-128"/>
          <a:cs typeface="+mj-cs"/>
        </a:defRPr>
      </a:lvl1pPr>
    </p:titleStyle>
    <p:bodyStyle>
      <a:lvl1pPr marL="342900" indent="-342900" algn="l" defTabSz="1371600" rtl="0" eaLnBrk="1" latinLnBrk="0" hangingPunct="1">
        <a:lnSpc>
          <a:spcPct val="90000"/>
        </a:lnSpc>
        <a:spcBef>
          <a:spcPts val="1500"/>
        </a:spcBef>
        <a:buFont typeface="Wingdings" panose="05000000000000000000" pitchFamily="2" charset="2"/>
        <a:buChar char=""/>
        <a:defRPr sz="2700" kern="1200">
          <a:solidFill>
            <a:schemeClr val="tx1"/>
          </a:solidFill>
          <a:latin typeface="Aller Light" panose="02000503000000020004" pitchFamily="2" charset="0"/>
          <a:ea typeface="A-OTF Shin Go Pro L" panose="020B0300000000000000" pitchFamily="34" charset="-128"/>
          <a:cs typeface="+mn-cs"/>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tile tx="0" ty="0" sx="100000" sy="100000" flip="none" algn="tl"/>
        </a:blipFill>
        <a:effectLst/>
      </p:bgPr>
    </p:bg>
    <p:spTree>
      <p:nvGrpSpPr>
        <p:cNvPr id="1" name=""/>
        <p:cNvGrpSpPr/>
        <p:nvPr/>
      </p:nvGrpSpPr>
      <p:grpSpPr>
        <a:xfrm>
          <a:off x="0" y="0"/>
          <a:ext cx="0" cy="0"/>
          <a:chOff x="0" y="0"/>
          <a:chExt cx="0" cy="0"/>
        </a:xfrm>
      </p:grpSpPr>
      <p:sp>
        <p:nvSpPr>
          <p:cNvPr id="8" name="正方形/長方形 7"/>
          <p:cNvSpPr/>
          <p:nvPr userDrawn="1"/>
        </p:nvSpPr>
        <p:spPr>
          <a:xfrm>
            <a:off x="0" y="9757611"/>
            <a:ext cx="18288000" cy="52938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solidFill>
                <a:schemeClr val="bg1"/>
              </a:solidFill>
            </a:endParaRPr>
          </a:p>
        </p:txBody>
      </p:sp>
      <p:sp>
        <p:nvSpPr>
          <p:cNvPr id="9" name="フッター プレースホルダー 2"/>
          <p:cNvSpPr>
            <a:spLocks noGrp="1"/>
          </p:cNvSpPr>
          <p:nvPr>
            <p:ph type="ftr" sz="quarter" idx="3"/>
          </p:nvPr>
        </p:nvSpPr>
        <p:spPr>
          <a:xfrm>
            <a:off x="5849051" y="9820652"/>
            <a:ext cx="6172200" cy="346031"/>
          </a:xfrm>
          <a:prstGeom prst="rect">
            <a:avLst/>
          </a:prstGeom>
        </p:spPr>
        <p:txBody>
          <a:bodyPr/>
          <a:lstStyle>
            <a:lvl1pPr algn="ctr">
              <a:defRPr sz="20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2" name="スライド番号プレースホルダー 3"/>
          <p:cNvSpPr>
            <a:spLocks noGrp="1"/>
          </p:cNvSpPr>
          <p:nvPr>
            <p:ph type="sldNum" sz="quarter" idx="4"/>
          </p:nvPr>
        </p:nvSpPr>
        <p:spPr>
          <a:xfrm>
            <a:off x="14149137" y="9829802"/>
            <a:ext cx="4114800" cy="336881"/>
          </a:xfrm>
          <a:prstGeom prst="rect">
            <a:avLst/>
          </a:prstGeom>
        </p:spPr>
        <p:txBody>
          <a:bodyPr/>
          <a:lstStyle>
            <a:lvl1pPr algn="r">
              <a:defRPr sz="20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smtClean="0"/>
              <a:t>Slide </a:t>
            </a:r>
            <a:fld id="{DAEF4D36-AE85-49C9-90DE-66D02B257272}" type="slidenum">
              <a:rPr lang="en-US" smtClean="0"/>
              <a:pPr/>
              <a:t>‹N°›</a:t>
            </a:fld>
            <a:endParaRPr lang="en-US" dirty="0"/>
          </a:p>
        </p:txBody>
      </p:sp>
    </p:spTree>
    <p:extLst>
      <p:ext uri="{BB962C8B-B14F-4D97-AF65-F5344CB8AC3E}">
        <p14:creationId xmlns:p14="http://schemas.microsoft.com/office/powerpoint/2010/main" xmlns="" val="1412252144"/>
      </p:ext>
    </p:extLst>
  </p:cSld>
  <p:clrMap bg1="lt1" tx1="dk1" bg2="lt2" tx2="dk2" accent1="accent1" accent2="accent2" accent3="accent3" accent4="accent4" accent5="accent5" accent6="accent6" hlink="hlink" folHlink="folHlink"/>
  <p:sldLayoutIdLst>
    <p:sldLayoutId id="2147483681" r:id="rId1"/>
    <p:sldLayoutId id="2147483689" r:id="rId2"/>
    <p:sldLayoutId id="2147483682" r:id="rId3"/>
    <p:sldLayoutId id="2147483696" r:id="rId4"/>
    <p:sldLayoutId id="2147483683" r:id="rId5"/>
    <p:sldLayoutId id="2147483684" r:id="rId6"/>
    <p:sldLayoutId id="2147483685" r:id="rId7"/>
    <p:sldLayoutId id="2147483686" r:id="rId8"/>
    <p:sldLayoutId id="2147483695" r:id="rId9"/>
    <p:sldLayoutId id="2147483697" r:id="rId10"/>
    <p:sldLayoutId id="2147483698" r:id="rId11"/>
    <p:sldLayoutId id="2147483699" r:id="rId12"/>
    <p:sldLayoutId id="2147483694" r:id="rId13"/>
    <p:sldLayoutId id="2147483690" r:id="rId14"/>
    <p:sldLayoutId id="2147483687" r:id="rId15"/>
  </p:sldLayoutIdLst>
  <p:timing>
    <p:tnLst>
      <p:par>
        <p:cTn id="1" dur="indefinite" restart="never" nodeType="tmRoot"/>
      </p:par>
    </p:tnLst>
  </p:timing>
  <p:hf hdr="0" ftr="0" dt="0"/>
  <p:txStyles>
    <p:titleStyle>
      <a:lvl1pPr algn="l" defTabSz="1371600" rtl="0" eaLnBrk="1" latinLnBrk="0" hangingPunct="1">
        <a:lnSpc>
          <a:spcPct val="90000"/>
        </a:lnSpc>
        <a:spcBef>
          <a:spcPct val="0"/>
        </a:spcBef>
        <a:buNone/>
        <a:defRPr sz="6000" kern="1200" baseline="0">
          <a:solidFill>
            <a:schemeClr val="bg1">
              <a:lumMod val="95000"/>
            </a:schemeClr>
          </a:solidFill>
          <a:latin typeface="Bebas Neue Bold" panose="020B0606020202050201" pitchFamily="34" charset="0"/>
          <a:ea typeface="A-OTF Shin Go Pro L" panose="020B0300000000000000" pitchFamily="34" charset="-128"/>
          <a:cs typeface="+mj-cs"/>
        </a:defRPr>
      </a:lvl1pPr>
    </p:titleStyle>
    <p:bodyStyle>
      <a:lvl1pPr marL="0" indent="0" algn="l" defTabSz="1371600" rtl="0" eaLnBrk="1" latinLnBrk="0" hangingPunct="1">
        <a:lnSpc>
          <a:spcPct val="90000"/>
        </a:lnSpc>
        <a:spcBef>
          <a:spcPts val="1500"/>
        </a:spcBef>
        <a:buFont typeface="Wingdings" panose="05000000000000000000" pitchFamily="2" charset="2"/>
        <a:buNone/>
        <a:defRPr sz="2700" kern="1200">
          <a:solidFill>
            <a:schemeClr val="tx1"/>
          </a:solidFill>
          <a:latin typeface="Aller Light" panose="02000503000000020004" pitchFamily="2" charset="0"/>
          <a:ea typeface="A-OTF Shin Go Pro L" panose="020B0300000000000000" pitchFamily="34" charset="-128"/>
          <a:cs typeface="+mn-cs"/>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5.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0" y="0"/>
            <a:ext cx="18287999" cy="10286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タイトル 6"/>
          <p:cNvSpPr>
            <a:spLocks noGrp="1"/>
          </p:cNvSpPr>
          <p:nvPr>
            <p:ph type="ctrTitle"/>
          </p:nvPr>
        </p:nvSpPr>
        <p:spPr>
          <a:xfrm>
            <a:off x="3498985" y="3401096"/>
            <a:ext cx="13728700" cy="1852863"/>
          </a:xfrm>
        </p:spPr>
        <p:txBody>
          <a:bodyPr/>
          <a:lstStyle/>
          <a:p>
            <a:r>
              <a:rPr lang="en-US" sz="11500" dirty="0" err="1" smtClean="0">
                <a:solidFill>
                  <a:srgbClr val="F26B36"/>
                </a:solidFill>
                <a:latin typeface="Batang" pitchFamily="18" charset="-127"/>
                <a:ea typeface="Batang" pitchFamily="18" charset="-127"/>
              </a:rPr>
              <a:t>T</a:t>
            </a:r>
            <a:r>
              <a:rPr lang="en-US" sz="11500" dirty="0" err="1" smtClean="0">
                <a:latin typeface="Batang" pitchFamily="18" charset="-127"/>
                <a:ea typeface="Batang" pitchFamily="18" charset="-127"/>
              </a:rPr>
              <a:t>ake</a:t>
            </a:r>
            <a:r>
              <a:rPr lang="en-US" sz="11500" dirty="0" err="1" smtClean="0">
                <a:solidFill>
                  <a:srgbClr val="F26B36"/>
                </a:solidFill>
                <a:latin typeface="Batang" pitchFamily="18" charset="-127"/>
                <a:ea typeface="Batang" pitchFamily="18" charset="-127"/>
              </a:rPr>
              <a:t>T</a:t>
            </a:r>
            <a:r>
              <a:rPr lang="en-US" sz="11500" dirty="0" err="1" smtClean="0">
                <a:latin typeface="Batang" pitchFamily="18" charset="-127"/>
                <a:ea typeface="Batang" pitchFamily="18" charset="-127"/>
              </a:rPr>
              <a:t>axi</a:t>
            </a:r>
            <a:r>
              <a:rPr lang="en-US" dirty="0" smtClean="0"/>
              <a:t/>
            </a:r>
            <a:br>
              <a:rPr lang="en-US" dirty="0" smtClean="0"/>
            </a:br>
            <a:r>
              <a:rPr lang="en-US" sz="3600" i="1" dirty="0" smtClean="0">
                <a:latin typeface="Batang" pitchFamily="18" charset="-127"/>
                <a:ea typeface="Batang" pitchFamily="18" charset="-127"/>
              </a:rPr>
              <a:t>Easy, Secure, Comfortable</a:t>
            </a:r>
            <a:endParaRPr lang="en-US" i="1" dirty="0">
              <a:latin typeface="Batang" pitchFamily="18" charset="-127"/>
              <a:ea typeface="Batang" pitchFamily="18" charset="-127"/>
            </a:endParaRPr>
          </a:p>
        </p:txBody>
      </p:sp>
      <p:cxnSp>
        <p:nvCxnSpPr>
          <p:cNvPr id="11" name="直線コネクタ 10"/>
          <p:cNvCxnSpPr/>
          <p:nvPr/>
        </p:nvCxnSpPr>
        <p:spPr>
          <a:xfrm>
            <a:off x="2260600" y="5438274"/>
            <a:ext cx="137414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D:\ILISI_2\Phase1\marketing\taketaxi.png"/>
          <p:cNvPicPr>
            <a:picLocks noChangeAspect="1" noChangeArrowheads="1"/>
          </p:cNvPicPr>
          <p:nvPr/>
        </p:nvPicPr>
        <p:blipFill>
          <a:blip r:embed="rId3"/>
          <a:srcRect/>
          <a:stretch>
            <a:fillRect/>
          </a:stretch>
        </p:blipFill>
        <p:spPr bwMode="auto">
          <a:xfrm>
            <a:off x="5000017" y="3128456"/>
            <a:ext cx="1887169" cy="1838934"/>
          </a:xfrm>
          <a:prstGeom prst="rect">
            <a:avLst/>
          </a:prstGeom>
          <a:noFill/>
        </p:spPr>
      </p:pic>
      <p:sp>
        <p:nvSpPr>
          <p:cNvPr id="12" name="サブタイトル 2"/>
          <p:cNvSpPr>
            <a:spLocks noGrp="1"/>
          </p:cNvSpPr>
          <p:nvPr>
            <p:ph type="subTitle" idx="1"/>
          </p:nvPr>
        </p:nvSpPr>
        <p:spPr>
          <a:xfrm>
            <a:off x="646262" y="6295233"/>
            <a:ext cx="7776864" cy="3384376"/>
          </a:xfrm>
        </p:spPr>
        <p:txBody>
          <a:bodyPr>
            <a:normAutofit fontScale="92500" lnSpcReduction="20000"/>
          </a:bodyPr>
          <a:lstStyle/>
          <a:p>
            <a:pPr algn="l"/>
            <a:r>
              <a:rPr lang="fr-FR" sz="4800" b="1" dirty="0">
                <a:solidFill>
                  <a:srgbClr val="F26B36"/>
                </a:solidFill>
                <a:latin typeface="Batang" pitchFamily="18" charset="-127"/>
                <a:ea typeface="Batang" pitchFamily="18" charset="-127"/>
                <a:cs typeface="+mn-cs"/>
              </a:rPr>
              <a:t>Réalisé par</a:t>
            </a:r>
            <a:r>
              <a:rPr lang="fr-FR" sz="4800" b="1" dirty="0" smtClean="0">
                <a:solidFill>
                  <a:srgbClr val="F26B36"/>
                </a:solidFill>
                <a:latin typeface="Batang" pitchFamily="18" charset="-127"/>
                <a:ea typeface="Batang" pitchFamily="18" charset="-127"/>
                <a:cs typeface="+mn-cs"/>
              </a:rPr>
              <a:t>:</a:t>
            </a:r>
            <a:endParaRPr lang="fr-FR" dirty="0">
              <a:solidFill>
                <a:srgbClr val="F26B36"/>
              </a:solidFill>
              <a:latin typeface="Batang" pitchFamily="18" charset="-127"/>
              <a:ea typeface="Batang" pitchFamily="18" charset="-127"/>
            </a:endParaRPr>
          </a:p>
          <a:p>
            <a:pPr marL="571500" indent="-571500" algn="l">
              <a:buFont typeface="Arial" panose="020B0604020202020204" pitchFamily="34" charset="0"/>
              <a:buChar char="•"/>
            </a:pPr>
            <a:r>
              <a:rPr lang="fr-FR" sz="3600" b="1" dirty="0">
                <a:latin typeface="Batang" pitchFamily="18" charset="-127"/>
                <a:ea typeface="Batang" pitchFamily="18" charset="-127"/>
                <a:cs typeface="+mn-cs"/>
              </a:rPr>
              <a:t>ABOUMOUSSA </a:t>
            </a:r>
            <a:r>
              <a:rPr lang="fr-FR" sz="3600" b="1" dirty="0" err="1">
                <a:latin typeface="Batang" pitchFamily="18" charset="-127"/>
                <a:ea typeface="Batang" pitchFamily="18" charset="-127"/>
                <a:cs typeface="+mn-cs"/>
              </a:rPr>
              <a:t>Zainaba</a:t>
            </a:r>
            <a:endParaRPr lang="fr-FR" sz="3600" b="1" dirty="0">
              <a:latin typeface="Batang" pitchFamily="18" charset="-127"/>
              <a:ea typeface="Batang" pitchFamily="18" charset="-127"/>
              <a:cs typeface="+mn-cs"/>
            </a:endParaRPr>
          </a:p>
          <a:p>
            <a:pPr marL="571500" indent="-571500" algn="l">
              <a:buFont typeface="Arial" panose="020B0604020202020204" pitchFamily="34" charset="0"/>
              <a:buChar char="•"/>
            </a:pPr>
            <a:r>
              <a:rPr lang="fr-FR" sz="3600" b="1" dirty="0">
                <a:latin typeface="Batang" pitchFamily="18" charset="-127"/>
                <a:ea typeface="Batang" pitchFamily="18" charset="-127"/>
                <a:cs typeface="+mn-cs"/>
              </a:rPr>
              <a:t>AKERKAOU </a:t>
            </a:r>
            <a:r>
              <a:rPr lang="fr-FR" sz="3600" b="1" dirty="0" err="1">
                <a:latin typeface="Batang" pitchFamily="18" charset="-127"/>
                <a:ea typeface="Batang" pitchFamily="18" charset="-127"/>
                <a:cs typeface="+mn-cs"/>
              </a:rPr>
              <a:t>Rizki</a:t>
            </a:r>
            <a:endParaRPr lang="fr-FR" sz="3600" b="1" dirty="0">
              <a:latin typeface="Batang" pitchFamily="18" charset="-127"/>
              <a:ea typeface="Batang" pitchFamily="18" charset="-127"/>
              <a:cs typeface="+mn-cs"/>
            </a:endParaRPr>
          </a:p>
          <a:p>
            <a:pPr marL="571500" indent="-571500" algn="l">
              <a:buFont typeface="Arial" panose="020B0604020202020204" pitchFamily="34" charset="0"/>
              <a:buChar char="•"/>
            </a:pPr>
            <a:r>
              <a:rPr lang="fr-FR" sz="3600" b="1" dirty="0">
                <a:latin typeface="Batang" pitchFamily="18" charset="-127"/>
                <a:ea typeface="Batang" pitchFamily="18" charset="-127"/>
                <a:cs typeface="+mn-cs"/>
              </a:rPr>
              <a:t>BAROUCH Ayoub</a:t>
            </a:r>
          </a:p>
          <a:p>
            <a:pPr marL="571500" indent="-571500" algn="l">
              <a:buFont typeface="Arial" panose="020B0604020202020204" pitchFamily="34" charset="0"/>
              <a:buChar char="•"/>
            </a:pPr>
            <a:r>
              <a:rPr lang="fr-FR" sz="3600" b="1" dirty="0">
                <a:latin typeface="Batang" pitchFamily="18" charset="-127"/>
                <a:ea typeface="Batang" pitchFamily="18" charset="-127"/>
                <a:cs typeface="+mn-cs"/>
              </a:rPr>
              <a:t>KANDRY </a:t>
            </a:r>
            <a:r>
              <a:rPr lang="fr-FR" sz="3600" b="1" dirty="0" err="1">
                <a:latin typeface="Batang" pitchFamily="18" charset="-127"/>
                <a:ea typeface="Batang" pitchFamily="18" charset="-127"/>
                <a:cs typeface="+mn-cs"/>
              </a:rPr>
              <a:t>Hafsa</a:t>
            </a:r>
            <a:endParaRPr lang="fr-FR" sz="3600" b="1" dirty="0">
              <a:latin typeface="Batang" pitchFamily="18" charset="-127"/>
              <a:ea typeface="Batang" pitchFamily="18" charset="-127"/>
              <a:cs typeface="+mn-cs"/>
            </a:endParaRPr>
          </a:p>
          <a:p>
            <a:endParaRPr lang="en-US" dirty="0"/>
          </a:p>
        </p:txBody>
      </p:sp>
      <p:sp>
        <p:nvSpPr>
          <p:cNvPr id="13" name="サブタイトル 2"/>
          <p:cNvSpPr txBox="1">
            <a:spLocks/>
          </p:cNvSpPr>
          <p:nvPr/>
        </p:nvSpPr>
        <p:spPr>
          <a:xfrm>
            <a:off x="11446996" y="6809360"/>
            <a:ext cx="6841004" cy="2948069"/>
          </a:xfrm>
          <a:prstGeom prst="rect">
            <a:avLst/>
          </a:prstGeom>
        </p:spPr>
        <p:txBody>
          <a:bodyPr vert="horz" lIns="163275" tIns="81638" rIns="163275" bIns="81638" rtlCol="0">
            <a:normAutofit/>
          </a:bodyPr>
          <a:lstStyle>
            <a:lvl1pPr marL="0" indent="0" algn="ctr" defTabSz="1632753" rtl="0" eaLnBrk="1" latinLnBrk="0" hangingPunct="1">
              <a:lnSpc>
                <a:spcPts val="3000"/>
              </a:lnSpc>
              <a:spcBef>
                <a:spcPct val="20000"/>
              </a:spcBef>
              <a:buFontTx/>
              <a:buNone/>
              <a:defRPr sz="3600" i="0" kern="1200" baseline="0">
                <a:solidFill>
                  <a:schemeClr val="accent1"/>
                </a:solidFill>
                <a:latin typeface="+mj-lt"/>
                <a:ea typeface="+mn-ea"/>
                <a:cs typeface="+mn-cs"/>
              </a:defRPr>
            </a:lvl1pPr>
            <a:lvl2pPr marL="816376" indent="0" algn="ctr" defTabSz="1632753" rtl="0" eaLnBrk="1" latinLnBrk="0" hangingPunct="1">
              <a:spcBef>
                <a:spcPct val="20000"/>
              </a:spcBef>
              <a:buFontTx/>
              <a:buNone/>
              <a:defRPr sz="2400" kern="1200">
                <a:solidFill>
                  <a:schemeClr val="tx1">
                    <a:tint val="75000"/>
                  </a:schemeClr>
                </a:solidFill>
                <a:latin typeface="+mn-lt"/>
                <a:ea typeface="+mn-ea"/>
                <a:cs typeface="+mn-cs"/>
              </a:defRPr>
            </a:lvl2pPr>
            <a:lvl3pPr marL="1632753" indent="0" algn="ctr" defTabSz="1632753" rtl="0" eaLnBrk="1" latinLnBrk="0" hangingPunct="1">
              <a:spcBef>
                <a:spcPct val="20000"/>
              </a:spcBef>
              <a:buFontTx/>
              <a:buNone/>
              <a:defRPr sz="2400" kern="1200">
                <a:solidFill>
                  <a:schemeClr val="tx1">
                    <a:tint val="75000"/>
                  </a:schemeClr>
                </a:solidFill>
                <a:latin typeface="+mn-lt"/>
                <a:ea typeface="+mn-ea"/>
                <a:cs typeface="+mn-cs"/>
              </a:defRPr>
            </a:lvl3pPr>
            <a:lvl4pPr marL="2449129" indent="0" algn="ctr" defTabSz="1632753" rtl="0" eaLnBrk="1" latinLnBrk="0" hangingPunct="1">
              <a:spcBef>
                <a:spcPct val="20000"/>
              </a:spcBef>
              <a:buFontTx/>
              <a:buNone/>
              <a:defRPr sz="2400" kern="1200">
                <a:solidFill>
                  <a:schemeClr val="tx1">
                    <a:tint val="75000"/>
                  </a:schemeClr>
                </a:solidFill>
                <a:latin typeface="+mn-lt"/>
                <a:ea typeface="+mn-ea"/>
                <a:cs typeface="+mn-cs"/>
              </a:defRPr>
            </a:lvl4pPr>
            <a:lvl5pPr marL="3265505" indent="0" algn="ctr" defTabSz="1632753" rtl="0" eaLnBrk="1" latinLnBrk="0" hangingPunct="1">
              <a:spcBef>
                <a:spcPct val="20000"/>
              </a:spcBef>
              <a:buFontTx/>
              <a:buNone/>
              <a:defRPr sz="2400" kern="1200">
                <a:solidFill>
                  <a:schemeClr val="tx1">
                    <a:tint val="75000"/>
                  </a:schemeClr>
                </a:solidFill>
                <a:latin typeface="+mn-lt"/>
                <a:ea typeface="+mn-ea"/>
                <a:cs typeface="+mn-cs"/>
              </a:defRPr>
            </a:lvl5pPr>
            <a:lvl6pPr marL="4081882"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6pPr>
            <a:lvl7pPr marL="4898258"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7pPr>
            <a:lvl8pPr marL="5714634"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8pPr>
            <a:lvl9pPr marL="6531011"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9pPr>
          </a:lstStyle>
          <a:p>
            <a:pPr algn="l"/>
            <a:r>
              <a:rPr lang="fr-FR" sz="4800" b="1" dirty="0">
                <a:solidFill>
                  <a:srgbClr val="F26B36"/>
                </a:solidFill>
                <a:latin typeface="Batang" pitchFamily="18" charset="-127"/>
                <a:ea typeface="Batang" pitchFamily="18" charset="-127"/>
              </a:rPr>
              <a:t>Encadré par</a:t>
            </a:r>
            <a:r>
              <a:rPr lang="fr-FR" sz="4800" b="1" dirty="0" smtClean="0">
                <a:solidFill>
                  <a:srgbClr val="F26B36"/>
                </a:solidFill>
                <a:latin typeface="Batang" pitchFamily="18" charset="-127"/>
                <a:ea typeface="Batang" pitchFamily="18" charset="-127"/>
              </a:rPr>
              <a:t>:</a:t>
            </a:r>
            <a:endParaRPr lang="fr-FR" sz="4800" b="1" dirty="0">
              <a:solidFill>
                <a:srgbClr val="0099FF"/>
              </a:solidFill>
              <a:latin typeface="Batang" pitchFamily="18" charset="-127"/>
              <a:ea typeface="Batang" pitchFamily="18" charset="-127"/>
            </a:endParaRPr>
          </a:p>
          <a:p>
            <a:pPr marL="571500" indent="-571500" algn="l">
              <a:buFont typeface="Arial" pitchFamily="34" charset="0"/>
              <a:buChar char="•"/>
            </a:pPr>
            <a:r>
              <a:rPr lang="fr-MA" b="1" dirty="0" smtClean="0">
                <a:solidFill>
                  <a:schemeClr val="bg1"/>
                </a:solidFill>
                <a:latin typeface="Batang" pitchFamily="18" charset="-127"/>
                <a:ea typeface="Batang" pitchFamily="18" charset="-127"/>
              </a:rPr>
              <a:t>M. A. HASBAOUI</a:t>
            </a:r>
            <a:endParaRPr lang="en-US" b="1" dirty="0">
              <a:solidFill>
                <a:schemeClr val="bg1"/>
              </a:solidFill>
              <a:latin typeface="Batang" pitchFamily="18" charset="-127"/>
              <a:ea typeface="Batang" pitchFamily="18" charset="-127"/>
            </a:endParaRPr>
          </a:p>
        </p:txBody>
      </p:sp>
    </p:spTree>
    <p:extLst>
      <p:ext uri="{BB962C8B-B14F-4D97-AF65-F5344CB8AC3E}">
        <p14:creationId xmlns:p14="http://schemas.microsoft.com/office/powerpoint/2010/main" xmlns="" val="17782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2">
                                            <p:txEl>
                                              <p:pRg st="1" end="1"/>
                                            </p:txEl>
                                          </p:spTgt>
                                        </p:tgtEl>
                                        <p:attrNameLst>
                                          <p:attrName>style.visibility</p:attrName>
                                        </p:attrNameLst>
                                      </p:cBhvr>
                                      <p:to>
                                        <p:strVal val="visible"/>
                                      </p:to>
                                    </p:set>
                                    <p:anim calcmode="lin" valueType="num">
                                      <p:cBhvr additive="base">
                                        <p:cTn id="1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additive="base">
                                        <p:cTn id="1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50"/>
                                  </p:stCondLst>
                                  <p:childTnLst>
                                    <p:set>
                                      <p:cBhvr>
                                        <p:cTn id="22" dur="1" fill="hold">
                                          <p:stCondLst>
                                            <p:cond delay="0"/>
                                          </p:stCondLst>
                                        </p:cTn>
                                        <p:tgtEl>
                                          <p:spTgt spid="12">
                                            <p:txEl>
                                              <p:pRg st="4" end="4"/>
                                            </p:txEl>
                                          </p:spTgt>
                                        </p:tgtEl>
                                        <p:attrNameLst>
                                          <p:attrName>style.visibility</p:attrName>
                                        </p:attrNameLst>
                                      </p:cBhvr>
                                      <p:to>
                                        <p:strVal val="visible"/>
                                      </p:to>
                                    </p:set>
                                    <p:anim calcmode="lin" valueType="num">
                                      <p:cBhvr additive="base">
                                        <p:cTn id="2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50"/>
                                  </p:stCondLst>
                                  <p:childTnLst>
                                    <p:set>
                                      <p:cBhvr>
                                        <p:cTn id="26" dur="1" fill="hold">
                                          <p:stCondLst>
                                            <p:cond delay="0"/>
                                          </p:stCondLst>
                                        </p:cTn>
                                        <p:tgtEl>
                                          <p:spTgt spid="13">
                                            <p:txEl>
                                              <p:pRg st="0" end="0"/>
                                            </p:txEl>
                                          </p:spTgt>
                                        </p:tgtEl>
                                        <p:attrNameLst>
                                          <p:attrName>style.visibility</p:attrName>
                                        </p:attrNameLst>
                                      </p:cBhvr>
                                      <p:to>
                                        <p:strVal val="visible"/>
                                      </p:to>
                                    </p:set>
                                    <p:anim calcmode="lin" valueType="num">
                                      <p:cBhvr additive="base">
                                        <p:cTn id="2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50"/>
                                  </p:stCondLst>
                                  <p:childTnLst>
                                    <p:set>
                                      <p:cBhvr>
                                        <p:cTn id="30" dur="1" fill="hold">
                                          <p:stCondLst>
                                            <p:cond delay="0"/>
                                          </p:stCondLst>
                                        </p:cTn>
                                        <p:tgtEl>
                                          <p:spTgt spid="13">
                                            <p:txEl>
                                              <p:pRg st="1" end="1"/>
                                            </p:txEl>
                                          </p:spTgt>
                                        </p:tgtEl>
                                        <p:attrNameLst>
                                          <p:attrName>style.visibility</p:attrName>
                                        </p:attrNameLst>
                                      </p:cBhvr>
                                      <p:to>
                                        <p:strVal val="visible"/>
                                      </p:to>
                                    </p:set>
                                    <p:anim calcmode="lin" valueType="num">
                                      <p:cBhvr additive="base">
                                        <p:cTn id="3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prstGeom prst="rect">
            <a:avLst/>
          </a:prstGeom>
        </p:spPr>
        <p:txBody>
          <a:bodyPr/>
          <a:lstStyle/>
          <a:p>
            <a:r>
              <a:rPr lang="en-US" dirty="0" smtClean="0"/>
              <a:t>New Approach</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da-DK" dirty="0"/>
              <a:t>Lorem ipsum dolor sit amet</a:t>
            </a:r>
            <a:endParaRPr lang="en-US" dirty="0"/>
          </a:p>
          <a:p>
            <a:endParaRPr lang="en-US" dirty="0"/>
          </a:p>
        </p:txBody>
      </p:sp>
    </p:spTree>
    <p:extLst>
      <p:ext uri="{BB962C8B-B14F-4D97-AF65-F5344CB8AC3E}">
        <p14:creationId xmlns:p14="http://schemas.microsoft.com/office/powerpoint/2010/main" xmlns="" val="319759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11</a:t>
            </a:fld>
            <a:endParaRPr lang="en-US" dirty="0"/>
          </a:p>
        </p:txBody>
      </p:sp>
      <p:sp>
        <p:nvSpPr>
          <p:cNvPr id="20" name="タイトル 19"/>
          <p:cNvSpPr>
            <a:spLocks noGrp="1"/>
          </p:cNvSpPr>
          <p:nvPr>
            <p:ph type="title"/>
          </p:nvPr>
        </p:nvSpPr>
        <p:spPr/>
        <p:txBody>
          <a:bodyPr/>
          <a:lstStyle/>
          <a:p>
            <a:r>
              <a:rPr lang="en-US" dirty="0" smtClean="0"/>
              <a:t>The Concept You’ve Never Heard</a:t>
            </a:r>
            <a:endParaRPr lang="en-US" dirty="0"/>
          </a:p>
        </p:txBody>
      </p:sp>
      <p:sp>
        <p:nvSpPr>
          <p:cNvPr id="21" name="サブタイトル 20"/>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22" name="テキスト プレースホルダー 21"/>
          <p:cNvSpPr>
            <a:spLocks noGrp="1"/>
          </p:cNvSpPr>
          <p:nvPr>
            <p:ph type="body" sz="quarter" idx="12"/>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23" name="テキスト プレースホルダー 22"/>
          <p:cNvSpPr>
            <a:spLocks noGrp="1"/>
          </p:cNvSpPr>
          <p:nvPr>
            <p:ph type="body" sz="quarter" idx="14"/>
          </p:nvPr>
        </p:nvSpPr>
        <p:spPr/>
        <p:txBody>
          <a:bodyPr/>
          <a:lstStyle/>
          <a:p>
            <a:r>
              <a:rPr lang="en-US" dirty="0" smtClean="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obcaecati</a:t>
            </a:r>
            <a:r>
              <a:rPr lang="en-US" dirty="0"/>
              <a:t> </a:t>
            </a:r>
            <a:r>
              <a:rPr lang="en-US" dirty="0" err="1"/>
              <a:t>cupiditate</a:t>
            </a:r>
            <a:r>
              <a:rPr lang="en-US" dirty="0"/>
              <a:t> non provident, </a:t>
            </a:r>
            <a:r>
              <a:rPr lang="en-US" dirty="0" err="1"/>
              <a:t>similique</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smtClean="0"/>
              <a:t>fuga</a:t>
            </a:r>
            <a:r>
              <a:rPr lang="en-US" dirty="0" smtClean="0"/>
              <a:t>.</a:t>
            </a:r>
          </a:p>
          <a:p>
            <a:r>
              <a:rPr lang="en-US" dirty="0" smtClean="0"/>
              <a:t>Et </a:t>
            </a:r>
            <a:r>
              <a:rPr lang="en-US" dirty="0" err="1"/>
              <a:t>harum</a:t>
            </a:r>
            <a:r>
              <a:rPr lang="en-US" dirty="0"/>
              <a:t> </a:t>
            </a:r>
            <a:r>
              <a:rPr lang="en-US" dirty="0" err="1"/>
              <a:t>quidem</a:t>
            </a:r>
            <a:r>
              <a:rPr lang="en-US" dirty="0"/>
              <a:t> </a:t>
            </a:r>
            <a:r>
              <a:rPr lang="en-US" dirty="0" err="1"/>
              <a:t>rerum</a:t>
            </a:r>
            <a:r>
              <a:rPr lang="en-US" dirty="0"/>
              <a:t> </a:t>
            </a:r>
            <a:r>
              <a:rPr lang="en-US" dirty="0" err="1"/>
              <a:t>facilis</a:t>
            </a:r>
            <a:r>
              <a:rPr lang="en-US" dirty="0"/>
              <a:t> </a:t>
            </a:r>
            <a:r>
              <a:rPr lang="en-US" dirty="0" err="1"/>
              <a:t>est</a:t>
            </a:r>
            <a:r>
              <a:rPr lang="en-US" dirty="0"/>
              <a:t> et </a:t>
            </a:r>
            <a:r>
              <a:rPr lang="en-US" dirty="0" err="1"/>
              <a:t>expedita</a:t>
            </a:r>
            <a:r>
              <a:rPr lang="en-US" dirty="0"/>
              <a:t> </a:t>
            </a:r>
            <a:r>
              <a:rPr lang="en-US" dirty="0" err="1"/>
              <a:t>distinctio</a:t>
            </a:r>
            <a:r>
              <a:rPr lang="en-US" dirty="0"/>
              <a:t>. Nam </a:t>
            </a:r>
            <a:r>
              <a:rPr lang="en-US" dirty="0" err="1"/>
              <a:t>libero</a:t>
            </a:r>
            <a:r>
              <a:rPr lang="en-US" dirty="0"/>
              <a:t> tempore, cum </a:t>
            </a:r>
            <a:r>
              <a:rPr lang="en-US" dirty="0" err="1"/>
              <a:t>soluta</a:t>
            </a:r>
            <a:r>
              <a:rPr lang="en-US" dirty="0"/>
              <a:t> </a:t>
            </a:r>
            <a:r>
              <a:rPr lang="en-US" dirty="0" err="1"/>
              <a:t>nobis</a:t>
            </a:r>
            <a:r>
              <a:rPr lang="en-US" dirty="0"/>
              <a:t>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a:t>
            </a:r>
            <a:r>
              <a:rPr lang="en-US" dirty="0" err="1"/>
              <a:t>nihil</a:t>
            </a:r>
            <a:r>
              <a:rPr lang="en-US" dirty="0"/>
              <a:t> </a:t>
            </a:r>
            <a:r>
              <a:rPr lang="en-US" dirty="0" err="1"/>
              <a:t>impedit</a:t>
            </a:r>
            <a:r>
              <a:rPr lang="en-US" dirty="0"/>
              <a:t>, quo minus id, quod </a:t>
            </a:r>
            <a:r>
              <a:rPr lang="en-US" dirty="0" err="1"/>
              <a:t>maxime</a:t>
            </a:r>
            <a:r>
              <a:rPr lang="en-US" dirty="0"/>
              <a:t> </a:t>
            </a:r>
            <a:r>
              <a:rPr lang="en-US" dirty="0" err="1"/>
              <a:t>placeat</a:t>
            </a:r>
            <a:r>
              <a:rPr lang="en-US" dirty="0" smtClean="0"/>
              <a:t>,…</a:t>
            </a:r>
            <a:endParaRPr lang="en-US" dirty="0"/>
          </a:p>
        </p:txBody>
      </p:sp>
      <p:sp>
        <p:nvSpPr>
          <p:cNvPr id="4" name="図プレースホルダー 3"/>
          <p:cNvSpPr>
            <a:spLocks noGrp="1"/>
          </p:cNvSpPr>
          <p:nvPr>
            <p:ph type="pic" sz="quarter" idx="17"/>
          </p:nvPr>
        </p:nvSpPr>
        <p:spPr/>
      </p:sp>
    </p:spTree>
    <p:extLst>
      <p:ext uri="{BB962C8B-B14F-4D97-AF65-F5344CB8AC3E}">
        <p14:creationId xmlns:p14="http://schemas.microsoft.com/office/powerpoint/2010/main" xmlns="" val="1083396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17"/>
          </p:nvPr>
        </p:nvSpPr>
        <p:spPr/>
      </p:sp>
      <p:sp>
        <p:nvSpPr>
          <p:cNvPr id="5" name="図プレースホルダー 4"/>
          <p:cNvSpPr>
            <a:spLocks noGrp="1"/>
          </p:cNvSpPr>
          <p:nvPr>
            <p:ph type="pic" sz="quarter" idx="18"/>
          </p:nvPr>
        </p:nvSpPr>
        <p:spPr/>
      </p:sp>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12</a:t>
            </a:fld>
            <a:endParaRPr lang="en-US" dirty="0"/>
          </a:p>
        </p:txBody>
      </p:sp>
      <p:sp>
        <p:nvSpPr>
          <p:cNvPr id="14" name="タイトル 13"/>
          <p:cNvSpPr>
            <a:spLocks noGrp="1"/>
          </p:cNvSpPr>
          <p:nvPr>
            <p:ph type="title"/>
          </p:nvPr>
        </p:nvSpPr>
        <p:spPr/>
        <p:txBody>
          <a:bodyPr/>
          <a:lstStyle/>
          <a:p>
            <a:r>
              <a:rPr lang="en-US" dirty="0" smtClean="0"/>
              <a:t>Purpose and Goal</a:t>
            </a:r>
            <a:endParaRPr lang="en-US" dirty="0"/>
          </a:p>
        </p:txBody>
      </p:sp>
      <p:sp>
        <p:nvSpPr>
          <p:cNvPr id="15" name="サブタイトル 14"/>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16" name="テキスト プレースホルダー 15"/>
          <p:cNvSpPr>
            <a:spLocks noGrp="1"/>
          </p:cNvSpPr>
          <p:nvPr>
            <p:ph type="body" sz="quarter" idx="12"/>
          </p:nvPr>
        </p:nvSpPr>
        <p:spPr/>
        <p:txBody>
          <a:bodyPr/>
          <a:lstStyle/>
          <a:p>
            <a:r>
              <a:rPr lang="en-US" dirty="0" err="1"/>
              <a:t>Lorem</a:t>
            </a:r>
            <a:r>
              <a:rPr lang="en-US" dirty="0"/>
              <a:t> </a:t>
            </a:r>
            <a:r>
              <a:rPr lang="en-US" dirty="0" err="1"/>
              <a:t>ipsum</a:t>
            </a:r>
            <a:r>
              <a:rPr lang="en-US" dirty="0"/>
              <a:t> dolor sit </a:t>
            </a:r>
            <a:r>
              <a:rPr lang="en-US" dirty="0" err="1" smtClean="0"/>
              <a:t>amet</a:t>
            </a:r>
            <a:r>
              <a:rPr lang="en-US" dirty="0" smtClean="0"/>
              <a:t>,</a:t>
            </a:r>
            <a:br>
              <a:rPr lang="en-US" dirty="0" smtClean="0"/>
            </a:br>
            <a:r>
              <a:rPr lang="en-US" dirty="0" err="1" smtClean="0"/>
              <a:t>consectetur</a:t>
            </a:r>
            <a:r>
              <a:rPr lang="en-US" dirty="0" smtClean="0"/>
              <a:t> </a:t>
            </a:r>
            <a:r>
              <a:rPr lang="en-US" dirty="0" err="1"/>
              <a:t>adipisicing</a:t>
            </a:r>
            <a:r>
              <a:rPr lang="en-US" dirty="0"/>
              <a:t> </a:t>
            </a:r>
            <a:r>
              <a:rPr lang="en-US" dirty="0" err="1"/>
              <a:t>elit</a:t>
            </a:r>
            <a:endParaRPr lang="en-US" dirty="0"/>
          </a:p>
        </p:txBody>
      </p:sp>
      <p:sp>
        <p:nvSpPr>
          <p:cNvPr id="17" name="テキスト プレースホルダー 16"/>
          <p:cNvSpPr>
            <a:spLocks noGrp="1"/>
          </p:cNvSpPr>
          <p:nvPr>
            <p:ph type="body" sz="quarter" idx="14"/>
          </p:nvPr>
        </p:nvSpPr>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obcaecati</a:t>
            </a:r>
            <a:r>
              <a:rPr lang="en-US" dirty="0"/>
              <a:t> </a:t>
            </a:r>
            <a:r>
              <a:rPr lang="en-US" dirty="0" err="1"/>
              <a:t>cupiditate</a:t>
            </a:r>
            <a:r>
              <a:rPr lang="en-US" dirty="0"/>
              <a:t> non provident, </a:t>
            </a:r>
            <a:r>
              <a:rPr lang="en-US" dirty="0" err="1"/>
              <a:t>similique</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a:t>fuga</a:t>
            </a:r>
            <a:r>
              <a:rPr lang="en-US" dirty="0"/>
              <a:t>.</a:t>
            </a:r>
          </a:p>
          <a:p>
            <a:endParaRPr lang="en-US" dirty="0"/>
          </a:p>
        </p:txBody>
      </p:sp>
      <p:sp>
        <p:nvSpPr>
          <p:cNvPr id="18" name="テキスト プレースホルダー 17"/>
          <p:cNvSpPr>
            <a:spLocks noGrp="1"/>
          </p:cNvSpPr>
          <p:nvPr>
            <p:ph type="body" sz="quarter" idx="15"/>
          </p:nvPr>
        </p:nvSpPr>
        <p:spPr/>
        <p:txBody>
          <a:bodyPr/>
          <a:lstStyle/>
          <a:p>
            <a:r>
              <a:rPr lang="en-US" dirty="0" err="1"/>
              <a:t>Lorem</a:t>
            </a:r>
            <a:r>
              <a:rPr lang="en-US" dirty="0"/>
              <a:t> </a:t>
            </a:r>
            <a:r>
              <a:rPr lang="en-US" dirty="0" err="1"/>
              <a:t>ipsum</a:t>
            </a:r>
            <a:r>
              <a:rPr lang="en-US" dirty="0"/>
              <a:t> dolor sit </a:t>
            </a:r>
            <a:r>
              <a:rPr lang="en-US" dirty="0" err="1"/>
              <a:t>amet</a:t>
            </a:r>
            <a:r>
              <a:rPr lang="en-US" dirty="0"/>
              <a:t>,</a:t>
            </a:r>
            <a:br>
              <a:rPr lang="en-US" dirty="0"/>
            </a:br>
            <a:r>
              <a:rPr lang="en-US" dirty="0" err="1"/>
              <a:t>consectetur</a:t>
            </a:r>
            <a:r>
              <a:rPr lang="en-US" dirty="0"/>
              <a:t> </a:t>
            </a:r>
            <a:r>
              <a:rPr lang="en-US" dirty="0" err="1"/>
              <a:t>adipisicing</a:t>
            </a:r>
            <a:r>
              <a:rPr lang="en-US" dirty="0"/>
              <a:t> </a:t>
            </a:r>
            <a:r>
              <a:rPr lang="en-US" dirty="0" err="1"/>
              <a:t>elit</a:t>
            </a:r>
            <a:endParaRPr lang="en-US" dirty="0"/>
          </a:p>
        </p:txBody>
      </p:sp>
      <p:sp>
        <p:nvSpPr>
          <p:cNvPr id="19" name="テキスト プレースホルダー 18"/>
          <p:cNvSpPr>
            <a:spLocks noGrp="1"/>
          </p:cNvSpPr>
          <p:nvPr>
            <p:ph type="body" sz="quarter" idx="16"/>
          </p:nvPr>
        </p:nvSpPr>
        <p:spPr/>
        <p:txBody>
          <a:bodyPr/>
          <a:lstStyle/>
          <a:p>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smtClean="0"/>
              <a:t>laudantium</a:t>
            </a:r>
            <a:endParaRPr lang="en-US" dirty="0" smtClean="0"/>
          </a:p>
          <a:p>
            <a:r>
              <a:rPr lang="en-US" dirty="0" err="1" smtClean="0"/>
              <a:t>totam</a:t>
            </a:r>
            <a:r>
              <a:rPr lang="en-US" dirty="0" smtClean="0"/>
              <a:t> </a:t>
            </a:r>
            <a:r>
              <a:rPr lang="en-US" dirty="0"/>
              <a:t>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endParaRPr lang="en-US" dirty="0"/>
          </a:p>
          <a:p>
            <a:endParaRPr lang="en-US" dirty="0"/>
          </a:p>
        </p:txBody>
      </p:sp>
      <p:sp>
        <p:nvSpPr>
          <p:cNvPr id="22" name="テキスト プレースホルダー 21"/>
          <p:cNvSpPr>
            <a:spLocks noGrp="1"/>
          </p:cNvSpPr>
          <p:nvPr>
            <p:ph type="body" sz="quarter" idx="19"/>
          </p:nvPr>
        </p:nvSpPr>
        <p:spPr/>
        <p:txBody>
          <a:bodyPr/>
          <a:lstStyle/>
          <a:p>
            <a:r>
              <a:rPr lang="en-US" dirty="0" smtClean="0"/>
              <a:t>Purpose - Satisfaction</a:t>
            </a:r>
            <a:endParaRPr lang="en-US" dirty="0"/>
          </a:p>
        </p:txBody>
      </p:sp>
      <p:sp>
        <p:nvSpPr>
          <p:cNvPr id="23" name="テキスト プレースホルダー 22"/>
          <p:cNvSpPr>
            <a:spLocks noGrp="1"/>
          </p:cNvSpPr>
          <p:nvPr>
            <p:ph type="body" sz="quarter" idx="20"/>
          </p:nvPr>
        </p:nvSpPr>
        <p:spPr/>
        <p:txBody>
          <a:bodyPr/>
          <a:lstStyle/>
          <a:p>
            <a:r>
              <a:rPr lang="en-US" dirty="0" smtClean="0"/>
              <a:t>Goal</a:t>
            </a:r>
            <a:r>
              <a:rPr lang="ja-JP" altLang="en-US" dirty="0"/>
              <a:t> </a:t>
            </a:r>
            <a:r>
              <a:rPr lang="en-US" altLang="ja-JP" dirty="0" smtClean="0"/>
              <a:t>– Social Contribution</a:t>
            </a:r>
            <a:endParaRPr lang="en-US" dirty="0"/>
          </a:p>
        </p:txBody>
      </p:sp>
    </p:spTree>
    <p:extLst>
      <p:ext uri="{BB962C8B-B14F-4D97-AF65-F5344CB8AC3E}">
        <p14:creationId xmlns:p14="http://schemas.microsoft.com/office/powerpoint/2010/main" xmlns="" val="409583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13</a:t>
            </a:fld>
            <a:endParaRPr lang="en-US" dirty="0"/>
          </a:p>
        </p:txBody>
      </p:sp>
      <p:sp>
        <p:nvSpPr>
          <p:cNvPr id="10" name="タイトル 9"/>
          <p:cNvSpPr>
            <a:spLocks noGrp="1"/>
          </p:cNvSpPr>
          <p:nvPr>
            <p:ph type="title"/>
          </p:nvPr>
        </p:nvSpPr>
        <p:spPr/>
        <p:txBody>
          <a:bodyPr/>
          <a:lstStyle/>
          <a:p>
            <a:r>
              <a:rPr lang="en-US" dirty="0" smtClean="0"/>
              <a:t>The 4 P of Marketing</a:t>
            </a:r>
            <a:endParaRPr lang="en-US" dirty="0"/>
          </a:p>
        </p:txBody>
      </p:sp>
      <p:sp>
        <p:nvSpPr>
          <p:cNvPr id="17" name="テキスト プレースホルダー 16"/>
          <p:cNvSpPr>
            <a:spLocks noGrp="1"/>
          </p:cNvSpPr>
          <p:nvPr>
            <p:ph type="body" sz="quarter" idx="18"/>
          </p:nvPr>
        </p:nvSpPr>
        <p:spPr/>
        <p:txBody>
          <a:bodyPr/>
          <a:lstStyle/>
          <a:p>
            <a:r>
              <a:rPr lang="en-US" dirty="0"/>
              <a:t>At </a:t>
            </a:r>
            <a:r>
              <a:rPr lang="en-US" dirty="0" err="1"/>
              <a:t>vero</a:t>
            </a:r>
            <a:r>
              <a:rPr lang="en-US" dirty="0"/>
              <a:t> </a:t>
            </a:r>
            <a:r>
              <a:rPr lang="en-US" dirty="0" err="1"/>
              <a:t>eos</a:t>
            </a:r>
            <a:r>
              <a:rPr lang="en-US" dirty="0"/>
              <a:t> et </a:t>
            </a:r>
            <a:r>
              <a:rPr lang="en-US" dirty="0" err="1"/>
              <a:t>accusamus</a:t>
            </a:r>
            <a:endParaRPr lang="en-US" dirty="0"/>
          </a:p>
        </p:txBody>
      </p:sp>
      <p:sp>
        <p:nvSpPr>
          <p:cNvPr id="18" name="テキスト プレースホルダー 17"/>
          <p:cNvSpPr>
            <a:spLocks noGrp="1"/>
          </p:cNvSpPr>
          <p:nvPr>
            <p:ph type="body" sz="quarter" idx="19"/>
          </p:nvPr>
        </p:nvSpPr>
        <p:spPr/>
        <p:txBody>
          <a:bodyPr/>
          <a:lstStyle/>
          <a:p>
            <a:r>
              <a:rPr lang="en-US" dirty="0" err="1"/>
              <a:t>Nemo</a:t>
            </a:r>
            <a:r>
              <a:rPr lang="en-US" dirty="0"/>
              <a:t> </a:t>
            </a:r>
            <a:r>
              <a:rPr lang="en-US" dirty="0" err="1"/>
              <a:t>enim</a:t>
            </a:r>
            <a:r>
              <a:rPr lang="en-US" dirty="0"/>
              <a:t> </a:t>
            </a:r>
            <a:r>
              <a:rPr lang="en-US" dirty="0" err="1"/>
              <a:t>ipsam</a:t>
            </a:r>
            <a:r>
              <a:rPr lang="en-US" dirty="0"/>
              <a:t> </a:t>
            </a:r>
            <a:r>
              <a:rPr lang="en-US" dirty="0" err="1"/>
              <a:t>voluptatem</a:t>
            </a:r>
            <a:endParaRPr lang="en-US" dirty="0"/>
          </a:p>
        </p:txBody>
      </p:sp>
      <p:sp>
        <p:nvSpPr>
          <p:cNvPr id="19" name="テキスト プレースホルダー 18"/>
          <p:cNvSpPr>
            <a:spLocks noGrp="1"/>
          </p:cNvSpPr>
          <p:nvPr>
            <p:ph type="body" sz="quarter" idx="20"/>
          </p:nvPr>
        </p:nvSpPr>
        <p:spPr/>
        <p:txBody>
          <a:bodyPr/>
          <a:lstStyle/>
          <a:p>
            <a:r>
              <a:rPr lang="en-US" dirty="0" err="1"/>
              <a:t>Sed</a:t>
            </a:r>
            <a:r>
              <a:rPr lang="en-US" dirty="0"/>
              <a:t> </a:t>
            </a:r>
            <a:r>
              <a:rPr lang="en-US" dirty="0" err="1"/>
              <a:t>ut</a:t>
            </a:r>
            <a:r>
              <a:rPr lang="en-US" dirty="0"/>
              <a:t> </a:t>
            </a:r>
            <a:r>
              <a:rPr lang="en-US" dirty="0" err="1"/>
              <a:t>perspiciatis</a:t>
            </a:r>
            <a:endParaRPr lang="en-US" dirty="0"/>
          </a:p>
        </p:txBody>
      </p:sp>
      <p:pic>
        <p:nvPicPr>
          <p:cNvPr id="16" name="Picture 3" descr="D:\ILISI_2\Phase1\marketing\taketaxi.png"/>
          <p:cNvPicPr>
            <a:picLocks noChangeAspect="1" noChangeArrowheads="1"/>
          </p:cNvPicPr>
          <p:nvPr/>
        </p:nvPicPr>
        <p:blipFill>
          <a:blip r:embed="rId2"/>
          <a:srcRect/>
          <a:stretch>
            <a:fillRect/>
          </a:stretch>
        </p:blipFill>
        <p:spPr bwMode="auto">
          <a:xfrm>
            <a:off x="1673157" y="6712086"/>
            <a:ext cx="1750979" cy="1706226"/>
          </a:xfrm>
          <a:prstGeom prst="rect">
            <a:avLst/>
          </a:prstGeom>
          <a:noFill/>
        </p:spPr>
      </p:pic>
    </p:spTree>
    <p:extLst>
      <p:ext uri="{BB962C8B-B14F-4D97-AF65-F5344CB8AC3E}">
        <p14:creationId xmlns:p14="http://schemas.microsoft.com/office/powerpoint/2010/main" xmlns="" val="3981106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14</a:t>
            </a:fld>
            <a:endParaRPr lang="en-US" dirty="0"/>
          </a:p>
        </p:txBody>
      </p:sp>
      <p:sp>
        <p:nvSpPr>
          <p:cNvPr id="9" name="タイトル 8"/>
          <p:cNvSpPr>
            <a:spLocks noGrp="1"/>
          </p:cNvSpPr>
          <p:nvPr>
            <p:ph type="title"/>
          </p:nvPr>
        </p:nvSpPr>
        <p:spPr/>
        <p:txBody>
          <a:bodyPr/>
          <a:lstStyle/>
          <a:p>
            <a:r>
              <a:rPr lang="en-US" dirty="0" smtClean="0"/>
              <a:t>4 Important Keys</a:t>
            </a:r>
            <a:endParaRPr lang="en-US" dirty="0"/>
          </a:p>
        </p:txBody>
      </p:sp>
      <p:sp>
        <p:nvSpPr>
          <p:cNvPr id="10" name="サブタイトル 9"/>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smtClean="0"/>
              <a:t>elit</a:t>
            </a:r>
            <a:r>
              <a:rPr lang="en-US" dirty="0" smtClean="0"/>
              <a:t>,</a:t>
            </a:r>
            <a:br>
              <a:rPr lang="en-US" dirty="0" smtClean="0"/>
            </a:br>
            <a:r>
              <a:rPr lang="en-US" dirty="0" err="1" smtClean="0"/>
              <a:t>sed</a:t>
            </a:r>
            <a:r>
              <a:rPr lang="en-US" dirty="0" smtClean="0"/>
              <a:t> </a:t>
            </a:r>
            <a:r>
              <a:rPr lang="en-US" dirty="0"/>
              <a:t>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endParaRPr lang="en-US" dirty="0"/>
          </a:p>
        </p:txBody>
      </p:sp>
      <p:sp>
        <p:nvSpPr>
          <p:cNvPr id="11" name="テキスト プレースホルダー 10"/>
          <p:cNvSpPr>
            <a:spLocks noGrp="1"/>
          </p:cNvSpPr>
          <p:nvPr>
            <p:ph type="body" sz="quarter" idx="12"/>
          </p:nvPr>
        </p:nvSpPr>
        <p:spPr/>
        <p:txBody>
          <a:bodyPr/>
          <a:lstStyle/>
          <a:p>
            <a:r>
              <a:rPr lang="en-US" dirty="0" err="1"/>
              <a:t>Lorem</a:t>
            </a:r>
            <a:r>
              <a:rPr lang="en-US" dirty="0"/>
              <a:t> </a:t>
            </a:r>
            <a:r>
              <a:rPr lang="en-US" dirty="0" err="1"/>
              <a:t>ipsum</a:t>
            </a:r>
            <a:r>
              <a:rPr lang="en-US" dirty="0"/>
              <a:t> dolor</a:t>
            </a:r>
          </a:p>
        </p:txBody>
      </p:sp>
      <p:sp>
        <p:nvSpPr>
          <p:cNvPr id="12" name="テキスト プレースホルダー 11"/>
          <p:cNvSpPr>
            <a:spLocks noGrp="1"/>
          </p:cNvSpPr>
          <p:nvPr>
            <p:ph type="body" sz="quarter" idx="14"/>
          </p:nvPr>
        </p:nvSpPr>
        <p:spPr/>
        <p:txBody>
          <a:bodyPr/>
          <a:lstStyle/>
          <a:p>
            <a:r>
              <a:rPr lang="en-US" dirty="0" err="1" smtClean="0"/>
              <a:t>Lorem</a:t>
            </a:r>
            <a:r>
              <a:rPr lang="en-US" dirty="0" smtClean="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3" name="テキスト プレースホルダー 12"/>
          <p:cNvSpPr>
            <a:spLocks noGrp="1"/>
          </p:cNvSpPr>
          <p:nvPr>
            <p:ph type="body" sz="quarter" idx="21"/>
          </p:nvPr>
        </p:nvSpPr>
        <p:spPr/>
        <p:txBody>
          <a:bodyPr/>
          <a:lstStyle/>
          <a:p>
            <a:r>
              <a:rPr lang="en-US" dirty="0" err="1"/>
              <a:t>Sed</a:t>
            </a:r>
            <a:r>
              <a:rPr lang="en-US" dirty="0"/>
              <a:t> </a:t>
            </a:r>
            <a:r>
              <a:rPr lang="en-US" dirty="0" err="1"/>
              <a:t>ut</a:t>
            </a:r>
            <a:r>
              <a:rPr lang="en-US" dirty="0"/>
              <a:t> </a:t>
            </a:r>
            <a:r>
              <a:rPr lang="en-US" dirty="0" err="1"/>
              <a:t>perspiciatis</a:t>
            </a:r>
            <a:endParaRPr lang="en-US" dirty="0"/>
          </a:p>
        </p:txBody>
      </p:sp>
      <p:sp>
        <p:nvSpPr>
          <p:cNvPr id="14" name="テキスト プレースホルダー 13"/>
          <p:cNvSpPr>
            <a:spLocks noGrp="1"/>
          </p:cNvSpPr>
          <p:nvPr>
            <p:ph type="body" sz="quarter" idx="22"/>
          </p:nvPr>
        </p:nvSpPr>
        <p:spPr/>
        <p:txBody>
          <a:bodyPr/>
          <a:lstStyle/>
          <a:p>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endParaRPr lang="en-US" dirty="0"/>
          </a:p>
        </p:txBody>
      </p:sp>
      <p:sp>
        <p:nvSpPr>
          <p:cNvPr id="15" name="テキスト プレースホルダー 14"/>
          <p:cNvSpPr>
            <a:spLocks noGrp="1"/>
          </p:cNvSpPr>
          <p:nvPr>
            <p:ph type="body" sz="quarter" idx="24"/>
          </p:nvPr>
        </p:nvSpPr>
        <p:spPr/>
        <p:txBody>
          <a:bodyPr/>
          <a:lstStyle/>
          <a:p>
            <a:r>
              <a:rPr lang="en-US" dirty="0" err="1"/>
              <a:t>Lorem</a:t>
            </a:r>
            <a:r>
              <a:rPr lang="en-US" dirty="0"/>
              <a:t> </a:t>
            </a:r>
            <a:r>
              <a:rPr lang="en-US" dirty="0" err="1"/>
              <a:t>ipsum</a:t>
            </a:r>
            <a:r>
              <a:rPr lang="en-US" dirty="0"/>
              <a:t> dolor</a:t>
            </a:r>
          </a:p>
        </p:txBody>
      </p:sp>
      <p:sp>
        <p:nvSpPr>
          <p:cNvPr id="16" name="テキスト プレースホルダー 15"/>
          <p:cNvSpPr>
            <a:spLocks noGrp="1"/>
          </p:cNvSpPr>
          <p:nvPr>
            <p:ph type="body" sz="quarter" idx="25"/>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7" name="テキスト プレースホルダー 16"/>
          <p:cNvSpPr>
            <a:spLocks noGrp="1"/>
          </p:cNvSpPr>
          <p:nvPr>
            <p:ph type="body" sz="quarter" idx="27"/>
          </p:nvPr>
        </p:nvSpPr>
        <p:spPr/>
        <p:txBody>
          <a:bodyPr/>
          <a:lstStyle/>
          <a:p>
            <a:r>
              <a:rPr lang="en-US" dirty="0"/>
              <a:t>At </a:t>
            </a:r>
            <a:r>
              <a:rPr lang="en-US" dirty="0" err="1"/>
              <a:t>vero</a:t>
            </a:r>
            <a:r>
              <a:rPr lang="en-US" dirty="0"/>
              <a:t> </a:t>
            </a:r>
            <a:r>
              <a:rPr lang="en-US" dirty="0" err="1"/>
              <a:t>eos</a:t>
            </a:r>
            <a:r>
              <a:rPr lang="en-US" dirty="0"/>
              <a:t> </a:t>
            </a:r>
            <a:r>
              <a:rPr lang="en-US" dirty="0" smtClean="0"/>
              <a:t>et</a:t>
            </a:r>
            <a:endParaRPr lang="en-US" dirty="0"/>
          </a:p>
        </p:txBody>
      </p:sp>
      <p:sp>
        <p:nvSpPr>
          <p:cNvPr id="18" name="テキスト プレースホルダー 17"/>
          <p:cNvSpPr>
            <a:spLocks noGrp="1"/>
          </p:cNvSpPr>
          <p:nvPr>
            <p:ph type="body" sz="quarter" idx="28"/>
          </p:nvPr>
        </p:nvSpPr>
        <p:spPr/>
        <p:txBody>
          <a:bodyPr/>
          <a:lstStyle/>
          <a:p>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endParaRPr lang="en-US" dirty="0"/>
          </a:p>
        </p:txBody>
      </p:sp>
      <p:sp>
        <p:nvSpPr>
          <p:cNvPr id="20" name="円/楕円 19"/>
          <p:cNvSpPr/>
          <p:nvPr/>
        </p:nvSpPr>
        <p:spPr>
          <a:xfrm>
            <a:off x="1740204" y="2495482"/>
            <a:ext cx="3092246" cy="3092246"/>
          </a:xfrm>
          <a:prstGeom prst="ellipse">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FINAL</a:t>
            </a:r>
            <a:br>
              <a:rPr lang="en-US" sz="2400" dirty="0" smtClean="0">
                <a:latin typeface="Open Sans" panose="020B0606030504020204" pitchFamily="34" charset="0"/>
                <a:ea typeface="Open Sans" panose="020B0606030504020204" pitchFamily="34" charset="0"/>
                <a:cs typeface="Open Sans" panose="020B0606030504020204" pitchFamily="34" charset="0"/>
              </a:rPr>
            </a:br>
            <a:r>
              <a:rPr lang="en-US" sz="2400" dirty="0" smtClean="0">
                <a:latin typeface="Open Sans" panose="020B0606030504020204" pitchFamily="34" charset="0"/>
                <a:ea typeface="Open Sans" panose="020B0606030504020204" pitchFamily="34" charset="0"/>
                <a:cs typeface="Open Sans" panose="020B0606030504020204" pitchFamily="34" charset="0"/>
              </a:rPr>
              <a:t>DESTINATION</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円/楕円 20"/>
          <p:cNvSpPr/>
          <p:nvPr/>
        </p:nvSpPr>
        <p:spPr>
          <a:xfrm>
            <a:off x="5732681" y="2500872"/>
            <a:ext cx="3092246" cy="3092246"/>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FINAL</a:t>
            </a:r>
            <a:br>
              <a:rPr lang="en-US" sz="2400" dirty="0" smtClean="0">
                <a:latin typeface="Open Sans" panose="020B0606030504020204" pitchFamily="34" charset="0"/>
                <a:ea typeface="Open Sans" panose="020B0606030504020204" pitchFamily="34" charset="0"/>
                <a:cs typeface="Open Sans" panose="020B0606030504020204" pitchFamily="34" charset="0"/>
              </a:rPr>
            </a:br>
            <a:r>
              <a:rPr lang="en-US" sz="2400" dirty="0" smtClean="0">
                <a:latin typeface="Open Sans" panose="020B0606030504020204" pitchFamily="34" charset="0"/>
                <a:ea typeface="Open Sans" panose="020B0606030504020204" pitchFamily="34" charset="0"/>
                <a:cs typeface="Open Sans" panose="020B0606030504020204" pitchFamily="34" charset="0"/>
              </a:rPr>
              <a:t>DATE</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円/楕円 21"/>
          <p:cNvSpPr/>
          <p:nvPr/>
        </p:nvSpPr>
        <p:spPr>
          <a:xfrm>
            <a:off x="9725158" y="2495482"/>
            <a:ext cx="3092246" cy="30922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FINAL</a:t>
            </a:r>
            <a:br>
              <a:rPr lang="en-US" sz="2400" dirty="0" smtClean="0">
                <a:latin typeface="Open Sans" panose="020B0606030504020204" pitchFamily="34" charset="0"/>
                <a:ea typeface="Open Sans" panose="020B0606030504020204" pitchFamily="34" charset="0"/>
                <a:cs typeface="Open Sans" panose="020B0606030504020204" pitchFamily="34" charset="0"/>
              </a:rPr>
            </a:br>
            <a:r>
              <a:rPr lang="en-US" sz="2400" dirty="0" smtClean="0">
                <a:latin typeface="Open Sans" panose="020B0606030504020204" pitchFamily="34" charset="0"/>
                <a:ea typeface="Open Sans" panose="020B0606030504020204" pitchFamily="34" charset="0"/>
                <a:cs typeface="Open Sans" panose="020B0606030504020204" pitchFamily="34" charset="0"/>
              </a:rPr>
              <a:t>DYNAMICS</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円/楕円 22"/>
          <p:cNvSpPr/>
          <p:nvPr/>
        </p:nvSpPr>
        <p:spPr>
          <a:xfrm>
            <a:off x="13717635" y="2516986"/>
            <a:ext cx="3092246" cy="30922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FINAL</a:t>
            </a:r>
            <a:br>
              <a:rPr lang="en-US" sz="2400" dirty="0" smtClean="0">
                <a:latin typeface="Open Sans" panose="020B0606030504020204" pitchFamily="34" charset="0"/>
                <a:ea typeface="Open Sans" panose="020B0606030504020204" pitchFamily="34" charset="0"/>
                <a:cs typeface="Open Sans" panose="020B0606030504020204" pitchFamily="34" charset="0"/>
              </a:rPr>
            </a:br>
            <a:r>
              <a:rPr lang="en-US" sz="2400" dirty="0" smtClean="0">
                <a:latin typeface="Open Sans" panose="020B0606030504020204" pitchFamily="34" charset="0"/>
                <a:ea typeface="Open Sans" panose="020B0606030504020204" pitchFamily="34" charset="0"/>
                <a:cs typeface="Open Sans" panose="020B0606030504020204" pitchFamily="34" charset="0"/>
              </a:rPr>
              <a:t>DISTANCE</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294674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1"/>
          </p:nvPr>
        </p:nvSpPr>
        <p:spPr/>
      </p:sp>
      <p:sp>
        <p:nvSpPr>
          <p:cNvPr id="4" name="タイトル 3"/>
          <p:cNvSpPr>
            <a:spLocks noGrp="1"/>
          </p:cNvSpPr>
          <p:nvPr>
            <p:ph type="ctrTitle"/>
          </p:nvPr>
        </p:nvSpPr>
        <p:spPr>
          <a:prstGeom prst="rect">
            <a:avLst/>
          </a:prstGeom>
        </p:spPr>
        <p:txBody>
          <a:bodyPr/>
          <a:lstStyle/>
          <a:p>
            <a:r>
              <a:rPr lang="en-US" dirty="0" smtClean="0"/>
              <a:t>The Sky is the Limit</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da-DK" dirty="0"/>
              <a:t>At vero eos et accusamus et iusto odio dignissimos ducimus, qui blanditiis praesentium voluptatum deleniti atque corrupti, quos dolores et quas molestias excepturi </a:t>
            </a:r>
            <a:r>
              <a:rPr lang="da-DK" dirty="0" smtClean="0"/>
              <a:t>sint</a:t>
            </a:r>
            <a:endParaRPr lang="en-US" dirty="0"/>
          </a:p>
        </p:txBody>
      </p:sp>
      <p:cxnSp>
        <p:nvCxnSpPr>
          <p:cNvPr id="8" name="直線コネクタ 7"/>
          <p:cNvCxnSpPr/>
          <p:nvPr/>
        </p:nvCxnSpPr>
        <p:spPr>
          <a:xfrm>
            <a:off x="2260600" y="5438274"/>
            <a:ext cx="137414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図プレースホルダー 1"/>
          <p:cNvSpPr>
            <a:spLocks noGrp="1"/>
          </p:cNvSpPr>
          <p:nvPr>
            <p:ph type="pic" sz="quarter" idx="10"/>
          </p:nvPr>
        </p:nvSpPr>
        <p:spPr/>
      </p:sp>
    </p:spTree>
    <p:extLst>
      <p:ext uri="{BB962C8B-B14F-4D97-AF65-F5344CB8AC3E}">
        <p14:creationId xmlns:p14="http://schemas.microsoft.com/office/powerpoint/2010/main" xmlns="" val="2119809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prstGeom prst="rect">
            <a:avLst/>
          </a:prstGeom>
        </p:spPr>
        <p:txBody>
          <a:bodyPr/>
          <a:lstStyle/>
          <a:p>
            <a:r>
              <a:rPr lang="en-US" dirty="0" smtClean="0"/>
              <a:t>Marketing Research</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da-DK" dirty="0"/>
              <a:t>Lorem ipsum dolor sit amet</a:t>
            </a:r>
            <a:endParaRPr lang="en-US" dirty="0"/>
          </a:p>
          <a:p>
            <a:endParaRPr lang="en-US" dirty="0"/>
          </a:p>
        </p:txBody>
      </p:sp>
    </p:spTree>
    <p:extLst>
      <p:ext uri="{BB962C8B-B14F-4D97-AF65-F5344CB8AC3E}">
        <p14:creationId xmlns:p14="http://schemas.microsoft.com/office/powerpoint/2010/main" xmlns="" val="1317237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17</a:t>
            </a:fld>
            <a:endParaRPr lang="en-US" dirty="0"/>
          </a:p>
        </p:txBody>
      </p:sp>
      <p:sp>
        <p:nvSpPr>
          <p:cNvPr id="14" name="タイトル 13"/>
          <p:cNvSpPr>
            <a:spLocks noGrp="1"/>
          </p:cNvSpPr>
          <p:nvPr>
            <p:ph type="title"/>
          </p:nvPr>
        </p:nvSpPr>
        <p:spPr/>
        <p:txBody>
          <a:bodyPr/>
          <a:lstStyle/>
          <a:p>
            <a:r>
              <a:rPr lang="en-US" dirty="0" smtClean="0"/>
              <a:t>Researching Synopsys</a:t>
            </a:r>
            <a:endParaRPr lang="en-US" dirty="0"/>
          </a:p>
        </p:txBody>
      </p:sp>
      <p:sp>
        <p:nvSpPr>
          <p:cNvPr id="15" name="サブタイトル 14"/>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endParaRPr lang="en-US" dirty="0"/>
          </a:p>
        </p:txBody>
      </p:sp>
      <p:sp>
        <p:nvSpPr>
          <p:cNvPr id="16" name="テキスト プレースホルダー 15"/>
          <p:cNvSpPr>
            <a:spLocks noGrp="1"/>
          </p:cNvSpPr>
          <p:nvPr>
            <p:ph type="body" sz="quarter" idx="12"/>
          </p:nvPr>
        </p:nvSpPr>
        <p:spPr/>
        <p:txBody>
          <a:bodyPr/>
          <a:lstStyle/>
          <a:p>
            <a:r>
              <a:rPr lang="en-US" dirty="0" err="1"/>
              <a:t>Lorem</a:t>
            </a:r>
            <a:r>
              <a:rPr lang="en-US" dirty="0"/>
              <a:t> </a:t>
            </a:r>
            <a:r>
              <a:rPr lang="en-US" dirty="0" err="1"/>
              <a:t>ipsum</a:t>
            </a:r>
            <a:r>
              <a:rPr lang="en-US" dirty="0"/>
              <a:t> dolor sit </a:t>
            </a:r>
            <a:r>
              <a:rPr lang="en-US" dirty="0" err="1"/>
              <a:t>amet</a:t>
            </a:r>
            <a:r>
              <a:rPr lang="en-US" dirty="0"/>
              <a:t>,</a:t>
            </a:r>
            <a:br>
              <a:rPr lang="en-US" dirty="0"/>
            </a:br>
            <a:r>
              <a:rPr lang="en-US" dirty="0" err="1"/>
              <a:t>consectetur</a:t>
            </a:r>
            <a:r>
              <a:rPr lang="en-US" dirty="0"/>
              <a:t> </a:t>
            </a:r>
            <a:r>
              <a:rPr lang="en-US" dirty="0" err="1"/>
              <a:t>adipisicing</a:t>
            </a:r>
            <a:r>
              <a:rPr lang="en-US" dirty="0"/>
              <a:t> </a:t>
            </a:r>
            <a:r>
              <a:rPr lang="en-US" dirty="0" err="1" smtClean="0"/>
              <a:t>elit</a:t>
            </a:r>
            <a:endParaRPr lang="en-US" dirty="0"/>
          </a:p>
        </p:txBody>
      </p:sp>
      <p:sp>
        <p:nvSpPr>
          <p:cNvPr id="17" name="テキスト プレースホルダー 16"/>
          <p:cNvSpPr>
            <a:spLocks noGrp="1"/>
          </p:cNvSpPr>
          <p:nvPr>
            <p:ph type="body" sz="quarter" idx="14"/>
          </p:nvPr>
        </p:nvSpPr>
        <p:spPr/>
        <p:txBody>
          <a:bodyPr/>
          <a:lstStyle/>
          <a:p>
            <a:r>
              <a:rPr lang="en-US" dirty="0" err="1" smtClean="0"/>
              <a:t>Lorem</a:t>
            </a:r>
            <a:r>
              <a:rPr lang="en-US" dirty="0" smtClean="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smtClean="0"/>
              <a:t>aliqua</a:t>
            </a:r>
            <a:r>
              <a:rPr lang="en-US" dirty="0" smtClean="0"/>
              <a:t>.</a:t>
            </a:r>
          </a:p>
          <a:p>
            <a:r>
              <a:rPr lang="en-US" dirty="0" err="1" smtClean="0"/>
              <a:t>Ut</a:t>
            </a:r>
            <a:r>
              <a:rPr lang="en-US" dirty="0" smtClean="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smtClean="0"/>
              <a:t>pariatur</a:t>
            </a:r>
            <a:r>
              <a:rPr lang="en-US" dirty="0" smtClean="0"/>
              <a:t>.</a:t>
            </a:r>
          </a:p>
          <a:p>
            <a:r>
              <a:rPr lang="en-US" dirty="0" err="1" smtClean="0"/>
              <a:t>Excepteur</a:t>
            </a:r>
            <a:r>
              <a:rPr lang="en-US" dirty="0" smtClean="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18" name="テキスト プレースホルダー 17"/>
          <p:cNvSpPr>
            <a:spLocks noGrp="1"/>
          </p:cNvSpPr>
          <p:nvPr>
            <p:ph type="body" sz="quarter" idx="15"/>
          </p:nvPr>
        </p:nvSpPr>
        <p:spPr/>
        <p:txBody>
          <a:bodyPr/>
          <a:lstStyle/>
          <a:p>
            <a:r>
              <a:rPr lang="en-US" dirty="0" err="1"/>
              <a:t>Lorem</a:t>
            </a:r>
            <a:r>
              <a:rPr lang="en-US" dirty="0"/>
              <a:t> </a:t>
            </a:r>
            <a:r>
              <a:rPr lang="en-US" dirty="0" err="1"/>
              <a:t>ipsum</a:t>
            </a:r>
            <a:r>
              <a:rPr lang="en-US" dirty="0"/>
              <a:t> dolor sit </a:t>
            </a:r>
            <a:r>
              <a:rPr lang="en-US" dirty="0" err="1"/>
              <a:t>amet</a:t>
            </a:r>
            <a:r>
              <a:rPr lang="en-US" dirty="0"/>
              <a:t>,</a:t>
            </a:r>
            <a:br>
              <a:rPr lang="en-US" dirty="0"/>
            </a:br>
            <a:r>
              <a:rPr lang="en-US" dirty="0" err="1"/>
              <a:t>consectetur</a:t>
            </a:r>
            <a:r>
              <a:rPr lang="en-US" dirty="0"/>
              <a:t> </a:t>
            </a:r>
            <a:r>
              <a:rPr lang="en-US" dirty="0" err="1"/>
              <a:t>adipisicing</a:t>
            </a:r>
            <a:r>
              <a:rPr lang="en-US" dirty="0"/>
              <a:t> </a:t>
            </a:r>
            <a:r>
              <a:rPr lang="en-US" dirty="0" err="1" smtClean="0"/>
              <a:t>elit</a:t>
            </a:r>
            <a:endParaRPr lang="en-US" dirty="0"/>
          </a:p>
        </p:txBody>
      </p:sp>
      <p:sp>
        <p:nvSpPr>
          <p:cNvPr id="19" name="テキスト プレースホルダー 18"/>
          <p:cNvSpPr>
            <a:spLocks noGrp="1"/>
          </p:cNvSpPr>
          <p:nvPr>
            <p:ph type="body" sz="quarter" idx="16"/>
          </p:nvPr>
        </p:nvSpPr>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obcaecati</a:t>
            </a:r>
            <a:r>
              <a:rPr lang="en-US" dirty="0"/>
              <a:t> </a:t>
            </a:r>
            <a:r>
              <a:rPr lang="en-US" dirty="0" err="1"/>
              <a:t>cupiditate</a:t>
            </a:r>
            <a:r>
              <a:rPr lang="en-US" dirty="0"/>
              <a:t> non provident, </a:t>
            </a:r>
            <a:r>
              <a:rPr lang="en-US" dirty="0" err="1"/>
              <a:t>similique</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smtClean="0"/>
              <a:t>fuga</a:t>
            </a:r>
            <a:r>
              <a:rPr lang="en-US" dirty="0" smtClean="0"/>
              <a:t>.</a:t>
            </a:r>
          </a:p>
          <a:p>
            <a:r>
              <a:rPr lang="en-US" dirty="0" smtClean="0"/>
              <a:t>Et </a:t>
            </a:r>
            <a:r>
              <a:rPr lang="en-US" dirty="0" err="1"/>
              <a:t>harum</a:t>
            </a:r>
            <a:r>
              <a:rPr lang="en-US" dirty="0"/>
              <a:t> </a:t>
            </a:r>
            <a:r>
              <a:rPr lang="en-US" dirty="0" err="1"/>
              <a:t>quidem</a:t>
            </a:r>
            <a:r>
              <a:rPr lang="en-US" dirty="0"/>
              <a:t> </a:t>
            </a:r>
            <a:r>
              <a:rPr lang="en-US" dirty="0" err="1"/>
              <a:t>rerum</a:t>
            </a:r>
            <a:r>
              <a:rPr lang="en-US" dirty="0"/>
              <a:t> </a:t>
            </a:r>
            <a:r>
              <a:rPr lang="en-US" dirty="0" err="1"/>
              <a:t>facilis</a:t>
            </a:r>
            <a:r>
              <a:rPr lang="en-US" dirty="0"/>
              <a:t> </a:t>
            </a:r>
            <a:r>
              <a:rPr lang="en-US" dirty="0" err="1"/>
              <a:t>est</a:t>
            </a:r>
            <a:r>
              <a:rPr lang="en-US" dirty="0"/>
              <a:t> et </a:t>
            </a:r>
            <a:r>
              <a:rPr lang="en-US" dirty="0" err="1"/>
              <a:t>expedita</a:t>
            </a:r>
            <a:r>
              <a:rPr lang="en-US" dirty="0"/>
              <a:t> </a:t>
            </a:r>
            <a:r>
              <a:rPr lang="en-US" dirty="0" err="1"/>
              <a:t>distinctio</a:t>
            </a:r>
            <a:r>
              <a:rPr lang="en-US" dirty="0"/>
              <a:t>. Nam </a:t>
            </a:r>
            <a:r>
              <a:rPr lang="en-US" dirty="0" err="1"/>
              <a:t>libero</a:t>
            </a:r>
            <a:r>
              <a:rPr lang="en-US" dirty="0"/>
              <a:t> tempore, cum </a:t>
            </a:r>
            <a:r>
              <a:rPr lang="en-US" dirty="0" err="1"/>
              <a:t>soluta</a:t>
            </a:r>
            <a:r>
              <a:rPr lang="en-US" dirty="0"/>
              <a:t> </a:t>
            </a:r>
            <a:r>
              <a:rPr lang="en-US" dirty="0" err="1"/>
              <a:t>nobis</a:t>
            </a:r>
            <a:r>
              <a:rPr lang="en-US" dirty="0"/>
              <a:t>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a:t>
            </a:r>
            <a:r>
              <a:rPr lang="en-US" dirty="0" err="1"/>
              <a:t>nihil</a:t>
            </a:r>
            <a:r>
              <a:rPr lang="en-US" dirty="0"/>
              <a:t> </a:t>
            </a:r>
            <a:r>
              <a:rPr lang="en-US" dirty="0" err="1"/>
              <a:t>impedit</a:t>
            </a:r>
            <a:r>
              <a:rPr lang="en-US" dirty="0"/>
              <a:t>, quo minus id, quod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r>
              <a:rPr lang="en-US" dirty="0"/>
              <a:t>, </a:t>
            </a:r>
            <a:r>
              <a:rPr lang="en-US" dirty="0" err="1"/>
              <a:t>omnis</a:t>
            </a:r>
            <a:r>
              <a:rPr lang="en-US" dirty="0"/>
              <a:t> </a:t>
            </a:r>
            <a:r>
              <a:rPr lang="en-US" dirty="0" err="1"/>
              <a:t>voluptas</a:t>
            </a:r>
            <a:r>
              <a:rPr lang="en-US" dirty="0"/>
              <a:t> </a:t>
            </a:r>
            <a:r>
              <a:rPr lang="en-US" dirty="0" err="1"/>
              <a:t>assumenda</a:t>
            </a:r>
            <a:r>
              <a:rPr lang="en-US" dirty="0"/>
              <a:t> </a:t>
            </a:r>
            <a:r>
              <a:rPr lang="en-US" dirty="0" err="1"/>
              <a:t>est</a:t>
            </a:r>
            <a:r>
              <a:rPr lang="en-US" dirty="0"/>
              <a:t>, </a:t>
            </a:r>
            <a:r>
              <a:rPr lang="en-US" dirty="0" err="1"/>
              <a:t>omnis</a:t>
            </a:r>
            <a:r>
              <a:rPr lang="en-US" dirty="0"/>
              <a:t> dolor </a:t>
            </a:r>
            <a:r>
              <a:rPr lang="en-US" dirty="0" err="1"/>
              <a:t>repellendus</a:t>
            </a:r>
            <a:r>
              <a:rPr lang="en-US" dirty="0"/>
              <a:t>.</a:t>
            </a:r>
          </a:p>
        </p:txBody>
      </p:sp>
    </p:spTree>
    <p:extLst>
      <p:ext uri="{BB962C8B-B14F-4D97-AF65-F5344CB8AC3E}">
        <p14:creationId xmlns:p14="http://schemas.microsoft.com/office/powerpoint/2010/main" xmlns="" val="3046523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18</a:t>
            </a:fld>
            <a:endParaRPr lang="en-US" dirty="0"/>
          </a:p>
        </p:txBody>
      </p:sp>
      <p:sp>
        <p:nvSpPr>
          <p:cNvPr id="31" name="タイトル 30"/>
          <p:cNvSpPr>
            <a:spLocks noGrp="1"/>
          </p:cNvSpPr>
          <p:nvPr>
            <p:ph type="title"/>
          </p:nvPr>
        </p:nvSpPr>
        <p:spPr/>
        <p:txBody>
          <a:bodyPr/>
          <a:lstStyle/>
          <a:p>
            <a:r>
              <a:rPr lang="en-US" dirty="0" smtClean="0"/>
              <a:t>Positive or Negative?</a:t>
            </a:r>
            <a:endParaRPr lang="en-US" dirty="0"/>
          </a:p>
        </p:txBody>
      </p:sp>
      <p:sp>
        <p:nvSpPr>
          <p:cNvPr id="32" name="サブタイトル 31"/>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endParaRPr lang="en-US" dirty="0"/>
          </a:p>
        </p:txBody>
      </p:sp>
      <p:sp>
        <p:nvSpPr>
          <p:cNvPr id="33" name="テキスト プレースホルダー 32"/>
          <p:cNvSpPr>
            <a:spLocks noGrp="1"/>
          </p:cNvSpPr>
          <p:nvPr>
            <p:ph type="body" sz="quarter" idx="12"/>
          </p:nvPr>
        </p:nvSpPr>
        <p:spPr/>
        <p:txBody>
          <a:bodyPr/>
          <a:lstStyle/>
          <a:p>
            <a:r>
              <a:rPr lang="en-US" dirty="0" smtClean="0"/>
              <a:t>Tokyo</a:t>
            </a:r>
            <a:endParaRPr lang="en-US" dirty="0"/>
          </a:p>
        </p:txBody>
      </p:sp>
      <p:sp>
        <p:nvSpPr>
          <p:cNvPr id="34" name="テキスト プレースホルダー 33"/>
          <p:cNvSpPr>
            <a:spLocks noGrp="1"/>
          </p:cNvSpPr>
          <p:nvPr>
            <p:ph type="body" sz="quarter" idx="14"/>
          </p:nvPr>
        </p:nvSpPr>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smtClean="0"/>
              <a:t>corrupti</a:t>
            </a:r>
            <a:endParaRPr lang="en-US" dirty="0"/>
          </a:p>
        </p:txBody>
      </p:sp>
      <p:sp>
        <p:nvSpPr>
          <p:cNvPr id="35" name="テキスト プレースホルダー 34"/>
          <p:cNvSpPr>
            <a:spLocks noGrp="1"/>
          </p:cNvSpPr>
          <p:nvPr>
            <p:ph type="body" sz="quarter" idx="21"/>
          </p:nvPr>
        </p:nvSpPr>
        <p:spPr/>
        <p:txBody>
          <a:bodyPr/>
          <a:lstStyle/>
          <a:p>
            <a:r>
              <a:rPr lang="en-US" dirty="0" smtClean="0"/>
              <a:t>Paris</a:t>
            </a:r>
            <a:endParaRPr lang="en-US" dirty="0"/>
          </a:p>
        </p:txBody>
      </p:sp>
      <p:sp>
        <p:nvSpPr>
          <p:cNvPr id="36" name="テキスト プレースホルダー 35"/>
          <p:cNvSpPr>
            <a:spLocks noGrp="1"/>
          </p:cNvSpPr>
          <p:nvPr>
            <p:ph type="body" sz="quarter" idx="22"/>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endParaRPr lang="en-US" dirty="0"/>
          </a:p>
        </p:txBody>
      </p:sp>
      <p:sp>
        <p:nvSpPr>
          <p:cNvPr id="37" name="テキスト プレースホルダー 36"/>
          <p:cNvSpPr>
            <a:spLocks noGrp="1"/>
          </p:cNvSpPr>
          <p:nvPr>
            <p:ph type="body" sz="quarter" idx="24"/>
          </p:nvPr>
        </p:nvSpPr>
        <p:spPr/>
        <p:txBody>
          <a:bodyPr/>
          <a:lstStyle/>
          <a:p>
            <a:r>
              <a:rPr lang="en-US" dirty="0" smtClean="0"/>
              <a:t>New York</a:t>
            </a:r>
            <a:endParaRPr lang="en-US" dirty="0"/>
          </a:p>
        </p:txBody>
      </p:sp>
      <p:sp>
        <p:nvSpPr>
          <p:cNvPr id="38" name="テキスト プレースホルダー 37"/>
          <p:cNvSpPr>
            <a:spLocks noGrp="1"/>
          </p:cNvSpPr>
          <p:nvPr>
            <p:ph type="body" sz="quarter" idx="25"/>
          </p:nvPr>
        </p:nvSpPr>
        <p:spPr/>
        <p:txBody>
          <a:bodyPr/>
          <a:lstStyle/>
          <a:p>
            <a:r>
              <a:rPr lang="en-US" dirty="0"/>
              <a:t>Et </a:t>
            </a:r>
            <a:r>
              <a:rPr lang="en-US" dirty="0" err="1"/>
              <a:t>harum</a:t>
            </a:r>
            <a:r>
              <a:rPr lang="en-US" dirty="0"/>
              <a:t> </a:t>
            </a:r>
            <a:r>
              <a:rPr lang="en-US" dirty="0" err="1"/>
              <a:t>quidem</a:t>
            </a:r>
            <a:r>
              <a:rPr lang="en-US" dirty="0"/>
              <a:t> </a:t>
            </a:r>
            <a:r>
              <a:rPr lang="en-US" dirty="0" err="1"/>
              <a:t>rerum</a:t>
            </a:r>
            <a:r>
              <a:rPr lang="en-US" dirty="0"/>
              <a:t> </a:t>
            </a:r>
            <a:r>
              <a:rPr lang="en-US" dirty="0" err="1"/>
              <a:t>facilis</a:t>
            </a:r>
            <a:r>
              <a:rPr lang="en-US" dirty="0"/>
              <a:t> </a:t>
            </a:r>
            <a:r>
              <a:rPr lang="en-US" dirty="0" err="1"/>
              <a:t>est</a:t>
            </a:r>
            <a:r>
              <a:rPr lang="en-US" dirty="0"/>
              <a:t> et </a:t>
            </a:r>
            <a:r>
              <a:rPr lang="en-US" dirty="0" err="1"/>
              <a:t>expedita</a:t>
            </a:r>
            <a:r>
              <a:rPr lang="en-US" dirty="0"/>
              <a:t> </a:t>
            </a:r>
            <a:r>
              <a:rPr lang="en-US" dirty="0" err="1"/>
              <a:t>distinctio</a:t>
            </a:r>
            <a:r>
              <a:rPr lang="en-US" dirty="0"/>
              <a:t>. Nam </a:t>
            </a:r>
            <a:r>
              <a:rPr lang="en-US" dirty="0" err="1"/>
              <a:t>libero</a:t>
            </a:r>
            <a:r>
              <a:rPr lang="en-US" dirty="0"/>
              <a:t> tempore, cum </a:t>
            </a:r>
            <a:r>
              <a:rPr lang="en-US" dirty="0" err="1"/>
              <a:t>soluta</a:t>
            </a:r>
            <a:r>
              <a:rPr lang="en-US" dirty="0"/>
              <a:t> </a:t>
            </a:r>
            <a:r>
              <a:rPr lang="en-US" dirty="0" err="1"/>
              <a:t>nobis</a:t>
            </a:r>
            <a:r>
              <a:rPr lang="en-US" dirty="0"/>
              <a:t>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a:t>
            </a:r>
            <a:r>
              <a:rPr lang="en-US" dirty="0" err="1"/>
              <a:t>nihil</a:t>
            </a:r>
            <a:r>
              <a:rPr lang="en-US" dirty="0"/>
              <a:t> </a:t>
            </a:r>
            <a:r>
              <a:rPr lang="en-US" dirty="0" err="1"/>
              <a:t>impedit</a:t>
            </a:r>
            <a:r>
              <a:rPr lang="en-US" dirty="0"/>
              <a:t>, quo minus id, quod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endParaRPr lang="en-US" dirty="0"/>
          </a:p>
        </p:txBody>
      </p:sp>
      <p:graphicFrame>
        <p:nvGraphicFramePr>
          <p:cNvPr id="25" name="グラフ プレースホルダー 24"/>
          <p:cNvGraphicFramePr>
            <a:graphicFrameLocks noGrp="1"/>
          </p:cNvGraphicFramePr>
          <p:nvPr>
            <p:ph type="chart" sz="quarter" idx="27"/>
            <p:extLst>
              <p:ext uri="{D42A27DB-BD31-4B8C-83A1-F6EECF244321}">
                <p14:modId xmlns:p14="http://schemas.microsoft.com/office/powerpoint/2010/main" xmlns="" val="1858592050"/>
              </p:ext>
            </p:extLst>
          </p:nvPr>
        </p:nvGraphicFramePr>
        <p:xfrm>
          <a:off x="1244600" y="2262188"/>
          <a:ext cx="4718050" cy="3476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7" name="グラフ プレースホルダー 24"/>
          <p:cNvGraphicFramePr>
            <a:graphicFrameLocks noGrp="1"/>
          </p:cNvGraphicFramePr>
          <p:nvPr>
            <p:ph type="chart" sz="quarter" idx="28"/>
            <p:extLst>
              <p:ext uri="{D42A27DB-BD31-4B8C-83A1-F6EECF244321}">
                <p14:modId xmlns:p14="http://schemas.microsoft.com/office/powerpoint/2010/main" xmlns="" val="402269175"/>
              </p:ext>
            </p:extLst>
          </p:nvPr>
        </p:nvGraphicFramePr>
        <p:xfrm>
          <a:off x="6804025" y="2262188"/>
          <a:ext cx="4718050" cy="3476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グラフ プレースホルダー 24"/>
          <p:cNvGraphicFramePr>
            <a:graphicFrameLocks noGrp="1"/>
          </p:cNvGraphicFramePr>
          <p:nvPr>
            <p:ph type="chart" sz="quarter" idx="29"/>
            <p:extLst>
              <p:ext uri="{D42A27DB-BD31-4B8C-83A1-F6EECF244321}">
                <p14:modId xmlns:p14="http://schemas.microsoft.com/office/powerpoint/2010/main" xmlns="" val="4074816960"/>
              </p:ext>
            </p:extLst>
          </p:nvPr>
        </p:nvGraphicFramePr>
        <p:xfrm>
          <a:off x="12363450" y="2262188"/>
          <a:ext cx="4718050" cy="3476625"/>
        </p:xfrm>
        <a:graphic>
          <a:graphicData uri="http://schemas.openxmlformats.org/drawingml/2006/chart">
            <c:chart xmlns:c="http://schemas.openxmlformats.org/drawingml/2006/chart" xmlns:r="http://schemas.openxmlformats.org/officeDocument/2006/relationships" r:id="rId4"/>
          </a:graphicData>
        </a:graphic>
      </p:graphicFrame>
      <p:sp>
        <p:nvSpPr>
          <p:cNvPr id="26" name="テキスト ボックス 25"/>
          <p:cNvSpPr txBox="1"/>
          <p:nvPr/>
        </p:nvSpPr>
        <p:spPr>
          <a:xfrm>
            <a:off x="2755357" y="3511283"/>
            <a:ext cx="1696298" cy="1015663"/>
          </a:xfrm>
          <a:prstGeom prst="rect">
            <a:avLst/>
          </a:prstGeom>
          <a:noFill/>
        </p:spPr>
        <p:txBody>
          <a:bodyPr wrap="none" rtlCol="0">
            <a:spAutoFit/>
          </a:bodyPr>
          <a:lstStyle/>
          <a:p>
            <a:pPr algn="ctr"/>
            <a:r>
              <a:rPr lang="en-US" sz="6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82%</a:t>
            </a:r>
          </a:p>
        </p:txBody>
      </p:sp>
      <p:sp>
        <p:nvSpPr>
          <p:cNvPr id="28" name="テキスト ボックス 27"/>
          <p:cNvSpPr txBox="1"/>
          <p:nvPr/>
        </p:nvSpPr>
        <p:spPr>
          <a:xfrm>
            <a:off x="8291537" y="3506104"/>
            <a:ext cx="1696298" cy="1015663"/>
          </a:xfrm>
          <a:prstGeom prst="rect">
            <a:avLst/>
          </a:prstGeom>
          <a:noFill/>
        </p:spPr>
        <p:txBody>
          <a:bodyPr wrap="none" rtlCol="0">
            <a:spAutoFit/>
          </a:bodyPr>
          <a:lstStyle/>
          <a:p>
            <a:pPr algn="ctr"/>
            <a:r>
              <a:rPr lang="en-US" sz="6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99%</a:t>
            </a:r>
          </a:p>
        </p:txBody>
      </p:sp>
      <p:sp>
        <p:nvSpPr>
          <p:cNvPr id="30" name="テキスト ボックス 29"/>
          <p:cNvSpPr txBox="1"/>
          <p:nvPr/>
        </p:nvSpPr>
        <p:spPr>
          <a:xfrm>
            <a:off x="13874667" y="3506103"/>
            <a:ext cx="1696298" cy="1015663"/>
          </a:xfrm>
          <a:prstGeom prst="rect">
            <a:avLst/>
          </a:prstGeom>
          <a:noFill/>
        </p:spPr>
        <p:txBody>
          <a:bodyPr wrap="none" rtlCol="0">
            <a:spAutoFit/>
          </a:bodyPr>
          <a:lstStyle/>
          <a:p>
            <a:pPr algn="ctr"/>
            <a:r>
              <a:rPr lang="en-US" sz="6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76%</a:t>
            </a:r>
          </a:p>
        </p:txBody>
      </p:sp>
    </p:spTree>
    <p:extLst>
      <p:ext uri="{BB962C8B-B14F-4D97-AF65-F5344CB8AC3E}">
        <p14:creationId xmlns:p14="http://schemas.microsoft.com/office/powerpoint/2010/main" xmlns="" val="3115280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19</a:t>
            </a:fld>
            <a:endParaRPr lang="en-US" dirty="0"/>
          </a:p>
        </p:txBody>
      </p:sp>
      <p:sp>
        <p:nvSpPr>
          <p:cNvPr id="15" name="タイトル 14"/>
          <p:cNvSpPr>
            <a:spLocks noGrp="1"/>
          </p:cNvSpPr>
          <p:nvPr>
            <p:ph type="title"/>
          </p:nvPr>
        </p:nvSpPr>
        <p:spPr/>
        <p:txBody>
          <a:bodyPr/>
          <a:lstStyle/>
          <a:p>
            <a:r>
              <a:rPr lang="en-US" dirty="0" smtClean="0"/>
              <a:t>Comparison among Markets</a:t>
            </a:r>
            <a:endParaRPr lang="en-US" dirty="0"/>
          </a:p>
        </p:txBody>
      </p:sp>
      <p:sp>
        <p:nvSpPr>
          <p:cNvPr id="16" name="サブタイトル 15"/>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17" name="テキスト プレースホルダー 16"/>
          <p:cNvSpPr>
            <a:spLocks noGrp="1"/>
          </p:cNvSpPr>
          <p:nvPr>
            <p:ph type="body" sz="quarter" idx="12"/>
          </p:nvPr>
        </p:nvSpPr>
        <p:spPr/>
        <p:txBody>
          <a:bodyPr/>
          <a:lstStyle/>
          <a:p>
            <a:r>
              <a:rPr lang="en-US" dirty="0" err="1"/>
              <a:t>Lorem</a:t>
            </a:r>
            <a:r>
              <a:rPr lang="en-US" dirty="0"/>
              <a:t> </a:t>
            </a:r>
            <a:r>
              <a:rPr lang="en-US" dirty="0" err="1"/>
              <a:t>ipsum</a:t>
            </a:r>
            <a:r>
              <a:rPr lang="en-US" dirty="0"/>
              <a:t> dolor sit </a:t>
            </a:r>
            <a:r>
              <a:rPr lang="en-US" dirty="0" err="1" smtClean="0"/>
              <a:t>amet</a:t>
            </a:r>
            <a:r>
              <a:rPr lang="en-US" dirty="0" smtClean="0"/>
              <a:t>, </a:t>
            </a:r>
            <a:r>
              <a:rPr lang="en-US" dirty="0" err="1" smtClean="0"/>
              <a:t>consectetur</a:t>
            </a:r>
            <a:r>
              <a:rPr lang="en-US" dirty="0" smtClean="0"/>
              <a:t> </a:t>
            </a:r>
            <a:r>
              <a:rPr lang="en-US" dirty="0" err="1"/>
              <a:t>adipisicing</a:t>
            </a:r>
            <a:r>
              <a:rPr lang="en-US" dirty="0"/>
              <a:t> </a:t>
            </a:r>
            <a:r>
              <a:rPr lang="en-US" dirty="0" err="1" smtClean="0"/>
              <a:t>elit</a:t>
            </a:r>
            <a:endParaRPr lang="en-US" dirty="0"/>
          </a:p>
        </p:txBody>
      </p:sp>
      <p:sp>
        <p:nvSpPr>
          <p:cNvPr id="18" name="テキスト プレースホルダー 17"/>
          <p:cNvSpPr>
            <a:spLocks noGrp="1"/>
          </p:cNvSpPr>
          <p:nvPr>
            <p:ph type="body" sz="quarter" idx="14"/>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smtClean="0"/>
              <a:t>.</a:t>
            </a:r>
            <a:endParaRPr lang="en-US" dirty="0"/>
          </a:p>
        </p:txBody>
      </p:sp>
      <p:graphicFrame>
        <p:nvGraphicFramePr>
          <p:cNvPr id="23" name="グラフ プレースホルダー 22"/>
          <p:cNvGraphicFramePr>
            <a:graphicFrameLocks noGrp="1"/>
          </p:cNvGraphicFramePr>
          <p:nvPr>
            <p:ph type="chart" sz="quarter" idx="27"/>
            <p:extLst>
              <p:ext uri="{D42A27DB-BD31-4B8C-83A1-F6EECF244321}">
                <p14:modId xmlns:p14="http://schemas.microsoft.com/office/powerpoint/2010/main" xmlns="" val="2723207339"/>
              </p:ext>
            </p:extLst>
          </p:nvPr>
        </p:nvGraphicFramePr>
        <p:xfrm>
          <a:off x="3465513" y="2295525"/>
          <a:ext cx="11672887" cy="4329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778469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2176024" y="887521"/>
            <a:ext cx="13728700" cy="824276"/>
          </a:xfrm>
        </p:spPr>
        <p:txBody>
          <a:bodyPr/>
          <a:lstStyle/>
          <a:p>
            <a:r>
              <a:rPr lang="fr-FR" sz="7200" b="1" dirty="0" smtClean="0">
                <a:latin typeface="Batang" pitchFamily="18" charset="-127"/>
                <a:ea typeface="Batang" pitchFamily="18" charset="-127"/>
              </a:rPr>
              <a:t>Plan</a:t>
            </a:r>
            <a:endParaRPr lang="fr-FR" sz="7200" b="1" dirty="0">
              <a:latin typeface="Batang" pitchFamily="18" charset="-127"/>
              <a:ea typeface="Batang" pitchFamily="18" charset="-127"/>
            </a:endParaRPr>
          </a:p>
        </p:txBody>
      </p:sp>
      <p:sp>
        <p:nvSpPr>
          <p:cNvPr id="8" name="Titre 4"/>
          <p:cNvSpPr txBox="1">
            <a:spLocks/>
          </p:cNvSpPr>
          <p:nvPr/>
        </p:nvSpPr>
        <p:spPr>
          <a:xfrm>
            <a:off x="2114415" y="3054485"/>
            <a:ext cx="13728700" cy="5560708"/>
          </a:xfrm>
          <a:prstGeom prst="rect">
            <a:avLst/>
          </a:prstGeom>
        </p:spPr>
        <p:txBody>
          <a:bodyPr anchor="b">
            <a:noAutofit/>
          </a:bodyPr>
          <a:lstStyle/>
          <a:p>
            <a:pPr marL="0" marR="0" lvl="0" indent="0" defTabSz="1371600" rtl="0" eaLnBrk="1" fontAlgn="auto" latinLnBrk="0" hangingPunct="1">
              <a:lnSpc>
                <a:spcPct val="100000"/>
              </a:lnSpc>
              <a:spcBef>
                <a:spcPct val="0"/>
              </a:spcBef>
              <a:spcAft>
                <a:spcPts val="0"/>
              </a:spcAft>
              <a:buClrTx/>
              <a:buSzTx/>
              <a:buFont typeface="Arial" pitchFamily="34" charset="0"/>
              <a:buChar char="•"/>
              <a:tabLst/>
              <a:defRPr/>
            </a:pPr>
            <a:r>
              <a:rPr kumimoji="0" lang="fr-FR" sz="6000" b="0" i="0" u="none" strike="noStrike" kern="1200" cap="none" spc="0" normalizeH="0" noProof="0" dirty="0" smtClean="0">
                <a:ln>
                  <a:noFill/>
                </a:ln>
                <a:solidFill>
                  <a:schemeClr val="tx1">
                    <a:lumMod val="65000"/>
                    <a:lumOff val="35000"/>
                  </a:schemeClr>
                </a:solidFill>
                <a:effectLst/>
                <a:uLnTx/>
                <a:uFillTx/>
                <a:latin typeface="Batang" pitchFamily="18" charset="-127"/>
                <a:ea typeface="Batang" pitchFamily="18" charset="-127"/>
                <a:cs typeface="Open Sans Light" panose="020B0306030504020204" pitchFamily="34" charset="0"/>
              </a:rPr>
              <a:t> </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TakeTaxi</a:t>
            </a: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services (</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video</a:t>
            </a: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site)</a:t>
            </a:r>
          </a:p>
          <a:p>
            <a:pPr lvl="0">
              <a:spcBef>
                <a:spcPct val="0"/>
              </a:spcBef>
              <a:buFont typeface="Arial" pitchFamily="34" charset="0"/>
              <a:buChar char="•"/>
            </a:pP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Survey (objectifs, </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interpretations</a:t>
            </a: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a:t>
            </a:r>
          </a:p>
          <a:p>
            <a:pPr lvl="0">
              <a:spcBef>
                <a:spcPct val="0"/>
              </a:spcBef>
              <a:buFont typeface="Arial" pitchFamily="34" charset="0"/>
              <a:buChar char="•"/>
            </a:pPr>
            <a:r>
              <a:rPr kumimoji="0" lang="fr-FR" sz="6000" b="0" i="0" u="none" strike="noStrike" kern="1200" cap="none" spc="0" normalizeH="0" baseline="0" noProof="0" dirty="0" smtClean="0">
                <a:ln>
                  <a:noFill/>
                </a:ln>
                <a:solidFill>
                  <a:schemeClr val="tx1">
                    <a:lumMod val="65000"/>
                    <a:lumOff val="35000"/>
                  </a:schemeClr>
                </a:solidFill>
                <a:effectLst/>
                <a:uLnTx/>
                <a:uFillTx/>
                <a:latin typeface="Batang" pitchFamily="18" charset="-127"/>
                <a:ea typeface="Batang" pitchFamily="18" charset="-127"/>
                <a:cs typeface="Open Sans Light" panose="020B0306030504020204" pitchFamily="34" charset="0"/>
              </a:rPr>
              <a:t> </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Branding</a:t>
            </a:r>
            <a:endPar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endParaRPr>
          </a:p>
          <a:p>
            <a:pPr lvl="0">
              <a:spcBef>
                <a:spcPct val="0"/>
              </a:spcBef>
              <a:buFont typeface="Arial" pitchFamily="34" charset="0"/>
              <a:buChar char="•"/>
            </a:pPr>
            <a:r>
              <a:rPr kumimoji="0" lang="fr-FR" sz="6000" b="0" i="0" u="none" strike="noStrike" kern="1200" cap="none" spc="0" normalizeH="0" baseline="0" noProof="0" dirty="0" smtClean="0">
                <a:ln>
                  <a:noFill/>
                </a:ln>
                <a:solidFill>
                  <a:schemeClr val="tx1">
                    <a:lumMod val="65000"/>
                    <a:lumOff val="35000"/>
                  </a:schemeClr>
                </a:solidFill>
                <a:effectLst/>
                <a:uLnTx/>
                <a:uFillTx/>
                <a:latin typeface="Batang" pitchFamily="18" charset="-127"/>
                <a:ea typeface="Batang" pitchFamily="18" charset="-127"/>
                <a:cs typeface="Open Sans Light" panose="020B0306030504020204" pitchFamily="34" charset="0"/>
              </a:rPr>
              <a:t>T</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he</a:t>
            </a: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4 P of marketing</a:t>
            </a:r>
          </a:p>
          <a:p>
            <a:pPr lvl="0">
              <a:spcBef>
                <a:spcPct val="0"/>
              </a:spcBef>
              <a:buFont typeface="Arial" pitchFamily="34" charset="0"/>
              <a:buChar char="•"/>
            </a:pP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PESTEL</a:t>
            </a:r>
          </a:p>
          <a:p>
            <a:pPr lvl="0">
              <a:spcBef>
                <a:spcPct val="0"/>
              </a:spcBef>
              <a:buFont typeface="Arial" pitchFamily="34" charset="0"/>
              <a:buChar char="•"/>
            </a:pP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Balance </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sheet</a:t>
            </a: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and CPC</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20</a:t>
            </a:fld>
            <a:endParaRPr lang="en-US" dirty="0"/>
          </a:p>
        </p:txBody>
      </p:sp>
      <p:sp>
        <p:nvSpPr>
          <p:cNvPr id="4" name="タイトル 3"/>
          <p:cNvSpPr>
            <a:spLocks noGrp="1"/>
          </p:cNvSpPr>
          <p:nvPr>
            <p:ph type="title"/>
          </p:nvPr>
        </p:nvSpPr>
        <p:spPr/>
        <p:txBody>
          <a:bodyPr/>
          <a:lstStyle/>
          <a:p>
            <a:r>
              <a:rPr lang="en-US" dirty="0" smtClean="0"/>
              <a:t>Sales Tendency among Customers</a:t>
            </a:r>
            <a:endParaRPr lang="en-US" dirty="0"/>
          </a:p>
        </p:txBody>
      </p:sp>
      <p:sp>
        <p:nvSpPr>
          <p:cNvPr id="9" name="サブタイトル 8"/>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endParaRPr lang="en-US" dirty="0"/>
          </a:p>
        </p:txBody>
      </p:sp>
      <p:sp>
        <p:nvSpPr>
          <p:cNvPr id="10" name="テキスト プレースホルダー 9"/>
          <p:cNvSpPr>
            <a:spLocks noGrp="1"/>
          </p:cNvSpPr>
          <p:nvPr>
            <p:ph type="body" sz="quarter" idx="12"/>
          </p:nvPr>
        </p:nvSpPr>
        <p:spPr/>
        <p:txBody>
          <a:bodyPr/>
          <a:lstStyle/>
          <a:p>
            <a:r>
              <a:rPr lang="en-US" dirty="0" smtClean="0"/>
              <a:t>Male Customers</a:t>
            </a:r>
            <a:endParaRPr lang="en-US" dirty="0"/>
          </a:p>
        </p:txBody>
      </p:sp>
      <p:sp>
        <p:nvSpPr>
          <p:cNvPr id="11" name="テキスト プレースホルダー 10"/>
          <p:cNvSpPr>
            <a:spLocks noGrp="1"/>
          </p:cNvSpPr>
          <p:nvPr>
            <p:ph type="body" sz="quarter" idx="14"/>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smtClean="0"/>
              <a:t>.</a:t>
            </a:r>
            <a:endParaRPr lang="en-US" dirty="0"/>
          </a:p>
        </p:txBody>
      </p:sp>
      <p:graphicFrame>
        <p:nvGraphicFramePr>
          <p:cNvPr id="19" name="グラフ プレースホルダー 18"/>
          <p:cNvGraphicFramePr>
            <a:graphicFrameLocks noGrp="1"/>
          </p:cNvGraphicFramePr>
          <p:nvPr>
            <p:ph type="chart" sz="quarter" idx="27"/>
            <p:extLst>
              <p:ext uri="{D42A27DB-BD31-4B8C-83A1-F6EECF244321}">
                <p14:modId xmlns:p14="http://schemas.microsoft.com/office/powerpoint/2010/main" xmlns="" val="2953864263"/>
              </p:ext>
            </p:extLst>
          </p:nvPr>
        </p:nvGraphicFramePr>
        <p:xfrm>
          <a:off x="3465513" y="2295525"/>
          <a:ext cx="11672887" cy="4329113"/>
        </p:xfrm>
        <a:graphic>
          <a:graphicData uri="http://schemas.openxmlformats.org/drawingml/2006/chart">
            <c:chart xmlns:c="http://schemas.openxmlformats.org/drawingml/2006/chart" xmlns:r="http://schemas.openxmlformats.org/officeDocument/2006/relationships" r:id="rId2"/>
          </a:graphicData>
        </a:graphic>
      </p:graphicFrame>
      <p:sp>
        <p:nvSpPr>
          <p:cNvPr id="13" name="テキスト プレースホルダー 12"/>
          <p:cNvSpPr>
            <a:spLocks noGrp="1"/>
          </p:cNvSpPr>
          <p:nvPr>
            <p:ph type="body" sz="quarter" idx="28"/>
          </p:nvPr>
        </p:nvSpPr>
        <p:spPr/>
        <p:txBody>
          <a:bodyPr/>
          <a:lstStyle/>
          <a:p>
            <a:r>
              <a:rPr lang="en-US" dirty="0" smtClean="0"/>
              <a:t>Female Customers</a:t>
            </a:r>
            <a:endParaRPr lang="en-US" dirty="0"/>
          </a:p>
        </p:txBody>
      </p:sp>
      <p:sp>
        <p:nvSpPr>
          <p:cNvPr id="14" name="テキスト プレースホルダー 13"/>
          <p:cNvSpPr>
            <a:spLocks noGrp="1"/>
          </p:cNvSpPr>
          <p:nvPr>
            <p:ph type="body" sz="quarter" idx="29"/>
          </p:nvPr>
        </p:nvSpPr>
        <p:spPr/>
        <p:txBody>
          <a:bodyPr/>
          <a:lstStyle/>
          <a:p>
            <a:r>
              <a:rPr lang="en-US" dirty="0"/>
              <a:t>Et </a:t>
            </a:r>
            <a:r>
              <a:rPr lang="en-US" dirty="0" err="1"/>
              <a:t>harum</a:t>
            </a:r>
            <a:r>
              <a:rPr lang="en-US" dirty="0"/>
              <a:t> </a:t>
            </a:r>
            <a:r>
              <a:rPr lang="en-US" dirty="0" err="1"/>
              <a:t>quidem</a:t>
            </a:r>
            <a:r>
              <a:rPr lang="en-US" dirty="0"/>
              <a:t> </a:t>
            </a:r>
            <a:r>
              <a:rPr lang="en-US" dirty="0" err="1"/>
              <a:t>rerum</a:t>
            </a:r>
            <a:r>
              <a:rPr lang="en-US" dirty="0"/>
              <a:t> </a:t>
            </a:r>
            <a:r>
              <a:rPr lang="en-US" dirty="0" err="1"/>
              <a:t>facilis</a:t>
            </a:r>
            <a:r>
              <a:rPr lang="en-US" dirty="0"/>
              <a:t> </a:t>
            </a:r>
            <a:r>
              <a:rPr lang="en-US" dirty="0" err="1"/>
              <a:t>est</a:t>
            </a:r>
            <a:r>
              <a:rPr lang="en-US" dirty="0"/>
              <a:t> et </a:t>
            </a:r>
            <a:r>
              <a:rPr lang="en-US" dirty="0" err="1"/>
              <a:t>expedita</a:t>
            </a:r>
            <a:r>
              <a:rPr lang="en-US" dirty="0"/>
              <a:t> </a:t>
            </a:r>
            <a:r>
              <a:rPr lang="en-US" dirty="0" err="1"/>
              <a:t>distinctio</a:t>
            </a:r>
            <a:r>
              <a:rPr lang="en-US" dirty="0"/>
              <a:t>. Nam </a:t>
            </a:r>
            <a:r>
              <a:rPr lang="en-US" dirty="0" err="1"/>
              <a:t>libero</a:t>
            </a:r>
            <a:r>
              <a:rPr lang="en-US" dirty="0"/>
              <a:t> tempore, cum </a:t>
            </a:r>
            <a:r>
              <a:rPr lang="en-US" dirty="0" err="1"/>
              <a:t>soluta</a:t>
            </a:r>
            <a:r>
              <a:rPr lang="en-US" dirty="0"/>
              <a:t> </a:t>
            </a:r>
            <a:r>
              <a:rPr lang="en-US" dirty="0" err="1"/>
              <a:t>nobis</a:t>
            </a:r>
            <a:r>
              <a:rPr lang="en-US" dirty="0"/>
              <a:t>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a:t>
            </a:r>
            <a:r>
              <a:rPr lang="en-US" dirty="0" err="1"/>
              <a:t>nihil</a:t>
            </a:r>
            <a:r>
              <a:rPr lang="en-US" dirty="0"/>
              <a:t> </a:t>
            </a:r>
            <a:r>
              <a:rPr lang="en-US" dirty="0" err="1"/>
              <a:t>impedit</a:t>
            </a:r>
            <a:r>
              <a:rPr lang="en-US" dirty="0"/>
              <a:t>, quo minus id, quod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endParaRPr lang="en-US" dirty="0"/>
          </a:p>
          <a:p>
            <a:endParaRPr lang="en-US" dirty="0"/>
          </a:p>
        </p:txBody>
      </p:sp>
    </p:spTree>
    <p:extLst>
      <p:ext uri="{BB962C8B-B14F-4D97-AF65-F5344CB8AC3E}">
        <p14:creationId xmlns:p14="http://schemas.microsoft.com/office/powerpoint/2010/main" xmlns="" val="3859318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図プレースホルダー 8"/>
          <p:cNvSpPr>
            <a:spLocks noGrp="1"/>
          </p:cNvSpPr>
          <p:nvPr>
            <p:ph type="pic" sz="quarter" idx="11"/>
          </p:nvPr>
        </p:nvSpPr>
        <p:spPr/>
      </p:sp>
      <p:sp>
        <p:nvSpPr>
          <p:cNvPr id="4" name="タイトル 3"/>
          <p:cNvSpPr>
            <a:spLocks noGrp="1"/>
          </p:cNvSpPr>
          <p:nvPr>
            <p:ph type="ctrTitle"/>
          </p:nvPr>
        </p:nvSpPr>
        <p:spPr>
          <a:prstGeom prst="rect">
            <a:avLst/>
          </a:prstGeom>
        </p:spPr>
        <p:txBody>
          <a:bodyPr/>
          <a:lstStyle/>
          <a:p>
            <a:r>
              <a:rPr lang="en-US" dirty="0" smtClean="0"/>
              <a:t>Make It Possible With Us!</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da-DK" dirty="0"/>
              <a:t>At vero eos et accusamus et iusto odio dignissimos ducimus, qui blanditiis praesentium voluptatum deleniti atque corrupti, quos dolores et quas molestias excepturi </a:t>
            </a:r>
            <a:r>
              <a:rPr lang="da-DK" dirty="0" smtClean="0"/>
              <a:t>sint</a:t>
            </a:r>
            <a:endParaRPr lang="en-US" dirty="0"/>
          </a:p>
        </p:txBody>
      </p:sp>
      <p:cxnSp>
        <p:nvCxnSpPr>
          <p:cNvPr id="8" name="直線コネクタ 7"/>
          <p:cNvCxnSpPr/>
          <p:nvPr/>
        </p:nvCxnSpPr>
        <p:spPr>
          <a:xfrm>
            <a:off x="2260600" y="5438274"/>
            <a:ext cx="137414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図プレースホルダー 1"/>
          <p:cNvSpPr>
            <a:spLocks noGrp="1"/>
          </p:cNvSpPr>
          <p:nvPr>
            <p:ph type="pic" sz="quarter" idx="10"/>
          </p:nvPr>
        </p:nvSpPr>
        <p:spPr/>
      </p:sp>
    </p:spTree>
    <p:extLst>
      <p:ext uri="{BB962C8B-B14F-4D97-AF65-F5344CB8AC3E}">
        <p14:creationId xmlns:p14="http://schemas.microsoft.com/office/powerpoint/2010/main" xmlns="" val="107674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prstGeom prst="rect">
            <a:avLst/>
          </a:prstGeom>
        </p:spPr>
        <p:txBody>
          <a:bodyPr/>
          <a:lstStyle/>
          <a:p>
            <a:r>
              <a:rPr lang="en-US" dirty="0" smtClean="0"/>
              <a:t>Thank You!</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en-US" dirty="0" smtClean="0"/>
              <a:t>Any Questions?</a:t>
            </a:r>
          </a:p>
        </p:txBody>
      </p:sp>
    </p:spTree>
    <p:extLst>
      <p:ext uri="{BB962C8B-B14F-4D97-AF65-F5344CB8AC3E}">
        <p14:creationId xmlns:p14="http://schemas.microsoft.com/office/powerpoint/2010/main" xmlns="" val="1593460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タイトル 33"/>
          <p:cNvSpPr>
            <a:spLocks noGrp="1"/>
          </p:cNvSpPr>
          <p:nvPr>
            <p:ph type="title"/>
          </p:nvPr>
        </p:nvSpPr>
        <p:spPr/>
        <p:txBody>
          <a:bodyPr/>
          <a:lstStyle/>
          <a:p>
            <a:r>
              <a:rPr lang="en-US" dirty="0" smtClean="0"/>
              <a:t>About US</a:t>
            </a:r>
            <a:endParaRPr lang="en-US" dirty="0"/>
          </a:p>
        </p:txBody>
      </p:sp>
      <p:sp>
        <p:nvSpPr>
          <p:cNvPr id="37" name="テキスト プレースホルダー 36"/>
          <p:cNvSpPr>
            <a:spLocks noGrp="1"/>
          </p:cNvSpPr>
          <p:nvPr>
            <p:ph type="body" sz="quarter" idx="19"/>
          </p:nvPr>
        </p:nvSpPr>
        <p:spPr/>
        <p:txBody>
          <a:bodyPr/>
          <a:lstStyle/>
          <a:p>
            <a:pPr algn="ctr"/>
            <a:r>
              <a:rPr lang="en-US" dirty="0" smtClean="0"/>
              <a:t>Commercial director</a:t>
            </a:r>
          </a:p>
          <a:p>
            <a:pPr algn="ctr"/>
            <a:r>
              <a:rPr lang="en-US" dirty="0" smtClean="0"/>
              <a:t>BAROUCH </a:t>
            </a:r>
            <a:r>
              <a:rPr lang="en-US" dirty="0" err="1" smtClean="0"/>
              <a:t>Ayoub</a:t>
            </a:r>
            <a:endParaRPr lang="en-US" dirty="0" smtClean="0"/>
          </a:p>
        </p:txBody>
      </p:sp>
      <p:sp>
        <p:nvSpPr>
          <p:cNvPr id="38" name="テキスト プレースホルダー 37"/>
          <p:cNvSpPr>
            <a:spLocks noGrp="1"/>
          </p:cNvSpPr>
          <p:nvPr>
            <p:ph type="body" sz="quarter" idx="20"/>
          </p:nvPr>
        </p:nvSpPr>
        <p:spPr>
          <a:xfrm>
            <a:off x="4786010" y="2315907"/>
            <a:ext cx="4345250" cy="2984500"/>
          </a:xfrm>
        </p:spPr>
        <p:txBody>
          <a:bodyPr/>
          <a:lstStyle/>
          <a:p>
            <a:pPr algn="ctr"/>
            <a:r>
              <a:rPr lang="en-US" dirty="0" smtClean="0"/>
              <a:t>Executive Director</a:t>
            </a:r>
          </a:p>
          <a:p>
            <a:pPr algn="ctr"/>
            <a:r>
              <a:rPr lang="en-US" dirty="0" smtClean="0"/>
              <a:t>ABOUMOUSSA </a:t>
            </a:r>
            <a:r>
              <a:rPr lang="en-US" dirty="0" err="1" smtClean="0"/>
              <a:t>Zainaba</a:t>
            </a:r>
            <a:endParaRPr lang="en-US" dirty="0"/>
          </a:p>
        </p:txBody>
      </p:sp>
      <p:sp>
        <p:nvSpPr>
          <p:cNvPr id="39" name="テキスト プレースホルダー 38"/>
          <p:cNvSpPr>
            <a:spLocks noGrp="1"/>
          </p:cNvSpPr>
          <p:nvPr>
            <p:ph type="body" sz="quarter" idx="30"/>
          </p:nvPr>
        </p:nvSpPr>
        <p:spPr/>
        <p:txBody>
          <a:bodyPr/>
          <a:lstStyle/>
          <a:p>
            <a:pPr algn="ctr"/>
            <a:r>
              <a:rPr lang="en-US" dirty="0" smtClean="0"/>
              <a:t>Technical Director</a:t>
            </a:r>
          </a:p>
          <a:p>
            <a:pPr algn="ctr"/>
            <a:r>
              <a:rPr lang="en-US" dirty="0" smtClean="0"/>
              <a:t>AKERKAOU </a:t>
            </a:r>
            <a:r>
              <a:rPr lang="en-US" dirty="0" err="1" smtClean="0"/>
              <a:t>Rizki</a:t>
            </a:r>
            <a:endParaRPr lang="en-US" dirty="0" smtClean="0"/>
          </a:p>
          <a:p>
            <a:endParaRPr lang="en-US" dirty="0"/>
          </a:p>
        </p:txBody>
      </p:sp>
      <p:sp>
        <p:nvSpPr>
          <p:cNvPr id="40" name="テキスト プレースホルダー 39"/>
          <p:cNvSpPr>
            <a:spLocks noGrp="1"/>
          </p:cNvSpPr>
          <p:nvPr>
            <p:ph type="body" sz="quarter" idx="31"/>
          </p:nvPr>
        </p:nvSpPr>
        <p:spPr/>
        <p:txBody>
          <a:bodyPr/>
          <a:lstStyle/>
          <a:p>
            <a:pPr algn="ctr"/>
            <a:r>
              <a:rPr lang="en-US" dirty="0" smtClean="0"/>
              <a:t>Marketing Director</a:t>
            </a:r>
          </a:p>
          <a:p>
            <a:pPr algn="ctr"/>
            <a:r>
              <a:rPr lang="en-US" dirty="0" smtClean="0"/>
              <a:t>KANDRY </a:t>
            </a:r>
            <a:r>
              <a:rPr lang="en-US" dirty="0" err="1" smtClean="0"/>
              <a:t>Hafsa</a:t>
            </a:r>
            <a:endParaRPr lang="en-US" dirty="0" smtClean="0"/>
          </a:p>
        </p:txBody>
      </p:sp>
      <p:pic>
        <p:nvPicPr>
          <p:cNvPr id="24" name="Espace réservé pour une image  23" descr="ayoubBarouch.PNG"/>
          <p:cNvPicPr>
            <a:picLocks noGrp="1" noChangeAspect="1"/>
          </p:cNvPicPr>
          <p:nvPr>
            <p:ph type="pic" sz="quarter" idx="23"/>
          </p:nvPr>
        </p:nvPicPr>
        <p:blipFill>
          <a:blip r:embed="rId3"/>
          <a:srcRect t="4153" b="4153"/>
          <a:stretch>
            <a:fillRect/>
          </a:stretch>
        </p:blipFill>
        <p:spPr/>
      </p:pic>
      <p:pic>
        <p:nvPicPr>
          <p:cNvPr id="23" name="Espace réservé pour une image  22" descr="hafsaKand.PNG"/>
          <p:cNvPicPr>
            <a:picLocks noGrp="1" noChangeAspect="1"/>
          </p:cNvPicPr>
          <p:nvPr>
            <p:ph type="pic" sz="quarter" idx="32"/>
          </p:nvPr>
        </p:nvPicPr>
        <p:blipFill>
          <a:blip r:embed="rId4"/>
          <a:srcRect l="6890" r="6890"/>
          <a:stretch>
            <a:fillRect/>
          </a:stretch>
        </p:blipFill>
        <p:spPr/>
      </p:pic>
      <p:pic>
        <p:nvPicPr>
          <p:cNvPr id="26" name="Espace réservé pour une image  25" descr="zainabaAbu.PNG"/>
          <p:cNvPicPr>
            <a:picLocks noGrp="1" noChangeAspect="1"/>
          </p:cNvPicPr>
          <p:nvPr>
            <p:ph type="pic" sz="quarter" idx="17"/>
          </p:nvPr>
        </p:nvPicPr>
        <p:blipFill>
          <a:blip r:embed="rId5"/>
          <a:srcRect t="2902" b="2902"/>
          <a:stretch>
            <a:fillRect/>
          </a:stretch>
        </p:blipFill>
        <p:spPr>
          <a:xfrm>
            <a:off x="1712068" y="2315907"/>
            <a:ext cx="3065946" cy="2984500"/>
          </a:xfrm>
        </p:spPr>
      </p:pic>
      <p:pic>
        <p:nvPicPr>
          <p:cNvPr id="31" name="Espace réservé pour une image  30" descr="rizki.PNG"/>
          <p:cNvPicPr>
            <a:picLocks noGrp="1" noChangeAspect="1"/>
          </p:cNvPicPr>
          <p:nvPr>
            <p:ph type="pic" sz="quarter" idx="26"/>
          </p:nvPr>
        </p:nvPicPr>
        <p:blipFill>
          <a:blip r:embed="rId6"/>
          <a:srcRect l="2762" r="2762"/>
          <a:stretch>
            <a:fillRect/>
          </a:stretch>
        </p:blipFill>
        <p:spPr/>
      </p:pic>
      <p:sp>
        <p:nvSpPr>
          <p:cNvPr id="13" name="Espace réservé du numéro de diapositive 12"/>
          <p:cNvSpPr>
            <a:spLocks noGrp="1"/>
          </p:cNvSpPr>
          <p:nvPr>
            <p:ph type="sldNum" sz="quarter" idx="11"/>
          </p:nvPr>
        </p:nvSpPr>
        <p:spPr/>
        <p:txBody>
          <a:bodyPr/>
          <a:lstStyle/>
          <a:p>
            <a:r>
              <a:rPr lang="en-US" smtClean="0"/>
              <a:t>Slide </a:t>
            </a:r>
            <a:fld id="{DAEF4D36-AE85-49C9-90DE-66D02B257272}" type="slidenum">
              <a:rPr lang="en-US" smtClean="0"/>
              <a:pPr/>
              <a:t>3</a:t>
            </a:fld>
            <a:endParaRPr lang="en-US" dirty="0"/>
          </a:p>
        </p:txBody>
      </p:sp>
    </p:spTree>
    <p:extLst>
      <p:ext uri="{BB962C8B-B14F-4D97-AF65-F5344CB8AC3E}">
        <p14:creationId xmlns:p14="http://schemas.microsoft.com/office/powerpoint/2010/main" xmlns="" val="880633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sp>
        <p:nvSpPr>
          <p:cNvPr id="4" name="タイトル 3"/>
          <p:cNvSpPr>
            <a:spLocks noGrp="1"/>
          </p:cNvSpPr>
          <p:nvPr>
            <p:ph type="ctrTitle"/>
          </p:nvPr>
        </p:nvSpPr>
        <p:spPr>
          <a:prstGeom prst="rect">
            <a:avLst/>
          </a:prstGeom>
        </p:spPr>
        <p:txBody>
          <a:bodyPr/>
          <a:lstStyle/>
          <a:p>
            <a:r>
              <a:rPr lang="en-US" sz="8800" dirty="0" smtClean="0">
                <a:latin typeface="Batang" pitchFamily="18" charset="-127"/>
                <a:ea typeface="Batang" pitchFamily="18" charset="-127"/>
              </a:rPr>
              <a:t>Our Services</a:t>
            </a:r>
            <a:endParaRPr lang="en-US" sz="8800" dirty="0">
              <a:latin typeface="Batang" pitchFamily="18" charset="-127"/>
              <a:ea typeface="Batang" pitchFamily="18" charset="-127"/>
            </a:endParaRPr>
          </a:p>
        </p:txBody>
      </p:sp>
    </p:spTree>
    <p:extLst>
      <p:ext uri="{BB962C8B-B14F-4D97-AF65-F5344CB8AC3E}">
        <p14:creationId xmlns:p14="http://schemas.microsoft.com/office/powerpoint/2010/main" xmlns="" val="3079281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5</a:t>
            </a:fld>
            <a:endParaRPr lang="en-US" dirty="0"/>
          </a:p>
        </p:txBody>
      </p:sp>
      <p:sp>
        <p:nvSpPr>
          <p:cNvPr id="18" name="タイトル 17"/>
          <p:cNvSpPr>
            <a:spLocks noGrp="1"/>
          </p:cNvSpPr>
          <p:nvPr>
            <p:ph type="title"/>
          </p:nvPr>
        </p:nvSpPr>
        <p:spPr/>
        <p:txBody>
          <a:bodyPr/>
          <a:lstStyle/>
          <a:p>
            <a:r>
              <a:rPr lang="en-US" dirty="0" smtClean="0"/>
              <a:t>The 4 P of Marketing</a:t>
            </a:r>
            <a:endParaRPr lang="en-US" dirty="0"/>
          </a:p>
        </p:txBody>
      </p:sp>
      <p:sp>
        <p:nvSpPr>
          <p:cNvPr id="20" name="テキスト プレースホルダー 19"/>
          <p:cNvSpPr>
            <a:spLocks noGrp="1"/>
          </p:cNvSpPr>
          <p:nvPr>
            <p:ph type="body" sz="quarter" idx="12"/>
          </p:nvPr>
        </p:nvSpPr>
        <p:spPr>
          <a:xfrm>
            <a:off x="765429" y="5566267"/>
            <a:ext cx="5114281" cy="1025346"/>
          </a:xfrm>
          <a:noFill/>
        </p:spPr>
        <p:txBody>
          <a:bodyPr/>
          <a:lstStyle/>
          <a:p>
            <a:r>
              <a:rPr lang="en-US" dirty="0" smtClean="0"/>
              <a:t>Place</a:t>
            </a:r>
            <a:endParaRPr lang="en-US" dirty="0">
              <a:solidFill>
                <a:srgbClr val="0099FF"/>
              </a:solidFill>
            </a:endParaRPr>
          </a:p>
        </p:txBody>
      </p:sp>
      <p:sp>
        <p:nvSpPr>
          <p:cNvPr id="21" name="テキスト プレースホルダー 20"/>
          <p:cNvSpPr>
            <a:spLocks noGrp="1"/>
          </p:cNvSpPr>
          <p:nvPr>
            <p:ph type="body" sz="quarter" idx="14"/>
          </p:nvPr>
        </p:nvSpPr>
        <p:spPr>
          <a:xfrm>
            <a:off x="765430" y="6651774"/>
            <a:ext cx="5114281" cy="1852146"/>
          </a:xfrm>
        </p:spPr>
        <p:txBody>
          <a:bodyPr/>
          <a:lstStyle/>
          <a:p>
            <a:r>
              <a:rPr lang="en-US" dirty="0" err="1" smtClean="0"/>
              <a:t>TakeTaxi</a:t>
            </a:r>
            <a:r>
              <a:rPr lang="en-US" dirty="0" smtClean="0"/>
              <a:t> is located in the city of </a:t>
            </a:r>
            <a:r>
              <a:rPr lang="en-US" dirty="0" err="1" smtClean="0"/>
              <a:t>Mohammedia</a:t>
            </a:r>
            <a:r>
              <a:rPr lang="en-US" dirty="0" smtClean="0"/>
              <a:t> for two reasons, first one is to be near to our clients and the second is that this city doesn’t contains a lot of competition.</a:t>
            </a:r>
            <a:endParaRPr lang="en-US" dirty="0"/>
          </a:p>
        </p:txBody>
      </p:sp>
      <p:sp>
        <p:nvSpPr>
          <p:cNvPr id="22" name="テキスト プレースホルダー 21"/>
          <p:cNvSpPr>
            <a:spLocks noGrp="1"/>
          </p:cNvSpPr>
          <p:nvPr>
            <p:ph type="body" sz="quarter" idx="21"/>
          </p:nvPr>
        </p:nvSpPr>
        <p:spPr>
          <a:xfrm>
            <a:off x="765429" y="2058675"/>
            <a:ext cx="5114281" cy="1025346"/>
          </a:xfrm>
          <a:noFill/>
        </p:spPr>
        <p:txBody>
          <a:bodyPr/>
          <a:lstStyle/>
          <a:p>
            <a:r>
              <a:rPr lang="en-US" dirty="0" smtClean="0">
                <a:solidFill>
                  <a:srgbClr val="0099FF"/>
                </a:solidFill>
              </a:rPr>
              <a:t>Product</a:t>
            </a:r>
            <a:endParaRPr lang="en-US" dirty="0">
              <a:solidFill>
                <a:srgbClr val="0099FF"/>
              </a:solidFill>
            </a:endParaRPr>
          </a:p>
        </p:txBody>
      </p:sp>
      <p:sp>
        <p:nvSpPr>
          <p:cNvPr id="23" name="テキスト プレースホルダー 22"/>
          <p:cNvSpPr>
            <a:spLocks noGrp="1"/>
          </p:cNvSpPr>
          <p:nvPr>
            <p:ph type="body" sz="quarter" idx="22"/>
          </p:nvPr>
        </p:nvSpPr>
        <p:spPr>
          <a:xfrm>
            <a:off x="765430" y="3144182"/>
            <a:ext cx="5114281" cy="1852146"/>
          </a:xfrm>
        </p:spPr>
        <p:txBody>
          <a:bodyPr/>
          <a:lstStyle/>
          <a:p>
            <a:r>
              <a:rPr lang="en-US" dirty="0" smtClean="0"/>
              <a:t>Our product is for taxi-driver how wants to get more clients and for users of taxis how wants to take taxis easily and to not waste there time. </a:t>
            </a:r>
            <a:endParaRPr lang="en-US" dirty="0"/>
          </a:p>
        </p:txBody>
      </p:sp>
      <p:sp>
        <p:nvSpPr>
          <p:cNvPr id="24" name="テキスト プレースホルダー 23"/>
          <p:cNvSpPr>
            <a:spLocks noGrp="1"/>
          </p:cNvSpPr>
          <p:nvPr>
            <p:ph type="body" sz="quarter" idx="24"/>
          </p:nvPr>
        </p:nvSpPr>
        <p:spPr>
          <a:xfrm>
            <a:off x="12366496" y="5566267"/>
            <a:ext cx="5114281" cy="1025346"/>
          </a:xfrm>
          <a:noFill/>
        </p:spPr>
        <p:txBody>
          <a:bodyPr/>
          <a:lstStyle/>
          <a:p>
            <a:r>
              <a:rPr lang="en-US" dirty="0" smtClean="0">
                <a:solidFill>
                  <a:srgbClr val="0099FF"/>
                </a:solidFill>
              </a:rPr>
              <a:t>Promotion</a:t>
            </a:r>
            <a:endParaRPr lang="en-US" dirty="0">
              <a:solidFill>
                <a:srgbClr val="0099FF"/>
              </a:solidFill>
            </a:endParaRPr>
          </a:p>
        </p:txBody>
      </p:sp>
      <p:sp>
        <p:nvSpPr>
          <p:cNvPr id="25" name="テキスト プレースホルダー 24"/>
          <p:cNvSpPr>
            <a:spLocks noGrp="1"/>
          </p:cNvSpPr>
          <p:nvPr>
            <p:ph type="body" sz="quarter" idx="25"/>
          </p:nvPr>
        </p:nvSpPr>
        <p:spPr>
          <a:xfrm>
            <a:off x="12366497" y="6651774"/>
            <a:ext cx="5114281" cy="1852146"/>
          </a:xfrm>
        </p:spPr>
        <p:txBody>
          <a:bodyPr/>
          <a:lstStyle/>
          <a:p>
            <a:r>
              <a:rPr lang="en-US" dirty="0" smtClean="0"/>
              <a:t>We offer to our customers after a fixed number of travels a bonus, and also for drivers when they exceed a certain number of customers we offer them discounts.</a:t>
            </a:r>
            <a:endParaRPr lang="en-US" dirty="0"/>
          </a:p>
        </p:txBody>
      </p:sp>
      <p:sp>
        <p:nvSpPr>
          <p:cNvPr id="26" name="テキスト プレースホルダー 25"/>
          <p:cNvSpPr>
            <a:spLocks noGrp="1"/>
          </p:cNvSpPr>
          <p:nvPr>
            <p:ph type="body" sz="quarter" idx="27"/>
          </p:nvPr>
        </p:nvSpPr>
        <p:spPr>
          <a:xfrm>
            <a:off x="12366495" y="2058675"/>
            <a:ext cx="5114281" cy="1025346"/>
          </a:xfrm>
          <a:noFill/>
        </p:spPr>
        <p:txBody>
          <a:bodyPr/>
          <a:lstStyle/>
          <a:p>
            <a:r>
              <a:rPr lang="en-US" dirty="0" smtClean="0"/>
              <a:t>Price</a:t>
            </a:r>
            <a:endParaRPr lang="en-US" dirty="0">
              <a:solidFill>
                <a:srgbClr val="0099FF"/>
              </a:solidFill>
            </a:endParaRPr>
          </a:p>
        </p:txBody>
      </p:sp>
      <p:sp>
        <p:nvSpPr>
          <p:cNvPr id="27" name="テキスト プレースホルダー 26"/>
          <p:cNvSpPr>
            <a:spLocks noGrp="1"/>
          </p:cNvSpPr>
          <p:nvPr>
            <p:ph type="body" sz="quarter" idx="28"/>
          </p:nvPr>
        </p:nvSpPr>
        <p:spPr>
          <a:xfrm>
            <a:off x="12366496" y="3144182"/>
            <a:ext cx="5114281" cy="1852146"/>
          </a:xfrm>
        </p:spPr>
        <p:txBody>
          <a:bodyPr/>
          <a:lstStyle/>
          <a:p>
            <a:r>
              <a:rPr lang="en-US" dirty="0" smtClean="0"/>
              <a:t>The prices fixed by </a:t>
            </a:r>
            <a:r>
              <a:rPr lang="en-US" dirty="0" err="1" smtClean="0"/>
              <a:t>TakeTaxi</a:t>
            </a:r>
            <a:r>
              <a:rPr lang="en-US" dirty="0" smtClean="0"/>
              <a:t> are reasonable and encouraging for our customers </a:t>
            </a:r>
            <a:endParaRPr lang="en-US" dirty="0"/>
          </a:p>
        </p:txBody>
      </p:sp>
      <p:graphicFrame>
        <p:nvGraphicFramePr>
          <p:cNvPr id="33" name="グラフ プレースホルダー 32"/>
          <p:cNvGraphicFramePr>
            <a:graphicFrameLocks noGrp="1"/>
          </p:cNvGraphicFramePr>
          <p:nvPr>
            <p:ph type="chart" sz="quarter" idx="29"/>
            <p:extLst>
              <p:ext uri="{D42A27DB-BD31-4B8C-83A1-F6EECF244321}">
                <p14:modId xmlns:p14="http://schemas.microsoft.com/office/powerpoint/2010/main" xmlns="" val="1678034443"/>
              </p:ext>
            </p:extLst>
          </p:nvPr>
        </p:nvGraphicFramePr>
        <p:xfrm>
          <a:off x="6054662" y="2206308"/>
          <a:ext cx="6135687" cy="61356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214069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lang="en-US" dirty="0" smtClean="0"/>
              <a:t>PESTEL Analysis</a:t>
            </a:r>
            <a:endParaRPr lang="en-US" dirty="0"/>
          </a:p>
        </p:txBody>
      </p:sp>
      <p:sp>
        <p:nvSpPr>
          <p:cNvPr id="13" name="テキスト プレースホルダー 12"/>
          <p:cNvSpPr>
            <a:spLocks noGrp="1"/>
          </p:cNvSpPr>
          <p:nvPr>
            <p:ph type="body" sz="quarter" idx="12"/>
          </p:nvPr>
        </p:nvSpPr>
        <p:spPr>
          <a:xfrm>
            <a:off x="10483150" y="2798064"/>
            <a:ext cx="3774508" cy="582024"/>
          </a:xfrm>
        </p:spPr>
        <p:txBody>
          <a:bodyPr/>
          <a:lstStyle/>
          <a:p>
            <a:r>
              <a:rPr lang="fr-FR" dirty="0" smtClean="0"/>
              <a:t>Social </a:t>
            </a:r>
            <a:r>
              <a:rPr lang="fr-FR" dirty="0" err="1" smtClean="0"/>
              <a:t>factors</a:t>
            </a:r>
            <a:endParaRPr lang="en-US" dirty="0"/>
          </a:p>
        </p:txBody>
      </p:sp>
      <p:sp>
        <p:nvSpPr>
          <p:cNvPr id="14" name="テキスト プレースホルダー 13"/>
          <p:cNvSpPr>
            <a:spLocks noGrp="1"/>
          </p:cNvSpPr>
          <p:nvPr>
            <p:ph type="body" sz="quarter" idx="14"/>
          </p:nvPr>
        </p:nvSpPr>
        <p:spPr>
          <a:xfrm>
            <a:off x="10464863" y="3696281"/>
            <a:ext cx="3774508" cy="3545767"/>
          </a:xfrm>
        </p:spPr>
        <p:txBody>
          <a:bodyPr/>
          <a:lstStyle/>
          <a:p>
            <a:r>
              <a:rPr lang="en-US" dirty="0" smtClean="0"/>
              <a:t>The sector of VTC is a sector which is being </a:t>
            </a:r>
            <a:r>
              <a:rPr lang="en-US" dirty="0" err="1" smtClean="0"/>
              <a:t>digitalised</a:t>
            </a:r>
            <a:r>
              <a:rPr lang="en-US" dirty="0" smtClean="0"/>
              <a:t> seen the change of the habits of the consumers who are more and more related to their </a:t>
            </a:r>
            <a:r>
              <a:rPr lang="en-US" dirty="0" err="1" smtClean="0"/>
              <a:t>smartphones</a:t>
            </a:r>
            <a:r>
              <a:rPr lang="en-US" dirty="0" smtClean="0"/>
              <a:t> from where comes the importance of our service.</a:t>
            </a:r>
            <a:endParaRPr lang="en-US" dirty="0"/>
          </a:p>
        </p:txBody>
      </p:sp>
      <p:sp>
        <p:nvSpPr>
          <p:cNvPr id="16" name="テキスト プレースホルダー 15"/>
          <p:cNvSpPr>
            <a:spLocks noGrp="1"/>
          </p:cNvSpPr>
          <p:nvPr>
            <p:ph type="body" sz="quarter" idx="21"/>
          </p:nvPr>
        </p:nvSpPr>
        <p:spPr>
          <a:xfrm>
            <a:off x="2606716" y="2651759"/>
            <a:ext cx="3774508" cy="657787"/>
          </a:xfrm>
        </p:spPr>
        <p:txBody>
          <a:bodyPr/>
          <a:lstStyle/>
          <a:p>
            <a:r>
              <a:rPr lang="fr-FR" dirty="0" err="1" smtClean="0"/>
              <a:t>Political</a:t>
            </a:r>
            <a:r>
              <a:rPr lang="fr-FR" dirty="0" smtClean="0"/>
              <a:t> </a:t>
            </a:r>
            <a:r>
              <a:rPr lang="fr-FR" dirty="0" err="1" smtClean="0"/>
              <a:t>factors</a:t>
            </a:r>
            <a:endParaRPr lang="en-US" dirty="0"/>
          </a:p>
        </p:txBody>
      </p:sp>
      <p:sp>
        <p:nvSpPr>
          <p:cNvPr id="17" name="テキスト プレースホルダー 16"/>
          <p:cNvSpPr>
            <a:spLocks noGrp="1"/>
          </p:cNvSpPr>
          <p:nvPr>
            <p:ph type="body" sz="quarter" idx="22"/>
          </p:nvPr>
        </p:nvSpPr>
        <p:spPr>
          <a:xfrm>
            <a:off x="2551853" y="3753755"/>
            <a:ext cx="3774508" cy="3908917"/>
          </a:xfrm>
        </p:spPr>
        <p:txBody>
          <a:bodyPr/>
          <a:lstStyle/>
          <a:p>
            <a:r>
              <a:rPr lang="en-US" dirty="0" smtClean="0"/>
              <a:t>We </a:t>
            </a:r>
            <a:r>
              <a:rPr lang="en-US" dirty="0" err="1" smtClean="0"/>
              <a:t>choosed</a:t>
            </a:r>
            <a:r>
              <a:rPr lang="en-US" dirty="0" smtClean="0"/>
              <a:t> Morocco for starting out business </a:t>
            </a:r>
            <a:r>
              <a:rPr lang="en-US" dirty="0" err="1" smtClean="0"/>
              <a:t>beacause</a:t>
            </a:r>
            <a:r>
              <a:rPr lang="en-US" dirty="0" smtClean="0"/>
              <a:t> of its political stability and wild opportunities.</a:t>
            </a:r>
          </a:p>
          <a:p>
            <a:r>
              <a:rPr lang="en-US" dirty="0" err="1" smtClean="0"/>
              <a:t>TakeTaxi</a:t>
            </a:r>
            <a:r>
              <a:rPr lang="en-US" dirty="0" smtClean="0"/>
              <a:t> works only with legal taxi drivers to avoid </a:t>
            </a:r>
            <a:r>
              <a:rPr lang="en-US" dirty="0" err="1" smtClean="0"/>
              <a:t>beeing</a:t>
            </a:r>
            <a:r>
              <a:rPr lang="en-US" dirty="0" smtClean="0"/>
              <a:t> in illegal situation.</a:t>
            </a:r>
            <a:endParaRPr lang="en-US" dirty="0"/>
          </a:p>
        </p:txBody>
      </p:sp>
      <p:sp>
        <p:nvSpPr>
          <p:cNvPr id="19" name="テキスト プレースホルダー 18"/>
          <p:cNvSpPr>
            <a:spLocks noGrp="1"/>
          </p:cNvSpPr>
          <p:nvPr>
            <p:ph type="body" sz="quarter" idx="24"/>
          </p:nvPr>
        </p:nvSpPr>
        <p:spPr>
          <a:xfrm>
            <a:off x="6215145" y="2816352"/>
            <a:ext cx="3774508" cy="548058"/>
          </a:xfrm>
        </p:spPr>
        <p:txBody>
          <a:bodyPr/>
          <a:lstStyle/>
          <a:p>
            <a:r>
              <a:rPr lang="en-US" dirty="0" smtClean="0"/>
              <a:t>Economic factors</a:t>
            </a:r>
            <a:endParaRPr lang="en-US" dirty="0"/>
          </a:p>
        </p:txBody>
      </p:sp>
      <p:sp>
        <p:nvSpPr>
          <p:cNvPr id="20" name="テキスト プレースホルダー 19"/>
          <p:cNvSpPr>
            <a:spLocks noGrp="1"/>
          </p:cNvSpPr>
          <p:nvPr>
            <p:ph type="body" sz="quarter" idx="25"/>
          </p:nvPr>
        </p:nvSpPr>
        <p:spPr>
          <a:xfrm>
            <a:off x="6215146" y="3772043"/>
            <a:ext cx="3774508" cy="3159109"/>
          </a:xfrm>
        </p:spPr>
        <p:txBody>
          <a:bodyPr/>
          <a:lstStyle/>
          <a:p>
            <a:r>
              <a:rPr lang="en-US" dirty="0" smtClean="0"/>
              <a:t>Most citizens who use small taxis often have an average salary and have the possibility to access our service in addition to that the economic vision of Morocco encourages the digitalization of services.</a:t>
            </a:r>
            <a:endParaRPr lang="en-US" dirty="0"/>
          </a:p>
        </p:txBody>
      </p:sp>
    </p:spTree>
    <p:extLst>
      <p:ext uri="{BB962C8B-B14F-4D97-AF65-F5344CB8AC3E}">
        <p14:creationId xmlns:p14="http://schemas.microsoft.com/office/powerpoint/2010/main" xmlns="" val="1623892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7</a:t>
            </a:fld>
            <a:endParaRPr lang="en-US" dirty="0"/>
          </a:p>
        </p:txBody>
      </p:sp>
      <p:sp>
        <p:nvSpPr>
          <p:cNvPr id="11" name="タイトル 10"/>
          <p:cNvSpPr>
            <a:spLocks noGrp="1"/>
          </p:cNvSpPr>
          <p:nvPr>
            <p:ph type="title"/>
          </p:nvPr>
        </p:nvSpPr>
        <p:spPr/>
        <p:txBody>
          <a:bodyPr/>
          <a:lstStyle/>
          <a:p>
            <a:r>
              <a:rPr lang="en-US" dirty="0" smtClean="0"/>
              <a:t>PESTEL Analysis</a:t>
            </a:r>
            <a:endParaRPr lang="en-US" dirty="0"/>
          </a:p>
        </p:txBody>
      </p:sp>
      <p:sp>
        <p:nvSpPr>
          <p:cNvPr id="26" name="テキスト プレースホルダー 21"/>
          <p:cNvSpPr>
            <a:spLocks noGrp="1"/>
          </p:cNvSpPr>
          <p:nvPr>
            <p:ph type="body" sz="quarter" idx="27"/>
          </p:nvPr>
        </p:nvSpPr>
        <p:spPr>
          <a:xfrm>
            <a:off x="466531" y="1611956"/>
            <a:ext cx="7127840" cy="360593"/>
          </a:xfrm>
        </p:spPr>
        <p:txBody>
          <a:bodyPr/>
          <a:lstStyle/>
          <a:p>
            <a:r>
              <a:rPr lang="en-US" dirty="0" smtClean="0"/>
              <a:t>Technological factors</a:t>
            </a:r>
            <a:endParaRPr lang="en-US" dirty="0"/>
          </a:p>
        </p:txBody>
      </p:sp>
      <p:sp>
        <p:nvSpPr>
          <p:cNvPr id="27" name="テキスト プレースホルダー 22"/>
          <p:cNvSpPr txBox="1">
            <a:spLocks/>
          </p:cNvSpPr>
          <p:nvPr/>
        </p:nvSpPr>
        <p:spPr>
          <a:xfrm>
            <a:off x="466532" y="2311616"/>
            <a:ext cx="7127840" cy="4854295"/>
          </a:xfrm>
          <a:prstGeom prst="rect">
            <a:avLst/>
          </a:prstGeom>
        </p:spPr>
        <p:txBody>
          <a:bodyPr anchor="t"/>
          <a:lstStyle/>
          <a:p>
            <a:pPr marL="0" marR="0" lvl="0" indent="0" algn="l" defTabSz="1371600" rtl="0" eaLnBrk="1" fontAlgn="auto" latinLnBrk="0" hangingPunct="1">
              <a:lnSpc>
                <a:spcPts val="2800"/>
              </a:lnSpc>
              <a:spcBef>
                <a:spcPts val="1500"/>
              </a:spcBef>
              <a:spcAft>
                <a:spcPts val="0"/>
              </a:spcAft>
              <a:buClrTx/>
              <a:buSzTx/>
              <a:buFont typeface="Wingdings" panose="05000000000000000000" pitchFamily="2" charset="2"/>
              <a:buNone/>
              <a:tabLst/>
              <a:defRPr/>
            </a:pPr>
            <a:r>
              <a:rPr kumimoji="0" lang="en-US" sz="2200" b="0" i="0" u="none" strike="noStrike" kern="1200" cap="none" spc="0" normalizeH="0" baseline="0" noProof="0" smtClean="0">
                <a:ln>
                  <a:noFill/>
                </a:ln>
                <a:solidFill>
                  <a:schemeClr val="tx1">
                    <a:lumMod val="65000"/>
                    <a:lumOff val="35000"/>
                  </a:schemeClr>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Consumers make reservation through the app. An estimate for the ride cost can appear in the app — it depends on many factors like drop off location and traffic . They can pay for the ride up front through the app too. And drivers who are on duty respond and pick up the passengers to take them to their destination.</a:t>
            </a:r>
          </a:p>
          <a:p>
            <a:pPr marL="0" marR="0" lvl="0" indent="0" algn="l" defTabSz="1371600" rtl="0" eaLnBrk="1" fontAlgn="auto" latinLnBrk="0" hangingPunct="1">
              <a:lnSpc>
                <a:spcPts val="2800"/>
              </a:lnSpc>
              <a:spcBef>
                <a:spcPts val="1500"/>
              </a:spcBef>
              <a:spcAft>
                <a:spcPts val="0"/>
              </a:spcAft>
              <a:buClrTx/>
              <a:buSzTx/>
              <a:buFont typeface="Wingdings" panose="05000000000000000000" pitchFamily="2" charset="2"/>
              <a:buNone/>
              <a:tabLst/>
              <a:defRPr/>
            </a:pPr>
            <a:r>
              <a:rPr kumimoji="0" lang="en-US" sz="2200" b="0" i="0" u="none" strike="noStrike" kern="1200" cap="none" spc="0" normalizeH="0" baseline="0" noProof="0" smtClean="0">
                <a:ln>
                  <a:noFill/>
                </a:ln>
                <a:solidFill>
                  <a:schemeClr val="tx1">
                    <a:lumMod val="65000"/>
                    <a:lumOff val="35000"/>
                  </a:schemeClr>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The app is incredibly important to Uber. It can’t function if the server goes down or suffers difficulties. The company must ensure everything is working, reliable and ready to go. Many drivers use 4G or 3G networks to connect to the server  — it’s deemed critical to do their jobs..</a:t>
            </a:r>
          </a:p>
          <a:p>
            <a:pPr marL="0" marR="0" lvl="0" indent="0" algn="l" defTabSz="1371600" rtl="0" eaLnBrk="1" fontAlgn="auto" latinLnBrk="0" hangingPunct="1">
              <a:lnSpc>
                <a:spcPts val="2800"/>
              </a:lnSpc>
              <a:spcBef>
                <a:spcPts val="1500"/>
              </a:spcBef>
              <a:spcAft>
                <a:spcPts val="0"/>
              </a:spcAft>
              <a:buClrTx/>
              <a:buSzTx/>
              <a:buFont typeface="Wingdings" panose="05000000000000000000" pitchFamily="2" charset="2"/>
              <a:buNone/>
              <a:tabLst/>
              <a:defRPr/>
            </a:pPr>
            <a:endParaRPr kumimoji="0" lang="en-US" sz="2200" b="0" i="0" u="none" strike="noStrike" kern="1200" cap="none" spc="0" normalizeH="0" baseline="0" noProof="0" dirty="0">
              <a:ln>
                <a:noFill/>
              </a:ln>
              <a:solidFill>
                <a:schemeClr val="tx1">
                  <a:lumMod val="65000"/>
                  <a:lumOff val="35000"/>
                </a:schemeClr>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テキスト プレースホルダー 15"/>
          <p:cNvSpPr>
            <a:spLocks noGrp="1"/>
          </p:cNvSpPr>
          <p:nvPr>
            <p:ph type="body" sz="quarter" idx="21"/>
          </p:nvPr>
        </p:nvSpPr>
        <p:spPr>
          <a:xfrm>
            <a:off x="8074828" y="1408175"/>
            <a:ext cx="3774508" cy="657787"/>
          </a:xfrm>
        </p:spPr>
        <p:txBody>
          <a:bodyPr/>
          <a:lstStyle/>
          <a:p>
            <a:r>
              <a:rPr lang="fr-FR" dirty="0" err="1" smtClean="0"/>
              <a:t>Environmental</a:t>
            </a:r>
            <a:r>
              <a:rPr lang="fr-FR" dirty="0" smtClean="0"/>
              <a:t> </a:t>
            </a:r>
            <a:r>
              <a:rPr lang="fr-FR" dirty="0" err="1" smtClean="0"/>
              <a:t>factors</a:t>
            </a:r>
            <a:endParaRPr lang="en-US" dirty="0"/>
          </a:p>
        </p:txBody>
      </p:sp>
      <p:sp>
        <p:nvSpPr>
          <p:cNvPr id="29" name="テキスト プレースホルダー 16"/>
          <p:cNvSpPr>
            <a:spLocks noGrp="1"/>
          </p:cNvSpPr>
          <p:nvPr>
            <p:ph type="body" sz="quarter" idx="22"/>
          </p:nvPr>
        </p:nvSpPr>
        <p:spPr>
          <a:xfrm>
            <a:off x="8093117" y="2437019"/>
            <a:ext cx="3774508" cy="3908917"/>
          </a:xfrm>
        </p:spPr>
        <p:txBody>
          <a:bodyPr/>
          <a:lstStyle/>
          <a:p>
            <a:r>
              <a:rPr lang="en-US" dirty="0" err="1" smtClean="0"/>
              <a:t>TakeTaxi</a:t>
            </a:r>
            <a:r>
              <a:rPr lang="en-US" dirty="0" smtClean="0"/>
              <a:t> reduces the ride of the small taxis while allowing them to go directly to the customers without </a:t>
            </a:r>
            <a:r>
              <a:rPr lang="en-US" dirty="0" smtClean="0"/>
              <a:t>walking around </a:t>
            </a:r>
            <a:r>
              <a:rPr lang="en-US" dirty="0" smtClean="0"/>
              <a:t>which decreases the fuel consumption.</a:t>
            </a:r>
            <a:endParaRPr lang="en-US" dirty="0"/>
          </a:p>
        </p:txBody>
      </p:sp>
      <p:sp>
        <p:nvSpPr>
          <p:cNvPr id="8" name="テキスト プレースホルダー 15"/>
          <p:cNvSpPr>
            <a:spLocks noGrp="1"/>
          </p:cNvSpPr>
          <p:nvPr>
            <p:ph type="body" sz="quarter" idx="21"/>
          </p:nvPr>
        </p:nvSpPr>
        <p:spPr>
          <a:xfrm>
            <a:off x="12579772" y="1414271"/>
            <a:ext cx="3774508" cy="657787"/>
          </a:xfrm>
        </p:spPr>
        <p:txBody>
          <a:bodyPr/>
          <a:lstStyle/>
          <a:p>
            <a:r>
              <a:rPr lang="fr-FR" dirty="0" err="1" smtClean="0"/>
              <a:t>Legal</a:t>
            </a:r>
            <a:r>
              <a:rPr lang="fr-FR" dirty="0" smtClean="0"/>
              <a:t> </a:t>
            </a:r>
            <a:r>
              <a:rPr lang="fr-FR" dirty="0" err="1" smtClean="0"/>
              <a:t>factors</a:t>
            </a:r>
            <a:endParaRPr lang="en-US" dirty="0"/>
          </a:p>
        </p:txBody>
      </p:sp>
      <p:sp>
        <p:nvSpPr>
          <p:cNvPr id="9" name="テキスト プレースホルダー 16"/>
          <p:cNvSpPr>
            <a:spLocks noGrp="1"/>
          </p:cNvSpPr>
          <p:nvPr>
            <p:ph type="body" sz="quarter" idx="22"/>
          </p:nvPr>
        </p:nvSpPr>
        <p:spPr>
          <a:xfrm>
            <a:off x="12598061" y="2443115"/>
            <a:ext cx="3774508" cy="3908917"/>
          </a:xfrm>
        </p:spPr>
        <p:txBody>
          <a:bodyPr/>
          <a:lstStyle/>
          <a:p>
            <a:r>
              <a:rPr lang="en-US" dirty="0" smtClean="0"/>
              <a:t>Our </a:t>
            </a:r>
            <a:r>
              <a:rPr lang="en-US" dirty="0" smtClean="0"/>
              <a:t>company must follow technical usage laws, transport laws, labor and employee safety laws.</a:t>
            </a:r>
            <a:endParaRPr lang="en-US" dirty="0"/>
          </a:p>
        </p:txBody>
      </p:sp>
    </p:spTree>
    <p:extLst>
      <p:ext uri="{BB962C8B-B14F-4D97-AF65-F5344CB8AC3E}">
        <p14:creationId xmlns:p14="http://schemas.microsoft.com/office/powerpoint/2010/main" xmlns="" val="1623892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lang="en-US" dirty="0" smtClean="0"/>
              <a:t>History</a:t>
            </a:r>
            <a:endParaRPr lang="en-US" dirty="0"/>
          </a:p>
        </p:txBody>
      </p:sp>
      <p:sp>
        <p:nvSpPr>
          <p:cNvPr id="25" name="サブタイトル 24"/>
          <p:cNvSpPr>
            <a:spLocks noGrp="1"/>
          </p:cNvSpPr>
          <p:nvPr>
            <p:ph type="subTitle" idx="1"/>
          </p:nvPr>
        </p:nvSpPr>
        <p:spPr>
          <a:xfrm>
            <a:off x="316229" y="1305407"/>
            <a:ext cx="17646914" cy="956194"/>
          </a:xfrm>
        </p:spPr>
        <p:txBody>
          <a:bodyPr>
            <a:normAutofit/>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endParaRPr lang="en-US" dirty="0"/>
          </a:p>
        </p:txBody>
      </p:sp>
      <p:sp>
        <p:nvSpPr>
          <p:cNvPr id="28" name="円/楕円 27"/>
          <p:cNvSpPr/>
          <p:nvPr/>
        </p:nvSpPr>
        <p:spPr>
          <a:xfrm>
            <a:off x="2865718" y="4733083"/>
            <a:ext cx="2044700" cy="2044700"/>
          </a:xfrm>
          <a:prstGeom prst="ellipse">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1980</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円/楕円 28"/>
          <p:cNvSpPr/>
          <p:nvPr/>
        </p:nvSpPr>
        <p:spPr>
          <a:xfrm>
            <a:off x="6311900" y="4733083"/>
            <a:ext cx="2044700" cy="2044700"/>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1990</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円/楕円 29"/>
          <p:cNvSpPr/>
          <p:nvPr/>
        </p:nvSpPr>
        <p:spPr>
          <a:xfrm>
            <a:off x="9758082" y="4733083"/>
            <a:ext cx="2044700" cy="20447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2000</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円/楕円 30"/>
          <p:cNvSpPr/>
          <p:nvPr/>
        </p:nvSpPr>
        <p:spPr>
          <a:xfrm>
            <a:off x="13204264" y="4733083"/>
            <a:ext cx="2044700" cy="2044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2010</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33" name="直線コネクタ 32"/>
          <p:cNvCxnSpPr>
            <a:stCxn id="28" idx="2"/>
          </p:cNvCxnSpPr>
          <p:nvPr/>
        </p:nvCxnSpPr>
        <p:spPr>
          <a:xfrm flipH="1">
            <a:off x="0" y="5755433"/>
            <a:ext cx="286571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29" idx="2"/>
            <a:endCxn id="28" idx="6"/>
          </p:cNvCxnSpPr>
          <p:nvPr/>
        </p:nvCxnSpPr>
        <p:spPr>
          <a:xfrm flipH="1">
            <a:off x="4910418" y="5755433"/>
            <a:ext cx="140148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30" idx="2"/>
            <a:endCxn id="29" idx="6"/>
          </p:cNvCxnSpPr>
          <p:nvPr/>
        </p:nvCxnSpPr>
        <p:spPr>
          <a:xfrm flipH="1">
            <a:off x="8356600" y="5755433"/>
            <a:ext cx="140148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31" idx="2"/>
            <a:endCxn id="30" idx="6"/>
          </p:cNvCxnSpPr>
          <p:nvPr/>
        </p:nvCxnSpPr>
        <p:spPr>
          <a:xfrm flipH="1">
            <a:off x="11802782" y="5755433"/>
            <a:ext cx="140148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a:endCxn id="31" idx="6"/>
          </p:cNvCxnSpPr>
          <p:nvPr/>
        </p:nvCxnSpPr>
        <p:spPr>
          <a:xfrm flipH="1">
            <a:off x="15248964" y="5755433"/>
            <a:ext cx="3039036"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0" y="5244051"/>
            <a:ext cx="813043" cy="507831"/>
          </a:xfrm>
          <a:prstGeom prst="rect">
            <a:avLst/>
          </a:prstGeom>
          <a:noFill/>
        </p:spPr>
        <p:txBody>
          <a:bodyPr wrap="none" rtlCol="0">
            <a:spAutoFit/>
          </a:bodyPr>
          <a:lstStyle/>
          <a:p>
            <a:r>
              <a:rPr lang="en-US" i="1"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Past</a:t>
            </a:r>
          </a:p>
        </p:txBody>
      </p:sp>
      <p:sp>
        <p:nvSpPr>
          <p:cNvPr id="48" name="テキスト ボックス 47"/>
          <p:cNvSpPr txBox="1"/>
          <p:nvPr/>
        </p:nvSpPr>
        <p:spPr>
          <a:xfrm>
            <a:off x="17169296" y="5244051"/>
            <a:ext cx="1118704" cy="507831"/>
          </a:xfrm>
          <a:prstGeom prst="rect">
            <a:avLst/>
          </a:prstGeom>
          <a:noFill/>
        </p:spPr>
        <p:txBody>
          <a:bodyPr wrap="none" rtlCol="0">
            <a:spAutoFit/>
          </a:bodyPr>
          <a:lstStyle/>
          <a:p>
            <a:pPr algn="r"/>
            <a:r>
              <a:rPr lang="en-US" i="1"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Future</a:t>
            </a:r>
          </a:p>
        </p:txBody>
      </p:sp>
      <p:sp>
        <p:nvSpPr>
          <p:cNvPr id="49" name="角丸四角形吹き出し 48"/>
          <p:cNvSpPr/>
          <p:nvPr/>
        </p:nvSpPr>
        <p:spPr>
          <a:xfrm>
            <a:off x="2925810" y="3105802"/>
            <a:ext cx="3251620" cy="1116106"/>
          </a:xfrm>
          <a:prstGeom prst="wedgeRoundRectCallout">
            <a:avLst>
              <a:gd name="adj1" fmla="val -21315"/>
              <a:gd name="adj2" fmla="val 72139"/>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Lorem</a:t>
            </a:r>
            <a: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ipsum</a:t>
            </a:r>
            <a: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t> dolor sit </a:t>
            </a: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amet</a:t>
            </a:r>
            <a: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t>, </a:t>
            </a:r>
            <a:b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b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consectetur</a:t>
            </a:r>
            <a: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adipisicing</a:t>
            </a:r>
            <a: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elit</a:t>
            </a:r>
            <a:endPar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角丸四角形吹き出し 49"/>
          <p:cNvSpPr/>
          <p:nvPr/>
        </p:nvSpPr>
        <p:spPr>
          <a:xfrm>
            <a:off x="5104980" y="7340228"/>
            <a:ext cx="3251620" cy="1116106"/>
          </a:xfrm>
          <a:prstGeom prst="wedgeRoundRectCallout">
            <a:avLst>
              <a:gd name="adj1" fmla="val 21694"/>
              <a:gd name="adj2" fmla="val -76054"/>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Lorem ipsum dolor sit amet, </a:t>
            </a:r>
            <a:b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b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consectetur adipisicing elit</a:t>
            </a:r>
            <a:endPar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角丸四角形吹き出し 50"/>
          <p:cNvSpPr/>
          <p:nvPr/>
        </p:nvSpPr>
        <p:spPr>
          <a:xfrm>
            <a:off x="9758082" y="3110524"/>
            <a:ext cx="3251620" cy="1116106"/>
          </a:xfrm>
          <a:prstGeom prst="wedgeRoundRectCallout">
            <a:avLst>
              <a:gd name="adj1" fmla="val -21315"/>
              <a:gd name="adj2" fmla="val 72139"/>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Lorem ipsum dolor sit amet, </a:t>
            </a:r>
            <a:b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b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consectetur adipisicing elit</a:t>
            </a:r>
            <a:endPar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角丸四角形吹き出し 51"/>
          <p:cNvSpPr/>
          <p:nvPr/>
        </p:nvSpPr>
        <p:spPr>
          <a:xfrm>
            <a:off x="11997344" y="7340228"/>
            <a:ext cx="3251620" cy="1116106"/>
          </a:xfrm>
          <a:prstGeom prst="wedgeRoundRectCallout">
            <a:avLst>
              <a:gd name="adj1" fmla="val 21694"/>
              <a:gd name="adj2" fmla="val -76054"/>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Lorem ipsum dolor sit amet, </a:t>
            </a:r>
            <a:b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b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consectetur adipisicing elit</a:t>
            </a:r>
            <a:endPar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89603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1"/>
          </p:nvPr>
        </p:nvSpPr>
        <p:spPr/>
      </p:sp>
      <p:sp>
        <p:nvSpPr>
          <p:cNvPr id="4" name="タイトル 3"/>
          <p:cNvSpPr>
            <a:spLocks noGrp="1"/>
          </p:cNvSpPr>
          <p:nvPr>
            <p:ph type="ctrTitle"/>
          </p:nvPr>
        </p:nvSpPr>
        <p:spPr>
          <a:prstGeom prst="rect">
            <a:avLst/>
          </a:prstGeom>
        </p:spPr>
        <p:txBody>
          <a:bodyPr/>
          <a:lstStyle/>
          <a:p>
            <a:r>
              <a:rPr lang="en-US" dirty="0" smtClean="0"/>
              <a:t>Yes, We are Here Now</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da-DK" dirty="0"/>
              <a:t>At vero eos et accusamus et iusto odio dignissimos ducimus, qui blanditiis praesentium voluptatum deleniti atque corrupti, quos dolores et quas molestias excepturi </a:t>
            </a:r>
            <a:r>
              <a:rPr lang="da-DK" dirty="0" smtClean="0"/>
              <a:t>sint</a:t>
            </a:r>
            <a:endParaRPr lang="en-US" dirty="0"/>
          </a:p>
        </p:txBody>
      </p:sp>
      <p:cxnSp>
        <p:nvCxnSpPr>
          <p:cNvPr id="8" name="直線コネクタ 7"/>
          <p:cNvCxnSpPr/>
          <p:nvPr/>
        </p:nvCxnSpPr>
        <p:spPr>
          <a:xfrm>
            <a:off x="2260600" y="5438274"/>
            <a:ext cx="137414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図プレースホルダー 1"/>
          <p:cNvSpPr>
            <a:spLocks noGrp="1"/>
          </p:cNvSpPr>
          <p:nvPr>
            <p:ph type="pic" sz="quarter" idx="10"/>
          </p:nvPr>
        </p:nvSpPr>
        <p:spPr/>
      </p:sp>
    </p:spTree>
    <p:extLst>
      <p:ext uri="{BB962C8B-B14F-4D97-AF65-F5344CB8AC3E}">
        <p14:creationId xmlns:p14="http://schemas.microsoft.com/office/powerpoint/2010/main" xmlns="" val="1577520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No 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6600"/>
        </a:solidFill>
        <a:ln>
          <a:noFill/>
        </a:ln>
      </a:spPr>
      <a:bodyPr rtlCol="0" anchor="ctr"/>
      <a:lstStyle>
        <a:defPPr algn="ctr">
          <a:defRPr sz="405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2273</TotalTime>
  <Words>1493</Words>
  <Application>Microsoft Office PowerPoint</Application>
  <PresentationFormat>Personnalisé</PresentationFormat>
  <Paragraphs>154</Paragraphs>
  <Slides>22</Slides>
  <Notes>2</Notes>
  <HiddenSlides>0</HiddenSlides>
  <MMClips>0</MMClips>
  <ScaleCrop>false</ScaleCrop>
  <HeadingPairs>
    <vt:vector size="4" baseType="variant">
      <vt:variant>
        <vt:lpstr>Thème</vt:lpstr>
      </vt:variant>
      <vt:variant>
        <vt:i4>2</vt:i4>
      </vt:variant>
      <vt:variant>
        <vt:lpstr>Titres des diapositives</vt:lpstr>
      </vt:variant>
      <vt:variant>
        <vt:i4>22</vt:i4>
      </vt:variant>
    </vt:vector>
  </HeadingPairs>
  <TitlesOfParts>
    <vt:vector size="24" baseType="lpstr">
      <vt:lpstr>No Header</vt:lpstr>
      <vt:lpstr>Header</vt:lpstr>
      <vt:lpstr>TakeTaxi Easy, Secure, Comfortable</vt:lpstr>
      <vt:lpstr>Plan</vt:lpstr>
      <vt:lpstr>About US</vt:lpstr>
      <vt:lpstr>Our Services</vt:lpstr>
      <vt:lpstr>The 4 P of Marketing</vt:lpstr>
      <vt:lpstr>PESTEL Analysis</vt:lpstr>
      <vt:lpstr>PESTEL Analysis</vt:lpstr>
      <vt:lpstr>History</vt:lpstr>
      <vt:lpstr>Yes, We are Here Now</vt:lpstr>
      <vt:lpstr>New Approach</vt:lpstr>
      <vt:lpstr>The Concept You’ve Never Heard</vt:lpstr>
      <vt:lpstr>Purpose and Goal</vt:lpstr>
      <vt:lpstr>The 4 P of Marketing</vt:lpstr>
      <vt:lpstr>4 Important Keys</vt:lpstr>
      <vt:lpstr>The Sky is the Limit</vt:lpstr>
      <vt:lpstr>Marketing Research</vt:lpstr>
      <vt:lpstr>Researching Synopsys</vt:lpstr>
      <vt:lpstr>Positive or Negative?</vt:lpstr>
      <vt:lpstr>Comparison among Markets</vt:lpstr>
      <vt:lpstr>Sales Tendency among Customers</vt:lpstr>
      <vt:lpstr>Make It Possible With Us!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Fomalhaut Blue</dc:title>
  <dc:creator>秋咲准</dc:creator>
  <cp:lastModifiedBy>HP</cp:lastModifiedBy>
  <cp:revision>180</cp:revision>
  <dcterms:created xsi:type="dcterms:W3CDTF">2014-05-07T13:22:54Z</dcterms:created>
  <dcterms:modified xsi:type="dcterms:W3CDTF">2018-12-16T14:38:14Z</dcterms:modified>
</cp:coreProperties>
</file>