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A8A425-B2CE-4CB9-ADEE-FDA56047C6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644767-8E34-4434-858F-B3F8DA224B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19-08-2023 00:35:52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" id="2" name="slide2">
            <a:extLst>
              <a:ext uri="{FF2B5EF4-FFF2-40B4-BE49-F238E27FC236}">
                <a16:creationId xmlns:a16="http://schemas.microsoft.com/office/drawing/2014/main" id="{30FA7F50-40E0-448C-87BC-AD8CD8FF6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2023-08-18T19:05:54Z</dcterms:created>
  <dcterms:modified xsi:type="dcterms:W3CDTF">2023-08-18T19:05:54Z</dcterms:modified>
</cp:coreProperties>
</file>