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6" d="100"/>
          <a:sy n="66" d="100"/>
        </p:scale>
        <p:origin x="5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Home">
            <a:extLst>
              <a:ext uri="{FF2B5EF4-FFF2-40B4-BE49-F238E27FC236}">
                <a16:creationId xmlns:a16="http://schemas.microsoft.com/office/drawing/2014/main" id="{34BD78C4-572B-44AE-AC42-50913FABF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Best / Worst Sellers">
            <a:extLst>
              <a:ext uri="{FF2B5EF4-FFF2-40B4-BE49-F238E27FC236}">
                <a16:creationId xmlns:a16="http://schemas.microsoft.com/office/drawing/2014/main" id="{76227358-C691-46AD-BDF6-E3E1C2A76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068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Soham Parundekar</cp:lastModifiedBy>
  <cp:revision>1</cp:revision>
  <dcterms:created xsi:type="dcterms:W3CDTF">2023-08-17T19:32:37Z</dcterms:created>
  <dcterms:modified xsi:type="dcterms:W3CDTF">2023-08-17T19:37:20Z</dcterms:modified>
</cp:coreProperties>
</file>