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04A4448-57FD-48DE-9349-0BA19FBD4C9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Road Accidents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5216C10-13AF-4ABB-9BA0-84D09EC23B9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19-08-2023 00:30:37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oad Accidents" id="2" name="slide2">
            <a:extLst>
              <a:ext uri="{FF2B5EF4-FFF2-40B4-BE49-F238E27FC236}">
                <a16:creationId xmlns:a16="http://schemas.microsoft.com/office/drawing/2014/main" id="{5CA76420-9C03-4851-ACD0-3F7FBDDB1F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2023-08-18T19:00:40Z</dcterms:created>
  <dcterms:modified xsi:type="dcterms:W3CDTF">2023-08-18T19:00:40Z</dcterms:modified>
</cp:coreProperties>
</file>