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0"/>
  </p:notesMasterIdLst>
  <p:sldIdLst>
    <p:sldId id="256" r:id="rId2"/>
    <p:sldId id="259" r:id="rId3"/>
    <p:sldId id="260" r:id="rId4"/>
    <p:sldId id="312" r:id="rId5"/>
    <p:sldId id="313" r:id="rId6"/>
    <p:sldId id="314" r:id="rId7"/>
    <p:sldId id="311" r:id="rId8"/>
    <p:sldId id="274"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DM Sans" panose="020B0604020202020204" charset="0"/>
      <p:regular r:id="rId15"/>
      <p:bold r:id="rId16"/>
      <p:italic r:id="rId17"/>
      <p:boldItalic r:id="rId18"/>
    </p:embeddedFont>
    <p:embeddedFont>
      <p:font typeface="Pathway Extreme"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943766-57E0-4BB6-9AD4-CB82B94819C8}">
  <a:tblStyle styleId="{5F943766-57E0-4BB6-9AD4-CB82B94819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B0AF6C7-900F-4212-BB8B-98039D70472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660"/>
  </p:normalViewPr>
  <p:slideViewPr>
    <p:cSldViewPr snapToGrid="0">
      <p:cViewPr>
        <p:scale>
          <a:sx n="88" d="100"/>
          <a:sy n="88" d="100"/>
        </p:scale>
        <p:origin x="88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3"/>
        <p:cNvGrpSpPr/>
        <p:nvPr/>
      </p:nvGrpSpPr>
      <p:grpSpPr>
        <a:xfrm>
          <a:off x="0" y="0"/>
          <a:ext cx="0" cy="0"/>
          <a:chOff x="0" y="0"/>
          <a:chExt cx="0" cy="0"/>
        </a:xfrm>
      </p:grpSpPr>
      <p:sp>
        <p:nvSpPr>
          <p:cNvPr id="2574" name="Google Shape;257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5" name="Google Shape;257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2"/>
        <p:cNvGrpSpPr/>
        <p:nvPr/>
      </p:nvGrpSpPr>
      <p:grpSpPr>
        <a:xfrm>
          <a:off x="0" y="0"/>
          <a:ext cx="0" cy="0"/>
          <a:chOff x="0" y="0"/>
          <a:chExt cx="0" cy="0"/>
        </a:xfrm>
      </p:grpSpPr>
      <p:sp>
        <p:nvSpPr>
          <p:cNvPr id="2603" name="Google Shape;2603;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4" name="Google Shape;2604;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 name="Google Shape;261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 name="Google Shape;261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1355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 name="Google Shape;261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109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 name="Google Shape;261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106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2"/>
        <p:cNvGrpSpPr/>
        <p:nvPr/>
      </p:nvGrpSpPr>
      <p:grpSpPr>
        <a:xfrm>
          <a:off x="0" y="0"/>
          <a:ext cx="0" cy="0"/>
          <a:chOff x="0" y="0"/>
          <a:chExt cx="0" cy="0"/>
        </a:xfrm>
      </p:grpSpPr>
      <p:sp>
        <p:nvSpPr>
          <p:cNvPr id="2603" name="Google Shape;2603;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4" name="Google Shape;2604;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96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6"/>
        <p:cNvGrpSpPr/>
        <p:nvPr/>
      </p:nvGrpSpPr>
      <p:grpSpPr>
        <a:xfrm>
          <a:off x="0" y="0"/>
          <a:ext cx="0" cy="0"/>
          <a:chOff x="0" y="0"/>
          <a:chExt cx="0" cy="0"/>
        </a:xfrm>
      </p:grpSpPr>
      <p:sp>
        <p:nvSpPr>
          <p:cNvPr id="2737" name="Google Shape;2737;g2aaa309b1cf_0_3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8" name="Google Shape;2738;g2aaa309b1cf_0_3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061171" y="-1898801"/>
            <a:ext cx="11141634" cy="7042181"/>
            <a:chOff x="-1061171" y="-1898801"/>
            <a:chExt cx="11141634" cy="7042181"/>
          </a:xfrm>
        </p:grpSpPr>
        <p:sp>
          <p:nvSpPr>
            <p:cNvPr id="10" name="Google Shape;10;p2"/>
            <p:cNvSpPr/>
            <p:nvPr/>
          </p:nvSpPr>
          <p:spPr>
            <a:xfrm flipH="1">
              <a:off x="-1061171" y="3644270"/>
              <a:ext cx="4079121" cy="1475043"/>
            </a:xfrm>
            <a:custGeom>
              <a:avLst/>
              <a:gdLst/>
              <a:ahLst/>
              <a:cxnLst/>
              <a:rect l="l" t="t" r="r" b="b"/>
              <a:pathLst>
                <a:path w="4743164" h="1715166" extrusionOk="0">
                  <a:moveTo>
                    <a:pt x="24955" y="1715167"/>
                  </a:moveTo>
                  <a:cubicBezTo>
                    <a:pt x="8763" y="1654111"/>
                    <a:pt x="0" y="1590008"/>
                    <a:pt x="0" y="1523809"/>
                  </a:cubicBezTo>
                  <a:cubicBezTo>
                    <a:pt x="0" y="1113473"/>
                    <a:pt x="332613" y="780859"/>
                    <a:pt x="742950" y="780859"/>
                  </a:cubicBezTo>
                  <a:cubicBezTo>
                    <a:pt x="843725" y="780859"/>
                    <a:pt x="939737" y="801052"/>
                    <a:pt x="1027367" y="837343"/>
                  </a:cubicBezTo>
                  <a:cubicBezTo>
                    <a:pt x="1145953" y="584549"/>
                    <a:pt x="1402556" y="409384"/>
                    <a:pt x="1700213" y="409384"/>
                  </a:cubicBezTo>
                  <a:cubicBezTo>
                    <a:pt x="1771841" y="409384"/>
                    <a:pt x="1840992" y="419767"/>
                    <a:pt x="1906619" y="438626"/>
                  </a:cubicBezTo>
                  <a:cubicBezTo>
                    <a:pt x="2121980" y="171164"/>
                    <a:pt x="2452116" y="0"/>
                    <a:pt x="2822162" y="0"/>
                  </a:cubicBezTo>
                  <a:cubicBezTo>
                    <a:pt x="3305937" y="0"/>
                    <a:pt x="3721418" y="292417"/>
                    <a:pt x="3901535" y="710184"/>
                  </a:cubicBezTo>
                  <a:cubicBezTo>
                    <a:pt x="3910584" y="709898"/>
                    <a:pt x="3919728" y="709517"/>
                    <a:pt x="3928872" y="709517"/>
                  </a:cubicBezTo>
                  <a:cubicBezTo>
                    <a:pt x="4378547" y="709517"/>
                    <a:pt x="4743164" y="1074134"/>
                    <a:pt x="4743164" y="1523809"/>
                  </a:cubicBezTo>
                  <a:cubicBezTo>
                    <a:pt x="4743164" y="1589722"/>
                    <a:pt x="4735163" y="1653731"/>
                    <a:pt x="4720304" y="1715167"/>
                  </a:cubicBezTo>
                  <a:lnTo>
                    <a:pt x="24955" y="1715167"/>
                  </a:lnTo>
                  <a:close/>
                </a:path>
              </a:pathLst>
            </a:custGeom>
            <a:solidFill>
              <a:srgbClr val="D7D5D7">
                <a:alpha val="49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6001342" y="3635470"/>
              <a:ext cx="4079121" cy="1475043"/>
            </a:xfrm>
            <a:custGeom>
              <a:avLst/>
              <a:gdLst/>
              <a:ahLst/>
              <a:cxnLst/>
              <a:rect l="l" t="t" r="r" b="b"/>
              <a:pathLst>
                <a:path w="4743164" h="1715166" extrusionOk="0">
                  <a:moveTo>
                    <a:pt x="24955" y="1715167"/>
                  </a:moveTo>
                  <a:cubicBezTo>
                    <a:pt x="8763" y="1654111"/>
                    <a:pt x="0" y="1590008"/>
                    <a:pt x="0" y="1523809"/>
                  </a:cubicBezTo>
                  <a:cubicBezTo>
                    <a:pt x="0" y="1113473"/>
                    <a:pt x="332613" y="780859"/>
                    <a:pt x="742950" y="780859"/>
                  </a:cubicBezTo>
                  <a:cubicBezTo>
                    <a:pt x="843725" y="780859"/>
                    <a:pt x="939737" y="801052"/>
                    <a:pt x="1027367" y="837343"/>
                  </a:cubicBezTo>
                  <a:cubicBezTo>
                    <a:pt x="1145953" y="584549"/>
                    <a:pt x="1402556" y="409384"/>
                    <a:pt x="1700213" y="409384"/>
                  </a:cubicBezTo>
                  <a:cubicBezTo>
                    <a:pt x="1771841" y="409384"/>
                    <a:pt x="1840992" y="419767"/>
                    <a:pt x="1906619" y="438626"/>
                  </a:cubicBezTo>
                  <a:cubicBezTo>
                    <a:pt x="2121980" y="171164"/>
                    <a:pt x="2452116" y="0"/>
                    <a:pt x="2822162" y="0"/>
                  </a:cubicBezTo>
                  <a:cubicBezTo>
                    <a:pt x="3305937" y="0"/>
                    <a:pt x="3721418" y="292417"/>
                    <a:pt x="3901535" y="710184"/>
                  </a:cubicBezTo>
                  <a:cubicBezTo>
                    <a:pt x="3910584" y="709898"/>
                    <a:pt x="3919728" y="709517"/>
                    <a:pt x="3928872" y="709517"/>
                  </a:cubicBezTo>
                  <a:cubicBezTo>
                    <a:pt x="4378547" y="709517"/>
                    <a:pt x="4743164" y="1074134"/>
                    <a:pt x="4743164" y="1523809"/>
                  </a:cubicBezTo>
                  <a:cubicBezTo>
                    <a:pt x="4743164" y="1589722"/>
                    <a:pt x="4735163" y="1653731"/>
                    <a:pt x="4720304" y="1715167"/>
                  </a:cubicBezTo>
                  <a:lnTo>
                    <a:pt x="24955" y="1715167"/>
                  </a:lnTo>
                  <a:close/>
                </a:path>
              </a:pathLst>
            </a:custGeom>
            <a:solidFill>
              <a:srgbClr val="D7D5D7">
                <a:alpha val="49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 name="Google Shape;12;p2"/>
            <p:cNvGrpSpPr/>
            <p:nvPr/>
          </p:nvGrpSpPr>
          <p:grpSpPr>
            <a:xfrm>
              <a:off x="0" y="4411297"/>
              <a:ext cx="9145641" cy="732083"/>
              <a:chOff x="0" y="4411297"/>
              <a:chExt cx="9145641" cy="732083"/>
            </a:xfrm>
          </p:grpSpPr>
          <p:sp>
            <p:nvSpPr>
              <p:cNvPr id="13" name="Google Shape;13;p2"/>
              <p:cNvSpPr/>
              <p:nvPr/>
            </p:nvSpPr>
            <p:spPr>
              <a:xfrm>
                <a:off x="0" y="4411297"/>
                <a:ext cx="9145641" cy="732083"/>
              </a:xfrm>
              <a:custGeom>
                <a:avLst/>
                <a:gdLst/>
                <a:ahLst/>
                <a:cxnLst/>
                <a:rect l="l" t="t" r="r" b="b"/>
                <a:pathLst>
                  <a:path w="5332735" h="719492" extrusionOk="0">
                    <a:moveTo>
                      <a:pt x="0" y="0"/>
                    </a:moveTo>
                    <a:lnTo>
                      <a:pt x="5332736" y="0"/>
                    </a:lnTo>
                    <a:lnTo>
                      <a:pt x="5332736" y="719493"/>
                    </a:lnTo>
                    <a:lnTo>
                      <a:pt x="0" y="7194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 name="Google Shape;14;p2"/>
              <p:cNvGrpSpPr/>
              <p:nvPr/>
            </p:nvGrpSpPr>
            <p:grpSpPr>
              <a:xfrm>
                <a:off x="199258" y="4805874"/>
                <a:ext cx="8745603" cy="54742"/>
                <a:chOff x="6211719" y="5092027"/>
                <a:chExt cx="5100369" cy="31925"/>
              </a:xfrm>
            </p:grpSpPr>
            <p:sp>
              <p:nvSpPr>
                <p:cNvPr id="15" name="Google Shape;15;p2"/>
                <p:cNvSpPr/>
                <p:nvPr/>
              </p:nvSpPr>
              <p:spPr>
                <a:xfrm>
                  <a:off x="6211719"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6744352"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7276986"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7809620"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8342253"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8874887"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9407449"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9940083"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10472717"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11005350"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 name="Google Shape;25;p2"/>
              <p:cNvSpPr/>
              <p:nvPr/>
            </p:nvSpPr>
            <p:spPr>
              <a:xfrm>
                <a:off x="0" y="4411297"/>
                <a:ext cx="9145641" cy="115900"/>
              </a:xfrm>
              <a:custGeom>
                <a:avLst/>
                <a:gdLst/>
                <a:ahLst/>
                <a:cxnLst/>
                <a:rect l="l" t="t" r="r" b="b"/>
                <a:pathLst>
                  <a:path w="5332735" h="113907" extrusionOk="0">
                    <a:moveTo>
                      <a:pt x="0" y="0"/>
                    </a:moveTo>
                    <a:lnTo>
                      <a:pt x="5332736" y="0"/>
                    </a:lnTo>
                    <a:lnTo>
                      <a:pt x="5332736" y="113907"/>
                    </a:lnTo>
                    <a:lnTo>
                      <a:pt x="0" y="11390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 name="Google Shape;26;p2"/>
            <p:cNvSpPr/>
            <p:nvPr/>
          </p:nvSpPr>
          <p:spPr>
            <a:xfrm>
              <a:off x="-565575" y="-1898801"/>
              <a:ext cx="10150446" cy="2574812"/>
            </a:xfrm>
            <a:custGeom>
              <a:avLst/>
              <a:gdLst/>
              <a:ahLst/>
              <a:cxnLst/>
              <a:rect l="l" t="t" r="r" b="b"/>
              <a:pathLst>
                <a:path w="5238940" h="1725167" extrusionOk="0">
                  <a:moveTo>
                    <a:pt x="4634484" y="367665"/>
                  </a:moveTo>
                  <a:cubicBezTo>
                    <a:pt x="4481227" y="367665"/>
                    <a:pt x="4341495" y="424815"/>
                    <a:pt x="4234910" y="518732"/>
                  </a:cubicBezTo>
                  <a:cubicBezTo>
                    <a:pt x="4182618" y="486061"/>
                    <a:pt x="4117848" y="466630"/>
                    <a:pt x="4047649" y="466630"/>
                  </a:cubicBezTo>
                  <a:cubicBezTo>
                    <a:pt x="3939159" y="466630"/>
                    <a:pt x="3843623" y="512826"/>
                    <a:pt x="3787045" y="583216"/>
                  </a:cubicBezTo>
                  <a:cubicBezTo>
                    <a:pt x="3727418" y="552450"/>
                    <a:pt x="3662077" y="531305"/>
                    <a:pt x="3592925" y="521875"/>
                  </a:cubicBezTo>
                  <a:cubicBezTo>
                    <a:pt x="3552635" y="227171"/>
                    <a:pt x="3300032" y="0"/>
                    <a:pt x="2994184" y="0"/>
                  </a:cubicBezTo>
                  <a:cubicBezTo>
                    <a:pt x="2788539" y="0"/>
                    <a:pt x="2606993" y="102775"/>
                    <a:pt x="2497741" y="259652"/>
                  </a:cubicBezTo>
                  <a:cubicBezTo>
                    <a:pt x="2387632" y="110681"/>
                    <a:pt x="2210848" y="14097"/>
                    <a:pt x="2011394" y="14097"/>
                  </a:cubicBezTo>
                  <a:cubicBezTo>
                    <a:pt x="1677543" y="14097"/>
                    <a:pt x="1406938" y="284702"/>
                    <a:pt x="1406938" y="618649"/>
                  </a:cubicBezTo>
                  <a:cubicBezTo>
                    <a:pt x="1406938" y="623126"/>
                    <a:pt x="1407224" y="627507"/>
                    <a:pt x="1407319" y="631888"/>
                  </a:cubicBezTo>
                  <a:cubicBezTo>
                    <a:pt x="1392079" y="630174"/>
                    <a:pt x="1376648" y="629222"/>
                    <a:pt x="1361027" y="629222"/>
                  </a:cubicBezTo>
                  <a:cubicBezTo>
                    <a:pt x="1335596" y="629222"/>
                    <a:pt x="1310735" y="631603"/>
                    <a:pt x="1286637" y="635984"/>
                  </a:cubicBezTo>
                  <a:cubicBezTo>
                    <a:pt x="1216724" y="379476"/>
                    <a:pt x="982218" y="190786"/>
                    <a:pt x="703517" y="190786"/>
                  </a:cubicBezTo>
                  <a:cubicBezTo>
                    <a:pt x="424815" y="190786"/>
                    <a:pt x="187928" y="381381"/>
                    <a:pt x="119253" y="639890"/>
                  </a:cubicBezTo>
                  <a:cubicBezTo>
                    <a:pt x="44387" y="740569"/>
                    <a:pt x="0" y="865346"/>
                    <a:pt x="0" y="1000411"/>
                  </a:cubicBezTo>
                  <a:cubicBezTo>
                    <a:pt x="0" y="1334262"/>
                    <a:pt x="270605" y="1604963"/>
                    <a:pt x="604552" y="1604963"/>
                  </a:cubicBezTo>
                  <a:cubicBezTo>
                    <a:pt x="804958" y="1604963"/>
                    <a:pt x="982409" y="1507427"/>
                    <a:pt x="1092422" y="1357217"/>
                  </a:cubicBezTo>
                  <a:cubicBezTo>
                    <a:pt x="1164717" y="1419035"/>
                    <a:pt x="1258443" y="1456468"/>
                    <a:pt x="1361027" y="1456468"/>
                  </a:cubicBezTo>
                  <a:cubicBezTo>
                    <a:pt x="1470851" y="1456468"/>
                    <a:pt x="1570673" y="1413605"/>
                    <a:pt x="1644682" y="1343692"/>
                  </a:cubicBezTo>
                  <a:cubicBezTo>
                    <a:pt x="1686973" y="1361504"/>
                    <a:pt x="1734693" y="1371600"/>
                    <a:pt x="1785176" y="1371600"/>
                  </a:cubicBezTo>
                  <a:cubicBezTo>
                    <a:pt x="1910620" y="1371600"/>
                    <a:pt x="2018824" y="1309783"/>
                    <a:pt x="2069402" y="1220343"/>
                  </a:cubicBezTo>
                  <a:cubicBezTo>
                    <a:pt x="2152460" y="1212437"/>
                    <a:pt x="2230660" y="1187768"/>
                    <a:pt x="2300478" y="1149668"/>
                  </a:cubicBezTo>
                  <a:cubicBezTo>
                    <a:pt x="2342769" y="1254062"/>
                    <a:pt x="2460022" y="1329214"/>
                    <a:pt x="2598230" y="1329214"/>
                  </a:cubicBezTo>
                  <a:cubicBezTo>
                    <a:pt x="2714816" y="1329214"/>
                    <a:pt x="2816447" y="1275779"/>
                    <a:pt x="2870835" y="1196435"/>
                  </a:cubicBezTo>
                  <a:cubicBezTo>
                    <a:pt x="2884265" y="1199198"/>
                    <a:pt x="2897791" y="1201388"/>
                    <a:pt x="2911507" y="1203293"/>
                  </a:cubicBezTo>
                  <a:cubicBezTo>
                    <a:pt x="2951798" y="1497997"/>
                    <a:pt x="3204401" y="1725168"/>
                    <a:pt x="3510248" y="1725168"/>
                  </a:cubicBezTo>
                  <a:cubicBezTo>
                    <a:pt x="3798189" y="1725168"/>
                    <a:pt x="4038886" y="1523810"/>
                    <a:pt x="4099751" y="1254252"/>
                  </a:cubicBezTo>
                  <a:cubicBezTo>
                    <a:pt x="4201097" y="1445990"/>
                    <a:pt x="4402455" y="1576673"/>
                    <a:pt x="4634389" y="1576673"/>
                  </a:cubicBezTo>
                  <a:cubicBezTo>
                    <a:pt x="4968240" y="1576673"/>
                    <a:pt x="5238941" y="1306068"/>
                    <a:pt x="5238941" y="972217"/>
                  </a:cubicBezTo>
                  <a:cubicBezTo>
                    <a:pt x="5238941" y="638365"/>
                    <a:pt x="4968335" y="367665"/>
                    <a:pt x="4634389" y="367665"/>
                  </a:cubicBezTo>
                  <a:close/>
                </a:path>
              </a:pathLst>
            </a:custGeom>
            <a:solidFill>
              <a:srgbClr val="D7D5D7">
                <a:alpha val="49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 name="Google Shape;27;p2"/>
            <p:cNvGrpSpPr/>
            <p:nvPr/>
          </p:nvGrpSpPr>
          <p:grpSpPr>
            <a:xfrm>
              <a:off x="-3" y="2434718"/>
              <a:ext cx="984465" cy="1977674"/>
              <a:chOff x="-3" y="2434718"/>
              <a:chExt cx="984465" cy="1977674"/>
            </a:xfrm>
          </p:grpSpPr>
          <p:sp>
            <p:nvSpPr>
              <p:cNvPr id="28" name="Google Shape;28;p2"/>
              <p:cNvSpPr/>
              <p:nvPr/>
            </p:nvSpPr>
            <p:spPr>
              <a:xfrm>
                <a:off x="-3" y="2434718"/>
                <a:ext cx="984465" cy="1977674"/>
              </a:xfrm>
              <a:custGeom>
                <a:avLst/>
                <a:gdLst/>
                <a:ahLst/>
                <a:cxnLst/>
                <a:rect l="l" t="t" r="r" b="b"/>
                <a:pathLst>
                  <a:path w="546925" h="1098708" extrusionOk="0">
                    <a:moveTo>
                      <a:pt x="0" y="0"/>
                    </a:moveTo>
                    <a:lnTo>
                      <a:pt x="546926" y="0"/>
                    </a:lnTo>
                    <a:lnTo>
                      <a:pt x="546926" y="1098709"/>
                    </a:lnTo>
                    <a:lnTo>
                      <a:pt x="0" y="109870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87736" y="2623571"/>
                <a:ext cx="156704" cy="138874"/>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294571" y="2623571"/>
                <a:ext cx="156704" cy="138874"/>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501408" y="2623571"/>
                <a:ext cx="156704" cy="138874"/>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708245" y="2623571"/>
                <a:ext cx="156704" cy="138874"/>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87736" y="2823394"/>
                <a:ext cx="156704" cy="138874"/>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294571" y="2823394"/>
                <a:ext cx="156704" cy="138874"/>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501408" y="2823394"/>
                <a:ext cx="156704" cy="138874"/>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708245" y="2823394"/>
                <a:ext cx="156704" cy="138874"/>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87736" y="3023387"/>
                <a:ext cx="156704" cy="138874"/>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294571" y="3023387"/>
                <a:ext cx="156704" cy="138874"/>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501408" y="3023387"/>
                <a:ext cx="156704" cy="138874"/>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708245" y="3023387"/>
                <a:ext cx="156704" cy="138874"/>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87736" y="3223208"/>
                <a:ext cx="156704" cy="138874"/>
              </a:xfrm>
              <a:custGeom>
                <a:avLst/>
                <a:gdLst/>
                <a:ahLst/>
                <a:cxnLst/>
                <a:rect l="l" t="t" r="r" b="b"/>
                <a:pathLst>
                  <a:path w="87058" h="77152" extrusionOk="0">
                    <a:moveTo>
                      <a:pt x="0" y="0"/>
                    </a:moveTo>
                    <a:lnTo>
                      <a:pt x="87059" y="0"/>
                    </a:lnTo>
                    <a:lnTo>
                      <a:pt x="87059" y="77152"/>
                    </a:lnTo>
                    <a:lnTo>
                      <a:pt x="0" y="771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294571" y="3223208"/>
                <a:ext cx="156704" cy="138874"/>
              </a:xfrm>
              <a:custGeom>
                <a:avLst/>
                <a:gdLst/>
                <a:ahLst/>
                <a:cxnLst/>
                <a:rect l="l" t="t" r="r" b="b"/>
                <a:pathLst>
                  <a:path w="87058" h="77152" extrusionOk="0">
                    <a:moveTo>
                      <a:pt x="0" y="0"/>
                    </a:moveTo>
                    <a:lnTo>
                      <a:pt x="87059" y="0"/>
                    </a:lnTo>
                    <a:lnTo>
                      <a:pt x="87059" y="77152"/>
                    </a:lnTo>
                    <a:lnTo>
                      <a:pt x="0" y="771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501408" y="3223208"/>
                <a:ext cx="156704" cy="138874"/>
              </a:xfrm>
              <a:custGeom>
                <a:avLst/>
                <a:gdLst/>
                <a:ahLst/>
                <a:cxnLst/>
                <a:rect l="l" t="t" r="r" b="b"/>
                <a:pathLst>
                  <a:path w="87058" h="77152" extrusionOk="0">
                    <a:moveTo>
                      <a:pt x="0" y="0"/>
                    </a:moveTo>
                    <a:lnTo>
                      <a:pt x="87059" y="0"/>
                    </a:lnTo>
                    <a:lnTo>
                      <a:pt x="87059" y="77152"/>
                    </a:lnTo>
                    <a:lnTo>
                      <a:pt x="0" y="771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08245" y="3223208"/>
                <a:ext cx="156704" cy="138874"/>
              </a:xfrm>
              <a:custGeom>
                <a:avLst/>
                <a:gdLst/>
                <a:ahLst/>
                <a:cxnLst/>
                <a:rect l="l" t="t" r="r" b="b"/>
                <a:pathLst>
                  <a:path w="87058" h="77152" extrusionOk="0">
                    <a:moveTo>
                      <a:pt x="0" y="0"/>
                    </a:moveTo>
                    <a:lnTo>
                      <a:pt x="87059" y="0"/>
                    </a:lnTo>
                    <a:lnTo>
                      <a:pt x="87059" y="77152"/>
                    </a:lnTo>
                    <a:lnTo>
                      <a:pt x="0" y="771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87736" y="3423202"/>
                <a:ext cx="156704" cy="138874"/>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294571" y="3423202"/>
                <a:ext cx="156704" cy="138874"/>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501408" y="3423202"/>
                <a:ext cx="156704" cy="138874"/>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708245" y="3423202"/>
                <a:ext cx="156704" cy="138874"/>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87736" y="3623023"/>
                <a:ext cx="156704" cy="138874"/>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2"/>
              <p:cNvSpPr/>
              <p:nvPr/>
            </p:nvSpPr>
            <p:spPr>
              <a:xfrm>
                <a:off x="294571" y="3623023"/>
                <a:ext cx="156704" cy="138874"/>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2"/>
              <p:cNvSpPr/>
              <p:nvPr/>
            </p:nvSpPr>
            <p:spPr>
              <a:xfrm>
                <a:off x="501408" y="3623023"/>
                <a:ext cx="156704" cy="138874"/>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2"/>
              <p:cNvSpPr/>
              <p:nvPr/>
            </p:nvSpPr>
            <p:spPr>
              <a:xfrm>
                <a:off x="708245" y="3623023"/>
                <a:ext cx="156704" cy="138874"/>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87736" y="3823017"/>
                <a:ext cx="156704" cy="138874"/>
              </a:xfrm>
              <a:custGeom>
                <a:avLst/>
                <a:gdLst/>
                <a:ahLst/>
                <a:cxnLst/>
                <a:rect l="l" t="t" r="r" b="b"/>
                <a:pathLst>
                  <a:path w="87058" h="77152" extrusionOk="0">
                    <a:moveTo>
                      <a:pt x="0" y="0"/>
                    </a:moveTo>
                    <a:lnTo>
                      <a:pt x="87059" y="0"/>
                    </a:lnTo>
                    <a:lnTo>
                      <a:pt x="87059" y="77152"/>
                    </a:lnTo>
                    <a:lnTo>
                      <a:pt x="0" y="771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294571" y="3823017"/>
                <a:ext cx="156704" cy="138874"/>
              </a:xfrm>
              <a:custGeom>
                <a:avLst/>
                <a:gdLst/>
                <a:ahLst/>
                <a:cxnLst/>
                <a:rect l="l" t="t" r="r" b="b"/>
                <a:pathLst>
                  <a:path w="87058" h="77152" extrusionOk="0">
                    <a:moveTo>
                      <a:pt x="0" y="0"/>
                    </a:moveTo>
                    <a:lnTo>
                      <a:pt x="87059" y="0"/>
                    </a:lnTo>
                    <a:lnTo>
                      <a:pt x="87059" y="77152"/>
                    </a:lnTo>
                    <a:lnTo>
                      <a:pt x="0" y="771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a:off x="501408" y="3823017"/>
                <a:ext cx="156704" cy="138874"/>
              </a:xfrm>
              <a:custGeom>
                <a:avLst/>
                <a:gdLst/>
                <a:ahLst/>
                <a:cxnLst/>
                <a:rect l="l" t="t" r="r" b="b"/>
                <a:pathLst>
                  <a:path w="87058" h="77152" extrusionOk="0">
                    <a:moveTo>
                      <a:pt x="0" y="0"/>
                    </a:moveTo>
                    <a:lnTo>
                      <a:pt x="87059" y="0"/>
                    </a:lnTo>
                    <a:lnTo>
                      <a:pt x="87059" y="77152"/>
                    </a:lnTo>
                    <a:lnTo>
                      <a:pt x="0" y="771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2"/>
              <p:cNvSpPr/>
              <p:nvPr/>
            </p:nvSpPr>
            <p:spPr>
              <a:xfrm>
                <a:off x="708245" y="3823017"/>
                <a:ext cx="156704" cy="138874"/>
              </a:xfrm>
              <a:custGeom>
                <a:avLst/>
                <a:gdLst/>
                <a:ahLst/>
                <a:cxnLst/>
                <a:rect l="l" t="t" r="r" b="b"/>
                <a:pathLst>
                  <a:path w="87058" h="77152" extrusionOk="0">
                    <a:moveTo>
                      <a:pt x="0" y="0"/>
                    </a:moveTo>
                    <a:lnTo>
                      <a:pt x="87059" y="0"/>
                    </a:lnTo>
                    <a:lnTo>
                      <a:pt x="87059" y="77152"/>
                    </a:lnTo>
                    <a:lnTo>
                      <a:pt x="0" y="771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87736" y="4022839"/>
                <a:ext cx="156704" cy="138874"/>
              </a:xfrm>
              <a:custGeom>
                <a:avLst/>
                <a:gdLst/>
                <a:ahLst/>
                <a:cxnLst/>
                <a:rect l="l" t="t" r="r" b="b"/>
                <a:pathLst>
                  <a:path w="87058" h="77152" extrusionOk="0">
                    <a:moveTo>
                      <a:pt x="0" y="0"/>
                    </a:moveTo>
                    <a:lnTo>
                      <a:pt x="87059" y="0"/>
                    </a:lnTo>
                    <a:lnTo>
                      <a:pt x="87059" y="77152"/>
                    </a:lnTo>
                    <a:lnTo>
                      <a:pt x="0" y="771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294571" y="4022839"/>
                <a:ext cx="156704" cy="138874"/>
              </a:xfrm>
              <a:custGeom>
                <a:avLst/>
                <a:gdLst/>
                <a:ahLst/>
                <a:cxnLst/>
                <a:rect l="l" t="t" r="r" b="b"/>
                <a:pathLst>
                  <a:path w="87058" h="77152" extrusionOk="0">
                    <a:moveTo>
                      <a:pt x="0" y="0"/>
                    </a:moveTo>
                    <a:lnTo>
                      <a:pt x="87059" y="0"/>
                    </a:lnTo>
                    <a:lnTo>
                      <a:pt x="87059" y="77152"/>
                    </a:lnTo>
                    <a:lnTo>
                      <a:pt x="0" y="771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501408" y="4022839"/>
                <a:ext cx="156704" cy="138874"/>
              </a:xfrm>
              <a:custGeom>
                <a:avLst/>
                <a:gdLst/>
                <a:ahLst/>
                <a:cxnLst/>
                <a:rect l="l" t="t" r="r" b="b"/>
                <a:pathLst>
                  <a:path w="87058" h="77152" extrusionOk="0">
                    <a:moveTo>
                      <a:pt x="0" y="0"/>
                    </a:moveTo>
                    <a:lnTo>
                      <a:pt x="87059" y="0"/>
                    </a:lnTo>
                    <a:lnTo>
                      <a:pt x="87059" y="77152"/>
                    </a:lnTo>
                    <a:lnTo>
                      <a:pt x="0" y="771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708245" y="4022839"/>
                <a:ext cx="156704" cy="138874"/>
              </a:xfrm>
              <a:custGeom>
                <a:avLst/>
                <a:gdLst/>
                <a:ahLst/>
                <a:cxnLst/>
                <a:rect l="l" t="t" r="r" b="b"/>
                <a:pathLst>
                  <a:path w="87058" h="77152" extrusionOk="0">
                    <a:moveTo>
                      <a:pt x="0" y="0"/>
                    </a:moveTo>
                    <a:lnTo>
                      <a:pt x="87059" y="0"/>
                    </a:lnTo>
                    <a:lnTo>
                      <a:pt x="87059" y="77152"/>
                    </a:lnTo>
                    <a:lnTo>
                      <a:pt x="0" y="771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 name="Google Shape;61;p2"/>
            <p:cNvGrpSpPr/>
            <p:nvPr/>
          </p:nvGrpSpPr>
          <p:grpSpPr>
            <a:xfrm flipH="1">
              <a:off x="1370968" y="4297732"/>
              <a:ext cx="1036190" cy="494122"/>
              <a:chOff x="6254310" y="4961498"/>
              <a:chExt cx="749071" cy="357205"/>
            </a:xfrm>
          </p:grpSpPr>
          <p:sp>
            <p:nvSpPr>
              <p:cNvPr id="62" name="Google Shape;62;p2"/>
              <p:cNvSpPr/>
              <p:nvPr/>
            </p:nvSpPr>
            <p:spPr>
              <a:xfrm>
                <a:off x="6275909" y="4961498"/>
                <a:ext cx="708346" cy="310063"/>
              </a:xfrm>
              <a:custGeom>
                <a:avLst/>
                <a:gdLst/>
                <a:ahLst/>
                <a:cxnLst/>
                <a:rect l="l" t="t" r="r" b="b"/>
                <a:pathLst>
                  <a:path w="708346" h="310063" extrusionOk="0">
                    <a:moveTo>
                      <a:pt x="681255" y="310064"/>
                    </a:moveTo>
                    <a:lnTo>
                      <a:pt x="10966" y="310064"/>
                    </a:lnTo>
                    <a:cubicBezTo>
                      <a:pt x="10966" y="310064"/>
                      <a:pt x="-13707" y="235975"/>
                      <a:pt x="10966" y="211302"/>
                    </a:cubicBezTo>
                    <a:cubicBezTo>
                      <a:pt x="35638" y="186629"/>
                      <a:pt x="150115" y="157406"/>
                      <a:pt x="156869" y="150722"/>
                    </a:cubicBezTo>
                    <a:cubicBezTo>
                      <a:pt x="163624" y="144038"/>
                      <a:pt x="253356" y="27287"/>
                      <a:pt x="269070" y="11573"/>
                    </a:cubicBezTo>
                    <a:cubicBezTo>
                      <a:pt x="284784" y="-4141"/>
                      <a:pt x="625866" y="-3572"/>
                      <a:pt x="654591" y="11573"/>
                    </a:cubicBezTo>
                    <a:cubicBezTo>
                      <a:pt x="665755" y="17475"/>
                      <a:pt x="700311" y="204689"/>
                      <a:pt x="708203" y="280272"/>
                    </a:cubicBezTo>
                    <a:cubicBezTo>
                      <a:pt x="709838" y="296270"/>
                      <a:pt x="697324" y="310064"/>
                      <a:pt x="681255" y="3100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6395307" y="4961498"/>
                <a:ext cx="571811" cy="167164"/>
              </a:xfrm>
              <a:custGeom>
                <a:avLst/>
                <a:gdLst/>
                <a:ahLst/>
                <a:cxnLst/>
                <a:rect l="l" t="t" r="r" b="b"/>
                <a:pathLst>
                  <a:path w="571811" h="167164" extrusionOk="0">
                    <a:moveTo>
                      <a:pt x="0" y="164658"/>
                    </a:moveTo>
                    <a:cubicBezTo>
                      <a:pt x="19909" y="158045"/>
                      <a:pt x="35125" y="153068"/>
                      <a:pt x="37471" y="150722"/>
                    </a:cubicBezTo>
                    <a:cubicBezTo>
                      <a:pt x="44226" y="143967"/>
                      <a:pt x="133958" y="27287"/>
                      <a:pt x="149672" y="11573"/>
                    </a:cubicBezTo>
                    <a:cubicBezTo>
                      <a:pt x="165386" y="-4141"/>
                      <a:pt x="506468" y="-3572"/>
                      <a:pt x="535193" y="11573"/>
                    </a:cubicBezTo>
                    <a:cubicBezTo>
                      <a:pt x="542233" y="15270"/>
                      <a:pt x="558657" y="91635"/>
                      <a:pt x="571812" y="166365"/>
                    </a:cubicBezTo>
                    <a:cubicBezTo>
                      <a:pt x="453211" y="168427"/>
                      <a:pt x="142988" y="166009"/>
                      <a:pt x="0" y="1646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4" name="Google Shape;64;p2"/>
              <p:cNvGrpSpPr/>
              <p:nvPr/>
            </p:nvGrpSpPr>
            <p:grpSpPr>
              <a:xfrm>
                <a:off x="6457451" y="4978709"/>
                <a:ext cx="489261" cy="124694"/>
                <a:chOff x="6457451" y="4978709"/>
                <a:chExt cx="489261" cy="124694"/>
              </a:xfrm>
            </p:grpSpPr>
            <p:sp>
              <p:nvSpPr>
                <p:cNvPr id="65" name="Google Shape;65;p2"/>
                <p:cNvSpPr/>
                <p:nvPr/>
              </p:nvSpPr>
              <p:spPr>
                <a:xfrm>
                  <a:off x="6457451" y="4980324"/>
                  <a:ext cx="193116" cy="123008"/>
                </a:xfrm>
                <a:custGeom>
                  <a:avLst/>
                  <a:gdLst/>
                  <a:ahLst/>
                  <a:cxnLst/>
                  <a:rect l="l" t="t" r="r" b="b"/>
                  <a:pathLst>
                    <a:path w="193116" h="123008" extrusionOk="0">
                      <a:moveTo>
                        <a:pt x="162897" y="123008"/>
                      </a:moveTo>
                      <a:lnTo>
                        <a:pt x="0" y="123008"/>
                      </a:lnTo>
                      <a:cubicBezTo>
                        <a:pt x="0" y="123008"/>
                        <a:pt x="79920" y="15856"/>
                        <a:pt x="112201" y="7395"/>
                      </a:cubicBezTo>
                      <a:cubicBezTo>
                        <a:pt x="125568" y="3840"/>
                        <a:pt x="155858" y="1493"/>
                        <a:pt x="193116" y="0"/>
                      </a:cubicBezTo>
                      <a:lnTo>
                        <a:pt x="162897" y="12300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6645946" y="4978709"/>
                  <a:ext cx="149529" cy="124694"/>
                </a:xfrm>
                <a:custGeom>
                  <a:avLst/>
                  <a:gdLst/>
                  <a:ahLst/>
                  <a:cxnLst/>
                  <a:rect l="l" t="t" r="r" b="b"/>
                  <a:pathLst>
                    <a:path w="149529" h="124694" extrusionOk="0">
                      <a:moveTo>
                        <a:pt x="0" y="124624"/>
                      </a:moveTo>
                      <a:cubicBezTo>
                        <a:pt x="3768" y="99595"/>
                        <a:pt x="15358" y="24084"/>
                        <a:pt x="19980" y="1117"/>
                      </a:cubicBezTo>
                      <a:cubicBezTo>
                        <a:pt x="58518" y="-20"/>
                        <a:pt x="102602" y="-305"/>
                        <a:pt x="142846" y="335"/>
                      </a:cubicBezTo>
                      <a:lnTo>
                        <a:pt x="149530" y="124695"/>
                      </a:lnTo>
                      <a:lnTo>
                        <a:pt x="0" y="12469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2"/>
                <p:cNvSpPr/>
                <p:nvPr/>
              </p:nvSpPr>
              <p:spPr>
                <a:xfrm>
                  <a:off x="6810052" y="4979328"/>
                  <a:ext cx="136660" cy="123932"/>
                </a:xfrm>
                <a:custGeom>
                  <a:avLst/>
                  <a:gdLst/>
                  <a:ahLst/>
                  <a:cxnLst/>
                  <a:rect l="l" t="t" r="r" b="b"/>
                  <a:pathLst>
                    <a:path w="136660" h="123932" extrusionOk="0">
                      <a:moveTo>
                        <a:pt x="71" y="0"/>
                      </a:moveTo>
                      <a:cubicBezTo>
                        <a:pt x="54892" y="1280"/>
                        <a:pt x="98336" y="4124"/>
                        <a:pt x="103028" y="8319"/>
                      </a:cubicBezTo>
                      <a:cubicBezTo>
                        <a:pt x="115400" y="19269"/>
                        <a:pt x="136660" y="123933"/>
                        <a:pt x="136660" y="123933"/>
                      </a:cubicBezTo>
                      <a:lnTo>
                        <a:pt x="7110" y="123933"/>
                      </a:lnTo>
                      <a:cubicBezTo>
                        <a:pt x="6613" y="97483"/>
                        <a:pt x="4906" y="33561"/>
                        <a:pt x="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 name="Google Shape;68;p2"/>
              <p:cNvGrpSpPr/>
              <p:nvPr/>
            </p:nvGrpSpPr>
            <p:grpSpPr>
              <a:xfrm>
                <a:off x="6374616" y="5204654"/>
                <a:ext cx="114049" cy="114049"/>
                <a:chOff x="6374616" y="5204654"/>
                <a:chExt cx="114049" cy="114049"/>
              </a:xfrm>
            </p:grpSpPr>
            <p:sp>
              <p:nvSpPr>
                <p:cNvPr id="69" name="Google Shape;69;p2"/>
                <p:cNvSpPr/>
                <p:nvPr/>
              </p:nvSpPr>
              <p:spPr>
                <a:xfrm>
                  <a:off x="6374616" y="5204654"/>
                  <a:ext cx="114049" cy="114049"/>
                </a:xfrm>
                <a:custGeom>
                  <a:avLst/>
                  <a:gdLst/>
                  <a:ahLst/>
                  <a:cxnLst/>
                  <a:rect l="l" t="t" r="r" b="b"/>
                  <a:pathLst>
                    <a:path w="114049" h="114049" extrusionOk="0">
                      <a:moveTo>
                        <a:pt x="114049" y="57025"/>
                      </a:moveTo>
                      <a:cubicBezTo>
                        <a:pt x="114049" y="88519"/>
                        <a:pt x="88519" y="114049"/>
                        <a:pt x="57025" y="114049"/>
                      </a:cubicBezTo>
                      <a:cubicBezTo>
                        <a:pt x="25531" y="114049"/>
                        <a:pt x="0" y="88519"/>
                        <a:pt x="0" y="57025"/>
                      </a:cubicBezTo>
                      <a:cubicBezTo>
                        <a:pt x="0" y="25531"/>
                        <a:pt x="25531" y="0"/>
                        <a:pt x="57025" y="0"/>
                      </a:cubicBezTo>
                      <a:cubicBezTo>
                        <a:pt x="88519" y="0"/>
                        <a:pt x="114049" y="25531"/>
                        <a:pt x="114049" y="57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2"/>
                <p:cNvSpPr/>
                <p:nvPr/>
              </p:nvSpPr>
              <p:spPr>
                <a:xfrm>
                  <a:off x="6399075" y="5229185"/>
                  <a:ext cx="64988" cy="64988"/>
                </a:xfrm>
                <a:custGeom>
                  <a:avLst/>
                  <a:gdLst/>
                  <a:ahLst/>
                  <a:cxnLst/>
                  <a:rect l="l" t="t" r="r" b="b"/>
                  <a:pathLst>
                    <a:path w="64988" h="64988" extrusionOk="0">
                      <a:moveTo>
                        <a:pt x="0" y="32494"/>
                      </a:moveTo>
                      <a:cubicBezTo>
                        <a:pt x="0" y="50483"/>
                        <a:pt x="14576" y="64988"/>
                        <a:pt x="32494" y="64988"/>
                      </a:cubicBezTo>
                      <a:cubicBezTo>
                        <a:pt x="50412" y="64988"/>
                        <a:pt x="64988" y="50412"/>
                        <a:pt x="64988" y="32494"/>
                      </a:cubicBezTo>
                      <a:cubicBezTo>
                        <a:pt x="64988" y="14576"/>
                        <a:pt x="50412" y="0"/>
                        <a:pt x="32494" y="0"/>
                      </a:cubicBezTo>
                      <a:cubicBezTo>
                        <a:pt x="14576" y="0"/>
                        <a:pt x="0" y="14576"/>
                        <a:pt x="0" y="324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 name="Google Shape;71;p2"/>
              <p:cNvGrpSpPr/>
              <p:nvPr/>
            </p:nvGrpSpPr>
            <p:grpSpPr>
              <a:xfrm>
                <a:off x="6789361" y="5204654"/>
                <a:ext cx="114049" cy="114049"/>
                <a:chOff x="6789361" y="5204654"/>
                <a:chExt cx="114049" cy="114049"/>
              </a:xfrm>
            </p:grpSpPr>
            <p:sp>
              <p:nvSpPr>
                <p:cNvPr id="72" name="Google Shape;72;p2"/>
                <p:cNvSpPr/>
                <p:nvPr/>
              </p:nvSpPr>
              <p:spPr>
                <a:xfrm>
                  <a:off x="6789361" y="5204654"/>
                  <a:ext cx="114049" cy="114049"/>
                </a:xfrm>
                <a:custGeom>
                  <a:avLst/>
                  <a:gdLst/>
                  <a:ahLst/>
                  <a:cxnLst/>
                  <a:rect l="l" t="t" r="r" b="b"/>
                  <a:pathLst>
                    <a:path w="114049" h="114049" extrusionOk="0">
                      <a:moveTo>
                        <a:pt x="114049" y="57025"/>
                      </a:moveTo>
                      <a:cubicBezTo>
                        <a:pt x="114049" y="88519"/>
                        <a:pt x="88519" y="114049"/>
                        <a:pt x="57025" y="114049"/>
                      </a:cubicBezTo>
                      <a:cubicBezTo>
                        <a:pt x="25531" y="114049"/>
                        <a:pt x="0" y="88519"/>
                        <a:pt x="0" y="57025"/>
                      </a:cubicBezTo>
                      <a:cubicBezTo>
                        <a:pt x="0" y="25531"/>
                        <a:pt x="25531" y="0"/>
                        <a:pt x="57025" y="0"/>
                      </a:cubicBezTo>
                      <a:cubicBezTo>
                        <a:pt x="88519" y="0"/>
                        <a:pt x="114049" y="25531"/>
                        <a:pt x="114049" y="57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2"/>
                <p:cNvSpPr/>
                <p:nvPr/>
              </p:nvSpPr>
              <p:spPr>
                <a:xfrm>
                  <a:off x="6813891" y="5229185"/>
                  <a:ext cx="64988" cy="64988"/>
                </a:xfrm>
                <a:custGeom>
                  <a:avLst/>
                  <a:gdLst/>
                  <a:ahLst/>
                  <a:cxnLst/>
                  <a:rect l="l" t="t" r="r" b="b"/>
                  <a:pathLst>
                    <a:path w="64988" h="64988" extrusionOk="0">
                      <a:moveTo>
                        <a:pt x="0" y="32494"/>
                      </a:moveTo>
                      <a:cubicBezTo>
                        <a:pt x="0" y="50483"/>
                        <a:pt x="14576" y="64988"/>
                        <a:pt x="32494" y="64988"/>
                      </a:cubicBezTo>
                      <a:cubicBezTo>
                        <a:pt x="50412" y="64988"/>
                        <a:pt x="64988" y="50412"/>
                        <a:pt x="64988" y="32494"/>
                      </a:cubicBezTo>
                      <a:cubicBezTo>
                        <a:pt x="64988" y="14576"/>
                        <a:pt x="50412" y="0"/>
                        <a:pt x="32494" y="0"/>
                      </a:cubicBezTo>
                      <a:cubicBezTo>
                        <a:pt x="14576" y="0"/>
                        <a:pt x="0" y="14576"/>
                        <a:pt x="0" y="324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4" name="Google Shape;74;p2"/>
              <p:cNvSpPr/>
              <p:nvPr/>
            </p:nvSpPr>
            <p:spPr>
              <a:xfrm>
                <a:off x="6930216" y="5204654"/>
                <a:ext cx="73165" cy="66979"/>
              </a:xfrm>
              <a:custGeom>
                <a:avLst/>
                <a:gdLst/>
                <a:ahLst/>
                <a:cxnLst/>
                <a:rect l="l" t="t" r="r" b="b"/>
                <a:pathLst>
                  <a:path w="73165" h="66979" extrusionOk="0">
                    <a:moveTo>
                      <a:pt x="55460" y="0"/>
                    </a:moveTo>
                    <a:cubicBezTo>
                      <a:pt x="65238" y="0"/>
                      <a:pt x="73165" y="7927"/>
                      <a:pt x="73165" y="17705"/>
                    </a:cubicBezTo>
                    <a:lnTo>
                      <a:pt x="73165" y="49274"/>
                    </a:lnTo>
                    <a:cubicBezTo>
                      <a:pt x="73165" y="59052"/>
                      <a:pt x="65239" y="66979"/>
                      <a:pt x="55460" y="66979"/>
                    </a:cubicBezTo>
                    <a:lnTo>
                      <a:pt x="17705" y="66979"/>
                    </a:lnTo>
                    <a:cubicBezTo>
                      <a:pt x="7927" y="66979"/>
                      <a:pt x="0" y="59052"/>
                      <a:pt x="0" y="49274"/>
                    </a:cubicBezTo>
                    <a:lnTo>
                      <a:pt x="0" y="17705"/>
                    </a:lnTo>
                    <a:cubicBezTo>
                      <a:pt x="0" y="7927"/>
                      <a:pt x="7927" y="0"/>
                      <a:pt x="1770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6254310" y="5204654"/>
                <a:ext cx="73165" cy="66979"/>
              </a:xfrm>
              <a:custGeom>
                <a:avLst/>
                <a:gdLst/>
                <a:ahLst/>
                <a:cxnLst/>
                <a:rect l="l" t="t" r="r" b="b"/>
                <a:pathLst>
                  <a:path w="73165" h="66979" extrusionOk="0">
                    <a:moveTo>
                      <a:pt x="55460" y="0"/>
                    </a:moveTo>
                    <a:cubicBezTo>
                      <a:pt x="65238" y="0"/>
                      <a:pt x="73165" y="7927"/>
                      <a:pt x="73165" y="17705"/>
                    </a:cubicBezTo>
                    <a:lnTo>
                      <a:pt x="73165" y="49274"/>
                    </a:lnTo>
                    <a:cubicBezTo>
                      <a:pt x="73165" y="59052"/>
                      <a:pt x="65238" y="66979"/>
                      <a:pt x="55460" y="66979"/>
                    </a:cubicBezTo>
                    <a:lnTo>
                      <a:pt x="17705" y="66979"/>
                    </a:lnTo>
                    <a:cubicBezTo>
                      <a:pt x="7927" y="66979"/>
                      <a:pt x="0" y="59052"/>
                      <a:pt x="0" y="49274"/>
                    </a:cubicBezTo>
                    <a:lnTo>
                      <a:pt x="0" y="17705"/>
                    </a:lnTo>
                    <a:cubicBezTo>
                      <a:pt x="0" y="7927"/>
                      <a:pt x="7927" y="0"/>
                      <a:pt x="1770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6962355" y="5157157"/>
                <a:ext cx="28938" cy="40244"/>
              </a:xfrm>
              <a:custGeom>
                <a:avLst/>
                <a:gdLst/>
                <a:ahLst/>
                <a:cxnLst/>
                <a:rect l="l" t="t" r="r" b="b"/>
                <a:pathLst>
                  <a:path w="28938" h="40244" extrusionOk="0">
                    <a:moveTo>
                      <a:pt x="22753" y="0"/>
                    </a:moveTo>
                    <a:cubicBezTo>
                      <a:pt x="26169" y="0"/>
                      <a:pt x="28939" y="2770"/>
                      <a:pt x="28939" y="6186"/>
                    </a:cubicBezTo>
                    <a:lnTo>
                      <a:pt x="28939" y="34058"/>
                    </a:lnTo>
                    <a:cubicBezTo>
                      <a:pt x="28939" y="37475"/>
                      <a:pt x="26169" y="40244"/>
                      <a:pt x="22753" y="40244"/>
                    </a:cubicBezTo>
                    <a:lnTo>
                      <a:pt x="6186" y="40244"/>
                    </a:lnTo>
                    <a:cubicBezTo>
                      <a:pt x="2770" y="40244"/>
                      <a:pt x="0" y="37475"/>
                      <a:pt x="0" y="34058"/>
                    </a:cubicBezTo>
                    <a:lnTo>
                      <a:pt x="0" y="6186"/>
                    </a:lnTo>
                    <a:cubicBezTo>
                      <a:pt x="0" y="2769"/>
                      <a:pt x="2770" y="0"/>
                      <a:pt x="6186"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6269170" y="5177635"/>
                <a:ext cx="47141" cy="21615"/>
              </a:xfrm>
              <a:custGeom>
                <a:avLst/>
                <a:gdLst/>
                <a:ahLst/>
                <a:cxnLst/>
                <a:rect l="l" t="t" r="r" b="b"/>
                <a:pathLst>
                  <a:path w="47141" h="21615" extrusionOk="0">
                    <a:moveTo>
                      <a:pt x="10808" y="0"/>
                    </a:moveTo>
                    <a:lnTo>
                      <a:pt x="36334" y="0"/>
                    </a:lnTo>
                    <a:cubicBezTo>
                      <a:pt x="42306" y="0"/>
                      <a:pt x="47141" y="4835"/>
                      <a:pt x="47141" y="10808"/>
                    </a:cubicBezTo>
                    <a:cubicBezTo>
                      <a:pt x="47141" y="16780"/>
                      <a:pt x="42306" y="21615"/>
                      <a:pt x="36334" y="21615"/>
                    </a:cubicBezTo>
                    <a:lnTo>
                      <a:pt x="10808" y="21615"/>
                    </a:lnTo>
                    <a:cubicBezTo>
                      <a:pt x="4835" y="21615"/>
                      <a:pt x="0" y="16780"/>
                      <a:pt x="0" y="10808"/>
                    </a:cubicBezTo>
                    <a:cubicBezTo>
                      <a:pt x="0" y="4835"/>
                      <a:pt x="4835" y="0"/>
                      <a:pt x="1080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 name="Google Shape;78;p2"/>
            <p:cNvGrpSpPr/>
            <p:nvPr/>
          </p:nvGrpSpPr>
          <p:grpSpPr>
            <a:xfrm flipH="1">
              <a:off x="4559485" y="4311093"/>
              <a:ext cx="1036183" cy="480559"/>
              <a:chOff x="7466813" y="5016553"/>
              <a:chExt cx="659317" cy="305777"/>
            </a:xfrm>
          </p:grpSpPr>
          <p:sp>
            <p:nvSpPr>
              <p:cNvPr id="79" name="Google Shape;79;p2"/>
              <p:cNvSpPr/>
              <p:nvPr/>
            </p:nvSpPr>
            <p:spPr>
              <a:xfrm>
                <a:off x="7469242" y="5016553"/>
                <a:ext cx="652717" cy="221875"/>
              </a:xfrm>
              <a:custGeom>
                <a:avLst/>
                <a:gdLst/>
                <a:ahLst/>
                <a:cxnLst/>
                <a:rect l="l" t="t" r="r" b="b"/>
                <a:pathLst>
                  <a:path w="652717" h="221875" extrusionOk="0">
                    <a:moveTo>
                      <a:pt x="29728" y="150203"/>
                    </a:moveTo>
                    <a:cubicBezTo>
                      <a:pt x="67911" y="125459"/>
                      <a:pt x="146906" y="113372"/>
                      <a:pt x="167882" y="110457"/>
                    </a:cubicBezTo>
                    <a:cubicBezTo>
                      <a:pt x="171295" y="109959"/>
                      <a:pt x="174352" y="108537"/>
                      <a:pt x="176769" y="106119"/>
                    </a:cubicBezTo>
                    <a:cubicBezTo>
                      <a:pt x="192626" y="90619"/>
                      <a:pt x="256690" y="30466"/>
                      <a:pt x="309875" y="14681"/>
                    </a:cubicBezTo>
                    <a:cubicBezTo>
                      <a:pt x="371095" y="-3593"/>
                      <a:pt x="505337" y="-6153"/>
                      <a:pt x="539253" y="14681"/>
                    </a:cubicBezTo>
                    <a:cubicBezTo>
                      <a:pt x="559518" y="27195"/>
                      <a:pt x="585399" y="49877"/>
                      <a:pt x="604313" y="66159"/>
                    </a:cubicBezTo>
                    <a:cubicBezTo>
                      <a:pt x="604313" y="66159"/>
                      <a:pt x="643206" y="98156"/>
                      <a:pt x="649321" y="129512"/>
                    </a:cubicBezTo>
                    <a:cubicBezTo>
                      <a:pt x="655436" y="160940"/>
                      <a:pt x="653232" y="197985"/>
                      <a:pt x="643206" y="208010"/>
                    </a:cubicBezTo>
                    <a:cubicBezTo>
                      <a:pt x="633181" y="218036"/>
                      <a:pt x="613556" y="221875"/>
                      <a:pt x="613556" y="221875"/>
                    </a:cubicBezTo>
                    <a:lnTo>
                      <a:pt x="16219" y="221875"/>
                    </a:lnTo>
                    <a:cubicBezTo>
                      <a:pt x="8042" y="221875"/>
                      <a:pt x="1216" y="215689"/>
                      <a:pt x="363" y="207512"/>
                    </a:cubicBezTo>
                    <a:cubicBezTo>
                      <a:pt x="-1273" y="192439"/>
                      <a:pt x="1643" y="168406"/>
                      <a:pt x="29799" y="15020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0" name="Google Shape;80;p2"/>
              <p:cNvGrpSpPr/>
              <p:nvPr/>
            </p:nvGrpSpPr>
            <p:grpSpPr>
              <a:xfrm>
                <a:off x="7658667" y="5030727"/>
                <a:ext cx="387827" cy="96780"/>
                <a:chOff x="7658667" y="5030727"/>
                <a:chExt cx="387827" cy="96780"/>
              </a:xfrm>
            </p:grpSpPr>
            <p:sp>
              <p:nvSpPr>
                <p:cNvPr id="81" name="Google Shape;81;p2"/>
                <p:cNvSpPr/>
                <p:nvPr/>
              </p:nvSpPr>
              <p:spPr>
                <a:xfrm>
                  <a:off x="7658667" y="5031447"/>
                  <a:ext cx="215442" cy="96060"/>
                </a:xfrm>
                <a:custGeom>
                  <a:avLst/>
                  <a:gdLst/>
                  <a:ahLst/>
                  <a:cxnLst/>
                  <a:rect l="l" t="t" r="r" b="b"/>
                  <a:pathLst>
                    <a:path w="215442" h="96060" extrusionOk="0">
                      <a:moveTo>
                        <a:pt x="203782" y="84968"/>
                      </a:moveTo>
                      <a:lnTo>
                        <a:pt x="0" y="96060"/>
                      </a:lnTo>
                      <a:cubicBezTo>
                        <a:pt x="0" y="96060"/>
                        <a:pt x="73521" y="33774"/>
                        <a:pt x="115187" y="15500"/>
                      </a:cubicBezTo>
                      <a:cubicBezTo>
                        <a:pt x="136163" y="6328"/>
                        <a:pt x="175696" y="1564"/>
                        <a:pt x="215443" y="0"/>
                      </a:cubicBezTo>
                      <a:lnTo>
                        <a:pt x="203782" y="849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2"/>
                <p:cNvSpPr/>
                <p:nvPr/>
              </p:nvSpPr>
              <p:spPr>
                <a:xfrm>
                  <a:off x="7891175" y="5030727"/>
                  <a:ext cx="155319" cy="84053"/>
                </a:xfrm>
                <a:custGeom>
                  <a:avLst/>
                  <a:gdLst/>
                  <a:ahLst/>
                  <a:cxnLst/>
                  <a:rect l="l" t="t" r="r" b="b"/>
                  <a:pathLst>
                    <a:path w="155319" h="84053" extrusionOk="0">
                      <a:moveTo>
                        <a:pt x="0" y="152"/>
                      </a:moveTo>
                      <a:cubicBezTo>
                        <a:pt x="33347" y="-488"/>
                        <a:pt x="64988" y="934"/>
                        <a:pt x="83831" y="3707"/>
                      </a:cubicBezTo>
                      <a:cubicBezTo>
                        <a:pt x="109001" y="7404"/>
                        <a:pt x="133958" y="29802"/>
                        <a:pt x="150952" y="48431"/>
                      </a:cubicBezTo>
                      <a:cubicBezTo>
                        <a:pt x="160480" y="58883"/>
                        <a:pt x="153441" y="75734"/>
                        <a:pt x="139291" y="76517"/>
                      </a:cubicBezTo>
                      <a:lnTo>
                        <a:pt x="0" y="84054"/>
                      </a:lnTo>
                      <a:lnTo>
                        <a:pt x="0" y="15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 name="Google Shape;83;p2"/>
              <p:cNvSpPr/>
              <p:nvPr/>
            </p:nvSpPr>
            <p:spPr>
              <a:xfrm>
                <a:off x="7466813" y="5174127"/>
                <a:ext cx="63370" cy="41670"/>
              </a:xfrm>
              <a:custGeom>
                <a:avLst/>
                <a:gdLst/>
                <a:ahLst/>
                <a:cxnLst/>
                <a:rect l="l" t="t" r="r" b="b"/>
                <a:pathLst>
                  <a:path w="63370" h="41670" extrusionOk="0">
                    <a:moveTo>
                      <a:pt x="19571" y="2655"/>
                    </a:moveTo>
                    <a:cubicBezTo>
                      <a:pt x="19571" y="2655"/>
                      <a:pt x="63371" y="-3318"/>
                      <a:pt x="63371" y="2655"/>
                    </a:cubicBezTo>
                    <a:cubicBezTo>
                      <a:pt x="63371" y="8627"/>
                      <a:pt x="45382" y="33655"/>
                      <a:pt x="33863" y="37495"/>
                    </a:cubicBezTo>
                    <a:cubicBezTo>
                      <a:pt x="22273" y="41335"/>
                      <a:pt x="5564" y="43254"/>
                      <a:pt x="2365" y="40055"/>
                    </a:cubicBezTo>
                    <a:cubicBezTo>
                      <a:pt x="-835" y="36855"/>
                      <a:pt x="-4675" y="19221"/>
                      <a:pt x="19571" y="265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8103054" y="5144572"/>
                <a:ext cx="23076" cy="59157"/>
              </a:xfrm>
              <a:custGeom>
                <a:avLst/>
                <a:gdLst/>
                <a:ahLst/>
                <a:cxnLst/>
                <a:rect l="l" t="t" r="r" b="b"/>
                <a:pathLst>
                  <a:path w="23076" h="59157" extrusionOk="0">
                    <a:moveTo>
                      <a:pt x="17926" y="0"/>
                    </a:moveTo>
                    <a:cubicBezTo>
                      <a:pt x="17926" y="0"/>
                      <a:pt x="1643" y="853"/>
                      <a:pt x="1643" y="8888"/>
                    </a:cubicBezTo>
                    <a:cubicBezTo>
                      <a:pt x="1643" y="16922"/>
                      <a:pt x="-2054" y="49417"/>
                      <a:pt x="1643" y="53114"/>
                    </a:cubicBezTo>
                    <a:cubicBezTo>
                      <a:pt x="5341" y="56811"/>
                      <a:pt x="17926" y="59158"/>
                      <a:pt x="17926" y="59158"/>
                    </a:cubicBezTo>
                    <a:cubicBezTo>
                      <a:pt x="17926" y="59158"/>
                      <a:pt x="29516" y="27943"/>
                      <a:pt x="17926"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rot="-798371">
                <a:off x="7904803" y="5179083"/>
                <a:ext cx="118662" cy="118662"/>
              </a:xfrm>
              <a:custGeom>
                <a:avLst/>
                <a:gdLst/>
                <a:ahLst/>
                <a:cxnLst/>
                <a:rect l="l" t="t" r="r" b="b"/>
                <a:pathLst>
                  <a:path w="118742" h="118742" extrusionOk="0">
                    <a:moveTo>
                      <a:pt x="118742" y="59371"/>
                    </a:moveTo>
                    <a:cubicBezTo>
                      <a:pt x="118742" y="92161"/>
                      <a:pt x="92161" y="118742"/>
                      <a:pt x="59371" y="118742"/>
                    </a:cubicBezTo>
                    <a:cubicBezTo>
                      <a:pt x="26581" y="118742"/>
                      <a:pt x="0" y="92161"/>
                      <a:pt x="0" y="59371"/>
                    </a:cubicBezTo>
                    <a:cubicBezTo>
                      <a:pt x="0" y="26581"/>
                      <a:pt x="26581" y="0"/>
                      <a:pt x="59371" y="0"/>
                    </a:cubicBezTo>
                    <a:cubicBezTo>
                      <a:pt x="92161" y="0"/>
                      <a:pt x="118742" y="26581"/>
                      <a:pt x="118742" y="593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2"/>
              <p:cNvSpPr/>
              <p:nvPr/>
            </p:nvSpPr>
            <p:spPr>
              <a:xfrm>
                <a:off x="7930424" y="5204583"/>
                <a:ext cx="67690" cy="67690"/>
              </a:xfrm>
              <a:custGeom>
                <a:avLst/>
                <a:gdLst/>
                <a:ahLst/>
                <a:cxnLst/>
                <a:rect l="l" t="t" r="r" b="b"/>
                <a:pathLst>
                  <a:path w="67690" h="67690" extrusionOk="0">
                    <a:moveTo>
                      <a:pt x="0" y="33845"/>
                    </a:moveTo>
                    <a:cubicBezTo>
                      <a:pt x="0" y="52545"/>
                      <a:pt x="15145" y="67690"/>
                      <a:pt x="33845" y="67690"/>
                    </a:cubicBezTo>
                    <a:cubicBezTo>
                      <a:pt x="52545" y="67690"/>
                      <a:pt x="67690" y="52545"/>
                      <a:pt x="67690" y="33845"/>
                    </a:cubicBezTo>
                    <a:cubicBezTo>
                      <a:pt x="67690" y="15145"/>
                      <a:pt x="52545" y="0"/>
                      <a:pt x="33845" y="0"/>
                    </a:cubicBezTo>
                    <a:cubicBezTo>
                      <a:pt x="15145" y="0"/>
                      <a:pt x="0" y="15145"/>
                      <a:pt x="0" y="3384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2"/>
              <p:cNvSpPr/>
              <p:nvPr/>
            </p:nvSpPr>
            <p:spPr>
              <a:xfrm rot="-2700000">
                <a:off x="7554797" y="5178916"/>
                <a:ext cx="118808" cy="118808"/>
              </a:xfrm>
              <a:custGeom>
                <a:avLst/>
                <a:gdLst/>
                <a:ahLst/>
                <a:cxnLst/>
                <a:rect l="l" t="t" r="r" b="b"/>
                <a:pathLst>
                  <a:path w="118742" h="118742" extrusionOk="0">
                    <a:moveTo>
                      <a:pt x="118742" y="59371"/>
                    </a:moveTo>
                    <a:cubicBezTo>
                      <a:pt x="118742" y="92161"/>
                      <a:pt x="92161" y="118742"/>
                      <a:pt x="59371" y="118742"/>
                    </a:cubicBezTo>
                    <a:cubicBezTo>
                      <a:pt x="26581" y="118742"/>
                      <a:pt x="0" y="92161"/>
                      <a:pt x="0" y="59371"/>
                    </a:cubicBezTo>
                    <a:cubicBezTo>
                      <a:pt x="0" y="26582"/>
                      <a:pt x="26581" y="0"/>
                      <a:pt x="59371" y="0"/>
                    </a:cubicBezTo>
                    <a:cubicBezTo>
                      <a:pt x="92161" y="0"/>
                      <a:pt x="118742" y="26582"/>
                      <a:pt x="118742" y="593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7580312" y="5204583"/>
                <a:ext cx="67690" cy="67690"/>
              </a:xfrm>
              <a:custGeom>
                <a:avLst/>
                <a:gdLst/>
                <a:ahLst/>
                <a:cxnLst/>
                <a:rect l="l" t="t" r="r" b="b"/>
                <a:pathLst>
                  <a:path w="67690" h="67690" extrusionOk="0">
                    <a:moveTo>
                      <a:pt x="0" y="33845"/>
                    </a:moveTo>
                    <a:cubicBezTo>
                      <a:pt x="0" y="52545"/>
                      <a:pt x="15145" y="67690"/>
                      <a:pt x="33845" y="67690"/>
                    </a:cubicBezTo>
                    <a:cubicBezTo>
                      <a:pt x="52545" y="67690"/>
                      <a:pt x="67690" y="52545"/>
                      <a:pt x="67690" y="33845"/>
                    </a:cubicBezTo>
                    <a:cubicBezTo>
                      <a:pt x="67690" y="15145"/>
                      <a:pt x="52545" y="0"/>
                      <a:pt x="33845" y="0"/>
                    </a:cubicBezTo>
                    <a:cubicBezTo>
                      <a:pt x="15145" y="0"/>
                      <a:pt x="0" y="15145"/>
                      <a:pt x="0" y="3384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9" name="Google Shape;89;p2"/>
            <p:cNvGrpSpPr/>
            <p:nvPr/>
          </p:nvGrpSpPr>
          <p:grpSpPr>
            <a:xfrm>
              <a:off x="8265281" y="1095187"/>
              <a:ext cx="880373" cy="3316218"/>
              <a:chOff x="4226161" y="2551702"/>
              <a:chExt cx="369284" cy="1391031"/>
            </a:xfrm>
          </p:grpSpPr>
          <p:sp>
            <p:nvSpPr>
              <p:cNvPr id="90" name="Google Shape;90;p2"/>
              <p:cNvSpPr/>
              <p:nvPr/>
            </p:nvSpPr>
            <p:spPr>
              <a:xfrm>
                <a:off x="4226161" y="2551702"/>
                <a:ext cx="369284" cy="1391031"/>
              </a:xfrm>
              <a:custGeom>
                <a:avLst/>
                <a:gdLst/>
                <a:ahLst/>
                <a:cxnLst/>
                <a:rect l="l" t="t" r="r" b="b"/>
                <a:pathLst>
                  <a:path w="369284" h="1391031" extrusionOk="0">
                    <a:moveTo>
                      <a:pt x="0" y="0"/>
                    </a:moveTo>
                    <a:lnTo>
                      <a:pt x="369284" y="0"/>
                    </a:lnTo>
                    <a:lnTo>
                      <a:pt x="369284" y="1391031"/>
                    </a:lnTo>
                    <a:lnTo>
                      <a:pt x="0" y="139103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2"/>
              <p:cNvSpPr/>
              <p:nvPr/>
            </p:nvSpPr>
            <p:spPr>
              <a:xfrm>
                <a:off x="4260166" y="2628378"/>
                <a:ext cx="301370" cy="104775"/>
              </a:xfrm>
              <a:custGeom>
                <a:avLst/>
                <a:gdLst/>
                <a:ahLst/>
                <a:cxnLst/>
                <a:rect l="l" t="t" r="r" b="b"/>
                <a:pathLst>
                  <a:path w="301370" h="104775" extrusionOk="0">
                    <a:moveTo>
                      <a:pt x="0" y="0"/>
                    </a:moveTo>
                    <a:lnTo>
                      <a:pt x="301371" y="0"/>
                    </a:lnTo>
                    <a:lnTo>
                      <a:pt x="301371" y="104775"/>
                    </a:lnTo>
                    <a:lnTo>
                      <a:pt x="0" y="10477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2"/>
              <p:cNvSpPr/>
              <p:nvPr/>
            </p:nvSpPr>
            <p:spPr>
              <a:xfrm>
                <a:off x="4260166" y="2775730"/>
                <a:ext cx="301370" cy="104775"/>
              </a:xfrm>
              <a:custGeom>
                <a:avLst/>
                <a:gdLst/>
                <a:ahLst/>
                <a:cxnLst/>
                <a:rect l="l" t="t" r="r" b="b"/>
                <a:pathLst>
                  <a:path w="301370" h="104775" extrusionOk="0">
                    <a:moveTo>
                      <a:pt x="0" y="0"/>
                    </a:moveTo>
                    <a:lnTo>
                      <a:pt x="301371" y="0"/>
                    </a:lnTo>
                    <a:lnTo>
                      <a:pt x="301371" y="104775"/>
                    </a:lnTo>
                    <a:lnTo>
                      <a:pt x="0" y="10477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2"/>
              <p:cNvSpPr/>
              <p:nvPr/>
            </p:nvSpPr>
            <p:spPr>
              <a:xfrm>
                <a:off x="4260166" y="2923177"/>
                <a:ext cx="301370" cy="104775"/>
              </a:xfrm>
              <a:custGeom>
                <a:avLst/>
                <a:gdLst/>
                <a:ahLst/>
                <a:cxnLst/>
                <a:rect l="l" t="t" r="r" b="b"/>
                <a:pathLst>
                  <a:path w="301370" h="104775" extrusionOk="0">
                    <a:moveTo>
                      <a:pt x="0" y="0"/>
                    </a:moveTo>
                    <a:lnTo>
                      <a:pt x="301371" y="0"/>
                    </a:lnTo>
                    <a:lnTo>
                      <a:pt x="301371" y="104775"/>
                    </a:lnTo>
                    <a:lnTo>
                      <a:pt x="0" y="10477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4260166" y="3070529"/>
                <a:ext cx="301370" cy="104775"/>
              </a:xfrm>
              <a:custGeom>
                <a:avLst/>
                <a:gdLst/>
                <a:ahLst/>
                <a:cxnLst/>
                <a:rect l="l" t="t" r="r" b="b"/>
                <a:pathLst>
                  <a:path w="301370" h="104775" extrusionOk="0">
                    <a:moveTo>
                      <a:pt x="0" y="0"/>
                    </a:moveTo>
                    <a:lnTo>
                      <a:pt x="301371" y="0"/>
                    </a:lnTo>
                    <a:lnTo>
                      <a:pt x="301371" y="104775"/>
                    </a:lnTo>
                    <a:lnTo>
                      <a:pt x="0" y="10477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4260166" y="3217976"/>
                <a:ext cx="301370" cy="104775"/>
              </a:xfrm>
              <a:custGeom>
                <a:avLst/>
                <a:gdLst/>
                <a:ahLst/>
                <a:cxnLst/>
                <a:rect l="l" t="t" r="r" b="b"/>
                <a:pathLst>
                  <a:path w="301370" h="104775" extrusionOk="0">
                    <a:moveTo>
                      <a:pt x="0" y="0"/>
                    </a:moveTo>
                    <a:lnTo>
                      <a:pt x="301371" y="0"/>
                    </a:lnTo>
                    <a:lnTo>
                      <a:pt x="301371" y="104775"/>
                    </a:lnTo>
                    <a:lnTo>
                      <a:pt x="0" y="10477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4260166" y="3365328"/>
                <a:ext cx="301370" cy="104775"/>
              </a:xfrm>
              <a:custGeom>
                <a:avLst/>
                <a:gdLst/>
                <a:ahLst/>
                <a:cxnLst/>
                <a:rect l="l" t="t" r="r" b="b"/>
                <a:pathLst>
                  <a:path w="301370" h="104775" extrusionOk="0">
                    <a:moveTo>
                      <a:pt x="0" y="0"/>
                    </a:moveTo>
                    <a:lnTo>
                      <a:pt x="301371" y="0"/>
                    </a:lnTo>
                    <a:lnTo>
                      <a:pt x="301371" y="104775"/>
                    </a:lnTo>
                    <a:lnTo>
                      <a:pt x="0" y="10477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2"/>
              <p:cNvSpPr/>
              <p:nvPr/>
            </p:nvSpPr>
            <p:spPr>
              <a:xfrm>
                <a:off x="4260166" y="3512775"/>
                <a:ext cx="301370" cy="104775"/>
              </a:xfrm>
              <a:custGeom>
                <a:avLst/>
                <a:gdLst/>
                <a:ahLst/>
                <a:cxnLst/>
                <a:rect l="l" t="t" r="r" b="b"/>
                <a:pathLst>
                  <a:path w="301370" h="104775" extrusionOk="0">
                    <a:moveTo>
                      <a:pt x="0" y="0"/>
                    </a:moveTo>
                    <a:lnTo>
                      <a:pt x="301371" y="0"/>
                    </a:lnTo>
                    <a:lnTo>
                      <a:pt x="301371" y="104775"/>
                    </a:lnTo>
                    <a:lnTo>
                      <a:pt x="0" y="10477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 name="Google Shape;98;p2"/>
            <p:cNvGrpSpPr/>
            <p:nvPr/>
          </p:nvGrpSpPr>
          <p:grpSpPr>
            <a:xfrm>
              <a:off x="6422539" y="4159981"/>
              <a:ext cx="1405334" cy="588358"/>
              <a:chOff x="7085447" y="4529933"/>
              <a:chExt cx="969129" cy="405736"/>
            </a:xfrm>
          </p:grpSpPr>
          <p:sp>
            <p:nvSpPr>
              <p:cNvPr id="99" name="Google Shape;99;p2"/>
              <p:cNvSpPr/>
              <p:nvPr/>
            </p:nvSpPr>
            <p:spPr>
              <a:xfrm>
                <a:off x="7085447" y="4529933"/>
                <a:ext cx="969129" cy="342290"/>
              </a:xfrm>
              <a:custGeom>
                <a:avLst/>
                <a:gdLst/>
                <a:ahLst/>
                <a:cxnLst/>
                <a:rect l="l" t="t" r="r" b="b"/>
                <a:pathLst>
                  <a:path w="969129" h="342290" extrusionOk="0">
                    <a:moveTo>
                      <a:pt x="28215" y="32376"/>
                    </a:moveTo>
                    <a:cubicBezTo>
                      <a:pt x="34401" y="14955"/>
                      <a:pt x="50755" y="3437"/>
                      <a:pt x="69241" y="3152"/>
                    </a:cubicBezTo>
                    <a:cubicBezTo>
                      <a:pt x="191255" y="1659"/>
                      <a:pt x="650367" y="-3318"/>
                      <a:pt x="673760" y="3508"/>
                    </a:cubicBezTo>
                    <a:cubicBezTo>
                      <a:pt x="700709" y="11400"/>
                      <a:pt x="786317" y="122392"/>
                      <a:pt x="808501" y="144576"/>
                    </a:cubicBezTo>
                    <a:cubicBezTo>
                      <a:pt x="830685" y="166760"/>
                      <a:pt x="935278" y="168325"/>
                      <a:pt x="954333" y="203236"/>
                    </a:cubicBezTo>
                    <a:cubicBezTo>
                      <a:pt x="973389" y="238077"/>
                      <a:pt x="971754" y="322121"/>
                      <a:pt x="962226" y="331649"/>
                    </a:cubicBezTo>
                    <a:cubicBezTo>
                      <a:pt x="952698" y="341176"/>
                      <a:pt x="69028" y="349851"/>
                      <a:pt x="50755" y="331649"/>
                    </a:cubicBezTo>
                    <a:cubicBezTo>
                      <a:pt x="32552" y="313446"/>
                      <a:pt x="12715" y="315793"/>
                      <a:pt x="1622" y="212764"/>
                    </a:cubicBezTo>
                    <a:cubicBezTo>
                      <a:pt x="-5914" y="142585"/>
                      <a:pt x="14492" y="70914"/>
                      <a:pt x="28215" y="323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2"/>
              <p:cNvSpPr/>
              <p:nvPr/>
            </p:nvSpPr>
            <p:spPr>
              <a:xfrm>
                <a:off x="7457659" y="4545528"/>
                <a:ext cx="178397" cy="309938"/>
              </a:xfrm>
              <a:custGeom>
                <a:avLst/>
                <a:gdLst/>
                <a:ahLst/>
                <a:cxnLst/>
                <a:rect l="l" t="t" r="r" b="b"/>
                <a:pathLst>
                  <a:path w="178397" h="309938" extrusionOk="0">
                    <a:moveTo>
                      <a:pt x="154720" y="0"/>
                    </a:moveTo>
                    <a:cubicBezTo>
                      <a:pt x="167797" y="0"/>
                      <a:pt x="178398" y="10601"/>
                      <a:pt x="178398" y="23677"/>
                    </a:cubicBezTo>
                    <a:lnTo>
                      <a:pt x="178398" y="286261"/>
                    </a:lnTo>
                    <a:cubicBezTo>
                      <a:pt x="178398" y="299338"/>
                      <a:pt x="167797" y="309938"/>
                      <a:pt x="154720" y="309938"/>
                    </a:cubicBezTo>
                    <a:lnTo>
                      <a:pt x="23677" y="309938"/>
                    </a:lnTo>
                    <a:cubicBezTo>
                      <a:pt x="10601" y="309938"/>
                      <a:pt x="0" y="299338"/>
                      <a:pt x="0" y="286261"/>
                    </a:cubicBezTo>
                    <a:lnTo>
                      <a:pt x="0" y="23677"/>
                    </a:lnTo>
                    <a:cubicBezTo>
                      <a:pt x="0" y="10601"/>
                      <a:pt x="10601" y="0"/>
                      <a:pt x="23677"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2"/>
              <p:cNvSpPr/>
              <p:nvPr/>
            </p:nvSpPr>
            <p:spPr>
              <a:xfrm>
                <a:off x="7095175" y="4795243"/>
                <a:ext cx="959365" cy="76981"/>
              </a:xfrm>
              <a:custGeom>
                <a:avLst/>
                <a:gdLst/>
                <a:ahLst/>
                <a:cxnLst/>
                <a:rect l="l" t="t" r="r" b="b"/>
                <a:pathLst>
                  <a:path w="959365" h="76981" extrusionOk="0">
                    <a:moveTo>
                      <a:pt x="0" y="0"/>
                    </a:moveTo>
                    <a:cubicBezTo>
                      <a:pt x="11305" y="50412"/>
                      <a:pt x="26664" y="51976"/>
                      <a:pt x="41027" y="66339"/>
                    </a:cubicBezTo>
                    <a:cubicBezTo>
                      <a:pt x="59229" y="84542"/>
                      <a:pt x="942970" y="75867"/>
                      <a:pt x="952498" y="66339"/>
                    </a:cubicBezTo>
                    <a:cubicBezTo>
                      <a:pt x="957973" y="60864"/>
                      <a:pt x="960746" y="31072"/>
                      <a:pt x="958684" y="0"/>
                    </a:cubicBezTo>
                    <a:lnTo>
                      <a:pt x="71"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2" name="Google Shape;102;p2"/>
              <p:cNvGrpSpPr/>
              <p:nvPr/>
            </p:nvGrpSpPr>
            <p:grpSpPr>
              <a:xfrm>
                <a:off x="7832403" y="4798104"/>
                <a:ext cx="134298" cy="134298"/>
                <a:chOff x="7832403" y="4798104"/>
                <a:chExt cx="134298" cy="134298"/>
              </a:xfrm>
            </p:grpSpPr>
            <p:sp>
              <p:nvSpPr>
                <p:cNvPr id="103" name="Google Shape;103;p2"/>
                <p:cNvSpPr/>
                <p:nvPr/>
              </p:nvSpPr>
              <p:spPr>
                <a:xfrm rot="-4847797">
                  <a:off x="7841012" y="4806714"/>
                  <a:ext cx="117079" cy="117079"/>
                </a:xfrm>
                <a:custGeom>
                  <a:avLst/>
                  <a:gdLst/>
                  <a:ahLst/>
                  <a:cxnLst/>
                  <a:rect l="l" t="t" r="r" b="b"/>
                  <a:pathLst>
                    <a:path w="117035" h="117035" extrusionOk="0">
                      <a:moveTo>
                        <a:pt x="117036" y="58518"/>
                      </a:moveTo>
                      <a:cubicBezTo>
                        <a:pt x="117036" y="90836"/>
                        <a:pt x="90836" y="117036"/>
                        <a:pt x="58518" y="117036"/>
                      </a:cubicBezTo>
                      <a:cubicBezTo>
                        <a:pt x="26199" y="117036"/>
                        <a:pt x="0" y="90836"/>
                        <a:pt x="0" y="58518"/>
                      </a:cubicBezTo>
                      <a:cubicBezTo>
                        <a:pt x="0" y="26199"/>
                        <a:pt x="26199" y="0"/>
                        <a:pt x="58518" y="0"/>
                      </a:cubicBezTo>
                      <a:cubicBezTo>
                        <a:pt x="90836" y="0"/>
                        <a:pt x="117036" y="26199"/>
                        <a:pt x="117036" y="58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2"/>
                <p:cNvSpPr/>
                <p:nvPr/>
              </p:nvSpPr>
              <p:spPr>
                <a:xfrm>
                  <a:off x="7866360" y="4832003"/>
                  <a:ext cx="66694" cy="66694"/>
                </a:xfrm>
                <a:custGeom>
                  <a:avLst/>
                  <a:gdLst/>
                  <a:ahLst/>
                  <a:cxnLst/>
                  <a:rect l="l" t="t" r="r" b="b"/>
                  <a:pathLst>
                    <a:path w="66694" h="66694" extrusionOk="0">
                      <a:moveTo>
                        <a:pt x="66695" y="33347"/>
                      </a:moveTo>
                      <a:cubicBezTo>
                        <a:pt x="66695" y="51763"/>
                        <a:pt x="51763" y="66695"/>
                        <a:pt x="33347" y="66695"/>
                      </a:cubicBezTo>
                      <a:cubicBezTo>
                        <a:pt x="14932" y="66695"/>
                        <a:pt x="0" y="51763"/>
                        <a:pt x="0" y="33347"/>
                      </a:cubicBezTo>
                      <a:cubicBezTo>
                        <a:pt x="0" y="14932"/>
                        <a:pt x="14932" y="0"/>
                        <a:pt x="33347" y="0"/>
                      </a:cubicBezTo>
                      <a:cubicBezTo>
                        <a:pt x="51763" y="0"/>
                        <a:pt x="66695" y="14932"/>
                        <a:pt x="66695" y="333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5" name="Google Shape;105;p2"/>
              <p:cNvGrpSpPr/>
              <p:nvPr/>
            </p:nvGrpSpPr>
            <p:grpSpPr>
              <a:xfrm>
                <a:off x="7210291" y="4794935"/>
                <a:ext cx="140735" cy="140735"/>
                <a:chOff x="7210291" y="4794935"/>
                <a:chExt cx="140735" cy="140735"/>
              </a:xfrm>
            </p:grpSpPr>
            <p:sp>
              <p:nvSpPr>
                <p:cNvPr id="106" name="Google Shape;106;p2"/>
                <p:cNvSpPr/>
                <p:nvPr/>
              </p:nvSpPr>
              <p:spPr>
                <a:xfrm rot="-4601629">
                  <a:off x="7222180" y="4806824"/>
                  <a:ext cx="116956" cy="116956"/>
                </a:xfrm>
                <a:custGeom>
                  <a:avLst/>
                  <a:gdLst/>
                  <a:ahLst/>
                  <a:cxnLst/>
                  <a:rect l="l" t="t" r="r" b="b"/>
                  <a:pathLst>
                    <a:path w="117035" h="117035" extrusionOk="0">
                      <a:moveTo>
                        <a:pt x="117036" y="58518"/>
                      </a:moveTo>
                      <a:cubicBezTo>
                        <a:pt x="117036" y="90836"/>
                        <a:pt x="90836" y="117036"/>
                        <a:pt x="58518" y="117036"/>
                      </a:cubicBezTo>
                      <a:cubicBezTo>
                        <a:pt x="26199" y="117036"/>
                        <a:pt x="0" y="90836"/>
                        <a:pt x="0" y="58518"/>
                      </a:cubicBezTo>
                      <a:cubicBezTo>
                        <a:pt x="0" y="26199"/>
                        <a:pt x="26199" y="0"/>
                        <a:pt x="58518" y="0"/>
                      </a:cubicBezTo>
                      <a:cubicBezTo>
                        <a:pt x="90836" y="0"/>
                        <a:pt x="117036" y="26199"/>
                        <a:pt x="117036" y="58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2"/>
                <p:cNvSpPr/>
                <p:nvPr/>
              </p:nvSpPr>
              <p:spPr>
                <a:xfrm>
                  <a:off x="7247478" y="4832003"/>
                  <a:ext cx="66694" cy="66694"/>
                </a:xfrm>
                <a:custGeom>
                  <a:avLst/>
                  <a:gdLst/>
                  <a:ahLst/>
                  <a:cxnLst/>
                  <a:rect l="l" t="t" r="r" b="b"/>
                  <a:pathLst>
                    <a:path w="66694" h="66694" extrusionOk="0">
                      <a:moveTo>
                        <a:pt x="66695" y="33347"/>
                      </a:moveTo>
                      <a:cubicBezTo>
                        <a:pt x="66695" y="51763"/>
                        <a:pt x="51763" y="66695"/>
                        <a:pt x="33347" y="66695"/>
                      </a:cubicBezTo>
                      <a:cubicBezTo>
                        <a:pt x="14932" y="66695"/>
                        <a:pt x="0" y="51763"/>
                        <a:pt x="0" y="33347"/>
                      </a:cubicBezTo>
                      <a:cubicBezTo>
                        <a:pt x="0" y="14932"/>
                        <a:pt x="14932" y="0"/>
                        <a:pt x="33347" y="0"/>
                      </a:cubicBezTo>
                      <a:cubicBezTo>
                        <a:pt x="51763" y="0"/>
                        <a:pt x="66695" y="14932"/>
                        <a:pt x="66695" y="333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8" name="Google Shape;108;p2"/>
              <p:cNvGrpSpPr/>
              <p:nvPr/>
            </p:nvGrpSpPr>
            <p:grpSpPr>
              <a:xfrm>
                <a:off x="7087141" y="4555767"/>
                <a:ext cx="810788" cy="122012"/>
                <a:chOff x="7087141" y="4555767"/>
                <a:chExt cx="810788" cy="122012"/>
              </a:xfrm>
            </p:grpSpPr>
            <p:sp>
              <p:nvSpPr>
                <p:cNvPr id="109" name="Google Shape;109;p2"/>
                <p:cNvSpPr/>
                <p:nvPr/>
              </p:nvSpPr>
              <p:spPr>
                <a:xfrm>
                  <a:off x="7294335" y="4555838"/>
                  <a:ext cx="72809" cy="121941"/>
                </a:xfrm>
                <a:custGeom>
                  <a:avLst/>
                  <a:gdLst/>
                  <a:ahLst/>
                  <a:cxnLst/>
                  <a:rect l="l" t="t" r="r" b="b"/>
                  <a:pathLst>
                    <a:path w="72809" h="121941" extrusionOk="0">
                      <a:moveTo>
                        <a:pt x="47995" y="0"/>
                      </a:moveTo>
                      <a:cubicBezTo>
                        <a:pt x="61700" y="0"/>
                        <a:pt x="72810" y="11110"/>
                        <a:pt x="72810" y="24815"/>
                      </a:cubicBezTo>
                      <a:lnTo>
                        <a:pt x="72810" y="97127"/>
                      </a:lnTo>
                      <a:cubicBezTo>
                        <a:pt x="72810" y="110832"/>
                        <a:pt x="61700" y="121942"/>
                        <a:pt x="47995" y="121942"/>
                      </a:cubicBezTo>
                      <a:lnTo>
                        <a:pt x="24815" y="121942"/>
                      </a:lnTo>
                      <a:cubicBezTo>
                        <a:pt x="11110" y="121942"/>
                        <a:pt x="0" y="110832"/>
                        <a:pt x="0" y="97127"/>
                      </a:cubicBezTo>
                      <a:lnTo>
                        <a:pt x="0" y="24815"/>
                      </a:lnTo>
                      <a:cubicBezTo>
                        <a:pt x="0" y="11110"/>
                        <a:pt x="11110" y="0"/>
                        <a:pt x="24815"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2"/>
                <p:cNvSpPr/>
                <p:nvPr/>
              </p:nvSpPr>
              <p:spPr>
                <a:xfrm>
                  <a:off x="7380654" y="4555838"/>
                  <a:ext cx="72809" cy="121941"/>
                </a:xfrm>
                <a:custGeom>
                  <a:avLst/>
                  <a:gdLst/>
                  <a:ahLst/>
                  <a:cxnLst/>
                  <a:rect l="l" t="t" r="r" b="b"/>
                  <a:pathLst>
                    <a:path w="72809" h="121941" extrusionOk="0">
                      <a:moveTo>
                        <a:pt x="47995" y="0"/>
                      </a:moveTo>
                      <a:cubicBezTo>
                        <a:pt x="61700" y="0"/>
                        <a:pt x="72810" y="11110"/>
                        <a:pt x="72810" y="24815"/>
                      </a:cubicBezTo>
                      <a:lnTo>
                        <a:pt x="72810" y="97127"/>
                      </a:lnTo>
                      <a:cubicBezTo>
                        <a:pt x="72810" y="110832"/>
                        <a:pt x="61700" y="121942"/>
                        <a:pt x="47995" y="121942"/>
                      </a:cubicBezTo>
                      <a:lnTo>
                        <a:pt x="24815" y="121942"/>
                      </a:lnTo>
                      <a:cubicBezTo>
                        <a:pt x="11110" y="121942"/>
                        <a:pt x="0" y="110832"/>
                        <a:pt x="0" y="97127"/>
                      </a:cubicBezTo>
                      <a:lnTo>
                        <a:pt x="0" y="24815"/>
                      </a:lnTo>
                      <a:cubicBezTo>
                        <a:pt x="0" y="11110"/>
                        <a:pt x="11110" y="0"/>
                        <a:pt x="24815"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2"/>
                <p:cNvSpPr/>
                <p:nvPr/>
              </p:nvSpPr>
              <p:spPr>
                <a:xfrm>
                  <a:off x="7208016" y="4555838"/>
                  <a:ext cx="72809" cy="121941"/>
                </a:xfrm>
                <a:custGeom>
                  <a:avLst/>
                  <a:gdLst/>
                  <a:ahLst/>
                  <a:cxnLst/>
                  <a:rect l="l" t="t" r="r" b="b"/>
                  <a:pathLst>
                    <a:path w="72809" h="121941" extrusionOk="0">
                      <a:moveTo>
                        <a:pt x="47995" y="0"/>
                      </a:moveTo>
                      <a:cubicBezTo>
                        <a:pt x="61700" y="0"/>
                        <a:pt x="72810" y="11110"/>
                        <a:pt x="72810" y="24815"/>
                      </a:cubicBezTo>
                      <a:lnTo>
                        <a:pt x="72810" y="97127"/>
                      </a:lnTo>
                      <a:cubicBezTo>
                        <a:pt x="72810" y="110832"/>
                        <a:pt x="61700" y="121942"/>
                        <a:pt x="47995" y="121942"/>
                      </a:cubicBezTo>
                      <a:lnTo>
                        <a:pt x="24815" y="121942"/>
                      </a:lnTo>
                      <a:cubicBezTo>
                        <a:pt x="11110" y="121942"/>
                        <a:pt x="0" y="110832"/>
                        <a:pt x="0" y="97127"/>
                      </a:cubicBezTo>
                      <a:lnTo>
                        <a:pt x="0" y="24815"/>
                      </a:lnTo>
                      <a:cubicBezTo>
                        <a:pt x="0" y="11110"/>
                        <a:pt x="11110" y="0"/>
                        <a:pt x="24815"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2"/>
                <p:cNvSpPr/>
                <p:nvPr/>
              </p:nvSpPr>
              <p:spPr>
                <a:xfrm>
                  <a:off x="7756317" y="4555838"/>
                  <a:ext cx="141612" cy="121941"/>
                </a:xfrm>
                <a:custGeom>
                  <a:avLst/>
                  <a:gdLst/>
                  <a:ahLst/>
                  <a:cxnLst/>
                  <a:rect l="l" t="t" r="r" b="b"/>
                  <a:pathLst>
                    <a:path w="141612" h="121941" extrusionOk="0">
                      <a:moveTo>
                        <a:pt x="36451" y="109143"/>
                      </a:moveTo>
                      <a:cubicBezTo>
                        <a:pt x="39864" y="116894"/>
                        <a:pt x="47472" y="121942"/>
                        <a:pt x="55933" y="121942"/>
                      </a:cubicBezTo>
                      <a:lnTo>
                        <a:pt x="141613" y="121942"/>
                      </a:lnTo>
                      <a:cubicBezTo>
                        <a:pt x="140048" y="120875"/>
                        <a:pt x="138697" y="119809"/>
                        <a:pt x="137560" y="118742"/>
                      </a:cubicBezTo>
                      <a:cubicBezTo>
                        <a:pt x="120922" y="102104"/>
                        <a:pt x="68661" y="35623"/>
                        <a:pt x="32185" y="0"/>
                      </a:cubicBezTo>
                      <a:lnTo>
                        <a:pt x="21306" y="0"/>
                      </a:lnTo>
                      <a:cubicBezTo>
                        <a:pt x="5948" y="0"/>
                        <a:pt x="-4362" y="15785"/>
                        <a:pt x="1824" y="29792"/>
                      </a:cubicBezTo>
                      <a:lnTo>
                        <a:pt x="36522" y="10914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2"/>
                <p:cNvSpPr/>
                <p:nvPr/>
              </p:nvSpPr>
              <p:spPr>
                <a:xfrm>
                  <a:off x="7087141" y="4555838"/>
                  <a:ext cx="107365" cy="121941"/>
                </a:xfrm>
                <a:custGeom>
                  <a:avLst/>
                  <a:gdLst/>
                  <a:ahLst/>
                  <a:cxnLst/>
                  <a:rect l="l" t="t" r="r" b="b"/>
                  <a:pathLst>
                    <a:path w="107365" h="121941" extrusionOk="0">
                      <a:moveTo>
                        <a:pt x="107295" y="28584"/>
                      </a:moveTo>
                      <a:cubicBezTo>
                        <a:pt x="107295" y="12799"/>
                        <a:pt x="94496" y="0"/>
                        <a:pt x="78711" y="0"/>
                      </a:cubicBezTo>
                      <a:lnTo>
                        <a:pt x="29508" y="0"/>
                      </a:lnTo>
                      <a:cubicBezTo>
                        <a:pt x="28370" y="2062"/>
                        <a:pt x="27375" y="4195"/>
                        <a:pt x="26593" y="6470"/>
                      </a:cubicBezTo>
                      <a:cubicBezTo>
                        <a:pt x="17136" y="32992"/>
                        <a:pt x="4480" y="75298"/>
                        <a:pt x="0" y="121942"/>
                      </a:cubicBezTo>
                      <a:lnTo>
                        <a:pt x="78782" y="121942"/>
                      </a:lnTo>
                      <a:cubicBezTo>
                        <a:pt x="94567" y="121942"/>
                        <a:pt x="107366" y="109143"/>
                        <a:pt x="107366" y="93358"/>
                      </a:cubicBezTo>
                      <a:lnTo>
                        <a:pt x="107366" y="2858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2"/>
                <p:cNvSpPr/>
                <p:nvPr/>
              </p:nvSpPr>
              <p:spPr>
                <a:xfrm>
                  <a:off x="7467045" y="4555838"/>
                  <a:ext cx="72809" cy="121941"/>
                </a:xfrm>
                <a:custGeom>
                  <a:avLst/>
                  <a:gdLst/>
                  <a:ahLst/>
                  <a:cxnLst/>
                  <a:rect l="l" t="t" r="r" b="b"/>
                  <a:pathLst>
                    <a:path w="72809" h="121941" extrusionOk="0">
                      <a:moveTo>
                        <a:pt x="47995" y="0"/>
                      </a:moveTo>
                      <a:cubicBezTo>
                        <a:pt x="61700" y="0"/>
                        <a:pt x="72810" y="11110"/>
                        <a:pt x="72810" y="24815"/>
                      </a:cubicBezTo>
                      <a:lnTo>
                        <a:pt x="72810" y="97127"/>
                      </a:lnTo>
                      <a:cubicBezTo>
                        <a:pt x="72810" y="110832"/>
                        <a:pt x="61700" y="121942"/>
                        <a:pt x="47995" y="121942"/>
                      </a:cubicBezTo>
                      <a:lnTo>
                        <a:pt x="24815" y="121942"/>
                      </a:lnTo>
                      <a:cubicBezTo>
                        <a:pt x="11110" y="121942"/>
                        <a:pt x="0" y="110832"/>
                        <a:pt x="0" y="97127"/>
                      </a:cubicBezTo>
                      <a:lnTo>
                        <a:pt x="0" y="24815"/>
                      </a:lnTo>
                      <a:cubicBezTo>
                        <a:pt x="0" y="11110"/>
                        <a:pt x="11110" y="0"/>
                        <a:pt x="24815"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2"/>
                <p:cNvSpPr/>
                <p:nvPr/>
              </p:nvSpPr>
              <p:spPr>
                <a:xfrm>
                  <a:off x="7639754" y="4555767"/>
                  <a:ext cx="127846" cy="122012"/>
                </a:xfrm>
                <a:custGeom>
                  <a:avLst/>
                  <a:gdLst/>
                  <a:ahLst/>
                  <a:cxnLst/>
                  <a:rect l="l" t="t" r="r" b="b"/>
                  <a:pathLst>
                    <a:path w="127846" h="122012" extrusionOk="0">
                      <a:moveTo>
                        <a:pt x="74800" y="71"/>
                      </a:moveTo>
                      <a:lnTo>
                        <a:pt x="24815" y="71"/>
                      </a:lnTo>
                      <a:cubicBezTo>
                        <a:pt x="11092" y="71"/>
                        <a:pt x="0" y="11163"/>
                        <a:pt x="0" y="24886"/>
                      </a:cubicBezTo>
                      <a:lnTo>
                        <a:pt x="0" y="97198"/>
                      </a:lnTo>
                      <a:cubicBezTo>
                        <a:pt x="0" y="110921"/>
                        <a:pt x="11092" y="122013"/>
                        <a:pt x="24815" y="122013"/>
                      </a:cubicBezTo>
                      <a:lnTo>
                        <a:pt x="102957" y="122013"/>
                      </a:lnTo>
                      <a:cubicBezTo>
                        <a:pt x="120449" y="122013"/>
                        <a:pt x="132465" y="104450"/>
                        <a:pt x="126137" y="88168"/>
                      </a:cubicBezTo>
                      <a:lnTo>
                        <a:pt x="97980" y="15856"/>
                      </a:lnTo>
                      <a:cubicBezTo>
                        <a:pt x="94283" y="6328"/>
                        <a:pt x="85039" y="0"/>
                        <a:pt x="7480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2"/>
                <p:cNvSpPr/>
                <p:nvPr/>
              </p:nvSpPr>
              <p:spPr>
                <a:xfrm>
                  <a:off x="7553364" y="4555838"/>
                  <a:ext cx="72809" cy="121941"/>
                </a:xfrm>
                <a:custGeom>
                  <a:avLst/>
                  <a:gdLst/>
                  <a:ahLst/>
                  <a:cxnLst/>
                  <a:rect l="l" t="t" r="r" b="b"/>
                  <a:pathLst>
                    <a:path w="72809" h="121941" extrusionOk="0">
                      <a:moveTo>
                        <a:pt x="47995" y="0"/>
                      </a:moveTo>
                      <a:cubicBezTo>
                        <a:pt x="61699" y="0"/>
                        <a:pt x="72809" y="11110"/>
                        <a:pt x="72809" y="24815"/>
                      </a:cubicBezTo>
                      <a:lnTo>
                        <a:pt x="72809" y="97127"/>
                      </a:lnTo>
                      <a:cubicBezTo>
                        <a:pt x="72809" y="110832"/>
                        <a:pt x="61699" y="121942"/>
                        <a:pt x="47995" y="121942"/>
                      </a:cubicBezTo>
                      <a:lnTo>
                        <a:pt x="24815" y="121942"/>
                      </a:lnTo>
                      <a:cubicBezTo>
                        <a:pt x="11110" y="121942"/>
                        <a:pt x="0" y="110832"/>
                        <a:pt x="0" y="97127"/>
                      </a:cubicBezTo>
                      <a:lnTo>
                        <a:pt x="0" y="24815"/>
                      </a:lnTo>
                      <a:cubicBezTo>
                        <a:pt x="0" y="11110"/>
                        <a:pt x="11110" y="0"/>
                        <a:pt x="24815"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7" name="Google Shape;117;p2"/>
              <p:cNvSpPr/>
              <p:nvPr/>
            </p:nvSpPr>
            <p:spPr>
              <a:xfrm>
                <a:off x="7095175" y="4711625"/>
                <a:ext cx="337882" cy="11874"/>
              </a:xfrm>
              <a:custGeom>
                <a:avLst/>
                <a:gdLst/>
                <a:ahLst/>
                <a:cxnLst/>
                <a:rect l="l" t="t" r="r" b="b"/>
                <a:pathLst>
                  <a:path w="337882" h="11874" extrusionOk="0">
                    <a:moveTo>
                      <a:pt x="0" y="0"/>
                    </a:moveTo>
                    <a:lnTo>
                      <a:pt x="337882" y="0"/>
                    </a:lnTo>
                    <a:lnTo>
                      <a:pt x="337882" y="11874"/>
                    </a:lnTo>
                    <a:lnTo>
                      <a:pt x="0" y="1187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2"/>
              <p:cNvSpPr/>
              <p:nvPr/>
            </p:nvSpPr>
            <p:spPr>
              <a:xfrm>
                <a:off x="7095175" y="4742413"/>
                <a:ext cx="337882" cy="11874"/>
              </a:xfrm>
              <a:custGeom>
                <a:avLst/>
                <a:gdLst/>
                <a:ahLst/>
                <a:cxnLst/>
                <a:rect l="l" t="t" r="r" b="b"/>
                <a:pathLst>
                  <a:path w="337882" h="11874" extrusionOk="0">
                    <a:moveTo>
                      <a:pt x="0" y="0"/>
                    </a:moveTo>
                    <a:lnTo>
                      <a:pt x="337882" y="0"/>
                    </a:lnTo>
                    <a:lnTo>
                      <a:pt x="337882" y="11874"/>
                    </a:lnTo>
                    <a:lnTo>
                      <a:pt x="0" y="1187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2"/>
              <p:cNvSpPr/>
              <p:nvPr/>
            </p:nvSpPr>
            <p:spPr>
              <a:xfrm>
                <a:off x="7658170" y="4711625"/>
                <a:ext cx="111489" cy="11874"/>
              </a:xfrm>
              <a:custGeom>
                <a:avLst/>
                <a:gdLst/>
                <a:ahLst/>
                <a:cxnLst/>
                <a:rect l="l" t="t" r="r" b="b"/>
                <a:pathLst>
                  <a:path w="111489" h="11874" extrusionOk="0">
                    <a:moveTo>
                      <a:pt x="0" y="0"/>
                    </a:moveTo>
                    <a:lnTo>
                      <a:pt x="111490" y="0"/>
                    </a:lnTo>
                    <a:lnTo>
                      <a:pt x="111490" y="11874"/>
                    </a:lnTo>
                    <a:lnTo>
                      <a:pt x="0" y="1187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2"/>
              <p:cNvSpPr/>
              <p:nvPr/>
            </p:nvSpPr>
            <p:spPr>
              <a:xfrm>
                <a:off x="7658170" y="4742413"/>
                <a:ext cx="111489" cy="11874"/>
              </a:xfrm>
              <a:custGeom>
                <a:avLst/>
                <a:gdLst/>
                <a:ahLst/>
                <a:cxnLst/>
                <a:rect l="l" t="t" r="r" b="b"/>
                <a:pathLst>
                  <a:path w="111489" h="11874" extrusionOk="0">
                    <a:moveTo>
                      <a:pt x="0" y="0"/>
                    </a:moveTo>
                    <a:lnTo>
                      <a:pt x="111490" y="0"/>
                    </a:lnTo>
                    <a:lnTo>
                      <a:pt x="111490" y="11874"/>
                    </a:lnTo>
                    <a:lnTo>
                      <a:pt x="0" y="1187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 name="Google Shape;121;p2"/>
            <p:cNvGrpSpPr/>
            <p:nvPr/>
          </p:nvGrpSpPr>
          <p:grpSpPr>
            <a:xfrm>
              <a:off x="2965220" y="4597102"/>
              <a:ext cx="1036185" cy="460071"/>
              <a:chOff x="10539306" y="5035130"/>
              <a:chExt cx="623569" cy="276884"/>
            </a:xfrm>
          </p:grpSpPr>
          <p:sp>
            <p:nvSpPr>
              <p:cNvPr id="122" name="Google Shape;122;p2"/>
              <p:cNvSpPr/>
              <p:nvPr/>
            </p:nvSpPr>
            <p:spPr>
              <a:xfrm>
                <a:off x="10541551" y="5035130"/>
                <a:ext cx="617415" cy="209769"/>
              </a:xfrm>
              <a:custGeom>
                <a:avLst/>
                <a:gdLst/>
                <a:ahLst/>
                <a:cxnLst/>
                <a:rect l="l" t="t" r="r" b="b"/>
                <a:pathLst>
                  <a:path w="617415" h="209769" extrusionOk="0">
                    <a:moveTo>
                      <a:pt x="28221" y="142079"/>
                    </a:moveTo>
                    <a:cubicBezTo>
                      <a:pt x="64341" y="118686"/>
                      <a:pt x="139000" y="107238"/>
                      <a:pt x="158838" y="104537"/>
                    </a:cubicBezTo>
                    <a:cubicBezTo>
                      <a:pt x="162037" y="104110"/>
                      <a:pt x="164952" y="102688"/>
                      <a:pt x="167228" y="100412"/>
                    </a:cubicBezTo>
                    <a:cubicBezTo>
                      <a:pt x="182230" y="85765"/>
                      <a:pt x="242811" y="28883"/>
                      <a:pt x="293151" y="13880"/>
                    </a:cubicBezTo>
                    <a:cubicBezTo>
                      <a:pt x="351100" y="-3398"/>
                      <a:pt x="478019" y="-5816"/>
                      <a:pt x="510087" y="13880"/>
                    </a:cubicBezTo>
                    <a:cubicBezTo>
                      <a:pt x="529285" y="25683"/>
                      <a:pt x="553744" y="47156"/>
                      <a:pt x="571591" y="62515"/>
                    </a:cubicBezTo>
                    <a:cubicBezTo>
                      <a:pt x="571591" y="62515"/>
                      <a:pt x="608352" y="92733"/>
                      <a:pt x="614182" y="122454"/>
                    </a:cubicBezTo>
                    <a:cubicBezTo>
                      <a:pt x="620013" y="152175"/>
                      <a:pt x="617880" y="187230"/>
                      <a:pt x="608423" y="196686"/>
                    </a:cubicBezTo>
                    <a:cubicBezTo>
                      <a:pt x="598966" y="206143"/>
                      <a:pt x="580337" y="209769"/>
                      <a:pt x="580337" y="209769"/>
                    </a:cubicBezTo>
                    <a:lnTo>
                      <a:pt x="15351" y="209769"/>
                    </a:lnTo>
                    <a:cubicBezTo>
                      <a:pt x="7601" y="209769"/>
                      <a:pt x="1202" y="203868"/>
                      <a:pt x="349" y="196188"/>
                    </a:cubicBezTo>
                    <a:cubicBezTo>
                      <a:pt x="-1216" y="181897"/>
                      <a:pt x="1558" y="159215"/>
                      <a:pt x="28150" y="1420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3" name="Google Shape;123;p2"/>
              <p:cNvGrpSpPr/>
              <p:nvPr/>
            </p:nvGrpSpPr>
            <p:grpSpPr>
              <a:xfrm>
                <a:off x="10720796" y="5048597"/>
                <a:ext cx="366834" cy="91424"/>
                <a:chOff x="10720796" y="5048597"/>
                <a:chExt cx="366834" cy="91424"/>
              </a:xfrm>
            </p:grpSpPr>
            <p:sp>
              <p:nvSpPr>
                <p:cNvPr id="124" name="Google Shape;124;p2"/>
                <p:cNvSpPr/>
                <p:nvPr/>
              </p:nvSpPr>
              <p:spPr>
                <a:xfrm>
                  <a:off x="10720796" y="5049152"/>
                  <a:ext cx="203852" cy="90869"/>
                </a:xfrm>
                <a:custGeom>
                  <a:avLst/>
                  <a:gdLst/>
                  <a:ahLst/>
                  <a:cxnLst/>
                  <a:rect l="l" t="t" r="r" b="b"/>
                  <a:pathLst>
                    <a:path w="203852" h="90869" extrusionOk="0">
                      <a:moveTo>
                        <a:pt x="192761" y="80418"/>
                      </a:moveTo>
                      <a:lnTo>
                        <a:pt x="0" y="90870"/>
                      </a:lnTo>
                      <a:cubicBezTo>
                        <a:pt x="0" y="90870"/>
                        <a:pt x="69539" y="31925"/>
                        <a:pt x="109001" y="14718"/>
                      </a:cubicBezTo>
                      <a:cubicBezTo>
                        <a:pt x="128839" y="6044"/>
                        <a:pt x="166239" y="1564"/>
                        <a:pt x="203853" y="0"/>
                      </a:cubicBezTo>
                      <a:lnTo>
                        <a:pt x="192832" y="804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2"/>
                <p:cNvSpPr/>
                <p:nvPr/>
              </p:nvSpPr>
              <p:spPr>
                <a:xfrm>
                  <a:off x="10940717" y="5048597"/>
                  <a:ext cx="146913" cy="79550"/>
                </a:xfrm>
                <a:custGeom>
                  <a:avLst/>
                  <a:gdLst/>
                  <a:ahLst/>
                  <a:cxnLst/>
                  <a:rect l="l" t="t" r="r" b="b"/>
                  <a:pathLst>
                    <a:path w="146913" h="79550" extrusionOk="0">
                      <a:moveTo>
                        <a:pt x="0" y="129"/>
                      </a:moveTo>
                      <a:cubicBezTo>
                        <a:pt x="31570" y="-440"/>
                        <a:pt x="61504" y="911"/>
                        <a:pt x="79280" y="3542"/>
                      </a:cubicBezTo>
                      <a:cubicBezTo>
                        <a:pt x="103028" y="7026"/>
                        <a:pt x="126706" y="28214"/>
                        <a:pt x="142775" y="45848"/>
                      </a:cubicBezTo>
                      <a:cubicBezTo>
                        <a:pt x="151805" y="55731"/>
                        <a:pt x="145121" y="71658"/>
                        <a:pt x="131754" y="72369"/>
                      </a:cubicBezTo>
                      <a:lnTo>
                        <a:pt x="0" y="79551"/>
                      </a:lnTo>
                      <a:lnTo>
                        <a:pt x="0" y="2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6" name="Google Shape;126;p2"/>
              <p:cNvSpPr/>
              <p:nvPr/>
            </p:nvSpPr>
            <p:spPr>
              <a:xfrm>
                <a:off x="10539306" y="5184240"/>
                <a:ext cx="59974" cy="39447"/>
              </a:xfrm>
              <a:custGeom>
                <a:avLst/>
                <a:gdLst/>
                <a:ahLst/>
                <a:cxnLst/>
                <a:rect l="l" t="t" r="r" b="b"/>
                <a:pathLst>
                  <a:path w="59974" h="39447" extrusionOk="0">
                    <a:moveTo>
                      <a:pt x="18521" y="2497"/>
                    </a:moveTo>
                    <a:cubicBezTo>
                      <a:pt x="18521" y="2497"/>
                      <a:pt x="59974" y="-3121"/>
                      <a:pt x="59974" y="2497"/>
                    </a:cubicBezTo>
                    <a:cubicBezTo>
                      <a:pt x="59974" y="8114"/>
                      <a:pt x="42981" y="31791"/>
                      <a:pt x="32031" y="35488"/>
                    </a:cubicBezTo>
                    <a:cubicBezTo>
                      <a:pt x="21081" y="39115"/>
                      <a:pt x="5296" y="40963"/>
                      <a:pt x="2239" y="37906"/>
                    </a:cubicBezTo>
                    <a:cubicBezTo>
                      <a:pt x="-819" y="34848"/>
                      <a:pt x="-4374" y="18210"/>
                      <a:pt x="18521" y="24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2"/>
              <p:cNvSpPr/>
              <p:nvPr/>
            </p:nvSpPr>
            <p:spPr>
              <a:xfrm>
                <a:off x="11141102" y="5156233"/>
                <a:ext cx="21773" cy="55958"/>
              </a:xfrm>
              <a:custGeom>
                <a:avLst/>
                <a:gdLst/>
                <a:ahLst/>
                <a:cxnLst/>
                <a:rect l="l" t="t" r="r" b="b"/>
                <a:pathLst>
                  <a:path w="21773" h="55958" extrusionOk="0">
                    <a:moveTo>
                      <a:pt x="16907" y="0"/>
                    </a:moveTo>
                    <a:cubicBezTo>
                      <a:pt x="16907" y="0"/>
                      <a:pt x="1548" y="782"/>
                      <a:pt x="1548" y="8390"/>
                    </a:cubicBezTo>
                    <a:cubicBezTo>
                      <a:pt x="1548" y="15998"/>
                      <a:pt x="-1936" y="46786"/>
                      <a:pt x="1548" y="50270"/>
                    </a:cubicBezTo>
                    <a:cubicBezTo>
                      <a:pt x="5033" y="53754"/>
                      <a:pt x="16907" y="55958"/>
                      <a:pt x="16907" y="55958"/>
                    </a:cubicBezTo>
                    <a:cubicBezTo>
                      <a:pt x="16907" y="55958"/>
                      <a:pt x="27857" y="26450"/>
                      <a:pt x="16907"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2"/>
              <p:cNvSpPr/>
              <p:nvPr/>
            </p:nvSpPr>
            <p:spPr>
              <a:xfrm rot="-798371">
                <a:off x="10953883" y="5188449"/>
                <a:ext cx="112125" cy="112125"/>
              </a:xfrm>
              <a:custGeom>
                <a:avLst/>
                <a:gdLst/>
                <a:ahLst/>
                <a:cxnLst/>
                <a:rect l="l" t="t" r="r" b="b"/>
                <a:pathLst>
                  <a:path w="112200" h="112200" extrusionOk="0">
                    <a:moveTo>
                      <a:pt x="112201" y="56100"/>
                    </a:moveTo>
                    <a:cubicBezTo>
                      <a:pt x="112201" y="87084"/>
                      <a:pt x="87084" y="112201"/>
                      <a:pt x="56100" y="112201"/>
                    </a:cubicBezTo>
                    <a:cubicBezTo>
                      <a:pt x="25117" y="112201"/>
                      <a:pt x="0" y="87084"/>
                      <a:pt x="0" y="56100"/>
                    </a:cubicBezTo>
                    <a:cubicBezTo>
                      <a:pt x="0" y="25117"/>
                      <a:pt x="25117" y="0"/>
                      <a:pt x="56100" y="0"/>
                    </a:cubicBezTo>
                    <a:cubicBezTo>
                      <a:pt x="87084" y="0"/>
                      <a:pt x="112201" y="25117"/>
                      <a:pt x="112201" y="561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2"/>
              <p:cNvSpPr/>
              <p:nvPr/>
            </p:nvSpPr>
            <p:spPr>
              <a:xfrm>
                <a:off x="10977833" y="5212973"/>
                <a:ext cx="63992" cy="63992"/>
              </a:xfrm>
              <a:custGeom>
                <a:avLst/>
                <a:gdLst/>
                <a:ahLst/>
                <a:cxnLst/>
                <a:rect l="l" t="t" r="r" b="b"/>
                <a:pathLst>
                  <a:path w="63992" h="63992" extrusionOk="0">
                    <a:moveTo>
                      <a:pt x="0" y="31996"/>
                    </a:moveTo>
                    <a:cubicBezTo>
                      <a:pt x="0" y="49630"/>
                      <a:pt x="14292" y="63993"/>
                      <a:pt x="31996" y="63993"/>
                    </a:cubicBezTo>
                    <a:cubicBezTo>
                      <a:pt x="49701" y="63993"/>
                      <a:pt x="63993" y="49701"/>
                      <a:pt x="63993" y="31996"/>
                    </a:cubicBezTo>
                    <a:cubicBezTo>
                      <a:pt x="63993" y="14292"/>
                      <a:pt x="49701" y="0"/>
                      <a:pt x="31996" y="0"/>
                    </a:cubicBezTo>
                    <a:cubicBezTo>
                      <a:pt x="14292" y="0"/>
                      <a:pt x="0" y="14292"/>
                      <a:pt x="0" y="3199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2"/>
              <p:cNvSpPr/>
              <p:nvPr/>
            </p:nvSpPr>
            <p:spPr>
              <a:xfrm rot="-798371">
                <a:off x="10622740" y="5188492"/>
                <a:ext cx="112125" cy="112125"/>
              </a:xfrm>
              <a:custGeom>
                <a:avLst/>
                <a:gdLst/>
                <a:ahLst/>
                <a:cxnLst/>
                <a:rect l="l" t="t" r="r" b="b"/>
                <a:pathLst>
                  <a:path w="112200" h="112200" extrusionOk="0">
                    <a:moveTo>
                      <a:pt x="112201" y="56100"/>
                    </a:moveTo>
                    <a:cubicBezTo>
                      <a:pt x="112201" y="87084"/>
                      <a:pt x="87084" y="112201"/>
                      <a:pt x="56100" y="112201"/>
                    </a:cubicBezTo>
                    <a:cubicBezTo>
                      <a:pt x="25117" y="112201"/>
                      <a:pt x="0" y="87084"/>
                      <a:pt x="0" y="56100"/>
                    </a:cubicBezTo>
                    <a:cubicBezTo>
                      <a:pt x="0" y="25117"/>
                      <a:pt x="25117" y="0"/>
                      <a:pt x="56100" y="0"/>
                    </a:cubicBezTo>
                    <a:cubicBezTo>
                      <a:pt x="87084" y="0"/>
                      <a:pt x="112201" y="25117"/>
                      <a:pt x="112201" y="561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2"/>
              <p:cNvSpPr/>
              <p:nvPr/>
            </p:nvSpPr>
            <p:spPr>
              <a:xfrm>
                <a:off x="10646706" y="5212973"/>
                <a:ext cx="63992" cy="63992"/>
              </a:xfrm>
              <a:custGeom>
                <a:avLst/>
                <a:gdLst/>
                <a:ahLst/>
                <a:cxnLst/>
                <a:rect l="l" t="t" r="r" b="b"/>
                <a:pathLst>
                  <a:path w="63992" h="63992" extrusionOk="0">
                    <a:moveTo>
                      <a:pt x="0" y="31996"/>
                    </a:moveTo>
                    <a:cubicBezTo>
                      <a:pt x="0" y="49630"/>
                      <a:pt x="14292" y="63993"/>
                      <a:pt x="31996" y="63993"/>
                    </a:cubicBezTo>
                    <a:cubicBezTo>
                      <a:pt x="49701" y="63993"/>
                      <a:pt x="63993" y="49701"/>
                      <a:pt x="63993" y="31996"/>
                    </a:cubicBezTo>
                    <a:cubicBezTo>
                      <a:pt x="63993" y="14292"/>
                      <a:pt x="49701" y="0"/>
                      <a:pt x="31996" y="0"/>
                    </a:cubicBezTo>
                    <a:cubicBezTo>
                      <a:pt x="14292" y="0"/>
                      <a:pt x="0" y="14292"/>
                      <a:pt x="0" y="3199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32" name="Google Shape;132;p2"/>
          <p:cNvSpPr txBox="1">
            <a:spLocks noGrp="1"/>
          </p:cNvSpPr>
          <p:nvPr>
            <p:ph type="ctrTitle"/>
          </p:nvPr>
        </p:nvSpPr>
        <p:spPr>
          <a:xfrm>
            <a:off x="2075688" y="941832"/>
            <a:ext cx="4992600" cy="22404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3" name="Google Shape;133;p2"/>
          <p:cNvSpPr txBox="1">
            <a:spLocks noGrp="1"/>
          </p:cNvSpPr>
          <p:nvPr>
            <p:ph type="subTitle" idx="1"/>
          </p:nvPr>
        </p:nvSpPr>
        <p:spPr>
          <a:xfrm>
            <a:off x="3090672" y="3182236"/>
            <a:ext cx="2962800" cy="67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4"/>
        <p:cNvGrpSpPr/>
        <p:nvPr/>
      </p:nvGrpSpPr>
      <p:grpSpPr>
        <a:xfrm>
          <a:off x="0" y="0"/>
          <a:ext cx="0" cy="0"/>
          <a:chOff x="0" y="0"/>
          <a:chExt cx="0" cy="0"/>
        </a:xfrm>
      </p:grpSpPr>
      <p:grpSp>
        <p:nvGrpSpPr>
          <p:cNvPr id="135" name="Google Shape;135;p3"/>
          <p:cNvGrpSpPr/>
          <p:nvPr/>
        </p:nvGrpSpPr>
        <p:grpSpPr>
          <a:xfrm>
            <a:off x="-565575" y="-1822601"/>
            <a:ext cx="10150446" cy="6965981"/>
            <a:chOff x="-565575" y="-1822601"/>
            <a:chExt cx="10150446" cy="6965981"/>
          </a:xfrm>
        </p:grpSpPr>
        <p:sp>
          <p:nvSpPr>
            <p:cNvPr id="136" name="Google Shape;136;p3"/>
            <p:cNvSpPr/>
            <p:nvPr/>
          </p:nvSpPr>
          <p:spPr>
            <a:xfrm>
              <a:off x="4724392" y="3454870"/>
              <a:ext cx="4079121" cy="1475043"/>
            </a:xfrm>
            <a:custGeom>
              <a:avLst/>
              <a:gdLst/>
              <a:ahLst/>
              <a:cxnLst/>
              <a:rect l="l" t="t" r="r" b="b"/>
              <a:pathLst>
                <a:path w="4743164" h="1715166" extrusionOk="0">
                  <a:moveTo>
                    <a:pt x="24955" y="1715167"/>
                  </a:moveTo>
                  <a:cubicBezTo>
                    <a:pt x="8763" y="1654111"/>
                    <a:pt x="0" y="1590008"/>
                    <a:pt x="0" y="1523809"/>
                  </a:cubicBezTo>
                  <a:cubicBezTo>
                    <a:pt x="0" y="1113473"/>
                    <a:pt x="332613" y="780859"/>
                    <a:pt x="742950" y="780859"/>
                  </a:cubicBezTo>
                  <a:cubicBezTo>
                    <a:pt x="843725" y="780859"/>
                    <a:pt x="939737" y="801052"/>
                    <a:pt x="1027367" y="837343"/>
                  </a:cubicBezTo>
                  <a:cubicBezTo>
                    <a:pt x="1145953" y="584549"/>
                    <a:pt x="1402556" y="409384"/>
                    <a:pt x="1700213" y="409384"/>
                  </a:cubicBezTo>
                  <a:cubicBezTo>
                    <a:pt x="1771841" y="409384"/>
                    <a:pt x="1840992" y="419767"/>
                    <a:pt x="1906619" y="438626"/>
                  </a:cubicBezTo>
                  <a:cubicBezTo>
                    <a:pt x="2121980" y="171164"/>
                    <a:pt x="2452116" y="0"/>
                    <a:pt x="2822162" y="0"/>
                  </a:cubicBezTo>
                  <a:cubicBezTo>
                    <a:pt x="3305937" y="0"/>
                    <a:pt x="3721418" y="292417"/>
                    <a:pt x="3901535" y="710184"/>
                  </a:cubicBezTo>
                  <a:cubicBezTo>
                    <a:pt x="3910584" y="709898"/>
                    <a:pt x="3919728" y="709517"/>
                    <a:pt x="3928872" y="709517"/>
                  </a:cubicBezTo>
                  <a:cubicBezTo>
                    <a:pt x="4378547" y="709517"/>
                    <a:pt x="4743164" y="1074134"/>
                    <a:pt x="4743164" y="1523809"/>
                  </a:cubicBezTo>
                  <a:cubicBezTo>
                    <a:pt x="4743164" y="1589722"/>
                    <a:pt x="4735163" y="1653731"/>
                    <a:pt x="4720304" y="1715167"/>
                  </a:cubicBezTo>
                  <a:lnTo>
                    <a:pt x="24955" y="1715167"/>
                  </a:lnTo>
                  <a:close/>
                </a:path>
              </a:pathLst>
            </a:custGeom>
            <a:solidFill>
              <a:srgbClr val="D7D5D7">
                <a:alpha val="49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37" name="Google Shape;137;p3"/>
            <p:cNvGrpSpPr/>
            <p:nvPr/>
          </p:nvGrpSpPr>
          <p:grpSpPr>
            <a:xfrm>
              <a:off x="0" y="4411297"/>
              <a:ext cx="9145641" cy="732083"/>
              <a:chOff x="0" y="4411297"/>
              <a:chExt cx="9145641" cy="732083"/>
            </a:xfrm>
          </p:grpSpPr>
          <p:sp>
            <p:nvSpPr>
              <p:cNvPr id="138" name="Google Shape;138;p3"/>
              <p:cNvSpPr/>
              <p:nvPr/>
            </p:nvSpPr>
            <p:spPr>
              <a:xfrm>
                <a:off x="0" y="4411297"/>
                <a:ext cx="9145641" cy="732083"/>
              </a:xfrm>
              <a:custGeom>
                <a:avLst/>
                <a:gdLst/>
                <a:ahLst/>
                <a:cxnLst/>
                <a:rect l="l" t="t" r="r" b="b"/>
                <a:pathLst>
                  <a:path w="5332735" h="719492" extrusionOk="0">
                    <a:moveTo>
                      <a:pt x="0" y="0"/>
                    </a:moveTo>
                    <a:lnTo>
                      <a:pt x="5332736" y="0"/>
                    </a:lnTo>
                    <a:lnTo>
                      <a:pt x="5332736" y="719493"/>
                    </a:lnTo>
                    <a:lnTo>
                      <a:pt x="0" y="7194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39" name="Google Shape;139;p3"/>
              <p:cNvGrpSpPr/>
              <p:nvPr/>
            </p:nvGrpSpPr>
            <p:grpSpPr>
              <a:xfrm>
                <a:off x="199258" y="4805874"/>
                <a:ext cx="8745603" cy="54742"/>
                <a:chOff x="6211719" y="5092027"/>
                <a:chExt cx="5100369" cy="31925"/>
              </a:xfrm>
            </p:grpSpPr>
            <p:sp>
              <p:nvSpPr>
                <p:cNvPr id="140" name="Google Shape;140;p3"/>
                <p:cNvSpPr/>
                <p:nvPr/>
              </p:nvSpPr>
              <p:spPr>
                <a:xfrm>
                  <a:off x="6211719"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3"/>
                <p:cNvSpPr/>
                <p:nvPr/>
              </p:nvSpPr>
              <p:spPr>
                <a:xfrm>
                  <a:off x="6744352"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3"/>
                <p:cNvSpPr/>
                <p:nvPr/>
              </p:nvSpPr>
              <p:spPr>
                <a:xfrm>
                  <a:off x="7276986"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3"/>
                <p:cNvSpPr/>
                <p:nvPr/>
              </p:nvSpPr>
              <p:spPr>
                <a:xfrm>
                  <a:off x="7809620"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3"/>
                <p:cNvSpPr/>
                <p:nvPr/>
              </p:nvSpPr>
              <p:spPr>
                <a:xfrm>
                  <a:off x="8342253"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3"/>
                <p:cNvSpPr/>
                <p:nvPr/>
              </p:nvSpPr>
              <p:spPr>
                <a:xfrm>
                  <a:off x="8874887"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3"/>
                <p:cNvSpPr/>
                <p:nvPr/>
              </p:nvSpPr>
              <p:spPr>
                <a:xfrm>
                  <a:off x="9407449"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3"/>
                <p:cNvSpPr/>
                <p:nvPr/>
              </p:nvSpPr>
              <p:spPr>
                <a:xfrm>
                  <a:off x="9940083"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3"/>
                <p:cNvSpPr/>
                <p:nvPr/>
              </p:nvSpPr>
              <p:spPr>
                <a:xfrm>
                  <a:off x="10472717"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3"/>
                <p:cNvSpPr/>
                <p:nvPr/>
              </p:nvSpPr>
              <p:spPr>
                <a:xfrm>
                  <a:off x="11005350"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0" name="Google Shape;150;p3"/>
              <p:cNvSpPr/>
              <p:nvPr/>
            </p:nvSpPr>
            <p:spPr>
              <a:xfrm>
                <a:off x="0" y="4411297"/>
                <a:ext cx="9145641" cy="115900"/>
              </a:xfrm>
              <a:custGeom>
                <a:avLst/>
                <a:gdLst/>
                <a:ahLst/>
                <a:cxnLst/>
                <a:rect l="l" t="t" r="r" b="b"/>
                <a:pathLst>
                  <a:path w="5332735" h="113907" extrusionOk="0">
                    <a:moveTo>
                      <a:pt x="0" y="0"/>
                    </a:moveTo>
                    <a:lnTo>
                      <a:pt x="5332736" y="0"/>
                    </a:lnTo>
                    <a:lnTo>
                      <a:pt x="5332736" y="113907"/>
                    </a:lnTo>
                    <a:lnTo>
                      <a:pt x="0" y="11390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1" name="Google Shape;151;p3"/>
            <p:cNvSpPr/>
            <p:nvPr/>
          </p:nvSpPr>
          <p:spPr>
            <a:xfrm>
              <a:off x="-565575" y="-1822601"/>
              <a:ext cx="10150446" cy="2574812"/>
            </a:xfrm>
            <a:custGeom>
              <a:avLst/>
              <a:gdLst/>
              <a:ahLst/>
              <a:cxnLst/>
              <a:rect l="l" t="t" r="r" b="b"/>
              <a:pathLst>
                <a:path w="5238940" h="1725167" extrusionOk="0">
                  <a:moveTo>
                    <a:pt x="4634484" y="367665"/>
                  </a:moveTo>
                  <a:cubicBezTo>
                    <a:pt x="4481227" y="367665"/>
                    <a:pt x="4341495" y="424815"/>
                    <a:pt x="4234910" y="518732"/>
                  </a:cubicBezTo>
                  <a:cubicBezTo>
                    <a:pt x="4182618" y="486061"/>
                    <a:pt x="4117848" y="466630"/>
                    <a:pt x="4047649" y="466630"/>
                  </a:cubicBezTo>
                  <a:cubicBezTo>
                    <a:pt x="3939159" y="466630"/>
                    <a:pt x="3843623" y="512826"/>
                    <a:pt x="3787045" y="583216"/>
                  </a:cubicBezTo>
                  <a:cubicBezTo>
                    <a:pt x="3727418" y="552450"/>
                    <a:pt x="3662077" y="531305"/>
                    <a:pt x="3592925" y="521875"/>
                  </a:cubicBezTo>
                  <a:cubicBezTo>
                    <a:pt x="3552635" y="227171"/>
                    <a:pt x="3300032" y="0"/>
                    <a:pt x="2994184" y="0"/>
                  </a:cubicBezTo>
                  <a:cubicBezTo>
                    <a:pt x="2788539" y="0"/>
                    <a:pt x="2606993" y="102775"/>
                    <a:pt x="2497741" y="259652"/>
                  </a:cubicBezTo>
                  <a:cubicBezTo>
                    <a:pt x="2387632" y="110681"/>
                    <a:pt x="2210848" y="14097"/>
                    <a:pt x="2011394" y="14097"/>
                  </a:cubicBezTo>
                  <a:cubicBezTo>
                    <a:pt x="1677543" y="14097"/>
                    <a:pt x="1406938" y="284702"/>
                    <a:pt x="1406938" y="618649"/>
                  </a:cubicBezTo>
                  <a:cubicBezTo>
                    <a:pt x="1406938" y="623126"/>
                    <a:pt x="1407224" y="627507"/>
                    <a:pt x="1407319" y="631888"/>
                  </a:cubicBezTo>
                  <a:cubicBezTo>
                    <a:pt x="1392079" y="630174"/>
                    <a:pt x="1376648" y="629222"/>
                    <a:pt x="1361027" y="629222"/>
                  </a:cubicBezTo>
                  <a:cubicBezTo>
                    <a:pt x="1335596" y="629222"/>
                    <a:pt x="1310735" y="631603"/>
                    <a:pt x="1286637" y="635984"/>
                  </a:cubicBezTo>
                  <a:cubicBezTo>
                    <a:pt x="1216724" y="379476"/>
                    <a:pt x="982218" y="190786"/>
                    <a:pt x="703517" y="190786"/>
                  </a:cubicBezTo>
                  <a:cubicBezTo>
                    <a:pt x="424815" y="190786"/>
                    <a:pt x="187928" y="381381"/>
                    <a:pt x="119253" y="639890"/>
                  </a:cubicBezTo>
                  <a:cubicBezTo>
                    <a:pt x="44387" y="740569"/>
                    <a:pt x="0" y="865346"/>
                    <a:pt x="0" y="1000411"/>
                  </a:cubicBezTo>
                  <a:cubicBezTo>
                    <a:pt x="0" y="1334262"/>
                    <a:pt x="270605" y="1604963"/>
                    <a:pt x="604552" y="1604963"/>
                  </a:cubicBezTo>
                  <a:cubicBezTo>
                    <a:pt x="804958" y="1604963"/>
                    <a:pt x="982409" y="1507427"/>
                    <a:pt x="1092422" y="1357217"/>
                  </a:cubicBezTo>
                  <a:cubicBezTo>
                    <a:pt x="1164717" y="1419035"/>
                    <a:pt x="1258443" y="1456468"/>
                    <a:pt x="1361027" y="1456468"/>
                  </a:cubicBezTo>
                  <a:cubicBezTo>
                    <a:pt x="1470851" y="1456468"/>
                    <a:pt x="1570673" y="1413605"/>
                    <a:pt x="1644682" y="1343692"/>
                  </a:cubicBezTo>
                  <a:cubicBezTo>
                    <a:pt x="1686973" y="1361504"/>
                    <a:pt x="1734693" y="1371600"/>
                    <a:pt x="1785176" y="1371600"/>
                  </a:cubicBezTo>
                  <a:cubicBezTo>
                    <a:pt x="1910620" y="1371600"/>
                    <a:pt x="2018824" y="1309783"/>
                    <a:pt x="2069402" y="1220343"/>
                  </a:cubicBezTo>
                  <a:cubicBezTo>
                    <a:pt x="2152460" y="1212437"/>
                    <a:pt x="2230660" y="1187768"/>
                    <a:pt x="2300478" y="1149668"/>
                  </a:cubicBezTo>
                  <a:cubicBezTo>
                    <a:pt x="2342769" y="1254062"/>
                    <a:pt x="2460022" y="1329214"/>
                    <a:pt x="2598230" y="1329214"/>
                  </a:cubicBezTo>
                  <a:cubicBezTo>
                    <a:pt x="2714816" y="1329214"/>
                    <a:pt x="2816447" y="1275779"/>
                    <a:pt x="2870835" y="1196435"/>
                  </a:cubicBezTo>
                  <a:cubicBezTo>
                    <a:pt x="2884265" y="1199198"/>
                    <a:pt x="2897791" y="1201388"/>
                    <a:pt x="2911507" y="1203293"/>
                  </a:cubicBezTo>
                  <a:cubicBezTo>
                    <a:pt x="2951798" y="1497997"/>
                    <a:pt x="3204401" y="1725168"/>
                    <a:pt x="3510248" y="1725168"/>
                  </a:cubicBezTo>
                  <a:cubicBezTo>
                    <a:pt x="3798189" y="1725168"/>
                    <a:pt x="4038886" y="1523810"/>
                    <a:pt x="4099751" y="1254252"/>
                  </a:cubicBezTo>
                  <a:cubicBezTo>
                    <a:pt x="4201097" y="1445990"/>
                    <a:pt x="4402455" y="1576673"/>
                    <a:pt x="4634389" y="1576673"/>
                  </a:cubicBezTo>
                  <a:cubicBezTo>
                    <a:pt x="4968240" y="1576673"/>
                    <a:pt x="5238941" y="1306068"/>
                    <a:pt x="5238941" y="972217"/>
                  </a:cubicBezTo>
                  <a:cubicBezTo>
                    <a:pt x="5238941" y="638365"/>
                    <a:pt x="4968335" y="367665"/>
                    <a:pt x="4634389" y="367665"/>
                  </a:cubicBezTo>
                  <a:close/>
                </a:path>
              </a:pathLst>
            </a:custGeom>
            <a:solidFill>
              <a:srgbClr val="D7D5D7">
                <a:alpha val="49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2" name="Google Shape;152;p3"/>
            <p:cNvGrpSpPr/>
            <p:nvPr/>
          </p:nvGrpSpPr>
          <p:grpSpPr>
            <a:xfrm>
              <a:off x="7917891" y="1597533"/>
              <a:ext cx="745917" cy="2809744"/>
              <a:chOff x="4226161" y="2551702"/>
              <a:chExt cx="369284" cy="1391031"/>
            </a:xfrm>
          </p:grpSpPr>
          <p:sp>
            <p:nvSpPr>
              <p:cNvPr id="153" name="Google Shape;153;p3"/>
              <p:cNvSpPr/>
              <p:nvPr/>
            </p:nvSpPr>
            <p:spPr>
              <a:xfrm>
                <a:off x="4226161" y="2551702"/>
                <a:ext cx="369284" cy="1391031"/>
              </a:xfrm>
              <a:custGeom>
                <a:avLst/>
                <a:gdLst/>
                <a:ahLst/>
                <a:cxnLst/>
                <a:rect l="l" t="t" r="r" b="b"/>
                <a:pathLst>
                  <a:path w="369284" h="1391031" extrusionOk="0">
                    <a:moveTo>
                      <a:pt x="0" y="0"/>
                    </a:moveTo>
                    <a:lnTo>
                      <a:pt x="369284" y="0"/>
                    </a:lnTo>
                    <a:lnTo>
                      <a:pt x="369284" y="1391031"/>
                    </a:lnTo>
                    <a:lnTo>
                      <a:pt x="0" y="139103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3"/>
              <p:cNvSpPr/>
              <p:nvPr/>
            </p:nvSpPr>
            <p:spPr>
              <a:xfrm>
                <a:off x="4260166" y="2628378"/>
                <a:ext cx="301370" cy="104775"/>
              </a:xfrm>
              <a:custGeom>
                <a:avLst/>
                <a:gdLst/>
                <a:ahLst/>
                <a:cxnLst/>
                <a:rect l="l" t="t" r="r" b="b"/>
                <a:pathLst>
                  <a:path w="301370" h="104775" extrusionOk="0">
                    <a:moveTo>
                      <a:pt x="0" y="0"/>
                    </a:moveTo>
                    <a:lnTo>
                      <a:pt x="301371" y="0"/>
                    </a:lnTo>
                    <a:lnTo>
                      <a:pt x="301371" y="104775"/>
                    </a:lnTo>
                    <a:lnTo>
                      <a:pt x="0" y="10477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3"/>
              <p:cNvSpPr/>
              <p:nvPr/>
            </p:nvSpPr>
            <p:spPr>
              <a:xfrm>
                <a:off x="4260166" y="2775730"/>
                <a:ext cx="301370" cy="104775"/>
              </a:xfrm>
              <a:custGeom>
                <a:avLst/>
                <a:gdLst/>
                <a:ahLst/>
                <a:cxnLst/>
                <a:rect l="l" t="t" r="r" b="b"/>
                <a:pathLst>
                  <a:path w="301370" h="104775" extrusionOk="0">
                    <a:moveTo>
                      <a:pt x="0" y="0"/>
                    </a:moveTo>
                    <a:lnTo>
                      <a:pt x="301371" y="0"/>
                    </a:lnTo>
                    <a:lnTo>
                      <a:pt x="301371" y="104775"/>
                    </a:lnTo>
                    <a:lnTo>
                      <a:pt x="0" y="10477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3"/>
              <p:cNvSpPr/>
              <p:nvPr/>
            </p:nvSpPr>
            <p:spPr>
              <a:xfrm>
                <a:off x="4260166" y="2923177"/>
                <a:ext cx="301370" cy="104775"/>
              </a:xfrm>
              <a:custGeom>
                <a:avLst/>
                <a:gdLst/>
                <a:ahLst/>
                <a:cxnLst/>
                <a:rect l="l" t="t" r="r" b="b"/>
                <a:pathLst>
                  <a:path w="301370" h="104775" extrusionOk="0">
                    <a:moveTo>
                      <a:pt x="0" y="0"/>
                    </a:moveTo>
                    <a:lnTo>
                      <a:pt x="301371" y="0"/>
                    </a:lnTo>
                    <a:lnTo>
                      <a:pt x="301371" y="104775"/>
                    </a:lnTo>
                    <a:lnTo>
                      <a:pt x="0" y="10477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3"/>
              <p:cNvSpPr/>
              <p:nvPr/>
            </p:nvSpPr>
            <p:spPr>
              <a:xfrm>
                <a:off x="4260166" y="3070529"/>
                <a:ext cx="301370" cy="104775"/>
              </a:xfrm>
              <a:custGeom>
                <a:avLst/>
                <a:gdLst/>
                <a:ahLst/>
                <a:cxnLst/>
                <a:rect l="l" t="t" r="r" b="b"/>
                <a:pathLst>
                  <a:path w="301370" h="104775" extrusionOk="0">
                    <a:moveTo>
                      <a:pt x="0" y="0"/>
                    </a:moveTo>
                    <a:lnTo>
                      <a:pt x="301371" y="0"/>
                    </a:lnTo>
                    <a:lnTo>
                      <a:pt x="301371" y="104775"/>
                    </a:lnTo>
                    <a:lnTo>
                      <a:pt x="0" y="10477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3"/>
              <p:cNvSpPr/>
              <p:nvPr/>
            </p:nvSpPr>
            <p:spPr>
              <a:xfrm>
                <a:off x="4260166" y="3217976"/>
                <a:ext cx="301370" cy="104775"/>
              </a:xfrm>
              <a:custGeom>
                <a:avLst/>
                <a:gdLst/>
                <a:ahLst/>
                <a:cxnLst/>
                <a:rect l="l" t="t" r="r" b="b"/>
                <a:pathLst>
                  <a:path w="301370" h="104775" extrusionOk="0">
                    <a:moveTo>
                      <a:pt x="0" y="0"/>
                    </a:moveTo>
                    <a:lnTo>
                      <a:pt x="301371" y="0"/>
                    </a:lnTo>
                    <a:lnTo>
                      <a:pt x="301371" y="104775"/>
                    </a:lnTo>
                    <a:lnTo>
                      <a:pt x="0" y="10477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3"/>
              <p:cNvSpPr/>
              <p:nvPr/>
            </p:nvSpPr>
            <p:spPr>
              <a:xfrm>
                <a:off x="4260166" y="3365328"/>
                <a:ext cx="301370" cy="104775"/>
              </a:xfrm>
              <a:custGeom>
                <a:avLst/>
                <a:gdLst/>
                <a:ahLst/>
                <a:cxnLst/>
                <a:rect l="l" t="t" r="r" b="b"/>
                <a:pathLst>
                  <a:path w="301370" h="104775" extrusionOk="0">
                    <a:moveTo>
                      <a:pt x="0" y="0"/>
                    </a:moveTo>
                    <a:lnTo>
                      <a:pt x="301371" y="0"/>
                    </a:lnTo>
                    <a:lnTo>
                      <a:pt x="301371" y="104775"/>
                    </a:lnTo>
                    <a:lnTo>
                      <a:pt x="0" y="10477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3"/>
              <p:cNvSpPr/>
              <p:nvPr/>
            </p:nvSpPr>
            <p:spPr>
              <a:xfrm>
                <a:off x="4260166" y="3512775"/>
                <a:ext cx="301370" cy="104775"/>
              </a:xfrm>
              <a:custGeom>
                <a:avLst/>
                <a:gdLst/>
                <a:ahLst/>
                <a:cxnLst/>
                <a:rect l="l" t="t" r="r" b="b"/>
                <a:pathLst>
                  <a:path w="301370" h="104775" extrusionOk="0">
                    <a:moveTo>
                      <a:pt x="0" y="0"/>
                    </a:moveTo>
                    <a:lnTo>
                      <a:pt x="301371" y="0"/>
                    </a:lnTo>
                    <a:lnTo>
                      <a:pt x="301371" y="104775"/>
                    </a:lnTo>
                    <a:lnTo>
                      <a:pt x="0" y="10477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1" name="Google Shape;161;p3"/>
            <p:cNvGrpSpPr/>
            <p:nvPr/>
          </p:nvGrpSpPr>
          <p:grpSpPr>
            <a:xfrm>
              <a:off x="2731450" y="4605640"/>
              <a:ext cx="967350" cy="448636"/>
              <a:chOff x="7466813" y="5016553"/>
              <a:chExt cx="659317" cy="305777"/>
            </a:xfrm>
          </p:grpSpPr>
          <p:sp>
            <p:nvSpPr>
              <p:cNvPr id="162" name="Google Shape;162;p3"/>
              <p:cNvSpPr/>
              <p:nvPr/>
            </p:nvSpPr>
            <p:spPr>
              <a:xfrm>
                <a:off x="7469242" y="5016553"/>
                <a:ext cx="652717" cy="221875"/>
              </a:xfrm>
              <a:custGeom>
                <a:avLst/>
                <a:gdLst/>
                <a:ahLst/>
                <a:cxnLst/>
                <a:rect l="l" t="t" r="r" b="b"/>
                <a:pathLst>
                  <a:path w="652717" h="221875" extrusionOk="0">
                    <a:moveTo>
                      <a:pt x="29728" y="150203"/>
                    </a:moveTo>
                    <a:cubicBezTo>
                      <a:pt x="67911" y="125459"/>
                      <a:pt x="146906" y="113372"/>
                      <a:pt x="167882" y="110457"/>
                    </a:cubicBezTo>
                    <a:cubicBezTo>
                      <a:pt x="171295" y="109959"/>
                      <a:pt x="174352" y="108537"/>
                      <a:pt x="176769" y="106119"/>
                    </a:cubicBezTo>
                    <a:cubicBezTo>
                      <a:pt x="192626" y="90619"/>
                      <a:pt x="256690" y="30466"/>
                      <a:pt x="309875" y="14681"/>
                    </a:cubicBezTo>
                    <a:cubicBezTo>
                      <a:pt x="371095" y="-3593"/>
                      <a:pt x="505337" y="-6153"/>
                      <a:pt x="539253" y="14681"/>
                    </a:cubicBezTo>
                    <a:cubicBezTo>
                      <a:pt x="559518" y="27195"/>
                      <a:pt x="585399" y="49877"/>
                      <a:pt x="604313" y="66159"/>
                    </a:cubicBezTo>
                    <a:cubicBezTo>
                      <a:pt x="604313" y="66159"/>
                      <a:pt x="643206" y="98156"/>
                      <a:pt x="649321" y="129512"/>
                    </a:cubicBezTo>
                    <a:cubicBezTo>
                      <a:pt x="655436" y="160940"/>
                      <a:pt x="653232" y="197985"/>
                      <a:pt x="643206" y="208010"/>
                    </a:cubicBezTo>
                    <a:cubicBezTo>
                      <a:pt x="633181" y="218036"/>
                      <a:pt x="613556" y="221875"/>
                      <a:pt x="613556" y="221875"/>
                    </a:cubicBezTo>
                    <a:lnTo>
                      <a:pt x="16219" y="221875"/>
                    </a:lnTo>
                    <a:cubicBezTo>
                      <a:pt x="8042" y="221875"/>
                      <a:pt x="1216" y="215689"/>
                      <a:pt x="363" y="207512"/>
                    </a:cubicBezTo>
                    <a:cubicBezTo>
                      <a:pt x="-1273" y="192439"/>
                      <a:pt x="1643" y="168406"/>
                      <a:pt x="29799" y="15020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3" name="Google Shape;163;p3"/>
              <p:cNvGrpSpPr/>
              <p:nvPr/>
            </p:nvGrpSpPr>
            <p:grpSpPr>
              <a:xfrm>
                <a:off x="7658667" y="5030727"/>
                <a:ext cx="387827" cy="96780"/>
                <a:chOff x="7658667" y="5030727"/>
                <a:chExt cx="387827" cy="96780"/>
              </a:xfrm>
            </p:grpSpPr>
            <p:sp>
              <p:nvSpPr>
                <p:cNvPr id="164" name="Google Shape;164;p3"/>
                <p:cNvSpPr/>
                <p:nvPr/>
              </p:nvSpPr>
              <p:spPr>
                <a:xfrm>
                  <a:off x="7658667" y="5031447"/>
                  <a:ext cx="215442" cy="96060"/>
                </a:xfrm>
                <a:custGeom>
                  <a:avLst/>
                  <a:gdLst/>
                  <a:ahLst/>
                  <a:cxnLst/>
                  <a:rect l="l" t="t" r="r" b="b"/>
                  <a:pathLst>
                    <a:path w="215442" h="96060" extrusionOk="0">
                      <a:moveTo>
                        <a:pt x="203782" y="84968"/>
                      </a:moveTo>
                      <a:lnTo>
                        <a:pt x="0" y="96060"/>
                      </a:lnTo>
                      <a:cubicBezTo>
                        <a:pt x="0" y="96060"/>
                        <a:pt x="73521" y="33774"/>
                        <a:pt x="115187" y="15500"/>
                      </a:cubicBezTo>
                      <a:cubicBezTo>
                        <a:pt x="136163" y="6328"/>
                        <a:pt x="175696" y="1564"/>
                        <a:pt x="215443" y="0"/>
                      </a:cubicBezTo>
                      <a:lnTo>
                        <a:pt x="203782" y="849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3"/>
                <p:cNvSpPr/>
                <p:nvPr/>
              </p:nvSpPr>
              <p:spPr>
                <a:xfrm>
                  <a:off x="7891175" y="5030727"/>
                  <a:ext cx="155319" cy="84053"/>
                </a:xfrm>
                <a:custGeom>
                  <a:avLst/>
                  <a:gdLst/>
                  <a:ahLst/>
                  <a:cxnLst/>
                  <a:rect l="l" t="t" r="r" b="b"/>
                  <a:pathLst>
                    <a:path w="155319" h="84053" extrusionOk="0">
                      <a:moveTo>
                        <a:pt x="0" y="152"/>
                      </a:moveTo>
                      <a:cubicBezTo>
                        <a:pt x="33347" y="-488"/>
                        <a:pt x="64988" y="934"/>
                        <a:pt x="83831" y="3707"/>
                      </a:cubicBezTo>
                      <a:cubicBezTo>
                        <a:pt x="109001" y="7404"/>
                        <a:pt x="133958" y="29802"/>
                        <a:pt x="150952" y="48431"/>
                      </a:cubicBezTo>
                      <a:cubicBezTo>
                        <a:pt x="160480" y="58883"/>
                        <a:pt x="153441" y="75734"/>
                        <a:pt x="139291" y="76517"/>
                      </a:cubicBezTo>
                      <a:lnTo>
                        <a:pt x="0" y="84054"/>
                      </a:lnTo>
                      <a:lnTo>
                        <a:pt x="0" y="15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6" name="Google Shape;166;p3"/>
              <p:cNvSpPr/>
              <p:nvPr/>
            </p:nvSpPr>
            <p:spPr>
              <a:xfrm>
                <a:off x="7466813" y="5174127"/>
                <a:ext cx="63370" cy="41670"/>
              </a:xfrm>
              <a:custGeom>
                <a:avLst/>
                <a:gdLst/>
                <a:ahLst/>
                <a:cxnLst/>
                <a:rect l="l" t="t" r="r" b="b"/>
                <a:pathLst>
                  <a:path w="63370" h="41670" extrusionOk="0">
                    <a:moveTo>
                      <a:pt x="19571" y="2655"/>
                    </a:moveTo>
                    <a:cubicBezTo>
                      <a:pt x="19571" y="2655"/>
                      <a:pt x="63371" y="-3318"/>
                      <a:pt x="63371" y="2655"/>
                    </a:cubicBezTo>
                    <a:cubicBezTo>
                      <a:pt x="63371" y="8627"/>
                      <a:pt x="45382" y="33655"/>
                      <a:pt x="33863" y="37495"/>
                    </a:cubicBezTo>
                    <a:cubicBezTo>
                      <a:pt x="22273" y="41335"/>
                      <a:pt x="5564" y="43254"/>
                      <a:pt x="2365" y="40055"/>
                    </a:cubicBezTo>
                    <a:cubicBezTo>
                      <a:pt x="-835" y="36855"/>
                      <a:pt x="-4675" y="19221"/>
                      <a:pt x="19571" y="265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3"/>
              <p:cNvSpPr/>
              <p:nvPr/>
            </p:nvSpPr>
            <p:spPr>
              <a:xfrm>
                <a:off x="8103054" y="5144572"/>
                <a:ext cx="23076" cy="59157"/>
              </a:xfrm>
              <a:custGeom>
                <a:avLst/>
                <a:gdLst/>
                <a:ahLst/>
                <a:cxnLst/>
                <a:rect l="l" t="t" r="r" b="b"/>
                <a:pathLst>
                  <a:path w="23076" h="59157" extrusionOk="0">
                    <a:moveTo>
                      <a:pt x="17926" y="0"/>
                    </a:moveTo>
                    <a:cubicBezTo>
                      <a:pt x="17926" y="0"/>
                      <a:pt x="1643" y="853"/>
                      <a:pt x="1643" y="8888"/>
                    </a:cubicBezTo>
                    <a:cubicBezTo>
                      <a:pt x="1643" y="16922"/>
                      <a:pt x="-2054" y="49417"/>
                      <a:pt x="1643" y="53114"/>
                    </a:cubicBezTo>
                    <a:cubicBezTo>
                      <a:pt x="5341" y="56811"/>
                      <a:pt x="17926" y="59158"/>
                      <a:pt x="17926" y="59158"/>
                    </a:cubicBezTo>
                    <a:cubicBezTo>
                      <a:pt x="17926" y="59158"/>
                      <a:pt x="29516" y="27943"/>
                      <a:pt x="17926"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3"/>
              <p:cNvSpPr/>
              <p:nvPr/>
            </p:nvSpPr>
            <p:spPr>
              <a:xfrm rot="-798371">
                <a:off x="7904803" y="5179083"/>
                <a:ext cx="118662" cy="118662"/>
              </a:xfrm>
              <a:custGeom>
                <a:avLst/>
                <a:gdLst/>
                <a:ahLst/>
                <a:cxnLst/>
                <a:rect l="l" t="t" r="r" b="b"/>
                <a:pathLst>
                  <a:path w="118742" h="118742" extrusionOk="0">
                    <a:moveTo>
                      <a:pt x="118742" y="59371"/>
                    </a:moveTo>
                    <a:cubicBezTo>
                      <a:pt x="118742" y="92161"/>
                      <a:pt x="92161" y="118742"/>
                      <a:pt x="59371" y="118742"/>
                    </a:cubicBezTo>
                    <a:cubicBezTo>
                      <a:pt x="26581" y="118742"/>
                      <a:pt x="0" y="92161"/>
                      <a:pt x="0" y="59371"/>
                    </a:cubicBezTo>
                    <a:cubicBezTo>
                      <a:pt x="0" y="26581"/>
                      <a:pt x="26581" y="0"/>
                      <a:pt x="59371" y="0"/>
                    </a:cubicBezTo>
                    <a:cubicBezTo>
                      <a:pt x="92161" y="0"/>
                      <a:pt x="118742" y="26581"/>
                      <a:pt x="118742" y="593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3"/>
              <p:cNvSpPr/>
              <p:nvPr/>
            </p:nvSpPr>
            <p:spPr>
              <a:xfrm>
                <a:off x="7930424" y="5204583"/>
                <a:ext cx="67690" cy="67690"/>
              </a:xfrm>
              <a:custGeom>
                <a:avLst/>
                <a:gdLst/>
                <a:ahLst/>
                <a:cxnLst/>
                <a:rect l="l" t="t" r="r" b="b"/>
                <a:pathLst>
                  <a:path w="67690" h="67690" extrusionOk="0">
                    <a:moveTo>
                      <a:pt x="0" y="33845"/>
                    </a:moveTo>
                    <a:cubicBezTo>
                      <a:pt x="0" y="52545"/>
                      <a:pt x="15145" y="67690"/>
                      <a:pt x="33845" y="67690"/>
                    </a:cubicBezTo>
                    <a:cubicBezTo>
                      <a:pt x="52545" y="67690"/>
                      <a:pt x="67690" y="52545"/>
                      <a:pt x="67690" y="33845"/>
                    </a:cubicBezTo>
                    <a:cubicBezTo>
                      <a:pt x="67690" y="15145"/>
                      <a:pt x="52545" y="0"/>
                      <a:pt x="33845" y="0"/>
                    </a:cubicBezTo>
                    <a:cubicBezTo>
                      <a:pt x="15145" y="0"/>
                      <a:pt x="0" y="15145"/>
                      <a:pt x="0" y="3384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3"/>
              <p:cNvSpPr/>
              <p:nvPr/>
            </p:nvSpPr>
            <p:spPr>
              <a:xfrm rot="-2700000">
                <a:off x="7554797" y="5178916"/>
                <a:ext cx="118808" cy="118808"/>
              </a:xfrm>
              <a:custGeom>
                <a:avLst/>
                <a:gdLst/>
                <a:ahLst/>
                <a:cxnLst/>
                <a:rect l="l" t="t" r="r" b="b"/>
                <a:pathLst>
                  <a:path w="118742" h="118742" extrusionOk="0">
                    <a:moveTo>
                      <a:pt x="118742" y="59371"/>
                    </a:moveTo>
                    <a:cubicBezTo>
                      <a:pt x="118742" y="92161"/>
                      <a:pt x="92161" y="118742"/>
                      <a:pt x="59371" y="118742"/>
                    </a:cubicBezTo>
                    <a:cubicBezTo>
                      <a:pt x="26581" y="118742"/>
                      <a:pt x="0" y="92161"/>
                      <a:pt x="0" y="59371"/>
                    </a:cubicBezTo>
                    <a:cubicBezTo>
                      <a:pt x="0" y="26582"/>
                      <a:pt x="26581" y="0"/>
                      <a:pt x="59371" y="0"/>
                    </a:cubicBezTo>
                    <a:cubicBezTo>
                      <a:pt x="92161" y="0"/>
                      <a:pt x="118742" y="26582"/>
                      <a:pt x="118742" y="593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3"/>
              <p:cNvSpPr/>
              <p:nvPr/>
            </p:nvSpPr>
            <p:spPr>
              <a:xfrm>
                <a:off x="7580312" y="5204583"/>
                <a:ext cx="67690" cy="67690"/>
              </a:xfrm>
              <a:custGeom>
                <a:avLst/>
                <a:gdLst/>
                <a:ahLst/>
                <a:cxnLst/>
                <a:rect l="l" t="t" r="r" b="b"/>
                <a:pathLst>
                  <a:path w="67690" h="67690" extrusionOk="0">
                    <a:moveTo>
                      <a:pt x="0" y="33845"/>
                    </a:moveTo>
                    <a:cubicBezTo>
                      <a:pt x="0" y="52545"/>
                      <a:pt x="15145" y="67690"/>
                      <a:pt x="33845" y="67690"/>
                    </a:cubicBezTo>
                    <a:cubicBezTo>
                      <a:pt x="52545" y="67690"/>
                      <a:pt x="67690" y="52545"/>
                      <a:pt x="67690" y="33845"/>
                    </a:cubicBezTo>
                    <a:cubicBezTo>
                      <a:pt x="67690" y="15145"/>
                      <a:pt x="52545" y="0"/>
                      <a:pt x="33845" y="0"/>
                    </a:cubicBezTo>
                    <a:cubicBezTo>
                      <a:pt x="15145" y="0"/>
                      <a:pt x="0" y="15145"/>
                      <a:pt x="0" y="3384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 name="Google Shape;172;p3"/>
            <p:cNvGrpSpPr/>
            <p:nvPr/>
          </p:nvGrpSpPr>
          <p:grpSpPr>
            <a:xfrm>
              <a:off x="4621059" y="4149235"/>
              <a:ext cx="1312007" cy="549286"/>
              <a:chOff x="7085447" y="4529933"/>
              <a:chExt cx="969129" cy="405736"/>
            </a:xfrm>
          </p:grpSpPr>
          <p:sp>
            <p:nvSpPr>
              <p:cNvPr id="173" name="Google Shape;173;p3"/>
              <p:cNvSpPr/>
              <p:nvPr/>
            </p:nvSpPr>
            <p:spPr>
              <a:xfrm>
                <a:off x="7085447" y="4529933"/>
                <a:ext cx="969129" cy="342290"/>
              </a:xfrm>
              <a:custGeom>
                <a:avLst/>
                <a:gdLst/>
                <a:ahLst/>
                <a:cxnLst/>
                <a:rect l="l" t="t" r="r" b="b"/>
                <a:pathLst>
                  <a:path w="969129" h="342290" extrusionOk="0">
                    <a:moveTo>
                      <a:pt x="28215" y="32376"/>
                    </a:moveTo>
                    <a:cubicBezTo>
                      <a:pt x="34401" y="14955"/>
                      <a:pt x="50755" y="3437"/>
                      <a:pt x="69241" y="3152"/>
                    </a:cubicBezTo>
                    <a:cubicBezTo>
                      <a:pt x="191255" y="1659"/>
                      <a:pt x="650367" y="-3318"/>
                      <a:pt x="673760" y="3508"/>
                    </a:cubicBezTo>
                    <a:cubicBezTo>
                      <a:pt x="700709" y="11400"/>
                      <a:pt x="786317" y="122392"/>
                      <a:pt x="808501" y="144576"/>
                    </a:cubicBezTo>
                    <a:cubicBezTo>
                      <a:pt x="830685" y="166760"/>
                      <a:pt x="935278" y="168325"/>
                      <a:pt x="954333" y="203236"/>
                    </a:cubicBezTo>
                    <a:cubicBezTo>
                      <a:pt x="973389" y="238077"/>
                      <a:pt x="971754" y="322121"/>
                      <a:pt x="962226" y="331649"/>
                    </a:cubicBezTo>
                    <a:cubicBezTo>
                      <a:pt x="952698" y="341176"/>
                      <a:pt x="69028" y="349851"/>
                      <a:pt x="50755" y="331649"/>
                    </a:cubicBezTo>
                    <a:cubicBezTo>
                      <a:pt x="32552" y="313446"/>
                      <a:pt x="12715" y="315793"/>
                      <a:pt x="1622" y="212764"/>
                    </a:cubicBezTo>
                    <a:cubicBezTo>
                      <a:pt x="-5914" y="142585"/>
                      <a:pt x="14492" y="70914"/>
                      <a:pt x="28215" y="323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3"/>
              <p:cNvSpPr/>
              <p:nvPr/>
            </p:nvSpPr>
            <p:spPr>
              <a:xfrm>
                <a:off x="7457659" y="4545528"/>
                <a:ext cx="178397" cy="309938"/>
              </a:xfrm>
              <a:custGeom>
                <a:avLst/>
                <a:gdLst/>
                <a:ahLst/>
                <a:cxnLst/>
                <a:rect l="l" t="t" r="r" b="b"/>
                <a:pathLst>
                  <a:path w="178397" h="309938" extrusionOk="0">
                    <a:moveTo>
                      <a:pt x="154720" y="0"/>
                    </a:moveTo>
                    <a:cubicBezTo>
                      <a:pt x="167797" y="0"/>
                      <a:pt x="178398" y="10601"/>
                      <a:pt x="178398" y="23677"/>
                    </a:cubicBezTo>
                    <a:lnTo>
                      <a:pt x="178398" y="286261"/>
                    </a:lnTo>
                    <a:cubicBezTo>
                      <a:pt x="178398" y="299338"/>
                      <a:pt x="167797" y="309938"/>
                      <a:pt x="154720" y="309938"/>
                    </a:cubicBezTo>
                    <a:lnTo>
                      <a:pt x="23677" y="309938"/>
                    </a:lnTo>
                    <a:cubicBezTo>
                      <a:pt x="10601" y="309938"/>
                      <a:pt x="0" y="299338"/>
                      <a:pt x="0" y="286261"/>
                    </a:cubicBezTo>
                    <a:lnTo>
                      <a:pt x="0" y="23677"/>
                    </a:lnTo>
                    <a:cubicBezTo>
                      <a:pt x="0" y="10601"/>
                      <a:pt x="10601" y="0"/>
                      <a:pt x="23677"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3"/>
              <p:cNvSpPr/>
              <p:nvPr/>
            </p:nvSpPr>
            <p:spPr>
              <a:xfrm>
                <a:off x="7095175" y="4795243"/>
                <a:ext cx="959365" cy="76981"/>
              </a:xfrm>
              <a:custGeom>
                <a:avLst/>
                <a:gdLst/>
                <a:ahLst/>
                <a:cxnLst/>
                <a:rect l="l" t="t" r="r" b="b"/>
                <a:pathLst>
                  <a:path w="959365" h="76981" extrusionOk="0">
                    <a:moveTo>
                      <a:pt x="0" y="0"/>
                    </a:moveTo>
                    <a:cubicBezTo>
                      <a:pt x="11305" y="50412"/>
                      <a:pt x="26664" y="51976"/>
                      <a:pt x="41027" y="66339"/>
                    </a:cubicBezTo>
                    <a:cubicBezTo>
                      <a:pt x="59229" y="84542"/>
                      <a:pt x="942970" y="75867"/>
                      <a:pt x="952498" y="66339"/>
                    </a:cubicBezTo>
                    <a:cubicBezTo>
                      <a:pt x="957973" y="60864"/>
                      <a:pt x="960746" y="31072"/>
                      <a:pt x="958684" y="0"/>
                    </a:cubicBezTo>
                    <a:lnTo>
                      <a:pt x="71"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6" name="Google Shape;176;p3"/>
              <p:cNvGrpSpPr/>
              <p:nvPr/>
            </p:nvGrpSpPr>
            <p:grpSpPr>
              <a:xfrm>
                <a:off x="7832403" y="4798104"/>
                <a:ext cx="134298" cy="134298"/>
                <a:chOff x="7832403" y="4798104"/>
                <a:chExt cx="134298" cy="134298"/>
              </a:xfrm>
            </p:grpSpPr>
            <p:sp>
              <p:nvSpPr>
                <p:cNvPr id="177" name="Google Shape;177;p3"/>
                <p:cNvSpPr/>
                <p:nvPr/>
              </p:nvSpPr>
              <p:spPr>
                <a:xfrm rot="-4847797">
                  <a:off x="7841012" y="4806714"/>
                  <a:ext cx="117079" cy="117079"/>
                </a:xfrm>
                <a:custGeom>
                  <a:avLst/>
                  <a:gdLst/>
                  <a:ahLst/>
                  <a:cxnLst/>
                  <a:rect l="l" t="t" r="r" b="b"/>
                  <a:pathLst>
                    <a:path w="117035" h="117035" extrusionOk="0">
                      <a:moveTo>
                        <a:pt x="117036" y="58518"/>
                      </a:moveTo>
                      <a:cubicBezTo>
                        <a:pt x="117036" y="90836"/>
                        <a:pt x="90836" y="117036"/>
                        <a:pt x="58518" y="117036"/>
                      </a:cubicBezTo>
                      <a:cubicBezTo>
                        <a:pt x="26199" y="117036"/>
                        <a:pt x="0" y="90836"/>
                        <a:pt x="0" y="58518"/>
                      </a:cubicBezTo>
                      <a:cubicBezTo>
                        <a:pt x="0" y="26199"/>
                        <a:pt x="26199" y="0"/>
                        <a:pt x="58518" y="0"/>
                      </a:cubicBezTo>
                      <a:cubicBezTo>
                        <a:pt x="90836" y="0"/>
                        <a:pt x="117036" y="26199"/>
                        <a:pt x="117036" y="58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3"/>
                <p:cNvSpPr/>
                <p:nvPr/>
              </p:nvSpPr>
              <p:spPr>
                <a:xfrm>
                  <a:off x="7866360" y="4832003"/>
                  <a:ext cx="66694" cy="66694"/>
                </a:xfrm>
                <a:custGeom>
                  <a:avLst/>
                  <a:gdLst/>
                  <a:ahLst/>
                  <a:cxnLst/>
                  <a:rect l="l" t="t" r="r" b="b"/>
                  <a:pathLst>
                    <a:path w="66694" h="66694" extrusionOk="0">
                      <a:moveTo>
                        <a:pt x="66695" y="33347"/>
                      </a:moveTo>
                      <a:cubicBezTo>
                        <a:pt x="66695" y="51763"/>
                        <a:pt x="51763" y="66695"/>
                        <a:pt x="33347" y="66695"/>
                      </a:cubicBezTo>
                      <a:cubicBezTo>
                        <a:pt x="14932" y="66695"/>
                        <a:pt x="0" y="51763"/>
                        <a:pt x="0" y="33347"/>
                      </a:cubicBezTo>
                      <a:cubicBezTo>
                        <a:pt x="0" y="14932"/>
                        <a:pt x="14932" y="0"/>
                        <a:pt x="33347" y="0"/>
                      </a:cubicBezTo>
                      <a:cubicBezTo>
                        <a:pt x="51763" y="0"/>
                        <a:pt x="66695" y="14932"/>
                        <a:pt x="66695" y="333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 name="Google Shape;179;p3"/>
              <p:cNvGrpSpPr/>
              <p:nvPr/>
            </p:nvGrpSpPr>
            <p:grpSpPr>
              <a:xfrm>
                <a:off x="7210291" y="4794935"/>
                <a:ext cx="140735" cy="140735"/>
                <a:chOff x="7210291" y="4794935"/>
                <a:chExt cx="140735" cy="140735"/>
              </a:xfrm>
            </p:grpSpPr>
            <p:sp>
              <p:nvSpPr>
                <p:cNvPr id="180" name="Google Shape;180;p3"/>
                <p:cNvSpPr/>
                <p:nvPr/>
              </p:nvSpPr>
              <p:spPr>
                <a:xfrm rot="-4601629">
                  <a:off x="7222180" y="4806824"/>
                  <a:ext cx="116956" cy="116956"/>
                </a:xfrm>
                <a:custGeom>
                  <a:avLst/>
                  <a:gdLst/>
                  <a:ahLst/>
                  <a:cxnLst/>
                  <a:rect l="l" t="t" r="r" b="b"/>
                  <a:pathLst>
                    <a:path w="117035" h="117035" extrusionOk="0">
                      <a:moveTo>
                        <a:pt x="117036" y="58518"/>
                      </a:moveTo>
                      <a:cubicBezTo>
                        <a:pt x="117036" y="90836"/>
                        <a:pt x="90836" y="117036"/>
                        <a:pt x="58518" y="117036"/>
                      </a:cubicBezTo>
                      <a:cubicBezTo>
                        <a:pt x="26199" y="117036"/>
                        <a:pt x="0" y="90836"/>
                        <a:pt x="0" y="58518"/>
                      </a:cubicBezTo>
                      <a:cubicBezTo>
                        <a:pt x="0" y="26199"/>
                        <a:pt x="26199" y="0"/>
                        <a:pt x="58518" y="0"/>
                      </a:cubicBezTo>
                      <a:cubicBezTo>
                        <a:pt x="90836" y="0"/>
                        <a:pt x="117036" y="26199"/>
                        <a:pt x="117036" y="58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3"/>
                <p:cNvSpPr/>
                <p:nvPr/>
              </p:nvSpPr>
              <p:spPr>
                <a:xfrm>
                  <a:off x="7247478" y="4832003"/>
                  <a:ext cx="66694" cy="66694"/>
                </a:xfrm>
                <a:custGeom>
                  <a:avLst/>
                  <a:gdLst/>
                  <a:ahLst/>
                  <a:cxnLst/>
                  <a:rect l="l" t="t" r="r" b="b"/>
                  <a:pathLst>
                    <a:path w="66694" h="66694" extrusionOk="0">
                      <a:moveTo>
                        <a:pt x="66695" y="33347"/>
                      </a:moveTo>
                      <a:cubicBezTo>
                        <a:pt x="66695" y="51763"/>
                        <a:pt x="51763" y="66695"/>
                        <a:pt x="33347" y="66695"/>
                      </a:cubicBezTo>
                      <a:cubicBezTo>
                        <a:pt x="14932" y="66695"/>
                        <a:pt x="0" y="51763"/>
                        <a:pt x="0" y="33347"/>
                      </a:cubicBezTo>
                      <a:cubicBezTo>
                        <a:pt x="0" y="14932"/>
                        <a:pt x="14932" y="0"/>
                        <a:pt x="33347" y="0"/>
                      </a:cubicBezTo>
                      <a:cubicBezTo>
                        <a:pt x="51763" y="0"/>
                        <a:pt x="66695" y="14932"/>
                        <a:pt x="66695" y="333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2" name="Google Shape;182;p3"/>
              <p:cNvGrpSpPr/>
              <p:nvPr/>
            </p:nvGrpSpPr>
            <p:grpSpPr>
              <a:xfrm>
                <a:off x="7087141" y="4555767"/>
                <a:ext cx="810788" cy="122012"/>
                <a:chOff x="7087141" y="4555767"/>
                <a:chExt cx="810788" cy="122012"/>
              </a:xfrm>
            </p:grpSpPr>
            <p:sp>
              <p:nvSpPr>
                <p:cNvPr id="183" name="Google Shape;183;p3"/>
                <p:cNvSpPr/>
                <p:nvPr/>
              </p:nvSpPr>
              <p:spPr>
                <a:xfrm>
                  <a:off x="7294335" y="4555838"/>
                  <a:ext cx="72809" cy="121941"/>
                </a:xfrm>
                <a:custGeom>
                  <a:avLst/>
                  <a:gdLst/>
                  <a:ahLst/>
                  <a:cxnLst/>
                  <a:rect l="l" t="t" r="r" b="b"/>
                  <a:pathLst>
                    <a:path w="72809" h="121941" extrusionOk="0">
                      <a:moveTo>
                        <a:pt x="47995" y="0"/>
                      </a:moveTo>
                      <a:cubicBezTo>
                        <a:pt x="61700" y="0"/>
                        <a:pt x="72810" y="11110"/>
                        <a:pt x="72810" y="24815"/>
                      </a:cubicBezTo>
                      <a:lnTo>
                        <a:pt x="72810" y="97127"/>
                      </a:lnTo>
                      <a:cubicBezTo>
                        <a:pt x="72810" y="110832"/>
                        <a:pt x="61700" y="121942"/>
                        <a:pt x="47995" y="121942"/>
                      </a:cubicBezTo>
                      <a:lnTo>
                        <a:pt x="24815" y="121942"/>
                      </a:lnTo>
                      <a:cubicBezTo>
                        <a:pt x="11110" y="121942"/>
                        <a:pt x="0" y="110832"/>
                        <a:pt x="0" y="97127"/>
                      </a:cubicBezTo>
                      <a:lnTo>
                        <a:pt x="0" y="24815"/>
                      </a:lnTo>
                      <a:cubicBezTo>
                        <a:pt x="0" y="11110"/>
                        <a:pt x="11110" y="0"/>
                        <a:pt x="24815"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3"/>
                <p:cNvSpPr/>
                <p:nvPr/>
              </p:nvSpPr>
              <p:spPr>
                <a:xfrm>
                  <a:off x="7380654" y="4555838"/>
                  <a:ext cx="72809" cy="121941"/>
                </a:xfrm>
                <a:custGeom>
                  <a:avLst/>
                  <a:gdLst/>
                  <a:ahLst/>
                  <a:cxnLst/>
                  <a:rect l="l" t="t" r="r" b="b"/>
                  <a:pathLst>
                    <a:path w="72809" h="121941" extrusionOk="0">
                      <a:moveTo>
                        <a:pt x="47995" y="0"/>
                      </a:moveTo>
                      <a:cubicBezTo>
                        <a:pt x="61700" y="0"/>
                        <a:pt x="72810" y="11110"/>
                        <a:pt x="72810" y="24815"/>
                      </a:cubicBezTo>
                      <a:lnTo>
                        <a:pt x="72810" y="97127"/>
                      </a:lnTo>
                      <a:cubicBezTo>
                        <a:pt x="72810" y="110832"/>
                        <a:pt x="61700" y="121942"/>
                        <a:pt x="47995" y="121942"/>
                      </a:cubicBezTo>
                      <a:lnTo>
                        <a:pt x="24815" y="121942"/>
                      </a:lnTo>
                      <a:cubicBezTo>
                        <a:pt x="11110" y="121942"/>
                        <a:pt x="0" y="110832"/>
                        <a:pt x="0" y="97127"/>
                      </a:cubicBezTo>
                      <a:lnTo>
                        <a:pt x="0" y="24815"/>
                      </a:lnTo>
                      <a:cubicBezTo>
                        <a:pt x="0" y="11110"/>
                        <a:pt x="11110" y="0"/>
                        <a:pt x="24815"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3"/>
                <p:cNvSpPr/>
                <p:nvPr/>
              </p:nvSpPr>
              <p:spPr>
                <a:xfrm>
                  <a:off x="7208016" y="4555838"/>
                  <a:ext cx="72809" cy="121941"/>
                </a:xfrm>
                <a:custGeom>
                  <a:avLst/>
                  <a:gdLst/>
                  <a:ahLst/>
                  <a:cxnLst/>
                  <a:rect l="l" t="t" r="r" b="b"/>
                  <a:pathLst>
                    <a:path w="72809" h="121941" extrusionOk="0">
                      <a:moveTo>
                        <a:pt x="47995" y="0"/>
                      </a:moveTo>
                      <a:cubicBezTo>
                        <a:pt x="61700" y="0"/>
                        <a:pt x="72810" y="11110"/>
                        <a:pt x="72810" y="24815"/>
                      </a:cubicBezTo>
                      <a:lnTo>
                        <a:pt x="72810" y="97127"/>
                      </a:lnTo>
                      <a:cubicBezTo>
                        <a:pt x="72810" y="110832"/>
                        <a:pt x="61700" y="121942"/>
                        <a:pt x="47995" y="121942"/>
                      </a:cubicBezTo>
                      <a:lnTo>
                        <a:pt x="24815" y="121942"/>
                      </a:lnTo>
                      <a:cubicBezTo>
                        <a:pt x="11110" y="121942"/>
                        <a:pt x="0" y="110832"/>
                        <a:pt x="0" y="97127"/>
                      </a:cubicBezTo>
                      <a:lnTo>
                        <a:pt x="0" y="24815"/>
                      </a:lnTo>
                      <a:cubicBezTo>
                        <a:pt x="0" y="11110"/>
                        <a:pt x="11110" y="0"/>
                        <a:pt x="24815"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3"/>
                <p:cNvSpPr/>
                <p:nvPr/>
              </p:nvSpPr>
              <p:spPr>
                <a:xfrm>
                  <a:off x="7756317" y="4555838"/>
                  <a:ext cx="141612" cy="121941"/>
                </a:xfrm>
                <a:custGeom>
                  <a:avLst/>
                  <a:gdLst/>
                  <a:ahLst/>
                  <a:cxnLst/>
                  <a:rect l="l" t="t" r="r" b="b"/>
                  <a:pathLst>
                    <a:path w="141612" h="121941" extrusionOk="0">
                      <a:moveTo>
                        <a:pt x="36451" y="109143"/>
                      </a:moveTo>
                      <a:cubicBezTo>
                        <a:pt x="39864" y="116894"/>
                        <a:pt x="47472" y="121942"/>
                        <a:pt x="55933" y="121942"/>
                      </a:cubicBezTo>
                      <a:lnTo>
                        <a:pt x="141613" y="121942"/>
                      </a:lnTo>
                      <a:cubicBezTo>
                        <a:pt x="140048" y="120875"/>
                        <a:pt x="138697" y="119809"/>
                        <a:pt x="137560" y="118742"/>
                      </a:cubicBezTo>
                      <a:cubicBezTo>
                        <a:pt x="120922" y="102104"/>
                        <a:pt x="68661" y="35623"/>
                        <a:pt x="32185" y="0"/>
                      </a:cubicBezTo>
                      <a:lnTo>
                        <a:pt x="21306" y="0"/>
                      </a:lnTo>
                      <a:cubicBezTo>
                        <a:pt x="5948" y="0"/>
                        <a:pt x="-4362" y="15785"/>
                        <a:pt x="1824" y="29792"/>
                      </a:cubicBezTo>
                      <a:lnTo>
                        <a:pt x="36522" y="10914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3"/>
                <p:cNvSpPr/>
                <p:nvPr/>
              </p:nvSpPr>
              <p:spPr>
                <a:xfrm>
                  <a:off x="7087141" y="4555838"/>
                  <a:ext cx="107365" cy="121941"/>
                </a:xfrm>
                <a:custGeom>
                  <a:avLst/>
                  <a:gdLst/>
                  <a:ahLst/>
                  <a:cxnLst/>
                  <a:rect l="l" t="t" r="r" b="b"/>
                  <a:pathLst>
                    <a:path w="107365" h="121941" extrusionOk="0">
                      <a:moveTo>
                        <a:pt x="107295" y="28584"/>
                      </a:moveTo>
                      <a:cubicBezTo>
                        <a:pt x="107295" y="12799"/>
                        <a:pt x="94496" y="0"/>
                        <a:pt x="78711" y="0"/>
                      </a:cubicBezTo>
                      <a:lnTo>
                        <a:pt x="29508" y="0"/>
                      </a:lnTo>
                      <a:cubicBezTo>
                        <a:pt x="28370" y="2062"/>
                        <a:pt x="27375" y="4195"/>
                        <a:pt x="26593" y="6470"/>
                      </a:cubicBezTo>
                      <a:cubicBezTo>
                        <a:pt x="17136" y="32992"/>
                        <a:pt x="4480" y="75298"/>
                        <a:pt x="0" y="121942"/>
                      </a:cubicBezTo>
                      <a:lnTo>
                        <a:pt x="78782" y="121942"/>
                      </a:lnTo>
                      <a:cubicBezTo>
                        <a:pt x="94567" y="121942"/>
                        <a:pt x="107366" y="109143"/>
                        <a:pt x="107366" y="93358"/>
                      </a:cubicBezTo>
                      <a:lnTo>
                        <a:pt x="107366" y="2858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3"/>
                <p:cNvSpPr/>
                <p:nvPr/>
              </p:nvSpPr>
              <p:spPr>
                <a:xfrm>
                  <a:off x="7467045" y="4555838"/>
                  <a:ext cx="72809" cy="121941"/>
                </a:xfrm>
                <a:custGeom>
                  <a:avLst/>
                  <a:gdLst/>
                  <a:ahLst/>
                  <a:cxnLst/>
                  <a:rect l="l" t="t" r="r" b="b"/>
                  <a:pathLst>
                    <a:path w="72809" h="121941" extrusionOk="0">
                      <a:moveTo>
                        <a:pt x="47995" y="0"/>
                      </a:moveTo>
                      <a:cubicBezTo>
                        <a:pt x="61700" y="0"/>
                        <a:pt x="72810" y="11110"/>
                        <a:pt x="72810" y="24815"/>
                      </a:cubicBezTo>
                      <a:lnTo>
                        <a:pt x="72810" y="97127"/>
                      </a:lnTo>
                      <a:cubicBezTo>
                        <a:pt x="72810" y="110832"/>
                        <a:pt x="61700" y="121942"/>
                        <a:pt x="47995" y="121942"/>
                      </a:cubicBezTo>
                      <a:lnTo>
                        <a:pt x="24815" y="121942"/>
                      </a:lnTo>
                      <a:cubicBezTo>
                        <a:pt x="11110" y="121942"/>
                        <a:pt x="0" y="110832"/>
                        <a:pt x="0" y="97127"/>
                      </a:cubicBezTo>
                      <a:lnTo>
                        <a:pt x="0" y="24815"/>
                      </a:lnTo>
                      <a:cubicBezTo>
                        <a:pt x="0" y="11110"/>
                        <a:pt x="11110" y="0"/>
                        <a:pt x="24815"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3"/>
                <p:cNvSpPr/>
                <p:nvPr/>
              </p:nvSpPr>
              <p:spPr>
                <a:xfrm>
                  <a:off x="7639754" y="4555767"/>
                  <a:ext cx="127846" cy="122012"/>
                </a:xfrm>
                <a:custGeom>
                  <a:avLst/>
                  <a:gdLst/>
                  <a:ahLst/>
                  <a:cxnLst/>
                  <a:rect l="l" t="t" r="r" b="b"/>
                  <a:pathLst>
                    <a:path w="127846" h="122012" extrusionOk="0">
                      <a:moveTo>
                        <a:pt x="74800" y="71"/>
                      </a:moveTo>
                      <a:lnTo>
                        <a:pt x="24815" y="71"/>
                      </a:lnTo>
                      <a:cubicBezTo>
                        <a:pt x="11092" y="71"/>
                        <a:pt x="0" y="11163"/>
                        <a:pt x="0" y="24886"/>
                      </a:cubicBezTo>
                      <a:lnTo>
                        <a:pt x="0" y="97198"/>
                      </a:lnTo>
                      <a:cubicBezTo>
                        <a:pt x="0" y="110921"/>
                        <a:pt x="11092" y="122013"/>
                        <a:pt x="24815" y="122013"/>
                      </a:cubicBezTo>
                      <a:lnTo>
                        <a:pt x="102957" y="122013"/>
                      </a:lnTo>
                      <a:cubicBezTo>
                        <a:pt x="120449" y="122013"/>
                        <a:pt x="132465" y="104450"/>
                        <a:pt x="126137" y="88168"/>
                      </a:cubicBezTo>
                      <a:lnTo>
                        <a:pt x="97980" y="15856"/>
                      </a:lnTo>
                      <a:cubicBezTo>
                        <a:pt x="94283" y="6328"/>
                        <a:pt x="85039" y="0"/>
                        <a:pt x="7480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3"/>
                <p:cNvSpPr/>
                <p:nvPr/>
              </p:nvSpPr>
              <p:spPr>
                <a:xfrm>
                  <a:off x="7553364" y="4555838"/>
                  <a:ext cx="72809" cy="121941"/>
                </a:xfrm>
                <a:custGeom>
                  <a:avLst/>
                  <a:gdLst/>
                  <a:ahLst/>
                  <a:cxnLst/>
                  <a:rect l="l" t="t" r="r" b="b"/>
                  <a:pathLst>
                    <a:path w="72809" h="121941" extrusionOk="0">
                      <a:moveTo>
                        <a:pt x="47995" y="0"/>
                      </a:moveTo>
                      <a:cubicBezTo>
                        <a:pt x="61699" y="0"/>
                        <a:pt x="72809" y="11110"/>
                        <a:pt x="72809" y="24815"/>
                      </a:cubicBezTo>
                      <a:lnTo>
                        <a:pt x="72809" y="97127"/>
                      </a:lnTo>
                      <a:cubicBezTo>
                        <a:pt x="72809" y="110832"/>
                        <a:pt x="61699" y="121942"/>
                        <a:pt x="47995" y="121942"/>
                      </a:cubicBezTo>
                      <a:lnTo>
                        <a:pt x="24815" y="121942"/>
                      </a:lnTo>
                      <a:cubicBezTo>
                        <a:pt x="11110" y="121942"/>
                        <a:pt x="0" y="110832"/>
                        <a:pt x="0" y="97127"/>
                      </a:cubicBezTo>
                      <a:lnTo>
                        <a:pt x="0" y="24815"/>
                      </a:lnTo>
                      <a:cubicBezTo>
                        <a:pt x="0" y="11110"/>
                        <a:pt x="11110" y="0"/>
                        <a:pt x="24815"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1" name="Google Shape;191;p3"/>
              <p:cNvSpPr/>
              <p:nvPr/>
            </p:nvSpPr>
            <p:spPr>
              <a:xfrm>
                <a:off x="7095175" y="4711625"/>
                <a:ext cx="337882" cy="11874"/>
              </a:xfrm>
              <a:custGeom>
                <a:avLst/>
                <a:gdLst/>
                <a:ahLst/>
                <a:cxnLst/>
                <a:rect l="l" t="t" r="r" b="b"/>
                <a:pathLst>
                  <a:path w="337882" h="11874" extrusionOk="0">
                    <a:moveTo>
                      <a:pt x="0" y="0"/>
                    </a:moveTo>
                    <a:lnTo>
                      <a:pt x="337882" y="0"/>
                    </a:lnTo>
                    <a:lnTo>
                      <a:pt x="337882" y="11874"/>
                    </a:lnTo>
                    <a:lnTo>
                      <a:pt x="0" y="1187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3"/>
              <p:cNvSpPr/>
              <p:nvPr/>
            </p:nvSpPr>
            <p:spPr>
              <a:xfrm>
                <a:off x="7095175" y="4742413"/>
                <a:ext cx="337882" cy="11874"/>
              </a:xfrm>
              <a:custGeom>
                <a:avLst/>
                <a:gdLst/>
                <a:ahLst/>
                <a:cxnLst/>
                <a:rect l="l" t="t" r="r" b="b"/>
                <a:pathLst>
                  <a:path w="337882" h="11874" extrusionOk="0">
                    <a:moveTo>
                      <a:pt x="0" y="0"/>
                    </a:moveTo>
                    <a:lnTo>
                      <a:pt x="337882" y="0"/>
                    </a:lnTo>
                    <a:lnTo>
                      <a:pt x="337882" y="11874"/>
                    </a:lnTo>
                    <a:lnTo>
                      <a:pt x="0" y="1187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3"/>
              <p:cNvSpPr/>
              <p:nvPr/>
            </p:nvSpPr>
            <p:spPr>
              <a:xfrm>
                <a:off x="7658170" y="4711625"/>
                <a:ext cx="111489" cy="11874"/>
              </a:xfrm>
              <a:custGeom>
                <a:avLst/>
                <a:gdLst/>
                <a:ahLst/>
                <a:cxnLst/>
                <a:rect l="l" t="t" r="r" b="b"/>
                <a:pathLst>
                  <a:path w="111489" h="11874" extrusionOk="0">
                    <a:moveTo>
                      <a:pt x="0" y="0"/>
                    </a:moveTo>
                    <a:lnTo>
                      <a:pt x="111490" y="0"/>
                    </a:lnTo>
                    <a:lnTo>
                      <a:pt x="111490" y="11874"/>
                    </a:lnTo>
                    <a:lnTo>
                      <a:pt x="0" y="1187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3"/>
              <p:cNvSpPr/>
              <p:nvPr/>
            </p:nvSpPr>
            <p:spPr>
              <a:xfrm>
                <a:off x="7658170" y="4742413"/>
                <a:ext cx="111489" cy="11874"/>
              </a:xfrm>
              <a:custGeom>
                <a:avLst/>
                <a:gdLst/>
                <a:ahLst/>
                <a:cxnLst/>
                <a:rect l="l" t="t" r="r" b="b"/>
                <a:pathLst>
                  <a:path w="111489" h="11874" extrusionOk="0">
                    <a:moveTo>
                      <a:pt x="0" y="0"/>
                    </a:moveTo>
                    <a:lnTo>
                      <a:pt x="111490" y="0"/>
                    </a:lnTo>
                    <a:lnTo>
                      <a:pt x="111490" y="11874"/>
                    </a:lnTo>
                    <a:lnTo>
                      <a:pt x="0" y="1187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5" name="Google Shape;195;p3"/>
            <p:cNvGrpSpPr/>
            <p:nvPr/>
          </p:nvGrpSpPr>
          <p:grpSpPr>
            <a:xfrm flipH="1">
              <a:off x="1450461" y="4251947"/>
              <a:ext cx="967343" cy="429503"/>
              <a:chOff x="10539306" y="5035130"/>
              <a:chExt cx="623569" cy="276884"/>
            </a:xfrm>
          </p:grpSpPr>
          <p:sp>
            <p:nvSpPr>
              <p:cNvPr id="196" name="Google Shape;196;p3"/>
              <p:cNvSpPr/>
              <p:nvPr/>
            </p:nvSpPr>
            <p:spPr>
              <a:xfrm>
                <a:off x="10541551" y="5035130"/>
                <a:ext cx="617415" cy="209769"/>
              </a:xfrm>
              <a:custGeom>
                <a:avLst/>
                <a:gdLst/>
                <a:ahLst/>
                <a:cxnLst/>
                <a:rect l="l" t="t" r="r" b="b"/>
                <a:pathLst>
                  <a:path w="617415" h="209769" extrusionOk="0">
                    <a:moveTo>
                      <a:pt x="28221" y="142079"/>
                    </a:moveTo>
                    <a:cubicBezTo>
                      <a:pt x="64341" y="118686"/>
                      <a:pt x="139000" y="107238"/>
                      <a:pt x="158838" y="104537"/>
                    </a:cubicBezTo>
                    <a:cubicBezTo>
                      <a:pt x="162037" y="104110"/>
                      <a:pt x="164952" y="102688"/>
                      <a:pt x="167228" y="100412"/>
                    </a:cubicBezTo>
                    <a:cubicBezTo>
                      <a:pt x="182230" y="85765"/>
                      <a:pt x="242811" y="28883"/>
                      <a:pt x="293151" y="13880"/>
                    </a:cubicBezTo>
                    <a:cubicBezTo>
                      <a:pt x="351100" y="-3398"/>
                      <a:pt x="478019" y="-5816"/>
                      <a:pt x="510087" y="13880"/>
                    </a:cubicBezTo>
                    <a:cubicBezTo>
                      <a:pt x="529285" y="25683"/>
                      <a:pt x="553744" y="47156"/>
                      <a:pt x="571591" y="62515"/>
                    </a:cubicBezTo>
                    <a:cubicBezTo>
                      <a:pt x="571591" y="62515"/>
                      <a:pt x="608352" y="92733"/>
                      <a:pt x="614182" y="122454"/>
                    </a:cubicBezTo>
                    <a:cubicBezTo>
                      <a:pt x="620013" y="152175"/>
                      <a:pt x="617880" y="187230"/>
                      <a:pt x="608423" y="196686"/>
                    </a:cubicBezTo>
                    <a:cubicBezTo>
                      <a:pt x="598966" y="206143"/>
                      <a:pt x="580337" y="209769"/>
                      <a:pt x="580337" y="209769"/>
                    </a:cubicBezTo>
                    <a:lnTo>
                      <a:pt x="15351" y="209769"/>
                    </a:lnTo>
                    <a:cubicBezTo>
                      <a:pt x="7601" y="209769"/>
                      <a:pt x="1202" y="203868"/>
                      <a:pt x="349" y="196188"/>
                    </a:cubicBezTo>
                    <a:cubicBezTo>
                      <a:pt x="-1216" y="181897"/>
                      <a:pt x="1558" y="159215"/>
                      <a:pt x="28150" y="1420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7" name="Google Shape;197;p3"/>
              <p:cNvGrpSpPr/>
              <p:nvPr/>
            </p:nvGrpSpPr>
            <p:grpSpPr>
              <a:xfrm>
                <a:off x="10720796" y="5048597"/>
                <a:ext cx="366834" cy="91424"/>
                <a:chOff x="10720796" y="5048597"/>
                <a:chExt cx="366834" cy="91424"/>
              </a:xfrm>
            </p:grpSpPr>
            <p:sp>
              <p:nvSpPr>
                <p:cNvPr id="198" name="Google Shape;198;p3"/>
                <p:cNvSpPr/>
                <p:nvPr/>
              </p:nvSpPr>
              <p:spPr>
                <a:xfrm>
                  <a:off x="10720796" y="5049152"/>
                  <a:ext cx="203852" cy="90869"/>
                </a:xfrm>
                <a:custGeom>
                  <a:avLst/>
                  <a:gdLst/>
                  <a:ahLst/>
                  <a:cxnLst/>
                  <a:rect l="l" t="t" r="r" b="b"/>
                  <a:pathLst>
                    <a:path w="203852" h="90869" extrusionOk="0">
                      <a:moveTo>
                        <a:pt x="192761" y="80418"/>
                      </a:moveTo>
                      <a:lnTo>
                        <a:pt x="0" y="90870"/>
                      </a:lnTo>
                      <a:cubicBezTo>
                        <a:pt x="0" y="90870"/>
                        <a:pt x="69539" y="31925"/>
                        <a:pt x="109001" y="14718"/>
                      </a:cubicBezTo>
                      <a:cubicBezTo>
                        <a:pt x="128839" y="6044"/>
                        <a:pt x="166239" y="1564"/>
                        <a:pt x="203853" y="0"/>
                      </a:cubicBezTo>
                      <a:lnTo>
                        <a:pt x="192832" y="804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3"/>
                <p:cNvSpPr/>
                <p:nvPr/>
              </p:nvSpPr>
              <p:spPr>
                <a:xfrm>
                  <a:off x="10940717" y="5048597"/>
                  <a:ext cx="146913" cy="79550"/>
                </a:xfrm>
                <a:custGeom>
                  <a:avLst/>
                  <a:gdLst/>
                  <a:ahLst/>
                  <a:cxnLst/>
                  <a:rect l="l" t="t" r="r" b="b"/>
                  <a:pathLst>
                    <a:path w="146913" h="79550" extrusionOk="0">
                      <a:moveTo>
                        <a:pt x="0" y="129"/>
                      </a:moveTo>
                      <a:cubicBezTo>
                        <a:pt x="31570" y="-440"/>
                        <a:pt x="61504" y="911"/>
                        <a:pt x="79280" y="3542"/>
                      </a:cubicBezTo>
                      <a:cubicBezTo>
                        <a:pt x="103028" y="7026"/>
                        <a:pt x="126706" y="28214"/>
                        <a:pt x="142775" y="45848"/>
                      </a:cubicBezTo>
                      <a:cubicBezTo>
                        <a:pt x="151805" y="55731"/>
                        <a:pt x="145121" y="71658"/>
                        <a:pt x="131754" y="72369"/>
                      </a:cubicBezTo>
                      <a:lnTo>
                        <a:pt x="0" y="79551"/>
                      </a:lnTo>
                      <a:lnTo>
                        <a:pt x="0" y="2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0" name="Google Shape;200;p3"/>
              <p:cNvSpPr/>
              <p:nvPr/>
            </p:nvSpPr>
            <p:spPr>
              <a:xfrm>
                <a:off x="10539306" y="5184240"/>
                <a:ext cx="59974" cy="39447"/>
              </a:xfrm>
              <a:custGeom>
                <a:avLst/>
                <a:gdLst/>
                <a:ahLst/>
                <a:cxnLst/>
                <a:rect l="l" t="t" r="r" b="b"/>
                <a:pathLst>
                  <a:path w="59974" h="39447" extrusionOk="0">
                    <a:moveTo>
                      <a:pt x="18521" y="2497"/>
                    </a:moveTo>
                    <a:cubicBezTo>
                      <a:pt x="18521" y="2497"/>
                      <a:pt x="59974" y="-3121"/>
                      <a:pt x="59974" y="2497"/>
                    </a:cubicBezTo>
                    <a:cubicBezTo>
                      <a:pt x="59974" y="8114"/>
                      <a:pt x="42981" y="31791"/>
                      <a:pt x="32031" y="35488"/>
                    </a:cubicBezTo>
                    <a:cubicBezTo>
                      <a:pt x="21081" y="39115"/>
                      <a:pt x="5296" y="40963"/>
                      <a:pt x="2239" y="37906"/>
                    </a:cubicBezTo>
                    <a:cubicBezTo>
                      <a:pt x="-819" y="34848"/>
                      <a:pt x="-4374" y="18210"/>
                      <a:pt x="18521" y="24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3"/>
              <p:cNvSpPr/>
              <p:nvPr/>
            </p:nvSpPr>
            <p:spPr>
              <a:xfrm>
                <a:off x="11141102" y="5156233"/>
                <a:ext cx="21773" cy="55958"/>
              </a:xfrm>
              <a:custGeom>
                <a:avLst/>
                <a:gdLst/>
                <a:ahLst/>
                <a:cxnLst/>
                <a:rect l="l" t="t" r="r" b="b"/>
                <a:pathLst>
                  <a:path w="21773" h="55958" extrusionOk="0">
                    <a:moveTo>
                      <a:pt x="16907" y="0"/>
                    </a:moveTo>
                    <a:cubicBezTo>
                      <a:pt x="16907" y="0"/>
                      <a:pt x="1548" y="782"/>
                      <a:pt x="1548" y="8390"/>
                    </a:cubicBezTo>
                    <a:cubicBezTo>
                      <a:pt x="1548" y="15998"/>
                      <a:pt x="-1936" y="46786"/>
                      <a:pt x="1548" y="50270"/>
                    </a:cubicBezTo>
                    <a:cubicBezTo>
                      <a:pt x="5033" y="53754"/>
                      <a:pt x="16907" y="55958"/>
                      <a:pt x="16907" y="55958"/>
                    </a:cubicBezTo>
                    <a:cubicBezTo>
                      <a:pt x="16907" y="55958"/>
                      <a:pt x="27857" y="26450"/>
                      <a:pt x="16907"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3"/>
              <p:cNvSpPr/>
              <p:nvPr/>
            </p:nvSpPr>
            <p:spPr>
              <a:xfrm rot="-798371">
                <a:off x="10953883" y="5188449"/>
                <a:ext cx="112125" cy="112125"/>
              </a:xfrm>
              <a:custGeom>
                <a:avLst/>
                <a:gdLst/>
                <a:ahLst/>
                <a:cxnLst/>
                <a:rect l="l" t="t" r="r" b="b"/>
                <a:pathLst>
                  <a:path w="112200" h="112200" extrusionOk="0">
                    <a:moveTo>
                      <a:pt x="112201" y="56100"/>
                    </a:moveTo>
                    <a:cubicBezTo>
                      <a:pt x="112201" y="87084"/>
                      <a:pt x="87084" y="112201"/>
                      <a:pt x="56100" y="112201"/>
                    </a:cubicBezTo>
                    <a:cubicBezTo>
                      <a:pt x="25117" y="112201"/>
                      <a:pt x="0" y="87084"/>
                      <a:pt x="0" y="56100"/>
                    </a:cubicBezTo>
                    <a:cubicBezTo>
                      <a:pt x="0" y="25117"/>
                      <a:pt x="25117" y="0"/>
                      <a:pt x="56100" y="0"/>
                    </a:cubicBezTo>
                    <a:cubicBezTo>
                      <a:pt x="87084" y="0"/>
                      <a:pt x="112201" y="25117"/>
                      <a:pt x="112201" y="561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3"/>
              <p:cNvSpPr/>
              <p:nvPr/>
            </p:nvSpPr>
            <p:spPr>
              <a:xfrm>
                <a:off x="10977833" y="5212973"/>
                <a:ext cx="63992" cy="63992"/>
              </a:xfrm>
              <a:custGeom>
                <a:avLst/>
                <a:gdLst/>
                <a:ahLst/>
                <a:cxnLst/>
                <a:rect l="l" t="t" r="r" b="b"/>
                <a:pathLst>
                  <a:path w="63992" h="63992" extrusionOk="0">
                    <a:moveTo>
                      <a:pt x="0" y="31996"/>
                    </a:moveTo>
                    <a:cubicBezTo>
                      <a:pt x="0" y="49630"/>
                      <a:pt x="14292" y="63993"/>
                      <a:pt x="31996" y="63993"/>
                    </a:cubicBezTo>
                    <a:cubicBezTo>
                      <a:pt x="49701" y="63993"/>
                      <a:pt x="63993" y="49701"/>
                      <a:pt x="63993" y="31996"/>
                    </a:cubicBezTo>
                    <a:cubicBezTo>
                      <a:pt x="63993" y="14292"/>
                      <a:pt x="49701" y="0"/>
                      <a:pt x="31996" y="0"/>
                    </a:cubicBezTo>
                    <a:cubicBezTo>
                      <a:pt x="14292" y="0"/>
                      <a:pt x="0" y="14292"/>
                      <a:pt x="0" y="3199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3"/>
              <p:cNvSpPr/>
              <p:nvPr/>
            </p:nvSpPr>
            <p:spPr>
              <a:xfrm rot="-798371">
                <a:off x="10622740" y="5188492"/>
                <a:ext cx="112125" cy="112125"/>
              </a:xfrm>
              <a:custGeom>
                <a:avLst/>
                <a:gdLst/>
                <a:ahLst/>
                <a:cxnLst/>
                <a:rect l="l" t="t" r="r" b="b"/>
                <a:pathLst>
                  <a:path w="112200" h="112200" extrusionOk="0">
                    <a:moveTo>
                      <a:pt x="112201" y="56100"/>
                    </a:moveTo>
                    <a:cubicBezTo>
                      <a:pt x="112201" y="87084"/>
                      <a:pt x="87084" y="112201"/>
                      <a:pt x="56100" y="112201"/>
                    </a:cubicBezTo>
                    <a:cubicBezTo>
                      <a:pt x="25117" y="112201"/>
                      <a:pt x="0" y="87084"/>
                      <a:pt x="0" y="56100"/>
                    </a:cubicBezTo>
                    <a:cubicBezTo>
                      <a:pt x="0" y="25117"/>
                      <a:pt x="25117" y="0"/>
                      <a:pt x="56100" y="0"/>
                    </a:cubicBezTo>
                    <a:cubicBezTo>
                      <a:pt x="87084" y="0"/>
                      <a:pt x="112201" y="25117"/>
                      <a:pt x="112201" y="561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3"/>
              <p:cNvSpPr/>
              <p:nvPr/>
            </p:nvSpPr>
            <p:spPr>
              <a:xfrm>
                <a:off x="10646706" y="5212973"/>
                <a:ext cx="63992" cy="63992"/>
              </a:xfrm>
              <a:custGeom>
                <a:avLst/>
                <a:gdLst/>
                <a:ahLst/>
                <a:cxnLst/>
                <a:rect l="l" t="t" r="r" b="b"/>
                <a:pathLst>
                  <a:path w="63992" h="63992" extrusionOk="0">
                    <a:moveTo>
                      <a:pt x="0" y="31996"/>
                    </a:moveTo>
                    <a:cubicBezTo>
                      <a:pt x="0" y="49630"/>
                      <a:pt x="14292" y="63993"/>
                      <a:pt x="31996" y="63993"/>
                    </a:cubicBezTo>
                    <a:cubicBezTo>
                      <a:pt x="49701" y="63993"/>
                      <a:pt x="63993" y="49701"/>
                      <a:pt x="63993" y="31996"/>
                    </a:cubicBezTo>
                    <a:cubicBezTo>
                      <a:pt x="63993" y="14292"/>
                      <a:pt x="49701" y="0"/>
                      <a:pt x="31996" y="0"/>
                    </a:cubicBezTo>
                    <a:cubicBezTo>
                      <a:pt x="14292" y="0"/>
                      <a:pt x="0" y="14292"/>
                      <a:pt x="0" y="3199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6" name="Google Shape;206;p3"/>
            <p:cNvGrpSpPr/>
            <p:nvPr/>
          </p:nvGrpSpPr>
          <p:grpSpPr>
            <a:xfrm>
              <a:off x="6230018" y="4562580"/>
              <a:ext cx="967343" cy="429503"/>
              <a:chOff x="10539306" y="5035130"/>
              <a:chExt cx="623569" cy="276884"/>
            </a:xfrm>
          </p:grpSpPr>
          <p:sp>
            <p:nvSpPr>
              <p:cNvPr id="207" name="Google Shape;207;p3"/>
              <p:cNvSpPr/>
              <p:nvPr/>
            </p:nvSpPr>
            <p:spPr>
              <a:xfrm>
                <a:off x="10541551" y="5035130"/>
                <a:ext cx="617415" cy="209769"/>
              </a:xfrm>
              <a:custGeom>
                <a:avLst/>
                <a:gdLst/>
                <a:ahLst/>
                <a:cxnLst/>
                <a:rect l="l" t="t" r="r" b="b"/>
                <a:pathLst>
                  <a:path w="617415" h="209769" extrusionOk="0">
                    <a:moveTo>
                      <a:pt x="28221" y="142079"/>
                    </a:moveTo>
                    <a:cubicBezTo>
                      <a:pt x="64341" y="118686"/>
                      <a:pt x="139000" y="107238"/>
                      <a:pt x="158838" y="104537"/>
                    </a:cubicBezTo>
                    <a:cubicBezTo>
                      <a:pt x="162037" y="104110"/>
                      <a:pt x="164952" y="102688"/>
                      <a:pt x="167228" y="100412"/>
                    </a:cubicBezTo>
                    <a:cubicBezTo>
                      <a:pt x="182230" y="85765"/>
                      <a:pt x="242811" y="28883"/>
                      <a:pt x="293151" y="13880"/>
                    </a:cubicBezTo>
                    <a:cubicBezTo>
                      <a:pt x="351100" y="-3398"/>
                      <a:pt x="478019" y="-5816"/>
                      <a:pt x="510087" y="13880"/>
                    </a:cubicBezTo>
                    <a:cubicBezTo>
                      <a:pt x="529285" y="25683"/>
                      <a:pt x="553744" y="47156"/>
                      <a:pt x="571591" y="62515"/>
                    </a:cubicBezTo>
                    <a:cubicBezTo>
                      <a:pt x="571591" y="62515"/>
                      <a:pt x="608352" y="92733"/>
                      <a:pt x="614182" y="122454"/>
                    </a:cubicBezTo>
                    <a:cubicBezTo>
                      <a:pt x="620013" y="152175"/>
                      <a:pt x="617880" y="187230"/>
                      <a:pt x="608423" y="196686"/>
                    </a:cubicBezTo>
                    <a:cubicBezTo>
                      <a:pt x="598966" y="206143"/>
                      <a:pt x="580337" y="209769"/>
                      <a:pt x="580337" y="209769"/>
                    </a:cubicBezTo>
                    <a:lnTo>
                      <a:pt x="15351" y="209769"/>
                    </a:lnTo>
                    <a:cubicBezTo>
                      <a:pt x="7601" y="209769"/>
                      <a:pt x="1202" y="203868"/>
                      <a:pt x="349" y="196188"/>
                    </a:cubicBezTo>
                    <a:cubicBezTo>
                      <a:pt x="-1216" y="181897"/>
                      <a:pt x="1558" y="159215"/>
                      <a:pt x="28150" y="1420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8" name="Google Shape;208;p3"/>
              <p:cNvGrpSpPr/>
              <p:nvPr/>
            </p:nvGrpSpPr>
            <p:grpSpPr>
              <a:xfrm>
                <a:off x="10720796" y="5048597"/>
                <a:ext cx="366834" cy="91424"/>
                <a:chOff x="10720796" y="5048597"/>
                <a:chExt cx="366834" cy="91424"/>
              </a:xfrm>
            </p:grpSpPr>
            <p:sp>
              <p:nvSpPr>
                <p:cNvPr id="209" name="Google Shape;209;p3"/>
                <p:cNvSpPr/>
                <p:nvPr/>
              </p:nvSpPr>
              <p:spPr>
                <a:xfrm>
                  <a:off x="10720796" y="5049152"/>
                  <a:ext cx="203852" cy="90869"/>
                </a:xfrm>
                <a:custGeom>
                  <a:avLst/>
                  <a:gdLst/>
                  <a:ahLst/>
                  <a:cxnLst/>
                  <a:rect l="l" t="t" r="r" b="b"/>
                  <a:pathLst>
                    <a:path w="203852" h="90869" extrusionOk="0">
                      <a:moveTo>
                        <a:pt x="192761" y="80418"/>
                      </a:moveTo>
                      <a:lnTo>
                        <a:pt x="0" y="90870"/>
                      </a:lnTo>
                      <a:cubicBezTo>
                        <a:pt x="0" y="90870"/>
                        <a:pt x="69539" y="31925"/>
                        <a:pt x="109001" y="14718"/>
                      </a:cubicBezTo>
                      <a:cubicBezTo>
                        <a:pt x="128839" y="6044"/>
                        <a:pt x="166239" y="1564"/>
                        <a:pt x="203853" y="0"/>
                      </a:cubicBezTo>
                      <a:lnTo>
                        <a:pt x="192832" y="804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3"/>
                <p:cNvSpPr/>
                <p:nvPr/>
              </p:nvSpPr>
              <p:spPr>
                <a:xfrm>
                  <a:off x="10940717" y="5048597"/>
                  <a:ext cx="146913" cy="79550"/>
                </a:xfrm>
                <a:custGeom>
                  <a:avLst/>
                  <a:gdLst/>
                  <a:ahLst/>
                  <a:cxnLst/>
                  <a:rect l="l" t="t" r="r" b="b"/>
                  <a:pathLst>
                    <a:path w="146913" h="79550" extrusionOk="0">
                      <a:moveTo>
                        <a:pt x="0" y="129"/>
                      </a:moveTo>
                      <a:cubicBezTo>
                        <a:pt x="31570" y="-440"/>
                        <a:pt x="61504" y="911"/>
                        <a:pt x="79280" y="3542"/>
                      </a:cubicBezTo>
                      <a:cubicBezTo>
                        <a:pt x="103028" y="7026"/>
                        <a:pt x="126706" y="28214"/>
                        <a:pt x="142775" y="45848"/>
                      </a:cubicBezTo>
                      <a:cubicBezTo>
                        <a:pt x="151805" y="55731"/>
                        <a:pt x="145121" y="71658"/>
                        <a:pt x="131754" y="72369"/>
                      </a:cubicBezTo>
                      <a:lnTo>
                        <a:pt x="0" y="79551"/>
                      </a:lnTo>
                      <a:lnTo>
                        <a:pt x="0" y="2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1" name="Google Shape;211;p3"/>
              <p:cNvSpPr/>
              <p:nvPr/>
            </p:nvSpPr>
            <p:spPr>
              <a:xfrm>
                <a:off x="10539306" y="5184240"/>
                <a:ext cx="59974" cy="39447"/>
              </a:xfrm>
              <a:custGeom>
                <a:avLst/>
                <a:gdLst/>
                <a:ahLst/>
                <a:cxnLst/>
                <a:rect l="l" t="t" r="r" b="b"/>
                <a:pathLst>
                  <a:path w="59974" h="39447" extrusionOk="0">
                    <a:moveTo>
                      <a:pt x="18521" y="2497"/>
                    </a:moveTo>
                    <a:cubicBezTo>
                      <a:pt x="18521" y="2497"/>
                      <a:pt x="59974" y="-3121"/>
                      <a:pt x="59974" y="2497"/>
                    </a:cubicBezTo>
                    <a:cubicBezTo>
                      <a:pt x="59974" y="8114"/>
                      <a:pt x="42981" y="31791"/>
                      <a:pt x="32031" y="35488"/>
                    </a:cubicBezTo>
                    <a:cubicBezTo>
                      <a:pt x="21081" y="39115"/>
                      <a:pt x="5296" y="40963"/>
                      <a:pt x="2239" y="37906"/>
                    </a:cubicBezTo>
                    <a:cubicBezTo>
                      <a:pt x="-819" y="34848"/>
                      <a:pt x="-4374" y="18210"/>
                      <a:pt x="18521" y="24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3"/>
              <p:cNvSpPr/>
              <p:nvPr/>
            </p:nvSpPr>
            <p:spPr>
              <a:xfrm>
                <a:off x="11141102" y="5156233"/>
                <a:ext cx="21773" cy="55958"/>
              </a:xfrm>
              <a:custGeom>
                <a:avLst/>
                <a:gdLst/>
                <a:ahLst/>
                <a:cxnLst/>
                <a:rect l="l" t="t" r="r" b="b"/>
                <a:pathLst>
                  <a:path w="21773" h="55958" extrusionOk="0">
                    <a:moveTo>
                      <a:pt x="16907" y="0"/>
                    </a:moveTo>
                    <a:cubicBezTo>
                      <a:pt x="16907" y="0"/>
                      <a:pt x="1548" y="782"/>
                      <a:pt x="1548" y="8390"/>
                    </a:cubicBezTo>
                    <a:cubicBezTo>
                      <a:pt x="1548" y="15998"/>
                      <a:pt x="-1936" y="46786"/>
                      <a:pt x="1548" y="50270"/>
                    </a:cubicBezTo>
                    <a:cubicBezTo>
                      <a:pt x="5033" y="53754"/>
                      <a:pt x="16907" y="55958"/>
                      <a:pt x="16907" y="55958"/>
                    </a:cubicBezTo>
                    <a:cubicBezTo>
                      <a:pt x="16907" y="55958"/>
                      <a:pt x="27857" y="26450"/>
                      <a:pt x="16907"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3"/>
              <p:cNvSpPr/>
              <p:nvPr/>
            </p:nvSpPr>
            <p:spPr>
              <a:xfrm rot="-798371">
                <a:off x="10953883" y="5188449"/>
                <a:ext cx="112125" cy="112125"/>
              </a:xfrm>
              <a:custGeom>
                <a:avLst/>
                <a:gdLst/>
                <a:ahLst/>
                <a:cxnLst/>
                <a:rect l="l" t="t" r="r" b="b"/>
                <a:pathLst>
                  <a:path w="112200" h="112200" extrusionOk="0">
                    <a:moveTo>
                      <a:pt x="112201" y="56100"/>
                    </a:moveTo>
                    <a:cubicBezTo>
                      <a:pt x="112201" y="87084"/>
                      <a:pt x="87084" y="112201"/>
                      <a:pt x="56100" y="112201"/>
                    </a:cubicBezTo>
                    <a:cubicBezTo>
                      <a:pt x="25117" y="112201"/>
                      <a:pt x="0" y="87084"/>
                      <a:pt x="0" y="56100"/>
                    </a:cubicBezTo>
                    <a:cubicBezTo>
                      <a:pt x="0" y="25117"/>
                      <a:pt x="25117" y="0"/>
                      <a:pt x="56100" y="0"/>
                    </a:cubicBezTo>
                    <a:cubicBezTo>
                      <a:pt x="87084" y="0"/>
                      <a:pt x="112201" y="25117"/>
                      <a:pt x="112201" y="561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3"/>
              <p:cNvSpPr/>
              <p:nvPr/>
            </p:nvSpPr>
            <p:spPr>
              <a:xfrm>
                <a:off x="10977833" y="5212973"/>
                <a:ext cx="63992" cy="63992"/>
              </a:xfrm>
              <a:custGeom>
                <a:avLst/>
                <a:gdLst/>
                <a:ahLst/>
                <a:cxnLst/>
                <a:rect l="l" t="t" r="r" b="b"/>
                <a:pathLst>
                  <a:path w="63992" h="63992" extrusionOk="0">
                    <a:moveTo>
                      <a:pt x="0" y="31996"/>
                    </a:moveTo>
                    <a:cubicBezTo>
                      <a:pt x="0" y="49630"/>
                      <a:pt x="14292" y="63993"/>
                      <a:pt x="31996" y="63993"/>
                    </a:cubicBezTo>
                    <a:cubicBezTo>
                      <a:pt x="49701" y="63993"/>
                      <a:pt x="63993" y="49701"/>
                      <a:pt x="63993" y="31996"/>
                    </a:cubicBezTo>
                    <a:cubicBezTo>
                      <a:pt x="63993" y="14292"/>
                      <a:pt x="49701" y="0"/>
                      <a:pt x="31996" y="0"/>
                    </a:cubicBezTo>
                    <a:cubicBezTo>
                      <a:pt x="14292" y="0"/>
                      <a:pt x="0" y="14292"/>
                      <a:pt x="0" y="3199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3"/>
              <p:cNvSpPr/>
              <p:nvPr/>
            </p:nvSpPr>
            <p:spPr>
              <a:xfrm rot="-798371">
                <a:off x="10622740" y="5188492"/>
                <a:ext cx="112125" cy="112125"/>
              </a:xfrm>
              <a:custGeom>
                <a:avLst/>
                <a:gdLst/>
                <a:ahLst/>
                <a:cxnLst/>
                <a:rect l="l" t="t" r="r" b="b"/>
                <a:pathLst>
                  <a:path w="112200" h="112200" extrusionOk="0">
                    <a:moveTo>
                      <a:pt x="112201" y="56100"/>
                    </a:moveTo>
                    <a:cubicBezTo>
                      <a:pt x="112201" y="87084"/>
                      <a:pt x="87084" y="112201"/>
                      <a:pt x="56100" y="112201"/>
                    </a:cubicBezTo>
                    <a:cubicBezTo>
                      <a:pt x="25117" y="112201"/>
                      <a:pt x="0" y="87084"/>
                      <a:pt x="0" y="56100"/>
                    </a:cubicBezTo>
                    <a:cubicBezTo>
                      <a:pt x="0" y="25117"/>
                      <a:pt x="25117" y="0"/>
                      <a:pt x="56100" y="0"/>
                    </a:cubicBezTo>
                    <a:cubicBezTo>
                      <a:pt x="87084" y="0"/>
                      <a:pt x="112201" y="25117"/>
                      <a:pt x="112201" y="561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3"/>
              <p:cNvSpPr/>
              <p:nvPr/>
            </p:nvSpPr>
            <p:spPr>
              <a:xfrm>
                <a:off x="10646706" y="5212973"/>
                <a:ext cx="63992" cy="63992"/>
              </a:xfrm>
              <a:custGeom>
                <a:avLst/>
                <a:gdLst/>
                <a:ahLst/>
                <a:cxnLst/>
                <a:rect l="l" t="t" r="r" b="b"/>
                <a:pathLst>
                  <a:path w="63992" h="63992" extrusionOk="0">
                    <a:moveTo>
                      <a:pt x="0" y="31996"/>
                    </a:moveTo>
                    <a:cubicBezTo>
                      <a:pt x="0" y="49630"/>
                      <a:pt x="14292" y="63993"/>
                      <a:pt x="31996" y="63993"/>
                    </a:cubicBezTo>
                    <a:cubicBezTo>
                      <a:pt x="49701" y="63993"/>
                      <a:pt x="63993" y="49701"/>
                      <a:pt x="63993" y="31996"/>
                    </a:cubicBezTo>
                    <a:cubicBezTo>
                      <a:pt x="63993" y="14292"/>
                      <a:pt x="49701" y="0"/>
                      <a:pt x="31996" y="0"/>
                    </a:cubicBezTo>
                    <a:cubicBezTo>
                      <a:pt x="14292" y="0"/>
                      <a:pt x="0" y="14292"/>
                      <a:pt x="0" y="3199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17" name="Google Shape;217;p3"/>
          <p:cNvSpPr txBox="1">
            <a:spLocks noGrp="1"/>
          </p:cNvSpPr>
          <p:nvPr>
            <p:ph type="title"/>
          </p:nvPr>
        </p:nvSpPr>
        <p:spPr>
          <a:xfrm>
            <a:off x="713225" y="2305800"/>
            <a:ext cx="5067600" cy="9543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4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8" name="Google Shape;218;p3"/>
          <p:cNvSpPr txBox="1">
            <a:spLocks noGrp="1"/>
          </p:cNvSpPr>
          <p:nvPr>
            <p:ph type="title" idx="2" hasCustomPrompt="1"/>
          </p:nvPr>
        </p:nvSpPr>
        <p:spPr>
          <a:xfrm>
            <a:off x="713225" y="1273800"/>
            <a:ext cx="1652100" cy="11082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1"/>
        <p:cNvGrpSpPr/>
        <p:nvPr/>
      </p:nvGrpSpPr>
      <p:grpSpPr>
        <a:xfrm>
          <a:off x="0" y="0"/>
          <a:ext cx="0" cy="0"/>
          <a:chOff x="0" y="0"/>
          <a:chExt cx="0" cy="0"/>
        </a:xfrm>
      </p:grpSpPr>
      <p:grpSp>
        <p:nvGrpSpPr>
          <p:cNvPr id="572" name="Google Shape;572;p9"/>
          <p:cNvGrpSpPr/>
          <p:nvPr/>
        </p:nvGrpSpPr>
        <p:grpSpPr>
          <a:xfrm>
            <a:off x="-565575" y="-1746401"/>
            <a:ext cx="10226638" cy="6889781"/>
            <a:chOff x="-565575" y="-1746401"/>
            <a:chExt cx="10226638" cy="6889781"/>
          </a:xfrm>
        </p:grpSpPr>
        <p:sp>
          <p:nvSpPr>
            <p:cNvPr id="573" name="Google Shape;573;p9"/>
            <p:cNvSpPr/>
            <p:nvPr/>
          </p:nvSpPr>
          <p:spPr>
            <a:xfrm flipH="1">
              <a:off x="-565575" y="-1746401"/>
              <a:ext cx="10150446" cy="2574812"/>
            </a:xfrm>
            <a:custGeom>
              <a:avLst/>
              <a:gdLst/>
              <a:ahLst/>
              <a:cxnLst/>
              <a:rect l="l" t="t" r="r" b="b"/>
              <a:pathLst>
                <a:path w="5238940" h="1725167" extrusionOk="0">
                  <a:moveTo>
                    <a:pt x="4634484" y="367665"/>
                  </a:moveTo>
                  <a:cubicBezTo>
                    <a:pt x="4481227" y="367665"/>
                    <a:pt x="4341495" y="424815"/>
                    <a:pt x="4234910" y="518732"/>
                  </a:cubicBezTo>
                  <a:cubicBezTo>
                    <a:pt x="4182618" y="486061"/>
                    <a:pt x="4117848" y="466630"/>
                    <a:pt x="4047649" y="466630"/>
                  </a:cubicBezTo>
                  <a:cubicBezTo>
                    <a:pt x="3939159" y="466630"/>
                    <a:pt x="3843623" y="512826"/>
                    <a:pt x="3787045" y="583216"/>
                  </a:cubicBezTo>
                  <a:cubicBezTo>
                    <a:pt x="3727418" y="552450"/>
                    <a:pt x="3662077" y="531305"/>
                    <a:pt x="3592925" y="521875"/>
                  </a:cubicBezTo>
                  <a:cubicBezTo>
                    <a:pt x="3552635" y="227171"/>
                    <a:pt x="3300032" y="0"/>
                    <a:pt x="2994184" y="0"/>
                  </a:cubicBezTo>
                  <a:cubicBezTo>
                    <a:pt x="2788539" y="0"/>
                    <a:pt x="2606993" y="102775"/>
                    <a:pt x="2497741" y="259652"/>
                  </a:cubicBezTo>
                  <a:cubicBezTo>
                    <a:pt x="2387632" y="110681"/>
                    <a:pt x="2210848" y="14097"/>
                    <a:pt x="2011394" y="14097"/>
                  </a:cubicBezTo>
                  <a:cubicBezTo>
                    <a:pt x="1677543" y="14097"/>
                    <a:pt x="1406938" y="284702"/>
                    <a:pt x="1406938" y="618649"/>
                  </a:cubicBezTo>
                  <a:cubicBezTo>
                    <a:pt x="1406938" y="623126"/>
                    <a:pt x="1407224" y="627507"/>
                    <a:pt x="1407319" y="631888"/>
                  </a:cubicBezTo>
                  <a:cubicBezTo>
                    <a:pt x="1392079" y="630174"/>
                    <a:pt x="1376648" y="629222"/>
                    <a:pt x="1361027" y="629222"/>
                  </a:cubicBezTo>
                  <a:cubicBezTo>
                    <a:pt x="1335596" y="629222"/>
                    <a:pt x="1310735" y="631603"/>
                    <a:pt x="1286637" y="635984"/>
                  </a:cubicBezTo>
                  <a:cubicBezTo>
                    <a:pt x="1216724" y="379476"/>
                    <a:pt x="982218" y="190786"/>
                    <a:pt x="703517" y="190786"/>
                  </a:cubicBezTo>
                  <a:cubicBezTo>
                    <a:pt x="424815" y="190786"/>
                    <a:pt x="187928" y="381381"/>
                    <a:pt x="119253" y="639890"/>
                  </a:cubicBezTo>
                  <a:cubicBezTo>
                    <a:pt x="44387" y="740569"/>
                    <a:pt x="0" y="865346"/>
                    <a:pt x="0" y="1000411"/>
                  </a:cubicBezTo>
                  <a:cubicBezTo>
                    <a:pt x="0" y="1334262"/>
                    <a:pt x="270605" y="1604963"/>
                    <a:pt x="604552" y="1604963"/>
                  </a:cubicBezTo>
                  <a:cubicBezTo>
                    <a:pt x="804958" y="1604963"/>
                    <a:pt x="982409" y="1507427"/>
                    <a:pt x="1092422" y="1357217"/>
                  </a:cubicBezTo>
                  <a:cubicBezTo>
                    <a:pt x="1164717" y="1419035"/>
                    <a:pt x="1258443" y="1456468"/>
                    <a:pt x="1361027" y="1456468"/>
                  </a:cubicBezTo>
                  <a:cubicBezTo>
                    <a:pt x="1470851" y="1456468"/>
                    <a:pt x="1570673" y="1413605"/>
                    <a:pt x="1644682" y="1343692"/>
                  </a:cubicBezTo>
                  <a:cubicBezTo>
                    <a:pt x="1686973" y="1361504"/>
                    <a:pt x="1734693" y="1371600"/>
                    <a:pt x="1785176" y="1371600"/>
                  </a:cubicBezTo>
                  <a:cubicBezTo>
                    <a:pt x="1910620" y="1371600"/>
                    <a:pt x="2018824" y="1309783"/>
                    <a:pt x="2069402" y="1220343"/>
                  </a:cubicBezTo>
                  <a:cubicBezTo>
                    <a:pt x="2152460" y="1212437"/>
                    <a:pt x="2230660" y="1187768"/>
                    <a:pt x="2300478" y="1149668"/>
                  </a:cubicBezTo>
                  <a:cubicBezTo>
                    <a:pt x="2342769" y="1254062"/>
                    <a:pt x="2460022" y="1329214"/>
                    <a:pt x="2598230" y="1329214"/>
                  </a:cubicBezTo>
                  <a:cubicBezTo>
                    <a:pt x="2714816" y="1329214"/>
                    <a:pt x="2816447" y="1275779"/>
                    <a:pt x="2870835" y="1196435"/>
                  </a:cubicBezTo>
                  <a:cubicBezTo>
                    <a:pt x="2884265" y="1199198"/>
                    <a:pt x="2897791" y="1201388"/>
                    <a:pt x="2911507" y="1203293"/>
                  </a:cubicBezTo>
                  <a:cubicBezTo>
                    <a:pt x="2951798" y="1497997"/>
                    <a:pt x="3204401" y="1725168"/>
                    <a:pt x="3510248" y="1725168"/>
                  </a:cubicBezTo>
                  <a:cubicBezTo>
                    <a:pt x="3798189" y="1725168"/>
                    <a:pt x="4038886" y="1523810"/>
                    <a:pt x="4099751" y="1254252"/>
                  </a:cubicBezTo>
                  <a:cubicBezTo>
                    <a:pt x="4201097" y="1445990"/>
                    <a:pt x="4402455" y="1576673"/>
                    <a:pt x="4634389" y="1576673"/>
                  </a:cubicBezTo>
                  <a:cubicBezTo>
                    <a:pt x="4968240" y="1576673"/>
                    <a:pt x="5238941" y="1306068"/>
                    <a:pt x="5238941" y="972217"/>
                  </a:cubicBezTo>
                  <a:cubicBezTo>
                    <a:pt x="5238941" y="638365"/>
                    <a:pt x="4968335" y="367665"/>
                    <a:pt x="4634389" y="367665"/>
                  </a:cubicBezTo>
                  <a:close/>
                </a:path>
              </a:pathLst>
            </a:custGeom>
            <a:solidFill>
              <a:srgbClr val="D7D5D7">
                <a:alpha val="49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9"/>
            <p:cNvSpPr/>
            <p:nvPr/>
          </p:nvSpPr>
          <p:spPr>
            <a:xfrm>
              <a:off x="5581942" y="3587870"/>
              <a:ext cx="4079121" cy="1475043"/>
            </a:xfrm>
            <a:custGeom>
              <a:avLst/>
              <a:gdLst/>
              <a:ahLst/>
              <a:cxnLst/>
              <a:rect l="l" t="t" r="r" b="b"/>
              <a:pathLst>
                <a:path w="4743164" h="1715166" extrusionOk="0">
                  <a:moveTo>
                    <a:pt x="24955" y="1715167"/>
                  </a:moveTo>
                  <a:cubicBezTo>
                    <a:pt x="8763" y="1654111"/>
                    <a:pt x="0" y="1590008"/>
                    <a:pt x="0" y="1523809"/>
                  </a:cubicBezTo>
                  <a:cubicBezTo>
                    <a:pt x="0" y="1113473"/>
                    <a:pt x="332613" y="780859"/>
                    <a:pt x="742950" y="780859"/>
                  </a:cubicBezTo>
                  <a:cubicBezTo>
                    <a:pt x="843725" y="780859"/>
                    <a:pt x="939737" y="801052"/>
                    <a:pt x="1027367" y="837343"/>
                  </a:cubicBezTo>
                  <a:cubicBezTo>
                    <a:pt x="1145953" y="584549"/>
                    <a:pt x="1402556" y="409384"/>
                    <a:pt x="1700213" y="409384"/>
                  </a:cubicBezTo>
                  <a:cubicBezTo>
                    <a:pt x="1771841" y="409384"/>
                    <a:pt x="1840992" y="419767"/>
                    <a:pt x="1906619" y="438626"/>
                  </a:cubicBezTo>
                  <a:cubicBezTo>
                    <a:pt x="2121980" y="171164"/>
                    <a:pt x="2452116" y="0"/>
                    <a:pt x="2822162" y="0"/>
                  </a:cubicBezTo>
                  <a:cubicBezTo>
                    <a:pt x="3305937" y="0"/>
                    <a:pt x="3721418" y="292417"/>
                    <a:pt x="3901535" y="710184"/>
                  </a:cubicBezTo>
                  <a:cubicBezTo>
                    <a:pt x="3910584" y="709898"/>
                    <a:pt x="3919728" y="709517"/>
                    <a:pt x="3928872" y="709517"/>
                  </a:cubicBezTo>
                  <a:cubicBezTo>
                    <a:pt x="4378547" y="709517"/>
                    <a:pt x="4743164" y="1074134"/>
                    <a:pt x="4743164" y="1523809"/>
                  </a:cubicBezTo>
                  <a:cubicBezTo>
                    <a:pt x="4743164" y="1589722"/>
                    <a:pt x="4735163" y="1653731"/>
                    <a:pt x="4720304" y="1715167"/>
                  </a:cubicBezTo>
                  <a:lnTo>
                    <a:pt x="24955" y="1715167"/>
                  </a:lnTo>
                  <a:close/>
                </a:path>
              </a:pathLst>
            </a:custGeom>
            <a:solidFill>
              <a:srgbClr val="D7D5D7">
                <a:alpha val="49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9"/>
            <p:cNvSpPr/>
            <p:nvPr/>
          </p:nvSpPr>
          <p:spPr>
            <a:xfrm>
              <a:off x="2" y="2975153"/>
              <a:ext cx="715104" cy="1436561"/>
            </a:xfrm>
            <a:custGeom>
              <a:avLst/>
              <a:gdLst/>
              <a:ahLst/>
              <a:cxnLst/>
              <a:rect l="l" t="t" r="r" b="b"/>
              <a:pathLst>
                <a:path w="546925" h="1098708" extrusionOk="0">
                  <a:moveTo>
                    <a:pt x="0" y="0"/>
                  </a:moveTo>
                  <a:lnTo>
                    <a:pt x="546926" y="0"/>
                  </a:lnTo>
                  <a:lnTo>
                    <a:pt x="546926" y="1098709"/>
                  </a:lnTo>
                  <a:lnTo>
                    <a:pt x="0" y="109870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6" name="Google Shape;576;p9"/>
            <p:cNvGrpSpPr/>
            <p:nvPr/>
          </p:nvGrpSpPr>
          <p:grpSpPr>
            <a:xfrm>
              <a:off x="0" y="4411297"/>
              <a:ext cx="9145641" cy="732083"/>
              <a:chOff x="0" y="4411297"/>
              <a:chExt cx="9145641" cy="732083"/>
            </a:xfrm>
          </p:grpSpPr>
          <p:sp>
            <p:nvSpPr>
              <p:cNvPr id="577" name="Google Shape;577;p9"/>
              <p:cNvSpPr/>
              <p:nvPr/>
            </p:nvSpPr>
            <p:spPr>
              <a:xfrm>
                <a:off x="0" y="4411297"/>
                <a:ext cx="9145641" cy="732083"/>
              </a:xfrm>
              <a:custGeom>
                <a:avLst/>
                <a:gdLst/>
                <a:ahLst/>
                <a:cxnLst/>
                <a:rect l="l" t="t" r="r" b="b"/>
                <a:pathLst>
                  <a:path w="5332735" h="719492" extrusionOk="0">
                    <a:moveTo>
                      <a:pt x="0" y="0"/>
                    </a:moveTo>
                    <a:lnTo>
                      <a:pt x="5332736" y="0"/>
                    </a:lnTo>
                    <a:lnTo>
                      <a:pt x="5332736" y="719493"/>
                    </a:lnTo>
                    <a:lnTo>
                      <a:pt x="0" y="7194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8" name="Google Shape;578;p9"/>
              <p:cNvGrpSpPr/>
              <p:nvPr/>
            </p:nvGrpSpPr>
            <p:grpSpPr>
              <a:xfrm>
                <a:off x="199258" y="4805874"/>
                <a:ext cx="8745603" cy="54742"/>
                <a:chOff x="6211719" y="5092027"/>
                <a:chExt cx="5100369" cy="31925"/>
              </a:xfrm>
            </p:grpSpPr>
            <p:sp>
              <p:nvSpPr>
                <p:cNvPr id="579" name="Google Shape;579;p9"/>
                <p:cNvSpPr/>
                <p:nvPr/>
              </p:nvSpPr>
              <p:spPr>
                <a:xfrm>
                  <a:off x="6211719"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9"/>
                <p:cNvSpPr/>
                <p:nvPr/>
              </p:nvSpPr>
              <p:spPr>
                <a:xfrm>
                  <a:off x="6744352"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9"/>
                <p:cNvSpPr/>
                <p:nvPr/>
              </p:nvSpPr>
              <p:spPr>
                <a:xfrm>
                  <a:off x="7276986"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9"/>
                <p:cNvSpPr/>
                <p:nvPr/>
              </p:nvSpPr>
              <p:spPr>
                <a:xfrm>
                  <a:off x="7809620"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9"/>
                <p:cNvSpPr/>
                <p:nvPr/>
              </p:nvSpPr>
              <p:spPr>
                <a:xfrm>
                  <a:off x="8342253"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9"/>
                <p:cNvSpPr/>
                <p:nvPr/>
              </p:nvSpPr>
              <p:spPr>
                <a:xfrm>
                  <a:off x="8874887"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9"/>
                <p:cNvSpPr/>
                <p:nvPr/>
              </p:nvSpPr>
              <p:spPr>
                <a:xfrm>
                  <a:off x="9407449"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9"/>
                <p:cNvSpPr/>
                <p:nvPr/>
              </p:nvSpPr>
              <p:spPr>
                <a:xfrm>
                  <a:off x="9940083"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9"/>
                <p:cNvSpPr/>
                <p:nvPr/>
              </p:nvSpPr>
              <p:spPr>
                <a:xfrm>
                  <a:off x="10472717"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9"/>
                <p:cNvSpPr/>
                <p:nvPr/>
              </p:nvSpPr>
              <p:spPr>
                <a:xfrm>
                  <a:off x="11005350"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9" name="Google Shape;589;p9"/>
              <p:cNvSpPr/>
              <p:nvPr/>
            </p:nvSpPr>
            <p:spPr>
              <a:xfrm>
                <a:off x="0" y="4411297"/>
                <a:ext cx="9145641" cy="115900"/>
              </a:xfrm>
              <a:custGeom>
                <a:avLst/>
                <a:gdLst/>
                <a:ahLst/>
                <a:cxnLst/>
                <a:rect l="l" t="t" r="r" b="b"/>
                <a:pathLst>
                  <a:path w="5332735" h="113907" extrusionOk="0">
                    <a:moveTo>
                      <a:pt x="0" y="0"/>
                    </a:moveTo>
                    <a:lnTo>
                      <a:pt x="5332736" y="0"/>
                    </a:lnTo>
                    <a:lnTo>
                      <a:pt x="5332736" y="113907"/>
                    </a:lnTo>
                    <a:lnTo>
                      <a:pt x="0" y="11390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0" name="Google Shape;590;p9"/>
            <p:cNvGrpSpPr/>
            <p:nvPr/>
          </p:nvGrpSpPr>
          <p:grpSpPr>
            <a:xfrm>
              <a:off x="7977255" y="2029134"/>
              <a:ext cx="1185788" cy="2382219"/>
              <a:chOff x="891364" y="2842310"/>
              <a:chExt cx="546925" cy="1098708"/>
            </a:xfrm>
          </p:grpSpPr>
          <p:sp>
            <p:nvSpPr>
              <p:cNvPr id="591" name="Google Shape;591;p9"/>
              <p:cNvSpPr/>
              <p:nvPr/>
            </p:nvSpPr>
            <p:spPr>
              <a:xfrm>
                <a:off x="891364" y="2842310"/>
                <a:ext cx="546925" cy="1098708"/>
              </a:xfrm>
              <a:custGeom>
                <a:avLst/>
                <a:gdLst/>
                <a:ahLst/>
                <a:cxnLst/>
                <a:rect l="l" t="t" r="r" b="b"/>
                <a:pathLst>
                  <a:path w="546925" h="1098708" extrusionOk="0">
                    <a:moveTo>
                      <a:pt x="0" y="0"/>
                    </a:moveTo>
                    <a:lnTo>
                      <a:pt x="546926" y="0"/>
                    </a:lnTo>
                    <a:lnTo>
                      <a:pt x="546926" y="1098709"/>
                    </a:lnTo>
                    <a:lnTo>
                      <a:pt x="0" y="109870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9"/>
              <p:cNvSpPr/>
              <p:nvPr/>
            </p:nvSpPr>
            <p:spPr>
              <a:xfrm>
                <a:off x="940132" y="2947275"/>
                <a:ext cx="87058" cy="77152"/>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9"/>
              <p:cNvSpPr/>
              <p:nvPr/>
            </p:nvSpPr>
            <p:spPr>
              <a:xfrm>
                <a:off x="1055098" y="2947275"/>
                <a:ext cx="87058" cy="77152"/>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9"/>
              <p:cNvSpPr/>
              <p:nvPr/>
            </p:nvSpPr>
            <p:spPr>
              <a:xfrm>
                <a:off x="1170065" y="2947275"/>
                <a:ext cx="87058" cy="77152"/>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9"/>
              <p:cNvSpPr/>
              <p:nvPr/>
            </p:nvSpPr>
            <p:spPr>
              <a:xfrm>
                <a:off x="1285032" y="2947275"/>
                <a:ext cx="87058" cy="77152"/>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9"/>
              <p:cNvSpPr/>
              <p:nvPr/>
            </p:nvSpPr>
            <p:spPr>
              <a:xfrm>
                <a:off x="940132" y="3058337"/>
                <a:ext cx="87058" cy="77152"/>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9"/>
              <p:cNvSpPr/>
              <p:nvPr/>
            </p:nvSpPr>
            <p:spPr>
              <a:xfrm>
                <a:off x="1055098" y="3058337"/>
                <a:ext cx="87058" cy="77152"/>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9"/>
              <p:cNvSpPr/>
              <p:nvPr/>
            </p:nvSpPr>
            <p:spPr>
              <a:xfrm>
                <a:off x="1170065" y="3058337"/>
                <a:ext cx="87058" cy="77152"/>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9"/>
              <p:cNvSpPr/>
              <p:nvPr/>
            </p:nvSpPr>
            <p:spPr>
              <a:xfrm>
                <a:off x="1285032" y="3058337"/>
                <a:ext cx="87058" cy="77152"/>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9"/>
              <p:cNvSpPr/>
              <p:nvPr/>
            </p:nvSpPr>
            <p:spPr>
              <a:xfrm>
                <a:off x="940132" y="3169494"/>
                <a:ext cx="87058" cy="77152"/>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9"/>
              <p:cNvSpPr/>
              <p:nvPr/>
            </p:nvSpPr>
            <p:spPr>
              <a:xfrm>
                <a:off x="1055098" y="3169494"/>
                <a:ext cx="87058" cy="77152"/>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9"/>
              <p:cNvSpPr/>
              <p:nvPr/>
            </p:nvSpPr>
            <p:spPr>
              <a:xfrm>
                <a:off x="1170065" y="3169494"/>
                <a:ext cx="87058" cy="77152"/>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9"/>
              <p:cNvSpPr/>
              <p:nvPr/>
            </p:nvSpPr>
            <p:spPr>
              <a:xfrm>
                <a:off x="1285032" y="3169494"/>
                <a:ext cx="87058" cy="77152"/>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9"/>
              <p:cNvSpPr/>
              <p:nvPr/>
            </p:nvSpPr>
            <p:spPr>
              <a:xfrm>
                <a:off x="940132" y="3280555"/>
                <a:ext cx="87058" cy="77152"/>
              </a:xfrm>
              <a:custGeom>
                <a:avLst/>
                <a:gdLst/>
                <a:ahLst/>
                <a:cxnLst/>
                <a:rect l="l" t="t" r="r" b="b"/>
                <a:pathLst>
                  <a:path w="87058" h="77152" extrusionOk="0">
                    <a:moveTo>
                      <a:pt x="0" y="0"/>
                    </a:moveTo>
                    <a:lnTo>
                      <a:pt x="87059" y="0"/>
                    </a:lnTo>
                    <a:lnTo>
                      <a:pt x="87059" y="77152"/>
                    </a:lnTo>
                    <a:lnTo>
                      <a:pt x="0" y="771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9"/>
              <p:cNvSpPr/>
              <p:nvPr/>
            </p:nvSpPr>
            <p:spPr>
              <a:xfrm>
                <a:off x="1055098" y="3280555"/>
                <a:ext cx="87058" cy="77152"/>
              </a:xfrm>
              <a:custGeom>
                <a:avLst/>
                <a:gdLst/>
                <a:ahLst/>
                <a:cxnLst/>
                <a:rect l="l" t="t" r="r" b="b"/>
                <a:pathLst>
                  <a:path w="87058" h="77152" extrusionOk="0">
                    <a:moveTo>
                      <a:pt x="0" y="0"/>
                    </a:moveTo>
                    <a:lnTo>
                      <a:pt x="87059" y="0"/>
                    </a:lnTo>
                    <a:lnTo>
                      <a:pt x="87059" y="77152"/>
                    </a:lnTo>
                    <a:lnTo>
                      <a:pt x="0" y="771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9"/>
              <p:cNvSpPr/>
              <p:nvPr/>
            </p:nvSpPr>
            <p:spPr>
              <a:xfrm>
                <a:off x="1170065" y="3280555"/>
                <a:ext cx="87058" cy="77152"/>
              </a:xfrm>
              <a:custGeom>
                <a:avLst/>
                <a:gdLst/>
                <a:ahLst/>
                <a:cxnLst/>
                <a:rect l="l" t="t" r="r" b="b"/>
                <a:pathLst>
                  <a:path w="87058" h="77152" extrusionOk="0">
                    <a:moveTo>
                      <a:pt x="0" y="0"/>
                    </a:moveTo>
                    <a:lnTo>
                      <a:pt x="87059" y="0"/>
                    </a:lnTo>
                    <a:lnTo>
                      <a:pt x="87059" y="77152"/>
                    </a:lnTo>
                    <a:lnTo>
                      <a:pt x="0" y="771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9"/>
              <p:cNvSpPr/>
              <p:nvPr/>
            </p:nvSpPr>
            <p:spPr>
              <a:xfrm>
                <a:off x="1285032" y="3280555"/>
                <a:ext cx="87058" cy="77152"/>
              </a:xfrm>
              <a:custGeom>
                <a:avLst/>
                <a:gdLst/>
                <a:ahLst/>
                <a:cxnLst/>
                <a:rect l="l" t="t" r="r" b="b"/>
                <a:pathLst>
                  <a:path w="87058" h="77152" extrusionOk="0">
                    <a:moveTo>
                      <a:pt x="0" y="0"/>
                    </a:moveTo>
                    <a:lnTo>
                      <a:pt x="87059" y="0"/>
                    </a:lnTo>
                    <a:lnTo>
                      <a:pt x="87059" y="77152"/>
                    </a:lnTo>
                    <a:lnTo>
                      <a:pt x="0" y="771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9"/>
              <p:cNvSpPr/>
              <p:nvPr/>
            </p:nvSpPr>
            <p:spPr>
              <a:xfrm>
                <a:off x="940132" y="3391712"/>
                <a:ext cx="87058" cy="77152"/>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9"/>
              <p:cNvSpPr/>
              <p:nvPr/>
            </p:nvSpPr>
            <p:spPr>
              <a:xfrm>
                <a:off x="1055098" y="3391712"/>
                <a:ext cx="87058" cy="77152"/>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9"/>
              <p:cNvSpPr/>
              <p:nvPr/>
            </p:nvSpPr>
            <p:spPr>
              <a:xfrm>
                <a:off x="1170065" y="3391712"/>
                <a:ext cx="87058" cy="77152"/>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9"/>
              <p:cNvSpPr/>
              <p:nvPr/>
            </p:nvSpPr>
            <p:spPr>
              <a:xfrm>
                <a:off x="1285032" y="3391712"/>
                <a:ext cx="87058" cy="77152"/>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9"/>
              <p:cNvSpPr/>
              <p:nvPr/>
            </p:nvSpPr>
            <p:spPr>
              <a:xfrm>
                <a:off x="940132" y="3502773"/>
                <a:ext cx="87058" cy="77152"/>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9"/>
              <p:cNvSpPr/>
              <p:nvPr/>
            </p:nvSpPr>
            <p:spPr>
              <a:xfrm>
                <a:off x="1055098" y="3502773"/>
                <a:ext cx="87058" cy="77152"/>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9"/>
              <p:cNvSpPr/>
              <p:nvPr/>
            </p:nvSpPr>
            <p:spPr>
              <a:xfrm>
                <a:off x="1170065" y="3502773"/>
                <a:ext cx="87058" cy="77152"/>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9"/>
              <p:cNvSpPr/>
              <p:nvPr/>
            </p:nvSpPr>
            <p:spPr>
              <a:xfrm>
                <a:off x="1285032" y="3502773"/>
                <a:ext cx="87058" cy="77152"/>
              </a:xfrm>
              <a:custGeom>
                <a:avLst/>
                <a:gdLst/>
                <a:ahLst/>
                <a:cxnLst/>
                <a:rect l="l" t="t" r="r" b="b"/>
                <a:pathLst>
                  <a:path w="87058" h="77152" extrusionOk="0">
                    <a:moveTo>
                      <a:pt x="0" y="0"/>
                    </a:moveTo>
                    <a:lnTo>
                      <a:pt x="87059" y="0"/>
                    </a:lnTo>
                    <a:lnTo>
                      <a:pt x="87059" y="77153"/>
                    </a:lnTo>
                    <a:lnTo>
                      <a:pt x="0" y="7715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9"/>
              <p:cNvSpPr/>
              <p:nvPr/>
            </p:nvSpPr>
            <p:spPr>
              <a:xfrm>
                <a:off x="940132" y="3613930"/>
                <a:ext cx="87058" cy="77152"/>
              </a:xfrm>
              <a:custGeom>
                <a:avLst/>
                <a:gdLst/>
                <a:ahLst/>
                <a:cxnLst/>
                <a:rect l="l" t="t" r="r" b="b"/>
                <a:pathLst>
                  <a:path w="87058" h="77152" extrusionOk="0">
                    <a:moveTo>
                      <a:pt x="0" y="0"/>
                    </a:moveTo>
                    <a:lnTo>
                      <a:pt x="87059" y="0"/>
                    </a:lnTo>
                    <a:lnTo>
                      <a:pt x="87059" y="77152"/>
                    </a:lnTo>
                    <a:lnTo>
                      <a:pt x="0" y="771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9"/>
              <p:cNvSpPr/>
              <p:nvPr/>
            </p:nvSpPr>
            <p:spPr>
              <a:xfrm>
                <a:off x="1055098" y="3613930"/>
                <a:ext cx="87058" cy="77152"/>
              </a:xfrm>
              <a:custGeom>
                <a:avLst/>
                <a:gdLst/>
                <a:ahLst/>
                <a:cxnLst/>
                <a:rect l="l" t="t" r="r" b="b"/>
                <a:pathLst>
                  <a:path w="87058" h="77152" extrusionOk="0">
                    <a:moveTo>
                      <a:pt x="0" y="0"/>
                    </a:moveTo>
                    <a:lnTo>
                      <a:pt x="87059" y="0"/>
                    </a:lnTo>
                    <a:lnTo>
                      <a:pt x="87059" y="77152"/>
                    </a:lnTo>
                    <a:lnTo>
                      <a:pt x="0" y="771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9"/>
              <p:cNvSpPr/>
              <p:nvPr/>
            </p:nvSpPr>
            <p:spPr>
              <a:xfrm>
                <a:off x="1170065" y="3613930"/>
                <a:ext cx="87058" cy="77152"/>
              </a:xfrm>
              <a:custGeom>
                <a:avLst/>
                <a:gdLst/>
                <a:ahLst/>
                <a:cxnLst/>
                <a:rect l="l" t="t" r="r" b="b"/>
                <a:pathLst>
                  <a:path w="87058" h="77152" extrusionOk="0">
                    <a:moveTo>
                      <a:pt x="0" y="0"/>
                    </a:moveTo>
                    <a:lnTo>
                      <a:pt x="87059" y="0"/>
                    </a:lnTo>
                    <a:lnTo>
                      <a:pt x="87059" y="77152"/>
                    </a:lnTo>
                    <a:lnTo>
                      <a:pt x="0" y="771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9"/>
              <p:cNvSpPr/>
              <p:nvPr/>
            </p:nvSpPr>
            <p:spPr>
              <a:xfrm>
                <a:off x="1285032" y="3613930"/>
                <a:ext cx="87058" cy="77152"/>
              </a:xfrm>
              <a:custGeom>
                <a:avLst/>
                <a:gdLst/>
                <a:ahLst/>
                <a:cxnLst/>
                <a:rect l="l" t="t" r="r" b="b"/>
                <a:pathLst>
                  <a:path w="87058" h="77152" extrusionOk="0">
                    <a:moveTo>
                      <a:pt x="0" y="0"/>
                    </a:moveTo>
                    <a:lnTo>
                      <a:pt x="87059" y="0"/>
                    </a:lnTo>
                    <a:lnTo>
                      <a:pt x="87059" y="77152"/>
                    </a:lnTo>
                    <a:lnTo>
                      <a:pt x="0" y="771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9"/>
              <p:cNvSpPr/>
              <p:nvPr/>
            </p:nvSpPr>
            <p:spPr>
              <a:xfrm>
                <a:off x="940132" y="3724992"/>
                <a:ext cx="87058" cy="77152"/>
              </a:xfrm>
              <a:custGeom>
                <a:avLst/>
                <a:gdLst/>
                <a:ahLst/>
                <a:cxnLst/>
                <a:rect l="l" t="t" r="r" b="b"/>
                <a:pathLst>
                  <a:path w="87058" h="77152" extrusionOk="0">
                    <a:moveTo>
                      <a:pt x="0" y="0"/>
                    </a:moveTo>
                    <a:lnTo>
                      <a:pt x="87059" y="0"/>
                    </a:lnTo>
                    <a:lnTo>
                      <a:pt x="87059" y="77152"/>
                    </a:lnTo>
                    <a:lnTo>
                      <a:pt x="0" y="771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9"/>
              <p:cNvSpPr/>
              <p:nvPr/>
            </p:nvSpPr>
            <p:spPr>
              <a:xfrm>
                <a:off x="1055098" y="3724992"/>
                <a:ext cx="87058" cy="77152"/>
              </a:xfrm>
              <a:custGeom>
                <a:avLst/>
                <a:gdLst/>
                <a:ahLst/>
                <a:cxnLst/>
                <a:rect l="l" t="t" r="r" b="b"/>
                <a:pathLst>
                  <a:path w="87058" h="77152" extrusionOk="0">
                    <a:moveTo>
                      <a:pt x="0" y="0"/>
                    </a:moveTo>
                    <a:lnTo>
                      <a:pt x="87059" y="0"/>
                    </a:lnTo>
                    <a:lnTo>
                      <a:pt x="87059" y="77152"/>
                    </a:lnTo>
                    <a:lnTo>
                      <a:pt x="0" y="771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9"/>
              <p:cNvSpPr/>
              <p:nvPr/>
            </p:nvSpPr>
            <p:spPr>
              <a:xfrm>
                <a:off x="1170065" y="3724992"/>
                <a:ext cx="87058" cy="77152"/>
              </a:xfrm>
              <a:custGeom>
                <a:avLst/>
                <a:gdLst/>
                <a:ahLst/>
                <a:cxnLst/>
                <a:rect l="l" t="t" r="r" b="b"/>
                <a:pathLst>
                  <a:path w="87058" h="77152" extrusionOk="0">
                    <a:moveTo>
                      <a:pt x="0" y="0"/>
                    </a:moveTo>
                    <a:lnTo>
                      <a:pt x="87059" y="0"/>
                    </a:lnTo>
                    <a:lnTo>
                      <a:pt x="87059" y="77152"/>
                    </a:lnTo>
                    <a:lnTo>
                      <a:pt x="0" y="771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9"/>
              <p:cNvSpPr/>
              <p:nvPr/>
            </p:nvSpPr>
            <p:spPr>
              <a:xfrm>
                <a:off x="1285032" y="3724992"/>
                <a:ext cx="87058" cy="77152"/>
              </a:xfrm>
              <a:custGeom>
                <a:avLst/>
                <a:gdLst/>
                <a:ahLst/>
                <a:cxnLst/>
                <a:rect l="l" t="t" r="r" b="b"/>
                <a:pathLst>
                  <a:path w="87058" h="77152" extrusionOk="0">
                    <a:moveTo>
                      <a:pt x="0" y="0"/>
                    </a:moveTo>
                    <a:lnTo>
                      <a:pt x="87059" y="0"/>
                    </a:lnTo>
                    <a:lnTo>
                      <a:pt x="87059" y="77152"/>
                    </a:lnTo>
                    <a:lnTo>
                      <a:pt x="0" y="771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4" name="Google Shape;624;p9"/>
            <p:cNvGrpSpPr/>
            <p:nvPr/>
          </p:nvGrpSpPr>
          <p:grpSpPr>
            <a:xfrm flipH="1">
              <a:off x="6533639" y="4252118"/>
              <a:ext cx="940833" cy="448649"/>
              <a:chOff x="6254310" y="4961498"/>
              <a:chExt cx="749071" cy="357205"/>
            </a:xfrm>
          </p:grpSpPr>
          <p:sp>
            <p:nvSpPr>
              <p:cNvPr id="625" name="Google Shape;625;p9"/>
              <p:cNvSpPr/>
              <p:nvPr/>
            </p:nvSpPr>
            <p:spPr>
              <a:xfrm>
                <a:off x="6275909" y="4961498"/>
                <a:ext cx="708346" cy="310063"/>
              </a:xfrm>
              <a:custGeom>
                <a:avLst/>
                <a:gdLst/>
                <a:ahLst/>
                <a:cxnLst/>
                <a:rect l="l" t="t" r="r" b="b"/>
                <a:pathLst>
                  <a:path w="708346" h="310063" extrusionOk="0">
                    <a:moveTo>
                      <a:pt x="681255" y="310064"/>
                    </a:moveTo>
                    <a:lnTo>
                      <a:pt x="10966" y="310064"/>
                    </a:lnTo>
                    <a:cubicBezTo>
                      <a:pt x="10966" y="310064"/>
                      <a:pt x="-13707" y="235975"/>
                      <a:pt x="10966" y="211302"/>
                    </a:cubicBezTo>
                    <a:cubicBezTo>
                      <a:pt x="35638" y="186629"/>
                      <a:pt x="150115" y="157406"/>
                      <a:pt x="156869" y="150722"/>
                    </a:cubicBezTo>
                    <a:cubicBezTo>
                      <a:pt x="163624" y="144038"/>
                      <a:pt x="253356" y="27287"/>
                      <a:pt x="269070" y="11573"/>
                    </a:cubicBezTo>
                    <a:cubicBezTo>
                      <a:pt x="284784" y="-4141"/>
                      <a:pt x="625866" y="-3572"/>
                      <a:pt x="654591" y="11573"/>
                    </a:cubicBezTo>
                    <a:cubicBezTo>
                      <a:pt x="665755" y="17475"/>
                      <a:pt x="700311" y="204689"/>
                      <a:pt x="708203" y="280272"/>
                    </a:cubicBezTo>
                    <a:cubicBezTo>
                      <a:pt x="709838" y="296270"/>
                      <a:pt x="697324" y="310064"/>
                      <a:pt x="681255" y="3100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9"/>
              <p:cNvSpPr/>
              <p:nvPr/>
            </p:nvSpPr>
            <p:spPr>
              <a:xfrm>
                <a:off x="6395307" y="4961498"/>
                <a:ext cx="571811" cy="167164"/>
              </a:xfrm>
              <a:custGeom>
                <a:avLst/>
                <a:gdLst/>
                <a:ahLst/>
                <a:cxnLst/>
                <a:rect l="l" t="t" r="r" b="b"/>
                <a:pathLst>
                  <a:path w="571811" h="167164" extrusionOk="0">
                    <a:moveTo>
                      <a:pt x="0" y="164658"/>
                    </a:moveTo>
                    <a:cubicBezTo>
                      <a:pt x="19909" y="158045"/>
                      <a:pt x="35125" y="153068"/>
                      <a:pt x="37471" y="150722"/>
                    </a:cubicBezTo>
                    <a:cubicBezTo>
                      <a:pt x="44226" y="143967"/>
                      <a:pt x="133958" y="27287"/>
                      <a:pt x="149672" y="11573"/>
                    </a:cubicBezTo>
                    <a:cubicBezTo>
                      <a:pt x="165386" y="-4141"/>
                      <a:pt x="506468" y="-3572"/>
                      <a:pt x="535193" y="11573"/>
                    </a:cubicBezTo>
                    <a:cubicBezTo>
                      <a:pt x="542233" y="15270"/>
                      <a:pt x="558657" y="91635"/>
                      <a:pt x="571812" y="166365"/>
                    </a:cubicBezTo>
                    <a:cubicBezTo>
                      <a:pt x="453211" y="168427"/>
                      <a:pt x="142988" y="166009"/>
                      <a:pt x="0" y="1646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7" name="Google Shape;627;p9"/>
              <p:cNvGrpSpPr/>
              <p:nvPr/>
            </p:nvGrpSpPr>
            <p:grpSpPr>
              <a:xfrm>
                <a:off x="6457451" y="4978709"/>
                <a:ext cx="489261" cy="124694"/>
                <a:chOff x="6457451" y="4978709"/>
                <a:chExt cx="489261" cy="124694"/>
              </a:xfrm>
            </p:grpSpPr>
            <p:sp>
              <p:nvSpPr>
                <p:cNvPr id="628" name="Google Shape;628;p9"/>
                <p:cNvSpPr/>
                <p:nvPr/>
              </p:nvSpPr>
              <p:spPr>
                <a:xfrm>
                  <a:off x="6457451" y="4980324"/>
                  <a:ext cx="193116" cy="123008"/>
                </a:xfrm>
                <a:custGeom>
                  <a:avLst/>
                  <a:gdLst/>
                  <a:ahLst/>
                  <a:cxnLst/>
                  <a:rect l="l" t="t" r="r" b="b"/>
                  <a:pathLst>
                    <a:path w="193116" h="123008" extrusionOk="0">
                      <a:moveTo>
                        <a:pt x="162897" y="123008"/>
                      </a:moveTo>
                      <a:lnTo>
                        <a:pt x="0" y="123008"/>
                      </a:lnTo>
                      <a:cubicBezTo>
                        <a:pt x="0" y="123008"/>
                        <a:pt x="79920" y="15856"/>
                        <a:pt x="112201" y="7395"/>
                      </a:cubicBezTo>
                      <a:cubicBezTo>
                        <a:pt x="125568" y="3840"/>
                        <a:pt x="155858" y="1493"/>
                        <a:pt x="193116" y="0"/>
                      </a:cubicBezTo>
                      <a:lnTo>
                        <a:pt x="162897" y="12300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9"/>
                <p:cNvSpPr/>
                <p:nvPr/>
              </p:nvSpPr>
              <p:spPr>
                <a:xfrm>
                  <a:off x="6645946" y="4978709"/>
                  <a:ext cx="149529" cy="124694"/>
                </a:xfrm>
                <a:custGeom>
                  <a:avLst/>
                  <a:gdLst/>
                  <a:ahLst/>
                  <a:cxnLst/>
                  <a:rect l="l" t="t" r="r" b="b"/>
                  <a:pathLst>
                    <a:path w="149529" h="124694" extrusionOk="0">
                      <a:moveTo>
                        <a:pt x="0" y="124624"/>
                      </a:moveTo>
                      <a:cubicBezTo>
                        <a:pt x="3768" y="99595"/>
                        <a:pt x="15358" y="24084"/>
                        <a:pt x="19980" y="1117"/>
                      </a:cubicBezTo>
                      <a:cubicBezTo>
                        <a:pt x="58518" y="-20"/>
                        <a:pt x="102602" y="-305"/>
                        <a:pt x="142846" y="335"/>
                      </a:cubicBezTo>
                      <a:lnTo>
                        <a:pt x="149530" y="124695"/>
                      </a:lnTo>
                      <a:lnTo>
                        <a:pt x="0" y="12469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9"/>
                <p:cNvSpPr/>
                <p:nvPr/>
              </p:nvSpPr>
              <p:spPr>
                <a:xfrm>
                  <a:off x="6810052" y="4979328"/>
                  <a:ext cx="136660" cy="123932"/>
                </a:xfrm>
                <a:custGeom>
                  <a:avLst/>
                  <a:gdLst/>
                  <a:ahLst/>
                  <a:cxnLst/>
                  <a:rect l="l" t="t" r="r" b="b"/>
                  <a:pathLst>
                    <a:path w="136660" h="123932" extrusionOk="0">
                      <a:moveTo>
                        <a:pt x="71" y="0"/>
                      </a:moveTo>
                      <a:cubicBezTo>
                        <a:pt x="54892" y="1280"/>
                        <a:pt x="98336" y="4124"/>
                        <a:pt x="103028" y="8319"/>
                      </a:cubicBezTo>
                      <a:cubicBezTo>
                        <a:pt x="115400" y="19269"/>
                        <a:pt x="136660" y="123933"/>
                        <a:pt x="136660" y="123933"/>
                      </a:cubicBezTo>
                      <a:lnTo>
                        <a:pt x="7110" y="123933"/>
                      </a:lnTo>
                      <a:cubicBezTo>
                        <a:pt x="6613" y="97483"/>
                        <a:pt x="4906" y="33561"/>
                        <a:pt x="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1" name="Google Shape;631;p9"/>
              <p:cNvGrpSpPr/>
              <p:nvPr/>
            </p:nvGrpSpPr>
            <p:grpSpPr>
              <a:xfrm>
                <a:off x="6374616" y="5204654"/>
                <a:ext cx="114049" cy="114049"/>
                <a:chOff x="6374616" y="5204654"/>
                <a:chExt cx="114049" cy="114049"/>
              </a:xfrm>
            </p:grpSpPr>
            <p:sp>
              <p:nvSpPr>
                <p:cNvPr id="632" name="Google Shape;632;p9"/>
                <p:cNvSpPr/>
                <p:nvPr/>
              </p:nvSpPr>
              <p:spPr>
                <a:xfrm>
                  <a:off x="6374616" y="5204654"/>
                  <a:ext cx="114049" cy="114049"/>
                </a:xfrm>
                <a:custGeom>
                  <a:avLst/>
                  <a:gdLst/>
                  <a:ahLst/>
                  <a:cxnLst/>
                  <a:rect l="l" t="t" r="r" b="b"/>
                  <a:pathLst>
                    <a:path w="114049" h="114049" extrusionOk="0">
                      <a:moveTo>
                        <a:pt x="114049" y="57025"/>
                      </a:moveTo>
                      <a:cubicBezTo>
                        <a:pt x="114049" y="88519"/>
                        <a:pt x="88519" y="114049"/>
                        <a:pt x="57025" y="114049"/>
                      </a:cubicBezTo>
                      <a:cubicBezTo>
                        <a:pt x="25531" y="114049"/>
                        <a:pt x="0" y="88519"/>
                        <a:pt x="0" y="57025"/>
                      </a:cubicBezTo>
                      <a:cubicBezTo>
                        <a:pt x="0" y="25531"/>
                        <a:pt x="25531" y="0"/>
                        <a:pt x="57025" y="0"/>
                      </a:cubicBezTo>
                      <a:cubicBezTo>
                        <a:pt x="88519" y="0"/>
                        <a:pt x="114049" y="25531"/>
                        <a:pt x="114049" y="57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9"/>
                <p:cNvSpPr/>
                <p:nvPr/>
              </p:nvSpPr>
              <p:spPr>
                <a:xfrm>
                  <a:off x="6399075" y="5229185"/>
                  <a:ext cx="64988" cy="64988"/>
                </a:xfrm>
                <a:custGeom>
                  <a:avLst/>
                  <a:gdLst/>
                  <a:ahLst/>
                  <a:cxnLst/>
                  <a:rect l="l" t="t" r="r" b="b"/>
                  <a:pathLst>
                    <a:path w="64988" h="64988" extrusionOk="0">
                      <a:moveTo>
                        <a:pt x="0" y="32494"/>
                      </a:moveTo>
                      <a:cubicBezTo>
                        <a:pt x="0" y="50483"/>
                        <a:pt x="14576" y="64988"/>
                        <a:pt x="32494" y="64988"/>
                      </a:cubicBezTo>
                      <a:cubicBezTo>
                        <a:pt x="50412" y="64988"/>
                        <a:pt x="64988" y="50412"/>
                        <a:pt x="64988" y="32494"/>
                      </a:cubicBezTo>
                      <a:cubicBezTo>
                        <a:pt x="64988" y="14576"/>
                        <a:pt x="50412" y="0"/>
                        <a:pt x="32494" y="0"/>
                      </a:cubicBezTo>
                      <a:cubicBezTo>
                        <a:pt x="14576" y="0"/>
                        <a:pt x="0" y="14576"/>
                        <a:pt x="0" y="324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4" name="Google Shape;634;p9"/>
              <p:cNvGrpSpPr/>
              <p:nvPr/>
            </p:nvGrpSpPr>
            <p:grpSpPr>
              <a:xfrm>
                <a:off x="6789361" y="5204654"/>
                <a:ext cx="114049" cy="114049"/>
                <a:chOff x="6789361" y="5204654"/>
                <a:chExt cx="114049" cy="114049"/>
              </a:xfrm>
            </p:grpSpPr>
            <p:sp>
              <p:nvSpPr>
                <p:cNvPr id="635" name="Google Shape;635;p9"/>
                <p:cNvSpPr/>
                <p:nvPr/>
              </p:nvSpPr>
              <p:spPr>
                <a:xfrm>
                  <a:off x="6789361" y="5204654"/>
                  <a:ext cx="114049" cy="114049"/>
                </a:xfrm>
                <a:custGeom>
                  <a:avLst/>
                  <a:gdLst/>
                  <a:ahLst/>
                  <a:cxnLst/>
                  <a:rect l="l" t="t" r="r" b="b"/>
                  <a:pathLst>
                    <a:path w="114049" h="114049" extrusionOk="0">
                      <a:moveTo>
                        <a:pt x="114049" y="57025"/>
                      </a:moveTo>
                      <a:cubicBezTo>
                        <a:pt x="114049" y="88519"/>
                        <a:pt x="88519" y="114049"/>
                        <a:pt x="57025" y="114049"/>
                      </a:cubicBezTo>
                      <a:cubicBezTo>
                        <a:pt x="25531" y="114049"/>
                        <a:pt x="0" y="88519"/>
                        <a:pt x="0" y="57025"/>
                      </a:cubicBezTo>
                      <a:cubicBezTo>
                        <a:pt x="0" y="25531"/>
                        <a:pt x="25531" y="0"/>
                        <a:pt x="57025" y="0"/>
                      </a:cubicBezTo>
                      <a:cubicBezTo>
                        <a:pt x="88519" y="0"/>
                        <a:pt x="114049" y="25531"/>
                        <a:pt x="114049" y="57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9"/>
                <p:cNvSpPr/>
                <p:nvPr/>
              </p:nvSpPr>
              <p:spPr>
                <a:xfrm>
                  <a:off x="6813891" y="5229185"/>
                  <a:ext cx="64988" cy="64988"/>
                </a:xfrm>
                <a:custGeom>
                  <a:avLst/>
                  <a:gdLst/>
                  <a:ahLst/>
                  <a:cxnLst/>
                  <a:rect l="l" t="t" r="r" b="b"/>
                  <a:pathLst>
                    <a:path w="64988" h="64988" extrusionOk="0">
                      <a:moveTo>
                        <a:pt x="0" y="32494"/>
                      </a:moveTo>
                      <a:cubicBezTo>
                        <a:pt x="0" y="50483"/>
                        <a:pt x="14576" y="64988"/>
                        <a:pt x="32494" y="64988"/>
                      </a:cubicBezTo>
                      <a:cubicBezTo>
                        <a:pt x="50412" y="64988"/>
                        <a:pt x="64988" y="50412"/>
                        <a:pt x="64988" y="32494"/>
                      </a:cubicBezTo>
                      <a:cubicBezTo>
                        <a:pt x="64988" y="14576"/>
                        <a:pt x="50412" y="0"/>
                        <a:pt x="32494" y="0"/>
                      </a:cubicBezTo>
                      <a:cubicBezTo>
                        <a:pt x="14576" y="0"/>
                        <a:pt x="0" y="14576"/>
                        <a:pt x="0" y="324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37" name="Google Shape;637;p9"/>
              <p:cNvSpPr/>
              <p:nvPr/>
            </p:nvSpPr>
            <p:spPr>
              <a:xfrm>
                <a:off x="6930216" y="5204654"/>
                <a:ext cx="73165" cy="66979"/>
              </a:xfrm>
              <a:custGeom>
                <a:avLst/>
                <a:gdLst/>
                <a:ahLst/>
                <a:cxnLst/>
                <a:rect l="l" t="t" r="r" b="b"/>
                <a:pathLst>
                  <a:path w="73165" h="66979" extrusionOk="0">
                    <a:moveTo>
                      <a:pt x="55460" y="0"/>
                    </a:moveTo>
                    <a:cubicBezTo>
                      <a:pt x="65238" y="0"/>
                      <a:pt x="73165" y="7927"/>
                      <a:pt x="73165" y="17705"/>
                    </a:cubicBezTo>
                    <a:lnTo>
                      <a:pt x="73165" y="49274"/>
                    </a:lnTo>
                    <a:cubicBezTo>
                      <a:pt x="73165" y="59052"/>
                      <a:pt x="65239" y="66979"/>
                      <a:pt x="55460" y="66979"/>
                    </a:cubicBezTo>
                    <a:lnTo>
                      <a:pt x="17705" y="66979"/>
                    </a:lnTo>
                    <a:cubicBezTo>
                      <a:pt x="7927" y="66979"/>
                      <a:pt x="0" y="59052"/>
                      <a:pt x="0" y="49274"/>
                    </a:cubicBezTo>
                    <a:lnTo>
                      <a:pt x="0" y="17705"/>
                    </a:lnTo>
                    <a:cubicBezTo>
                      <a:pt x="0" y="7927"/>
                      <a:pt x="7927" y="0"/>
                      <a:pt x="1770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9"/>
              <p:cNvSpPr/>
              <p:nvPr/>
            </p:nvSpPr>
            <p:spPr>
              <a:xfrm>
                <a:off x="6254310" y="5204654"/>
                <a:ext cx="73165" cy="66979"/>
              </a:xfrm>
              <a:custGeom>
                <a:avLst/>
                <a:gdLst/>
                <a:ahLst/>
                <a:cxnLst/>
                <a:rect l="l" t="t" r="r" b="b"/>
                <a:pathLst>
                  <a:path w="73165" h="66979" extrusionOk="0">
                    <a:moveTo>
                      <a:pt x="55460" y="0"/>
                    </a:moveTo>
                    <a:cubicBezTo>
                      <a:pt x="65238" y="0"/>
                      <a:pt x="73165" y="7927"/>
                      <a:pt x="73165" y="17705"/>
                    </a:cubicBezTo>
                    <a:lnTo>
                      <a:pt x="73165" y="49274"/>
                    </a:lnTo>
                    <a:cubicBezTo>
                      <a:pt x="73165" y="59052"/>
                      <a:pt x="65238" y="66979"/>
                      <a:pt x="55460" y="66979"/>
                    </a:cubicBezTo>
                    <a:lnTo>
                      <a:pt x="17705" y="66979"/>
                    </a:lnTo>
                    <a:cubicBezTo>
                      <a:pt x="7927" y="66979"/>
                      <a:pt x="0" y="59052"/>
                      <a:pt x="0" y="49274"/>
                    </a:cubicBezTo>
                    <a:lnTo>
                      <a:pt x="0" y="17705"/>
                    </a:lnTo>
                    <a:cubicBezTo>
                      <a:pt x="0" y="7927"/>
                      <a:pt x="7927" y="0"/>
                      <a:pt x="1770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9"/>
              <p:cNvSpPr/>
              <p:nvPr/>
            </p:nvSpPr>
            <p:spPr>
              <a:xfrm>
                <a:off x="6962355" y="5157157"/>
                <a:ext cx="28938" cy="40244"/>
              </a:xfrm>
              <a:custGeom>
                <a:avLst/>
                <a:gdLst/>
                <a:ahLst/>
                <a:cxnLst/>
                <a:rect l="l" t="t" r="r" b="b"/>
                <a:pathLst>
                  <a:path w="28938" h="40244" extrusionOk="0">
                    <a:moveTo>
                      <a:pt x="22753" y="0"/>
                    </a:moveTo>
                    <a:cubicBezTo>
                      <a:pt x="26169" y="0"/>
                      <a:pt x="28939" y="2770"/>
                      <a:pt x="28939" y="6186"/>
                    </a:cubicBezTo>
                    <a:lnTo>
                      <a:pt x="28939" y="34058"/>
                    </a:lnTo>
                    <a:cubicBezTo>
                      <a:pt x="28939" y="37475"/>
                      <a:pt x="26169" y="40244"/>
                      <a:pt x="22753" y="40244"/>
                    </a:cubicBezTo>
                    <a:lnTo>
                      <a:pt x="6186" y="40244"/>
                    </a:lnTo>
                    <a:cubicBezTo>
                      <a:pt x="2770" y="40244"/>
                      <a:pt x="0" y="37475"/>
                      <a:pt x="0" y="34058"/>
                    </a:cubicBezTo>
                    <a:lnTo>
                      <a:pt x="0" y="6186"/>
                    </a:lnTo>
                    <a:cubicBezTo>
                      <a:pt x="0" y="2769"/>
                      <a:pt x="2770" y="0"/>
                      <a:pt x="6186"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9"/>
              <p:cNvSpPr/>
              <p:nvPr/>
            </p:nvSpPr>
            <p:spPr>
              <a:xfrm>
                <a:off x="6269170" y="5177635"/>
                <a:ext cx="47141" cy="21615"/>
              </a:xfrm>
              <a:custGeom>
                <a:avLst/>
                <a:gdLst/>
                <a:ahLst/>
                <a:cxnLst/>
                <a:rect l="l" t="t" r="r" b="b"/>
                <a:pathLst>
                  <a:path w="47141" h="21615" extrusionOk="0">
                    <a:moveTo>
                      <a:pt x="10808" y="0"/>
                    </a:moveTo>
                    <a:lnTo>
                      <a:pt x="36334" y="0"/>
                    </a:lnTo>
                    <a:cubicBezTo>
                      <a:pt x="42306" y="0"/>
                      <a:pt x="47141" y="4835"/>
                      <a:pt x="47141" y="10808"/>
                    </a:cubicBezTo>
                    <a:cubicBezTo>
                      <a:pt x="47141" y="16780"/>
                      <a:pt x="42306" y="21615"/>
                      <a:pt x="36334" y="21615"/>
                    </a:cubicBezTo>
                    <a:lnTo>
                      <a:pt x="10808" y="21615"/>
                    </a:lnTo>
                    <a:cubicBezTo>
                      <a:pt x="4835" y="21615"/>
                      <a:pt x="0" y="16780"/>
                      <a:pt x="0" y="10808"/>
                    </a:cubicBezTo>
                    <a:cubicBezTo>
                      <a:pt x="0" y="4835"/>
                      <a:pt x="4835" y="0"/>
                      <a:pt x="1080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1" name="Google Shape;641;p9"/>
            <p:cNvGrpSpPr/>
            <p:nvPr/>
          </p:nvGrpSpPr>
          <p:grpSpPr>
            <a:xfrm flipH="1">
              <a:off x="2030275" y="4252127"/>
              <a:ext cx="967350" cy="448636"/>
              <a:chOff x="7466813" y="5016553"/>
              <a:chExt cx="659317" cy="305777"/>
            </a:xfrm>
          </p:grpSpPr>
          <p:sp>
            <p:nvSpPr>
              <p:cNvPr id="642" name="Google Shape;642;p9"/>
              <p:cNvSpPr/>
              <p:nvPr/>
            </p:nvSpPr>
            <p:spPr>
              <a:xfrm>
                <a:off x="7469242" y="5016553"/>
                <a:ext cx="652717" cy="221875"/>
              </a:xfrm>
              <a:custGeom>
                <a:avLst/>
                <a:gdLst/>
                <a:ahLst/>
                <a:cxnLst/>
                <a:rect l="l" t="t" r="r" b="b"/>
                <a:pathLst>
                  <a:path w="652717" h="221875" extrusionOk="0">
                    <a:moveTo>
                      <a:pt x="29728" y="150203"/>
                    </a:moveTo>
                    <a:cubicBezTo>
                      <a:pt x="67911" y="125459"/>
                      <a:pt x="146906" y="113372"/>
                      <a:pt x="167882" y="110457"/>
                    </a:cubicBezTo>
                    <a:cubicBezTo>
                      <a:pt x="171295" y="109959"/>
                      <a:pt x="174352" y="108537"/>
                      <a:pt x="176769" y="106119"/>
                    </a:cubicBezTo>
                    <a:cubicBezTo>
                      <a:pt x="192626" y="90619"/>
                      <a:pt x="256690" y="30466"/>
                      <a:pt x="309875" y="14681"/>
                    </a:cubicBezTo>
                    <a:cubicBezTo>
                      <a:pt x="371095" y="-3593"/>
                      <a:pt x="505337" y="-6153"/>
                      <a:pt x="539253" y="14681"/>
                    </a:cubicBezTo>
                    <a:cubicBezTo>
                      <a:pt x="559518" y="27195"/>
                      <a:pt x="585399" y="49877"/>
                      <a:pt x="604313" y="66159"/>
                    </a:cubicBezTo>
                    <a:cubicBezTo>
                      <a:pt x="604313" y="66159"/>
                      <a:pt x="643206" y="98156"/>
                      <a:pt x="649321" y="129512"/>
                    </a:cubicBezTo>
                    <a:cubicBezTo>
                      <a:pt x="655436" y="160940"/>
                      <a:pt x="653232" y="197985"/>
                      <a:pt x="643206" y="208010"/>
                    </a:cubicBezTo>
                    <a:cubicBezTo>
                      <a:pt x="633181" y="218036"/>
                      <a:pt x="613556" y="221875"/>
                      <a:pt x="613556" y="221875"/>
                    </a:cubicBezTo>
                    <a:lnTo>
                      <a:pt x="16219" y="221875"/>
                    </a:lnTo>
                    <a:cubicBezTo>
                      <a:pt x="8042" y="221875"/>
                      <a:pt x="1216" y="215689"/>
                      <a:pt x="363" y="207512"/>
                    </a:cubicBezTo>
                    <a:cubicBezTo>
                      <a:pt x="-1273" y="192439"/>
                      <a:pt x="1643" y="168406"/>
                      <a:pt x="29799" y="15020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43" name="Google Shape;643;p9"/>
              <p:cNvGrpSpPr/>
              <p:nvPr/>
            </p:nvGrpSpPr>
            <p:grpSpPr>
              <a:xfrm>
                <a:off x="7658667" y="5030727"/>
                <a:ext cx="387827" cy="96780"/>
                <a:chOff x="7658667" y="5030727"/>
                <a:chExt cx="387827" cy="96780"/>
              </a:xfrm>
            </p:grpSpPr>
            <p:sp>
              <p:nvSpPr>
                <p:cNvPr id="644" name="Google Shape;644;p9"/>
                <p:cNvSpPr/>
                <p:nvPr/>
              </p:nvSpPr>
              <p:spPr>
                <a:xfrm>
                  <a:off x="7658667" y="5031447"/>
                  <a:ext cx="215442" cy="96060"/>
                </a:xfrm>
                <a:custGeom>
                  <a:avLst/>
                  <a:gdLst/>
                  <a:ahLst/>
                  <a:cxnLst/>
                  <a:rect l="l" t="t" r="r" b="b"/>
                  <a:pathLst>
                    <a:path w="215442" h="96060" extrusionOk="0">
                      <a:moveTo>
                        <a:pt x="203782" y="84968"/>
                      </a:moveTo>
                      <a:lnTo>
                        <a:pt x="0" y="96060"/>
                      </a:lnTo>
                      <a:cubicBezTo>
                        <a:pt x="0" y="96060"/>
                        <a:pt x="73521" y="33774"/>
                        <a:pt x="115187" y="15500"/>
                      </a:cubicBezTo>
                      <a:cubicBezTo>
                        <a:pt x="136163" y="6328"/>
                        <a:pt x="175696" y="1564"/>
                        <a:pt x="215443" y="0"/>
                      </a:cubicBezTo>
                      <a:lnTo>
                        <a:pt x="203782" y="849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9"/>
                <p:cNvSpPr/>
                <p:nvPr/>
              </p:nvSpPr>
              <p:spPr>
                <a:xfrm>
                  <a:off x="7891175" y="5030727"/>
                  <a:ext cx="155319" cy="84053"/>
                </a:xfrm>
                <a:custGeom>
                  <a:avLst/>
                  <a:gdLst/>
                  <a:ahLst/>
                  <a:cxnLst/>
                  <a:rect l="l" t="t" r="r" b="b"/>
                  <a:pathLst>
                    <a:path w="155319" h="84053" extrusionOk="0">
                      <a:moveTo>
                        <a:pt x="0" y="152"/>
                      </a:moveTo>
                      <a:cubicBezTo>
                        <a:pt x="33347" y="-488"/>
                        <a:pt x="64988" y="934"/>
                        <a:pt x="83831" y="3707"/>
                      </a:cubicBezTo>
                      <a:cubicBezTo>
                        <a:pt x="109001" y="7404"/>
                        <a:pt x="133958" y="29802"/>
                        <a:pt x="150952" y="48431"/>
                      </a:cubicBezTo>
                      <a:cubicBezTo>
                        <a:pt x="160480" y="58883"/>
                        <a:pt x="153441" y="75734"/>
                        <a:pt x="139291" y="76517"/>
                      </a:cubicBezTo>
                      <a:lnTo>
                        <a:pt x="0" y="84054"/>
                      </a:lnTo>
                      <a:lnTo>
                        <a:pt x="0" y="15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46" name="Google Shape;646;p9"/>
              <p:cNvSpPr/>
              <p:nvPr/>
            </p:nvSpPr>
            <p:spPr>
              <a:xfrm>
                <a:off x="7466813" y="5174127"/>
                <a:ext cx="63370" cy="41670"/>
              </a:xfrm>
              <a:custGeom>
                <a:avLst/>
                <a:gdLst/>
                <a:ahLst/>
                <a:cxnLst/>
                <a:rect l="l" t="t" r="r" b="b"/>
                <a:pathLst>
                  <a:path w="63370" h="41670" extrusionOk="0">
                    <a:moveTo>
                      <a:pt x="19571" y="2655"/>
                    </a:moveTo>
                    <a:cubicBezTo>
                      <a:pt x="19571" y="2655"/>
                      <a:pt x="63371" y="-3318"/>
                      <a:pt x="63371" y="2655"/>
                    </a:cubicBezTo>
                    <a:cubicBezTo>
                      <a:pt x="63371" y="8627"/>
                      <a:pt x="45382" y="33655"/>
                      <a:pt x="33863" y="37495"/>
                    </a:cubicBezTo>
                    <a:cubicBezTo>
                      <a:pt x="22273" y="41335"/>
                      <a:pt x="5564" y="43254"/>
                      <a:pt x="2365" y="40055"/>
                    </a:cubicBezTo>
                    <a:cubicBezTo>
                      <a:pt x="-835" y="36855"/>
                      <a:pt x="-4675" y="19221"/>
                      <a:pt x="19571" y="265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9"/>
              <p:cNvSpPr/>
              <p:nvPr/>
            </p:nvSpPr>
            <p:spPr>
              <a:xfrm>
                <a:off x="8103054" y="5144572"/>
                <a:ext cx="23076" cy="59157"/>
              </a:xfrm>
              <a:custGeom>
                <a:avLst/>
                <a:gdLst/>
                <a:ahLst/>
                <a:cxnLst/>
                <a:rect l="l" t="t" r="r" b="b"/>
                <a:pathLst>
                  <a:path w="23076" h="59157" extrusionOk="0">
                    <a:moveTo>
                      <a:pt x="17926" y="0"/>
                    </a:moveTo>
                    <a:cubicBezTo>
                      <a:pt x="17926" y="0"/>
                      <a:pt x="1643" y="853"/>
                      <a:pt x="1643" y="8888"/>
                    </a:cubicBezTo>
                    <a:cubicBezTo>
                      <a:pt x="1643" y="16922"/>
                      <a:pt x="-2054" y="49417"/>
                      <a:pt x="1643" y="53114"/>
                    </a:cubicBezTo>
                    <a:cubicBezTo>
                      <a:pt x="5341" y="56811"/>
                      <a:pt x="17926" y="59158"/>
                      <a:pt x="17926" y="59158"/>
                    </a:cubicBezTo>
                    <a:cubicBezTo>
                      <a:pt x="17926" y="59158"/>
                      <a:pt x="29516" y="27943"/>
                      <a:pt x="17926"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9"/>
              <p:cNvSpPr/>
              <p:nvPr/>
            </p:nvSpPr>
            <p:spPr>
              <a:xfrm rot="-798371">
                <a:off x="7904803" y="5179083"/>
                <a:ext cx="118662" cy="118662"/>
              </a:xfrm>
              <a:custGeom>
                <a:avLst/>
                <a:gdLst/>
                <a:ahLst/>
                <a:cxnLst/>
                <a:rect l="l" t="t" r="r" b="b"/>
                <a:pathLst>
                  <a:path w="118742" h="118742" extrusionOk="0">
                    <a:moveTo>
                      <a:pt x="118742" y="59371"/>
                    </a:moveTo>
                    <a:cubicBezTo>
                      <a:pt x="118742" y="92161"/>
                      <a:pt x="92161" y="118742"/>
                      <a:pt x="59371" y="118742"/>
                    </a:cubicBezTo>
                    <a:cubicBezTo>
                      <a:pt x="26581" y="118742"/>
                      <a:pt x="0" y="92161"/>
                      <a:pt x="0" y="59371"/>
                    </a:cubicBezTo>
                    <a:cubicBezTo>
                      <a:pt x="0" y="26581"/>
                      <a:pt x="26581" y="0"/>
                      <a:pt x="59371" y="0"/>
                    </a:cubicBezTo>
                    <a:cubicBezTo>
                      <a:pt x="92161" y="0"/>
                      <a:pt x="118742" y="26581"/>
                      <a:pt x="118742" y="593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9"/>
              <p:cNvSpPr/>
              <p:nvPr/>
            </p:nvSpPr>
            <p:spPr>
              <a:xfrm>
                <a:off x="7930424" y="5204583"/>
                <a:ext cx="67690" cy="67690"/>
              </a:xfrm>
              <a:custGeom>
                <a:avLst/>
                <a:gdLst/>
                <a:ahLst/>
                <a:cxnLst/>
                <a:rect l="l" t="t" r="r" b="b"/>
                <a:pathLst>
                  <a:path w="67690" h="67690" extrusionOk="0">
                    <a:moveTo>
                      <a:pt x="0" y="33845"/>
                    </a:moveTo>
                    <a:cubicBezTo>
                      <a:pt x="0" y="52545"/>
                      <a:pt x="15145" y="67690"/>
                      <a:pt x="33845" y="67690"/>
                    </a:cubicBezTo>
                    <a:cubicBezTo>
                      <a:pt x="52545" y="67690"/>
                      <a:pt x="67690" y="52545"/>
                      <a:pt x="67690" y="33845"/>
                    </a:cubicBezTo>
                    <a:cubicBezTo>
                      <a:pt x="67690" y="15145"/>
                      <a:pt x="52545" y="0"/>
                      <a:pt x="33845" y="0"/>
                    </a:cubicBezTo>
                    <a:cubicBezTo>
                      <a:pt x="15145" y="0"/>
                      <a:pt x="0" y="15145"/>
                      <a:pt x="0" y="3384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9"/>
              <p:cNvSpPr/>
              <p:nvPr/>
            </p:nvSpPr>
            <p:spPr>
              <a:xfrm rot="-2700000">
                <a:off x="7554797" y="5178916"/>
                <a:ext cx="118808" cy="118808"/>
              </a:xfrm>
              <a:custGeom>
                <a:avLst/>
                <a:gdLst/>
                <a:ahLst/>
                <a:cxnLst/>
                <a:rect l="l" t="t" r="r" b="b"/>
                <a:pathLst>
                  <a:path w="118742" h="118742" extrusionOk="0">
                    <a:moveTo>
                      <a:pt x="118742" y="59371"/>
                    </a:moveTo>
                    <a:cubicBezTo>
                      <a:pt x="118742" y="92161"/>
                      <a:pt x="92161" y="118742"/>
                      <a:pt x="59371" y="118742"/>
                    </a:cubicBezTo>
                    <a:cubicBezTo>
                      <a:pt x="26581" y="118742"/>
                      <a:pt x="0" y="92161"/>
                      <a:pt x="0" y="59371"/>
                    </a:cubicBezTo>
                    <a:cubicBezTo>
                      <a:pt x="0" y="26582"/>
                      <a:pt x="26581" y="0"/>
                      <a:pt x="59371" y="0"/>
                    </a:cubicBezTo>
                    <a:cubicBezTo>
                      <a:pt x="92161" y="0"/>
                      <a:pt x="118742" y="26582"/>
                      <a:pt x="118742" y="593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9"/>
              <p:cNvSpPr/>
              <p:nvPr/>
            </p:nvSpPr>
            <p:spPr>
              <a:xfrm>
                <a:off x="7580312" y="5204583"/>
                <a:ext cx="67690" cy="67690"/>
              </a:xfrm>
              <a:custGeom>
                <a:avLst/>
                <a:gdLst/>
                <a:ahLst/>
                <a:cxnLst/>
                <a:rect l="l" t="t" r="r" b="b"/>
                <a:pathLst>
                  <a:path w="67690" h="67690" extrusionOk="0">
                    <a:moveTo>
                      <a:pt x="0" y="33845"/>
                    </a:moveTo>
                    <a:cubicBezTo>
                      <a:pt x="0" y="52545"/>
                      <a:pt x="15145" y="67690"/>
                      <a:pt x="33845" y="67690"/>
                    </a:cubicBezTo>
                    <a:cubicBezTo>
                      <a:pt x="52545" y="67690"/>
                      <a:pt x="67690" y="52545"/>
                      <a:pt x="67690" y="33845"/>
                    </a:cubicBezTo>
                    <a:cubicBezTo>
                      <a:pt x="67690" y="15145"/>
                      <a:pt x="52545" y="0"/>
                      <a:pt x="33845" y="0"/>
                    </a:cubicBezTo>
                    <a:cubicBezTo>
                      <a:pt x="15145" y="0"/>
                      <a:pt x="0" y="15145"/>
                      <a:pt x="0" y="3384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2" name="Google Shape;652;p9"/>
            <p:cNvGrpSpPr/>
            <p:nvPr/>
          </p:nvGrpSpPr>
          <p:grpSpPr>
            <a:xfrm>
              <a:off x="4152443" y="4562580"/>
              <a:ext cx="967343" cy="429503"/>
              <a:chOff x="10539306" y="5035130"/>
              <a:chExt cx="623569" cy="276884"/>
            </a:xfrm>
          </p:grpSpPr>
          <p:sp>
            <p:nvSpPr>
              <p:cNvPr id="653" name="Google Shape;653;p9"/>
              <p:cNvSpPr/>
              <p:nvPr/>
            </p:nvSpPr>
            <p:spPr>
              <a:xfrm>
                <a:off x="10541551" y="5035130"/>
                <a:ext cx="617415" cy="209769"/>
              </a:xfrm>
              <a:custGeom>
                <a:avLst/>
                <a:gdLst/>
                <a:ahLst/>
                <a:cxnLst/>
                <a:rect l="l" t="t" r="r" b="b"/>
                <a:pathLst>
                  <a:path w="617415" h="209769" extrusionOk="0">
                    <a:moveTo>
                      <a:pt x="28221" y="142079"/>
                    </a:moveTo>
                    <a:cubicBezTo>
                      <a:pt x="64341" y="118686"/>
                      <a:pt x="139000" y="107238"/>
                      <a:pt x="158838" y="104537"/>
                    </a:cubicBezTo>
                    <a:cubicBezTo>
                      <a:pt x="162037" y="104110"/>
                      <a:pt x="164952" y="102688"/>
                      <a:pt x="167228" y="100412"/>
                    </a:cubicBezTo>
                    <a:cubicBezTo>
                      <a:pt x="182230" y="85765"/>
                      <a:pt x="242811" y="28883"/>
                      <a:pt x="293151" y="13880"/>
                    </a:cubicBezTo>
                    <a:cubicBezTo>
                      <a:pt x="351100" y="-3398"/>
                      <a:pt x="478019" y="-5816"/>
                      <a:pt x="510087" y="13880"/>
                    </a:cubicBezTo>
                    <a:cubicBezTo>
                      <a:pt x="529285" y="25683"/>
                      <a:pt x="553744" y="47156"/>
                      <a:pt x="571591" y="62515"/>
                    </a:cubicBezTo>
                    <a:cubicBezTo>
                      <a:pt x="571591" y="62515"/>
                      <a:pt x="608352" y="92733"/>
                      <a:pt x="614182" y="122454"/>
                    </a:cubicBezTo>
                    <a:cubicBezTo>
                      <a:pt x="620013" y="152175"/>
                      <a:pt x="617880" y="187230"/>
                      <a:pt x="608423" y="196686"/>
                    </a:cubicBezTo>
                    <a:cubicBezTo>
                      <a:pt x="598966" y="206143"/>
                      <a:pt x="580337" y="209769"/>
                      <a:pt x="580337" y="209769"/>
                    </a:cubicBezTo>
                    <a:lnTo>
                      <a:pt x="15351" y="209769"/>
                    </a:lnTo>
                    <a:cubicBezTo>
                      <a:pt x="7601" y="209769"/>
                      <a:pt x="1202" y="203868"/>
                      <a:pt x="349" y="196188"/>
                    </a:cubicBezTo>
                    <a:cubicBezTo>
                      <a:pt x="-1216" y="181897"/>
                      <a:pt x="1558" y="159215"/>
                      <a:pt x="28150" y="1420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54" name="Google Shape;654;p9"/>
              <p:cNvGrpSpPr/>
              <p:nvPr/>
            </p:nvGrpSpPr>
            <p:grpSpPr>
              <a:xfrm>
                <a:off x="10720796" y="5048597"/>
                <a:ext cx="366834" cy="91424"/>
                <a:chOff x="10720796" y="5048597"/>
                <a:chExt cx="366834" cy="91424"/>
              </a:xfrm>
            </p:grpSpPr>
            <p:sp>
              <p:nvSpPr>
                <p:cNvPr id="655" name="Google Shape;655;p9"/>
                <p:cNvSpPr/>
                <p:nvPr/>
              </p:nvSpPr>
              <p:spPr>
                <a:xfrm>
                  <a:off x="10720796" y="5049152"/>
                  <a:ext cx="203852" cy="90869"/>
                </a:xfrm>
                <a:custGeom>
                  <a:avLst/>
                  <a:gdLst/>
                  <a:ahLst/>
                  <a:cxnLst/>
                  <a:rect l="l" t="t" r="r" b="b"/>
                  <a:pathLst>
                    <a:path w="203852" h="90869" extrusionOk="0">
                      <a:moveTo>
                        <a:pt x="192761" y="80418"/>
                      </a:moveTo>
                      <a:lnTo>
                        <a:pt x="0" y="90870"/>
                      </a:lnTo>
                      <a:cubicBezTo>
                        <a:pt x="0" y="90870"/>
                        <a:pt x="69539" y="31925"/>
                        <a:pt x="109001" y="14718"/>
                      </a:cubicBezTo>
                      <a:cubicBezTo>
                        <a:pt x="128839" y="6044"/>
                        <a:pt x="166239" y="1564"/>
                        <a:pt x="203853" y="0"/>
                      </a:cubicBezTo>
                      <a:lnTo>
                        <a:pt x="192832" y="804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9"/>
                <p:cNvSpPr/>
                <p:nvPr/>
              </p:nvSpPr>
              <p:spPr>
                <a:xfrm>
                  <a:off x="10940717" y="5048597"/>
                  <a:ext cx="146913" cy="79550"/>
                </a:xfrm>
                <a:custGeom>
                  <a:avLst/>
                  <a:gdLst/>
                  <a:ahLst/>
                  <a:cxnLst/>
                  <a:rect l="l" t="t" r="r" b="b"/>
                  <a:pathLst>
                    <a:path w="146913" h="79550" extrusionOk="0">
                      <a:moveTo>
                        <a:pt x="0" y="129"/>
                      </a:moveTo>
                      <a:cubicBezTo>
                        <a:pt x="31570" y="-440"/>
                        <a:pt x="61504" y="911"/>
                        <a:pt x="79280" y="3542"/>
                      </a:cubicBezTo>
                      <a:cubicBezTo>
                        <a:pt x="103028" y="7026"/>
                        <a:pt x="126706" y="28214"/>
                        <a:pt x="142775" y="45848"/>
                      </a:cubicBezTo>
                      <a:cubicBezTo>
                        <a:pt x="151805" y="55731"/>
                        <a:pt x="145121" y="71658"/>
                        <a:pt x="131754" y="72369"/>
                      </a:cubicBezTo>
                      <a:lnTo>
                        <a:pt x="0" y="79551"/>
                      </a:lnTo>
                      <a:lnTo>
                        <a:pt x="0" y="2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7" name="Google Shape;657;p9"/>
              <p:cNvSpPr/>
              <p:nvPr/>
            </p:nvSpPr>
            <p:spPr>
              <a:xfrm>
                <a:off x="10539306" y="5184240"/>
                <a:ext cx="59974" cy="39447"/>
              </a:xfrm>
              <a:custGeom>
                <a:avLst/>
                <a:gdLst/>
                <a:ahLst/>
                <a:cxnLst/>
                <a:rect l="l" t="t" r="r" b="b"/>
                <a:pathLst>
                  <a:path w="59974" h="39447" extrusionOk="0">
                    <a:moveTo>
                      <a:pt x="18521" y="2497"/>
                    </a:moveTo>
                    <a:cubicBezTo>
                      <a:pt x="18521" y="2497"/>
                      <a:pt x="59974" y="-3121"/>
                      <a:pt x="59974" y="2497"/>
                    </a:cubicBezTo>
                    <a:cubicBezTo>
                      <a:pt x="59974" y="8114"/>
                      <a:pt x="42981" y="31791"/>
                      <a:pt x="32031" y="35488"/>
                    </a:cubicBezTo>
                    <a:cubicBezTo>
                      <a:pt x="21081" y="39115"/>
                      <a:pt x="5296" y="40963"/>
                      <a:pt x="2239" y="37906"/>
                    </a:cubicBezTo>
                    <a:cubicBezTo>
                      <a:pt x="-819" y="34848"/>
                      <a:pt x="-4374" y="18210"/>
                      <a:pt x="18521" y="24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9"/>
              <p:cNvSpPr/>
              <p:nvPr/>
            </p:nvSpPr>
            <p:spPr>
              <a:xfrm>
                <a:off x="11141102" y="5156233"/>
                <a:ext cx="21773" cy="55958"/>
              </a:xfrm>
              <a:custGeom>
                <a:avLst/>
                <a:gdLst/>
                <a:ahLst/>
                <a:cxnLst/>
                <a:rect l="l" t="t" r="r" b="b"/>
                <a:pathLst>
                  <a:path w="21773" h="55958" extrusionOk="0">
                    <a:moveTo>
                      <a:pt x="16907" y="0"/>
                    </a:moveTo>
                    <a:cubicBezTo>
                      <a:pt x="16907" y="0"/>
                      <a:pt x="1548" y="782"/>
                      <a:pt x="1548" y="8390"/>
                    </a:cubicBezTo>
                    <a:cubicBezTo>
                      <a:pt x="1548" y="15998"/>
                      <a:pt x="-1936" y="46786"/>
                      <a:pt x="1548" y="50270"/>
                    </a:cubicBezTo>
                    <a:cubicBezTo>
                      <a:pt x="5033" y="53754"/>
                      <a:pt x="16907" y="55958"/>
                      <a:pt x="16907" y="55958"/>
                    </a:cubicBezTo>
                    <a:cubicBezTo>
                      <a:pt x="16907" y="55958"/>
                      <a:pt x="27857" y="26450"/>
                      <a:pt x="16907"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9"/>
              <p:cNvSpPr/>
              <p:nvPr/>
            </p:nvSpPr>
            <p:spPr>
              <a:xfrm rot="-798371">
                <a:off x="10953883" y="5188449"/>
                <a:ext cx="112125" cy="112125"/>
              </a:xfrm>
              <a:custGeom>
                <a:avLst/>
                <a:gdLst/>
                <a:ahLst/>
                <a:cxnLst/>
                <a:rect l="l" t="t" r="r" b="b"/>
                <a:pathLst>
                  <a:path w="112200" h="112200" extrusionOk="0">
                    <a:moveTo>
                      <a:pt x="112201" y="56100"/>
                    </a:moveTo>
                    <a:cubicBezTo>
                      <a:pt x="112201" y="87084"/>
                      <a:pt x="87084" y="112201"/>
                      <a:pt x="56100" y="112201"/>
                    </a:cubicBezTo>
                    <a:cubicBezTo>
                      <a:pt x="25117" y="112201"/>
                      <a:pt x="0" y="87084"/>
                      <a:pt x="0" y="56100"/>
                    </a:cubicBezTo>
                    <a:cubicBezTo>
                      <a:pt x="0" y="25117"/>
                      <a:pt x="25117" y="0"/>
                      <a:pt x="56100" y="0"/>
                    </a:cubicBezTo>
                    <a:cubicBezTo>
                      <a:pt x="87084" y="0"/>
                      <a:pt x="112201" y="25117"/>
                      <a:pt x="112201" y="561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9"/>
              <p:cNvSpPr/>
              <p:nvPr/>
            </p:nvSpPr>
            <p:spPr>
              <a:xfrm>
                <a:off x="10977833" y="5212973"/>
                <a:ext cx="63992" cy="63992"/>
              </a:xfrm>
              <a:custGeom>
                <a:avLst/>
                <a:gdLst/>
                <a:ahLst/>
                <a:cxnLst/>
                <a:rect l="l" t="t" r="r" b="b"/>
                <a:pathLst>
                  <a:path w="63992" h="63992" extrusionOk="0">
                    <a:moveTo>
                      <a:pt x="0" y="31996"/>
                    </a:moveTo>
                    <a:cubicBezTo>
                      <a:pt x="0" y="49630"/>
                      <a:pt x="14292" y="63993"/>
                      <a:pt x="31996" y="63993"/>
                    </a:cubicBezTo>
                    <a:cubicBezTo>
                      <a:pt x="49701" y="63993"/>
                      <a:pt x="63993" y="49701"/>
                      <a:pt x="63993" y="31996"/>
                    </a:cubicBezTo>
                    <a:cubicBezTo>
                      <a:pt x="63993" y="14292"/>
                      <a:pt x="49701" y="0"/>
                      <a:pt x="31996" y="0"/>
                    </a:cubicBezTo>
                    <a:cubicBezTo>
                      <a:pt x="14292" y="0"/>
                      <a:pt x="0" y="14292"/>
                      <a:pt x="0" y="3199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9"/>
              <p:cNvSpPr/>
              <p:nvPr/>
            </p:nvSpPr>
            <p:spPr>
              <a:xfrm rot="-798371">
                <a:off x="10622740" y="5188492"/>
                <a:ext cx="112125" cy="112125"/>
              </a:xfrm>
              <a:custGeom>
                <a:avLst/>
                <a:gdLst/>
                <a:ahLst/>
                <a:cxnLst/>
                <a:rect l="l" t="t" r="r" b="b"/>
                <a:pathLst>
                  <a:path w="112200" h="112200" extrusionOk="0">
                    <a:moveTo>
                      <a:pt x="112201" y="56100"/>
                    </a:moveTo>
                    <a:cubicBezTo>
                      <a:pt x="112201" y="87084"/>
                      <a:pt x="87084" y="112201"/>
                      <a:pt x="56100" y="112201"/>
                    </a:cubicBezTo>
                    <a:cubicBezTo>
                      <a:pt x="25117" y="112201"/>
                      <a:pt x="0" y="87084"/>
                      <a:pt x="0" y="56100"/>
                    </a:cubicBezTo>
                    <a:cubicBezTo>
                      <a:pt x="0" y="25117"/>
                      <a:pt x="25117" y="0"/>
                      <a:pt x="56100" y="0"/>
                    </a:cubicBezTo>
                    <a:cubicBezTo>
                      <a:pt x="87084" y="0"/>
                      <a:pt x="112201" y="25117"/>
                      <a:pt x="112201" y="561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9"/>
              <p:cNvSpPr/>
              <p:nvPr/>
            </p:nvSpPr>
            <p:spPr>
              <a:xfrm>
                <a:off x="10646706" y="5212973"/>
                <a:ext cx="63992" cy="63992"/>
              </a:xfrm>
              <a:custGeom>
                <a:avLst/>
                <a:gdLst/>
                <a:ahLst/>
                <a:cxnLst/>
                <a:rect l="l" t="t" r="r" b="b"/>
                <a:pathLst>
                  <a:path w="63992" h="63992" extrusionOk="0">
                    <a:moveTo>
                      <a:pt x="0" y="31996"/>
                    </a:moveTo>
                    <a:cubicBezTo>
                      <a:pt x="0" y="49630"/>
                      <a:pt x="14292" y="63993"/>
                      <a:pt x="31996" y="63993"/>
                    </a:cubicBezTo>
                    <a:cubicBezTo>
                      <a:pt x="49701" y="63993"/>
                      <a:pt x="63993" y="49701"/>
                      <a:pt x="63993" y="31996"/>
                    </a:cubicBezTo>
                    <a:cubicBezTo>
                      <a:pt x="63993" y="14292"/>
                      <a:pt x="49701" y="0"/>
                      <a:pt x="31996" y="0"/>
                    </a:cubicBezTo>
                    <a:cubicBezTo>
                      <a:pt x="14292" y="0"/>
                      <a:pt x="0" y="14292"/>
                      <a:pt x="0" y="3199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63" name="Google Shape;663;p9"/>
          <p:cNvSpPr txBox="1">
            <a:spLocks noGrp="1"/>
          </p:cNvSpPr>
          <p:nvPr>
            <p:ph type="title"/>
          </p:nvPr>
        </p:nvSpPr>
        <p:spPr>
          <a:xfrm>
            <a:off x="2862750" y="1441650"/>
            <a:ext cx="3418500" cy="1108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400"/>
              <a:buNone/>
              <a:defRPr sz="6000"/>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664" name="Google Shape;664;p9"/>
          <p:cNvSpPr txBox="1">
            <a:spLocks noGrp="1"/>
          </p:cNvSpPr>
          <p:nvPr>
            <p:ph type="subTitle" idx="1"/>
          </p:nvPr>
        </p:nvSpPr>
        <p:spPr>
          <a:xfrm>
            <a:off x="2862750" y="2473650"/>
            <a:ext cx="3418500" cy="92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7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975"/>
        <p:cNvGrpSpPr/>
        <p:nvPr/>
      </p:nvGrpSpPr>
      <p:grpSpPr>
        <a:xfrm>
          <a:off x="0" y="0"/>
          <a:ext cx="0" cy="0"/>
          <a:chOff x="0" y="0"/>
          <a:chExt cx="0" cy="0"/>
        </a:xfrm>
      </p:grpSpPr>
      <p:grpSp>
        <p:nvGrpSpPr>
          <p:cNvPr id="976" name="Google Shape;976;p15"/>
          <p:cNvGrpSpPr/>
          <p:nvPr/>
        </p:nvGrpSpPr>
        <p:grpSpPr>
          <a:xfrm>
            <a:off x="-1061171" y="-1898801"/>
            <a:ext cx="11141634" cy="7042181"/>
            <a:chOff x="-1061171" y="-1898801"/>
            <a:chExt cx="11141634" cy="7042181"/>
          </a:xfrm>
        </p:grpSpPr>
        <p:sp>
          <p:nvSpPr>
            <p:cNvPr id="977" name="Google Shape;977;p15"/>
            <p:cNvSpPr/>
            <p:nvPr/>
          </p:nvSpPr>
          <p:spPr>
            <a:xfrm flipH="1">
              <a:off x="-1061171" y="3644270"/>
              <a:ext cx="4079121" cy="1475043"/>
            </a:xfrm>
            <a:custGeom>
              <a:avLst/>
              <a:gdLst/>
              <a:ahLst/>
              <a:cxnLst/>
              <a:rect l="l" t="t" r="r" b="b"/>
              <a:pathLst>
                <a:path w="4743164" h="1715166" extrusionOk="0">
                  <a:moveTo>
                    <a:pt x="24955" y="1715167"/>
                  </a:moveTo>
                  <a:cubicBezTo>
                    <a:pt x="8763" y="1654111"/>
                    <a:pt x="0" y="1590008"/>
                    <a:pt x="0" y="1523809"/>
                  </a:cubicBezTo>
                  <a:cubicBezTo>
                    <a:pt x="0" y="1113473"/>
                    <a:pt x="332613" y="780859"/>
                    <a:pt x="742950" y="780859"/>
                  </a:cubicBezTo>
                  <a:cubicBezTo>
                    <a:pt x="843725" y="780859"/>
                    <a:pt x="939737" y="801052"/>
                    <a:pt x="1027367" y="837343"/>
                  </a:cubicBezTo>
                  <a:cubicBezTo>
                    <a:pt x="1145953" y="584549"/>
                    <a:pt x="1402556" y="409384"/>
                    <a:pt x="1700213" y="409384"/>
                  </a:cubicBezTo>
                  <a:cubicBezTo>
                    <a:pt x="1771841" y="409384"/>
                    <a:pt x="1840992" y="419767"/>
                    <a:pt x="1906619" y="438626"/>
                  </a:cubicBezTo>
                  <a:cubicBezTo>
                    <a:pt x="2121980" y="171164"/>
                    <a:pt x="2452116" y="0"/>
                    <a:pt x="2822162" y="0"/>
                  </a:cubicBezTo>
                  <a:cubicBezTo>
                    <a:pt x="3305937" y="0"/>
                    <a:pt x="3721418" y="292417"/>
                    <a:pt x="3901535" y="710184"/>
                  </a:cubicBezTo>
                  <a:cubicBezTo>
                    <a:pt x="3910584" y="709898"/>
                    <a:pt x="3919728" y="709517"/>
                    <a:pt x="3928872" y="709517"/>
                  </a:cubicBezTo>
                  <a:cubicBezTo>
                    <a:pt x="4378547" y="709517"/>
                    <a:pt x="4743164" y="1074134"/>
                    <a:pt x="4743164" y="1523809"/>
                  </a:cubicBezTo>
                  <a:cubicBezTo>
                    <a:pt x="4743164" y="1589722"/>
                    <a:pt x="4735163" y="1653731"/>
                    <a:pt x="4720304" y="1715167"/>
                  </a:cubicBezTo>
                  <a:lnTo>
                    <a:pt x="24955" y="1715167"/>
                  </a:lnTo>
                  <a:close/>
                </a:path>
              </a:pathLst>
            </a:custGeom>
            <a:solidFill>
              <a:srgbClr val="D7D5D7">
                <a:alpha val="49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15"/>
            <p:cNvSpPr/>
            <p:nvPr/>
          </p:nvSpPr>
          <p:spPr>
            <a:xfrm>
              <a:off x="6001342" y="3635470"/>
              <a:ext cx="4079121" cy="1475043"/>
            </a:xfrm>
            <a:custGeom>
              <a:avLst/>
              <a:gdLst/>
              <a:ahLst/>
              <a:cxnLst/>
              <a:rect l="l" t="t" r="r" b="b"/>
              <a:pathLst>
                <a:path w="4743164" h="1715166" extrusionOk="0">
                  <a:moveTo>
                    <a:pt x="24955" y="1715167"/>
                  </a:moveTo>
                  <a:cubicBezTo>
                    <a:pt x="8763" y="1654111"/>
                    <a:pt x="0" y="1590008"/>
                    <a:pt x="0" y="1523809"/>
                  </a:cubicBezTo>
                  <a:cubicBezTo>
                    <a:pt x="0" y="1113473"/>
                    <a:pt x="332613" y="780859"/>
                    <a:pt x="742950" y="780859"/>
                  </a:cubicBezTo>
                  <a:cubicBezTo>
                    <a:pt x="843725" y="780859"/>
                    <a:pt x="939737" y="801052"/>
                    <a:pt x="1027367" y="837343"/>
                  </a:cubicBezTo>
                  <a:cubicBezTo>
                    <a:pt x="1145953" y="584549"/>
                    <a:pt x="1402556" y="409384"/>
                    <a:pt x="1700213" y="409384"/>
                  </a:cubicBezTo>
                  <a:cubicBezTo>
                    <a:pt x="1771841" y="409384"/>
                    <a:pt x="1840992" y="419767"/>
                    <a:pt x="1906619" y="438626"/>
                  </a:cubicBezTo>
                  <a:cubicBezTo>
                    <a:pt x="2121980" y="171164"/>
                    <a:pt x="2452116" y="0"/>
                    <a:pt x="2822162" y="0"/>
                  </a:cubicBezTo>
                  <a:cubicBezTo>
                    <a:pt x="3305937" y="0"/>
                    <a:pt x="3721418" y="292417"/>
                    <a:pt x="3901535" y="710184"/>
                  </a:cubicBezTo>
                  <a:cubicBezTo>
                    <a:pt x="3910584" y="709898"/>
                    <a:pt x="3919728" y="709517"/>
                    <a:pt x="3928872" y="709517"/>
                  </a:cubicBezTo>
                  <a:cubicBezTo>
                    <a:pt x="4378547" y="709517"/>
                    <a:pt x="4743164" y="1074134"/>
                    <a:pt x="4743164" y="1523809"/>
                  </a:cubicBezTo>
                  <a:cubicBezTo>
                    <a:pt x="4743164" y="1589722"/>
                    <a:pt x="4735163" y="1653731"/>
                    <a:pt x="4720304" y="1715167"/>
                  </a:cubicBezTo>
                  <a:lnTo>
                    <a:pt x="24955" y="1715167"/>
                  </a:lnTo>
                  <a:close/>
                </a:path>
              </a:pathLst>
            </a:custGeom>
            <a:solidFill>
              <a:srgbClr val="D7D5D7">
                <a:alpha val="49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9" name="Google Shape;979;p15"/>
            <p:cNvGrpSpPr/>
            <p:nvPr/>
          </p:nvGrpSpPr>
          <p:grpSpPr>
            <a:xfrm>
              <a:off x="0" y="4411297"/>
              <a:ext cx="9145641" cy="732083"/>
              <a:chOff x="0" y="4411297"/>
              <a:chExt cx="9145641" cy="732083"/>
            </a:xfrm>
          </p:grpSpPr>
          <p:sp>
            <p:nvSpPr>
              <p:cNvPr id="980" name="Google Shape;980;p15"/>
              <p:cNvSpPr/>
              <p:nvPr/>
            </p:nvSpPr>
            <p:spPr>
              <a:xfrm>
                <a:off x="0" y="4411297"/>
                <a:ext cx="9145641" cy="732083"/>
              </a:xfrm>
              <a:custGeom>
                <a:avLst/>
                <a:gdLst/>
                <a:ahLst/>
                <a:cxnLst/>
                <a:rect l="l" t="t" r="r" b="b"/>
                <a:pathLst>
                  <a:path w="5332735" h="719492" extrusionOk="0">
                    <a:moveTo>
                      <a:pt x="0" y="0"/>
                    </a:moveTo>
                    <a:lnTo>
                      <a:pt x="5332736" y="0"/>
                    </a:lnTo>
                    <a:lnTo>
                      <a:pt x="5332736" y="719493"/>
                    </a:lnTo>
                    <a:lnTo>
                      <a:pt x="0" y="7194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81" name="Google Shape;981;p15"/>
              <p:cNvGrpSpPr/>
              <p:nvPr/>
            </p:nvGrpSpPr>
            <p:grpSpPr>
              <a:xfrm>
                <a:off x="199258" y="4805874"/>
                <a:ext cx="8745603" cy="54742"/>
                <a:chOff x="6211719" y="5092027"/>
                <a:chExt cx="5100369" cy="31925"/>
              </a:xfrm>
            </p:grpSpPr>
            <p:sp>
              <p:nvSpPr>
                <p:cNvPr id="982" name="Google Shape;982;p15"/>
                <p:cNvSpPr/>
                <p:nvPr/>
              </p:nvSpPr>
              <p:spPr>
                <a:xfrm>
                  <a:off x="6211719"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15"/>
                <p:cNvSpPr/>
                <p:nvPr/>
              </p:nvSpPr>
              <p:spPr>
                <a:xfrm>
                  <a:off x="6744352"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15"/>
                <p:cNvSpPr/>
                <p:nvPr/>
              </p:nvSpPr>
              <p:spPr>
                <a:xfrm>
                  <a:off x="7276986"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15"/>
                <p:cNvSpPr/>
                <p:nvPr/>
              </p:nvSpPr>
              <p:spPr>
                <a:xfrm>
                  <a:off x="7809620"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15"/>
                <p:cNvSpPr/>
                <p:nvPr/>
              </p:nvSpPr>
              <p:spPr>
                <a:xfrm>
                  <a:off x="8342253"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15"/>
                <p:cNvSpPr/>
                <p:nvPr/>
              </p:nvSpPr>
              <p:spPr>
                <a:xfrm>
                  <a:off x="8874887"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15"/>
                <p:cNvSpPr/>
                <p:nvPr/>
              </p:nvSpPr>
              <p:spPr>
                <a:xfrm>
                  <a:off x="9407449"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15"/>
                <p:cNvSpPr/>
                <p:nvPr/>
              </p:nvSpPr>
              <p:spPr>
                <a:xfrm>
                  <a:off x="9940083"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15"/>
                <p:cNvSpPr/>
                <p:nvPr/>
              </p:nvSpPr>
              <p:spPr>
                <a:xfrm>
                  <a:off x="10472717"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15"/>
                <p:cNvSpPr/>
                <p:nvPr/>
              </p:nvSpPr>
              <p:spPr>
                <a:xfrm>
                  <a:off x="11005350"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2" name="Google Shape;992;p15"/>
              <p:cNvSpPr/>
              <p:nvPr/>
            </p:nvSpPr>
            <p:spPr>
              <a:xfrm>
                <a:off x="0" y="4411297"/>
                <a:ext cx="9145641" cy="115900"/>
              </a:xfrm>
              <a:custGeom>
                <a:avLst/>
                <a:gdLst/>
                <a:ahLst/>
                <a:cxnLst/>
                <a:rect l="l" t="t" r="r" b="b"/>
                <a:pathLst>
                  <a:path w="5332735" h="113907" extrusionOk="0">
                    <a:moveTo>
                      <a:pt x="0" y="0"/>
                    </a:moveTo>
                    <a:lnTo>
                      <a:pt x="5332736" y="0"/>
                    </a:lnTo>
                    <a:lnTo>
                      <a:pt x="5332736" y="113907"/>
                    </a:lnTo>
                    <a:lnTo>
                      <a:pt x="0" y="11390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3" name="Google Shape;993;p15"/>
            <p:cNvGrpSpPr/>
            <p:nvPr/>
          </p:nvGrpSpPr>
          <p:grpSpPr>
            <a:xfrm>
              <a:off x="5496283" y="4297732"/>
              <a:ext cx="1036190" cy="494122"/>
              <a:chOff x="6254310" y="4961498"/>
              <a:chExt cx="749071" cy="357205"/>
            </a:xfrm>
          </p:grpSpPr>
          <p:sp>
            <p:nvSpPr>
              <p:cNvPr id="994" name="Google Shape;994;p15"/>
              <p:cNvSpPr/>
              <p:nvPr/>
            </p:nvSpPr>
            <p:spPr>
              <a:xfrm>
                <a:off x="6275909" y="4961498"/>
                <a:ext cx="708346" cy="310063"/>
              </a:xfrm>
              <a:custGeom>
                <a:avLst/>
                <a:gdLst/>
                <a:ahLst/>
                <a:cxnLst/>
                <a:rect l="l" t="t" r="r" b="b"/>
                <a:pathLst>
                  <a:path w="708346" h="310063" extrusionOk="0">
                    <a:moveTo>
                      <a:pt x="681255" y="310064"/>
                    </a:moveTo>
                    <a:lnTo>
                      <a:pt x="10966" y="310064"/>
                    </a:lnTo>
                    <a:cubicBezTo>
                      <a:pt x="10966" y="310064"/>
                      <a:pt x="-13707" y="235975"/>
                      <a:pt x="10966" y="211302"/>
                    </a:cubicBezTo>
                    <a:cubicBezTo>
                      <a:pt x="35638" y="186629"/>
                      <a:pt x="150115" y="157406"/>
                      <a:pt x="156869" y="150722"/>
                    </a:cubicBezTo>
                    <a:cubicBezTo>
                      <a:pt x="163624" y="144038"/>
                      <a:pt x="253356" y="27287"/>
                      <a:pt x="269070" y="11573"/>
                    </a:cubicBezTo>
                    <a:cubicBezTo>
                      <a:pt x="284784" y="-4141"/>
                      <a:pt x="625866" y="-3572"/>
                      <a:pt x="654591" y="11573"/>
                    </a:cubicBezTo>
                    <a:cubicBezTo>
                      <a:pt x="665755" y="17475"/>
                      <a:pt x="700311" y="204689"/>
                      <a:pt x="708203" y="280272"/>
                    </a:cubicBezTo>
                    <a:cubicBezTo>
                      <a:pt x="709838" y="296270"/>
                      <a:pt x="697324" y="310064"/>
                      <a:pt x="681255" y="3100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15"/>
              <p:cNvSpPr/>
              <p:nvPr/>
            </p:nvSpPr>
            <p:spPr>
              <a:xfrm>
                <a:off x="6395307" y="4961498"/>
                <a:ext cx="571811" cy="167164"/>
              </a:xfrm>
              <a:custGeom>
                <a:avLst/>
                <a:gdLst/>
                <a:ahLst/>
                <a:cxnLst/>
                <a:rect l="l" t="t" r="r" b="b"/>
                <a:pathLst>
                  <a:path w="571811" h="167164" extrusionOk="0">
                    <a:moveTo>
                      <a:pt x="0" y="164658"/>
                    </a:moveTo>
                    <a:cubicBezTo>
                      <a:pt x="19909" y="158045"/>
                      <a:pt x="35125" y="153068"/>
                      <a:pt x="37471" y="150722"/>
                    </a:cubicBezTo>
                    <a:cubicBezTo>
                      <a:pt x="44226" y="143967"/>
                      <a:pt x="133958" y="27287"/>
                      <a:pt x="149672" y="11573"/>
                    </a:cubicBezTo>
                    <a:cubicBezTo>
                      <a:pt x="165386" y="-4141"/>
                      <a:pt x="506468" y="-3572"/>
                      <a:pt x="535193" y="11573"/>
                    </a:cubicBezTo>
                    <a:cubicBezTo>
                      <a:pt x="542233" y="15270"/>
                      <a:pt x="558657" y="91635"/>
                      <a:pt x="571812" y="166365"/>
                    </a:cubicBezTo>
                    <a:cubicBezTo>
                      <a:pt x="453211" y="168427"/>
                      <a:pt x="142988" y="166009"/>
                      <a:pt x="0" y="1646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96" name="Google Shape;996;p15"/>
              <p:cNvGrpSpPr/>
              <p:nvPr/>
            </p:nvGrpSpPr>
            <p:grpSpPr>
              <a:xfrm>
                <a:off x="6457451" y="4978709"/>
                <a:ext cx="489261" cy="124694"/>
                <a:chOff x="6457451" y="4978709"/>
                <a:chExt cx="489261" cy="124694"/>
              </a:xfrm>
            </p:grpSpPr>
            <p:sp>
              <p:nvSpPr>
                <p:cNvPr id="997" name="Google Shape;997;p15"/>
                <p:cNvSpPr/>
                <p:nvPr/>
              </p:nvSpPr>
              <p:spPr>
                <a:xfrm>
                  <a:off x="6457451" y="4980324"/>
                  <a:ext cx="193116" cy="123008"/>
                </a:xfrm>
                <a:custGeom>
                  <a:avLst/>
                  <a:gdLst/>
                  <a:ahLst/>
                  <a:cxnLst/>
                  <a:rect l="l" t="t" r="r" b="b"/>
                  <a:pathLst>
                    <a:path w="193116" h="123008" extrusionOk="0">
                      <a:moveTo>
                        <a:pt x="162897" y="123008"/>
                      </a:moveTo>
                      <a:lnTo>
                        <a:pt x="0" y="123008"/>
                      </a:lnTo>
                      <a:cubicBezTo>
                        <a:pt x="0" y="123008"/>
                        <a:pt x="79920" y="15856"/>
                        <a:pt x="112201" y="7395"/>
                      </a:cubicBezTo>
                      <a:cubicBezTo>
                        <a:pt x="125568" y="3840"/>
                        <a:pt x="155858" y="1493"/>
                        <a:pt x="193116" y="0"/>
                      </a:cubicBezTo>
                      <a:lnTo>
                        <a:pt x="162897" y="12300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998;p15"/>
                <p:cNvSpPr/>
                <p:nvPr/>
              </p:nvSpPr>
              <p:spPr>
                <a:xfrm>
                  <a:off x="6645946" y="4978709"/>
                  <a:ext cx="149529" cy="124694"/>
                </a:xfrm>
                <a:custGeom>
                  <a:avLst/>
                  <a:gdLst/>
                  <a:ahLst/>
                  <a:cxnLst/>
                  <a:rect l="l" t="t" r="r" b="b"/>
                  <a:pathLst>
                    <a:path w="149529" h="124694" extrusionOk="0">
                      <a:moveTo>
                        <a:pt x="0" y="124624"/>
                      </a:moveTo>
                      <a:cubicBezTo>
                        <a:pt x="3768" y="99595"/>
                        <a:pt x="15358" y="24084"/>
                        <a:pt x="19980" y="1117"/>
                      </a:cubicBezTo>
                      <a:cubicBezTo>
                        <a:pt x="58518" y="-20"/>
                        <a:pt x="102602" y="-305"/>
                        <a:pt x="142846" y="335"/>
                      </a:cubicBezTo>
                      <a:lnTo>
                        <a:pt x="149530" y="124695"/>
                      </a:lnTo>
                      <a:lnTo>
                        <a:pt x="0" y="12469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15"/>
                <p:cNvSpPr/>
                <p:nvPr/>
              </p:nvSpPr>
              <p:spPr>
                <a:xfrm>
                  <a:off x="6810052" y="4979328"/>
                  <a:ext cx="136660" cy="123932"/>
                </a:xfrm>
                <a:custGeom>
                  <a:avLst/>
                  <a:gdLst/>
                  <a:ahLst/>
                  <a:cxnLst/>
                  <a:rect l="l" t="t" r="r" b="b"/>
                  <a:pathLst>
                    <a:path w="136660" h="123932" extrusionOk="0">
                      <a:moveTo>
                        <a:pt x="71" y="0"/>
                      </a:moveTo>
                      <a:cubicBezTo>
                        <a:pt x="54892" y="1280"/>
                        <a:pt x="98336" y="4124"/>
                        <a:pt x="103028" y="8319"/>
                      </a:cubicBezTo>
                      <a:cubicBezTo>
                        <a:pt x="115400" y="19269"/>
                        <a:pt x="136660" y="123933"/>
                        <a:pt x="136660" y="123933"/>
                      </a:cubicBezTo>
                      <a:lnTo>
                        <a:pt x="7110" y="123933"/>
                      </a:lnTo>
                      <a:cubicBezTo>
                        <a:pt x="6613" y="97483"/>
                        <a:pt x="4906" y="33561"/>
                        <a:pt x="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0" name="Google Shape;1000;p15"/>
              <p:cNvGrpSpPr/>
              <p:nvPr/>
            </p:nvGrpSpPr>
            <p:grpSpPr>
              <a:xfrm>
                <a:off x="6374616" y="5204654"/>
                <a:ext cx="114049" cy="114049"/>
                <a:chOff x="6374616" y="5204654"/>
                <a:chExt cx="114049" cy="114049"/>
              </a:xfrm>
            </p:grpSpPr>
            <p:sp>
              <p:nvSpPr>
                <p:cNvPr id="1001" name="Google Shape;1001;p15"/>
                <p:cNvSpPr/>
                <p:nvPr/>
              </p:nvSpPr>
              <p:spPr>
                <a:xfrm>
                  <a:off x="6374616" y="5204654"/>
                  <a:ext cx="114049" cy="114049"/>
                </a:xfrm>
                <a:custGeom>
                  <a:avLst/>
                  <a:gdLst/>
                  <a:ahLst/>
                  <a:cxnLst/>
                  <a:rect l="l" t="t" r="r" b="b"/>
                  <a:pathLst>
                    <a:path w="114049" h="114049" extrusionOk="0">
                      <a:moveTo>
                        <a:pt x="114049" y="57025"/>
                      </a:moveTo>
                      <a:cubicBezTo>
                        <a:pt x="114049" y="88519"/>
                        <a:pt x="88519" y="114049"/>
                        <a:pt x="57025" y="114049"/>
                      </a:cubicBezTo>
                      <a:cubicBezTo>
                        <a:pt x="25531" y="114049"/>
                        <a:pt x="0" y="88519"/>
                        <a:pt x="0" y="57025"/>
                      </a:cubicBezTo>
                      <a:cubicBezTo>
                        <a:pt x="0" y="25531"/>
                        <a:pt x="25531" y="0"/>
                        <a:pt x="57025" y="0"/>
                      </a:cubicBezTo>
                      <a:cubicBezTo>
                        <a:pt x="88519" y="0"/>
                        <a:pt x="114049" y="25531"/>
                        <a:pt x="114049" y="57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2" name="Google Shape;1002;p15"/>
                <p:cNvSpPr/>
                <p:nvPr/>
              </p:nvSpPr>
              <p:spPr>
                <a:xfrm>
                  <a:off x="6399075" y="5229185"/>
                  <a:ext cx="64988" cy="64988"/>
                </a:xfrm>
                <a:custGeom>
                  <a:avLst/>
                  <a:gdLst/>
                  <a:ahLst/>
                  <a:cxnLst/>
                  <a:rect l="l" t="t" r="r" b="b"/>
                  <a:pathLst>
                    <a:path w="64988" h="64988" extrusionOk="0">
                      <a:moveTo>
                        <a:pt x="0" y="32494"/>
                      </a:moveTo>
                      <a:cubicBezTo>
                        <a:pt x="0" y="50483"/>
                        <a:pt x="14576" y="64988"/>
                        <a:pt x="32494" y="64988"/>
                      </a:cubicBezTo>
                      <a:cubicBezTo>
                        <a:pt x="50412" y="64988"/>
                        <a:pt x="64988" y="50412"/>
                        <a:pt x="64988" y="32494"/>
                      </a:cubicBezTo>
                      <a:cubicBezTo>
                        <a:pt x="64988" y="14576"/>
                        <a:pt x="50412" y="0"/>
                        <a:pt x="32494" y="0"/>
                      </a:cubicBezTo>
                      <a:cubicBezTo>
                        <a:pt x="14576" y="0"/>
                        <a:pt x="0" y="14576"/>
                        <a:pt x="0" y="324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3" name="Google Shape;1003;p15"/>
              <p:cNvGrpSpPr/>
              <p:nvPr/>
            </p:nvGrpSpPr>
            <p:grpSpPr>
              <a:xfrm>
                <a:off x="6789361" y="5204654"/>
                <a:ext cx="114049" cy="114049"/>
                <a:chOff x="6789361" y="5204654"/>
                <a:chExt cx="114049" cy="114049"/>
              </a:xfrm>
            </p:grpSpPr>
            <p:sp>
              <p:nvSpPr>
                <p:cNvPr id="1004" name="Google Shape;1004;p15"/>
                <p:cNvSpPr/>
                <p:nvPr/>
              </p:nvSpPr>
              <p:spPr>
                <a:xfrm>
                  <a:off x="6789361" y="5204654"/>
                  <a:ext cx="114049" cy="114049"/>
                </a:xfrm>
                <a:custGeom>
                  <a:avLst/>
                  <a:gdLst/>
                  <a:ahLst/>
                  <a:cxnLst/>
                  <a:rect l="l" t="t" r="r" b="b"/>
                  <a:pathLst>
                    <a:path w="114049" h="114049" extrusionOk="0">
                      <a:moveTo>
                        <a:pt x="114049" y="57025"/>
                      </a:moveTo>
                      <a:cubicBezTo>
                        <a:pt x="114049" y="88519"/>
                        <a:pt x="88519" y="114049"/>
                        <a:pt x="57025" y="114049"/>
                      </a:cubicBezTo>
                      <a:cubicBezTo>
                        <a:pt x="25531" y="114049"/>
                        <a:pt x="0" y="88519"/>
                        <a:pt x="0" y="57025"/>
                      </a:cubicBezTo>
                      <a:cubicBezTo>
                        <a:pt x="0" y="25531"/>
                        <a:pt x="25531" y="0"/>
                        <a:pt x="57025" y="0"/>
                      </a:cubicBezTo>
                      <a:cubicBezTo>
                        <a:pt x="88519" y="0"/>
                        <a:pt x="114049" y="25531"/>
                        <a:pt x="114049" y="57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15"/>
                <p:cNvSpPr/>
                <p:nvPr/>
              </p:nvSpPr>
              <p:spPr>
                <a:xfrm>
                  <a:off x="6813891" y="5229185"/>
                  <a:ext cx="64988" cy="64988"/>
                </a:xfrm>
                <a:custGeom>
                  <a:avLst/>
                  <a:gdLst/>
                  <a:ahLst/>
                  <a:cxnLst/>
                  <a:rect l="l" t="t" r="r" b="b"/>
                  <a:pathLst>
                    <a:path w="64988" h="64988" extrusionOk="0">
                      <a:moveTo>
                        <a:pt x="0" y="32494"/>
                      </a:moveTo>
                      <a:cubicBezTo>
                        <a:pt x="0" y="50483"/>
                        <a:pt x="14576" y="64988"/>
                        <a:pt x="32494" y="64988"/>
                      </a:cubicBezTo>
                      <a:cubicBezTo>
                        <a:pt x="50412" y="64988"/>
                        <a:pt x="64988" y="50412"/>
                        <a:pt x="64988" y="32494"/>
                      </a:cubicBezTo>
                      <a:cubicBezTo>
                        <a:pt x="64988" y="14576"/>
                        <a:pt x="50412" y="0"/>
                        <a:pt x="32494" y="0"/>
                      </a:cubicBezTo>
                      <a:cubicBezTo>
                        <a:pt x="14576" y="0"/>
                        <a:pt x="0" y="14576"/>
                        <a:pt x="0" y="324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06" name="Google Shape;1006;p15"/>
              <p:cNvSpPr/>
              <p:nvPr/>
            </p:nvSpPr>
            <p:spPr>
              <a:xfrm>
                <a:off x="6930216" y="5204654"/>
                <a:ext cx="73165" cy="66979"/>
              </a:xfrm>
              <a:custGeom>
                <a:avLst/>
                <a:gdLst/>
                <a:ahLst/>
                <a:cxnLst/>
                <a:rect l="l" t="t" r="r" b="b"/>
                <a:pathLst>
                  <a:path w="73165" h="66979" extrusionOk="0">
                    <a:moveTo>
                      <a:pt x="55460" y="0"/>
                    </a:moveTo>
                    <a:cubicBezTo>
                      <a:pt x="65238" y="0"/>
                      <a:pt x="73165" y="7927"/>
                      <a:pt x="73165" y="17705"/>
                    </a:cubicBezTo>
                    <a:lnTo>
                      <a:pt x="73165" y="49274"/>
                    </a:lnTo>
                    <a:cubicBezTo>
                      <a:pt x="73165" y="59052"/>
                      <a:pt x="65239" y="66979"/>
                      <a:pt x="55460" y="66979"/>
                    </a:cubicBezTo>
                    <a:lnTo>
                      <a:pt x="17705" y="66979"/>
                    </a:lnTo>
                    <a:cubicBezTo>
                      <a:pt x="7927" y="66979"/>
                      <a:pt x="0" y="59052"/>
                      <a:pt x="0" y="49274"/>
                    </a:cubicBezTo>
                    <a:lnTo>
                      <a:pt x="0" y="17705"/>
                    </a:lnTo>
                    <a:cubicBezTo>
                      <a:pt x="0" y="7927"/>
                      <a:pt x="7927" y="0"/>
                      <a:pt x="1770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15"/>
              <p:cNvSpPr/>
              <p:nvPr/>
            </p:nvSpPr>
            <p:spPr>
              <a:xfrm>
                <a:off x="6254310" y="5204654"/>
                <a:ext cx="73165" cy="66979"/>
              </a:xfrm>
              <a:custGeom>
                <a:avLst/>
                <a:gdLst/>
                <a:ahLst/>
                <a:cxnLst/>
                <a:rect l="l" t="t" r="r" b="b"/>
                <a:pathLst>
                  <a:path w="73165" h="66979" extrusionOk="0">
                    <a:moveTo>
                      <a:pt x="55460" y="0"/>
                    </a:moveTo>
                    <a:cubicBezTo>
                      <a:pt x="65238" y="0"/>
                      <a:pt x="73165" y="7927"/>
                      <a:pt x="73165" y="17705"/>
                    </a:cubicBezTo>
                    <a:lnTo>
                      <a:pt x="73165" y="49274"/>
                    </a:lnTo>
                    <a:cubicBezTo>
                      <a:pt x="73165" y="59052"/>
                      <a:pt x="65238" y="66979"/>
                      <a:pt x="55460" y="66979"/>
                    </a:cubicBezTo>
                    <a:lnTo>
                      <a:pt x="17705" y="66979"/>
                    </a:lnTo>
                    <a:cubicBezTo>
                      <a:pt x="7927" y="66979"/>
                      <a:pt x="0" y="59052"/>
                      <a:pt x="0" y="49274"/>
                    </a:cubicBezTo>
                    <a:lnTo>
                      <a:pt x="0" y="17705"/>
                    </a:lnTo>
                    <a:cubicBezTo>
                      <a:pt x="0" y="7927"/>
                      <a:pt x="7927" y="0"/>
                      <a:pt x="1770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15"/>
              <p:cNvSpPr/>
              <p:nvPr/>
            </p:nvSpPr>
            <p:spPr>
              <a:xfrm>
                <a:off x="6962355" y="5157157"/>
                <a:ext cx="28938" cy="40244"/>
              </a:xfrm>
              <a:custGeom>
                <a:avLst/>
                <a:gdLst/>
                <a:ahLst/>
                <a:cxnLst/>
                <a:rect l="l" t="t" r="r" b="b"/>
                <a:pathLst>
                  <a:path w="28938" h="40244" extrusionOk="0">
                    <a:moveTo>
                      <a:pt x="22753" y="0"/>
                    </a:moveTo>
                    <a:cubicBezTo>
                      <a:pt x="26169" y="0"/>
                      <a:pt x="28939" y="2770"/>
                      <a:pt x="28939" y="6186"/>
                    </a:cubicBezTo>
                    <a:lnTo>
                      <a:pt x="28939" y="34058"/>
                    </a:lnTo>
                    <a:cubicBezTo>
                      <a:pt x="28939" y="37475"/>
                      <a:pt x="26169" y="40244"/>
                      <a:pt x="22753" y="40244"/>
                    </a:cubicBezTo>
                    <a:lnTo>
                      <a:pt x="6186" y="40244"/>
                    </a:lnTo>
                    <a:cubicBezTo>
                      <a:pt x="2770" y="40244"/>
                      <a:pt x="0" y="37475"/>
                      <a:pt x="0" y="34058"/>
                    </a:cubicBezTo>
                    <a:lnTo>
                      <a:pt x="0" y="6186"/>
                    </a:lnTo>
                    <a:cubicBezTo>
                      <a:pt x="0" y="2769"/>
                      <a:pt x="2770" y="0"/>
                      <a:pt x="6186"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15"/>
              <p:cNvSpPr/>
              <p:nvPr/>
            </p:nvSpPr>
            <p:spPr>
              <a:xfrm>
                <a:off x="6269170" y="5177635"/>
                <a:ext cx="47141" cy="21615"/>
              </a:xfrm>
              <a:custGeom>
                <a:avLst/>
                <a:gdLst/>
                <a:ahLst/>
                <a:cxnLst/>
                <a:rect l="l" t="t" r="r" b="b"/>
                <a:pathLst>
                  <a:path w="47141" h="21615" extrusionOk="0">
                    <a:moveTo>
                      <a:pt x="10808" y="0"/>
                    </a:moveTo>
                    <a:lnTo>
                      <a:pt x="36334" y="0"/>
                    </a:lnTo>
                    <a:cubicBezTo>
                      <a:pt x="42306" y="0"/>
                      <a:pt x="47141" y="4835"/>
                      <a:pt x="47141" y="10808"/>
                    </a:cubicBezTo>
                    <a:cubicBezTo>
                      <a:pt x="47141" y="16780"/>
                      <a:pt x="42306" y="21615"/>
                      <a:pt x="36334" y="21615"/>
                    </a:cubicBezTo>
                    <a:lnTo>
                      <a:pt x="10808" y="21615"/>
                    </a:lnTo>
                    <a:cubicBezTo>
                      <a:pt x="4835" y="21615"/>
                      <a:pt x="0" y="16780"/>
                      <a:pt x="0" y="10808"/>
                    </a:cubicBezTo>
                    <a:cubicBezTo>
                      <a:pt x="0" y="4835"/>
                      <a:pt x="4835" y="0"/>
                      <a:pt x="1080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0" name="Google Shape;1010;p15"/>
            <p:cNvGrpSpPr/>
            <p:nvPr/>
          </p:nvGrpSpPr>
          <p:grpSpPr>
            <a:xfrm>
              <a:off x="3907974" y="4234893"/>
              <a:ext cx="1036183" cy="480559"/>
              <a:chOff x="7466813" y="5016553"/>
              <a:chExt cx="659317" cy="305777"/>
            </a:xfrm>
          </p:grpSpPr>
          <p:sp>
            <p:nvSpPr>
              <p:cNvPr id="1011" name="Google Shape;1011;p15"/>
              <p:cNvSpPr/>
              <p:nvPr/>
            </p:nvSpPr>
            <p:spPr>
              <a:xfrm>
                <a:off x="7469242" y="5016553"/>
                <a:ext cx="652717" cy="221875"/>
              </a:xfrm>
              <a:custGeom>
                <a:avLst/>
                <a:gdLst/>
                <a:ahLst/>
                <a:cxnLst/>
                <a:rect l="l" t="t" r="r" b="b"/>
                <a:pathLst>
                  <a:path w="652717" h="221875" extrusionOk="0">
                    <a:moveTo>
                      <a:pt x="29728" y="150203"/>
                    </a:moveTo>
                    <a:cubicBezTo>
                      <a:pt x="67911" y="125459"/>
                      <a:pt x="146906" y="113372"/>
                      <a:pt x="167882" y="110457"/>
                    </a:cubicBezTo>
                    <a:cubicBezTo>
                      <a:pt x="171295" y="109959"/>
                      <a:pt x="174352" y="108537"/>
                      <a:pt x="176769" y="106119"/>
                    </a:cubicBezTo>
                    <a:cubicBezTo>
                      <a:pt x="192626" y="90619"/>
                      <a:pt x="256690" y="30466"/>
                      <a:pt x="309875" y="14681"/>
                    </a:cubicBezTo>
                    <a:cubicBezTo>
                      <a:pt x="371095" y="-3593"/>
                      <a:pt x="505337" y="-6153"/>
                      <a:pt x="539253" y="14681"/>
                    </a:cubicBezTo>
                    <a:cubicBezTo>
                      <a:pt x="559518" y="27195"/>
                      <a:pt x="585399" y="49877"/>
                      <a:pt x="604313" y="66159"/>
                    </a:cubicBezTo>
                    <a:cubicBezTo>
                      <a:pt x="604313" y="66159"/>
                      <a:pt x="643206" y="98156"/>
                      <a:pt x="649321" y="129512"/>
                    </a:cubicBezTo>
                    <a:cubicBezTo>
                      <a:pt x="655436" y="160940"/>
                      <a:pt x="653232" y="197985"/>
                      <a:pt x="643206" y="208010"/>
                    </a:cubicBezTo>
                    <a:cubicBezTo>
                      <a:pt x="633181" y="218036"/>
                      <a:pt x="613556" y="221875"/>
                      <a:pt x="613556" y="221875"/>
                    </a:cubicBezTo>
                    <a:lnTo>
                      <a:pt x="16219" y="221875"/>
                    </a:lnTo>
                    <a:cubicBezTo>
                      <a:pt x="8042" y="221875"/>
                      <a:pt x="1216" y="215689"/>
                      <a:pt x="363" y="207512"/>
                    </a:cubicBezTo>
                    <a:cubicBezTo>
                      <a:pt x="-1273" y="192439"/>
                      <a:pt x="1643" y="168406"/>
                      <a:pt x="29799" y="15020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12" name="Google Shape;1012;p15"/>
              <p:cNvGrpSpPr/>
              <p:nvPr/>
            </p:nvGrpSpPr>
            <p:grpSpPr>
              <a:xfrm>
                <a:off x="7658667" y="5030727"/>
                <a:ext cx="387827" cy="96780"/>
                <a:chOff x="7658667" y="5030727"/>
                <a:chExt cx="387827" cy="96780"/>
              </a:xfrm>
            </p:grpSpPr>
            <p:sp>
              <p:nvSpPr>
                <p:cNvPr id="1013" name="Google Shape;1013;p15"/>
                <p:cNvSpPr/>
                <p:nvPr/>
              </p:nvSpPr>
              <p:spPr>
                <a:xfrm>
                  <a:off x="7658667" y="5031447"/>
                  <a:ext cx="215442" cy="96060"/>
                </a:xfrm>
                <a:custGeom>
                  <a:avLst/>
                  <a:gdLst/>
                  <a:ahLst/>
                  <a:cxnLst/>
                  <a:rect l="l" t="t" r="r" b="b"/>
                  <a:pathLst>
                    <a:path w="215442" h="96060" extrusionOk="0">
                      <a:moveTo>
                        <a:pt x="203782" y="84968"/>
                      </a:moveTo>
                      <a:lnTo>
                        <a:pt x="0" y="96060"/>
                      </a:lnTo>
                      <a:cubicBezTo>
                        <a:pt x="0" y="96060"/>
                        <a:pt x="73521" y="33774"/>
                        <a:pt x="115187" y="15500"/>
                      </a:cubicBezTo>
                      <a:cubicBezTo>
                        <a:pt x="136163" y="6328"/>
                        <a:pt x="175696" y="1564"/>
                        <a:pt x="215443" y="0"/>
                      </a:cubicBezTo>
                      <a:lnTo>
                        <a:pt x="203782" y="849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4" name="Google Shape;1014;p15"/>
                <p:cNvSpPr/>
                <p:nvPr/>
              </p:nvSpPr>
              <p:spPr>
                <a:xfrm>
                  <a:off x="7891175" y="5030727"/>
                  <a:ext cx="155319" cy="84053"/>
                </a:xfrm>
                <a:custGeom>
                  <a:avLst/>
                  <a:gdLst/>
                  <a:ahLst/>
                  <a:cxnLst/>
                  <a:rect l="l" t="t" r="r" b="b"/>
                  <a:pathLst>
                    <a:path w="155319" h="84053" extrusionOk="0">
                      <a:moveTo>
                        <a:pt x="0" y="152"/>
                      </a:moveTo>
                      <a:cubicBezTo>
                        <a:pt x="33347" y="-488"/>
                        <a:pt x="64988" y="934"/>
                        <a:pt x="83831" y="3707"/>
                      </a:cubicBezTo>
                      <a:cubicBezTo>
                        <a:pt x="109001" y="7404"/>
                        <a:pt x="133958" y="29802"/>
                        <a:pt x="150952" y="48431"/>
                      </a:cubicBezTo>
                      <a:cubicBezTo>
                        <a:pt x="160480" y="58883"/>
                        <a:pt x="153441" y="75734"/>
                        <a:pt x="139291" y="76517"/>
                      </a:cubicBezTo>
                      <a:lnTo>
                        <a:pt x="0" y="84054"/>
                      </a:lnTo>
                      <a:lnTo>
                        <a:pt x="0" y="15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15" name="Google Shape;1015;p15"/>
              <p:cNvSpPr/>
              <p:nvPr/>
            </p:nvSpPr>
            <p:spPr>
              <a:xfrm>
                <a:off x="7466813" y="5174127"/>
                <a:ext cx="63370" cy="41670"/>
              </a:xfrm>
              <a:custGeom>
                <a:avLst/>
                <a:gdLst/>
                <a:ahLst/>
                <a:cxnLst/>
                <a:rect l="l" t="t" r="r" b="b"/>
                <a:pathLst>
                  <a:path w="63370" h="41670" extrusionOk="0">
                    <a:moveTo>
                      <a:pt x="19571" y="2655"/>
                    </a:moveTo>
                    <a:cubicBezTo>
                      <a:pt x="19571" y="2655"/>
                      <a:pt x="63371" y="-3318"/>
                      <a:pt x="63371" y="2655"/>
                    </a:cubicBezTo>
                    <a:cubicBezTo>
                      <a:pt x="63371" y="8627"/>
                      <a:pt x="45382" y="33655"/>
                      <a:pt x="33863" y="37495"/>
                    </a:cubicBezTo>
                    <a:cubicBezTo>
                      <a:pt x="22273" y="41335"/>
                      <a:pt x="5564" y="43254"/>
                      <a:pt x="2365" y="40055"/>
                    </a:cubicBezTo>
                    <a:cubicBezTo>
                      <a:pt x="-835" y="36855"/>
                      <a:pt x="-4675" y="19221"/>
                      <a:pt x="19571" y="265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15"/>
              <p:cNvSpPr/>
              <p:nvPr/>
            </p:nvSpPr>
            <p:spPr>
              <a:xfrm>
                <a:off x="8103054" y="5144572"/>
                <a:ext cx="23076" cy="59157"/>
              </a:xfrm>
              <a:custGeom>
                <a:avLst/>
                <a:gdLst/>
                <a:ahLst/>
                <a:cxnLst/>
                <a:rect l="l" t="t" r="r" b="b"/>
                <a:pathLst>
                  <a:path w="23076" h="59157" extrusionOk="0">
                    <a:moveTo>
                      <a:pt x="17926" y="0"/>
                    </a:moveTo>
                    <a:cubicBezTo>
                      <a:pt x="17926" y="0"/>
                      <a:pt x="1643" y="853"/>
                      <a:pt x="1643" y="8888"/>
                    </a:cubicBezTo>
                    <a:cubicBezTo>
                      <a:pt x="1643" y="16922"/>
                      <a:pt x="-2054" y="49417"/>
                      <a:pt x="1643" y="53114"/>
                    </a:cubicBezTo>
                    <a:cubicBezTo>
                      <a:pt x="5341" y="56811"/>
                      <a:pt x="17926" y="59158"/>
                      <a:pt x="17926" y="59158"/>
                    </a:cubicBezTo>
                    <a:cubicBezTo>
                      <a:pt x="17926" y="59158"/>
                      <a:pt x="29516" y="27943"/>
                      <a:pt x="17926"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15"/>
              <p:cNvSpPr/>
              <p:nvPr/>
            </p:nvSpPr>
            <p:spPr>
              <a:xfrm rot="-798371">
                <a:off x="7904803" y="5179083"/>
                <a:ext cx="118662" cy="118662"/>
              </a:xfrm>
              <a:custGeom>
                <a:avLst/>
                <a:gdLst/>
                <a:ahLst/>
                <a:cxnLst/>
                <a:rect l="l" t="t" r="r" b="b"/>
                <a:pathLst>
                  <a:path w="118742" h="118742" extrusionOk="0">
                    <a:moveTo>
                      <a:pt x="118742" y="59371"/>
                    </a:moveTo>
                    <a:cubicBezTo>
                      <a:pt x="118742" y="92161"/>
                      <a:pt x="92161" y="118742"/>
                      <a:pt x="59371" y="118742"/>
                    </a:cubicBezTo>
                    <a:cubicBezTo>
                      <a:pt x="26581" y="118742"/>
                      <a:pt x="0" y="92161"/>
                      <a:pt x="0" y="59371"/>
                    </a:cubicBezTo>
                    <a:cubicBezTo>
                      <a:pt x="0" y="26581"/>
                      <a:pt x="26581" y="0"/>
                      <a:pt x="59371" y="0"/>
                    </a:cubicBezTo>
                    <a:cubicBezTo>
                      <a:pt x="92161" y="0"/>
                      <a:pt x="118742" y="26581"/>
                      <a:pt x="118742" y="593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15"/>
              <p:cNvSpPr/>
              <p:nvPr/>
            </p:nvSpPr>
            <p:spPr>
              <a:xfrm>
                <a:off x="7930424" y="5204583"/>
                <a:ext cx="67690" cy="67690"/>
              </a:xfrm>
              <a:custGeom>
                <a:avLst/>
                <a:gdLst/>
                <a:ahLst/>
                <a:cxnLst/>
                <a:rect l="l" t="t" r="r" b="b"/>
                <a:pathLst>
                  <a:path w="67690" h="67690" extrusionOk="0">
                    <a:moveTo>
                      <a:pt x="0" y="33845"/>
                    </a:moveTo>
                    <a:cubicBezTo>
                      <a:pt x="0" y="52545"/>
                      <a:pt x="15145" y="67690"/>
                      <a:pt x="33845" y="67690"/>
                    </a:cubicBezTo>
                    <a:cubicBezTo>
                      <a:pt x="52545" y="67690"/>
                      <a:pt x="67690" y="52545"/>
                      <a:pt x="67690" y="33845"/>
                    </a:cubicBezTo>
                    <a:cubicBezTo>
                      <a:pt x="67690" y="15145"/>
                      <a:pt x="52545" y="0"/>
                      <a:pt x="33845" y="0"/>
                    </a:cubicBezTo>
                    <a:cubicBezTo>
                      <a:pt x="15145" y="0"/>
                      <a:pt x="0" y="15145"/>
                      <a:pt x="0" y="3384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9" name="Google Shape;1019;p15"/>
              <p:cNvSpPr/>
              <p:nvPr/>
            </p:nvSpPr>
            <p:spPr>
              <a:xfrm rot="-2700000">
                <a:off x="7554797" y="5178916"/>
                <a:ext cx="118808" cy="118808"/>
              </a:xfrm>
              <a:custGeom>
                <a:avLst/>
                <a:gdLst/>
                <a:ahLst/>
                <a:cxnLst/>
                <a:rect l="l" t="t" r="r" b="b"/>
                <a:pathLst>
                  <a:path w="118742" h="118742" extrusionOk="0">
                    <a:moveTo>
                      <a:pt x="118742" y="59371"/>
                    </a:moveTo>
                    <a:cubicBezTo>
                      <a:pt x="118742" y="92161"/>
                      <a:pt x="92161" y="118742"/>
                      <a:pt x="59371" y="118742"/>
                    </a:cubicBezTo>
                    <a:cubicBezTo>
                      <a:pt x="26581" y="118742"/>
                      <a:pt x="0" y="92161"/>
                      <a:pt x="0" y="59371"/>
                    </a:cubicBezTo>
                    <a:cubicBezTo>
                      <a:pt x="0" y="26582"/>
                      <a:pt x="26581" y="0"/>
                      <a:pt x="59371" y="0"/>
                    </a:cubicBezTo>
                    <a:cubicBezTo>
                      <a:pt x="92161" y="0"/>
                      <a:pt x="118742" y="26582"/>
                      <a:pt x="118742" y="593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15"/>
              <p:cNvSpPr/>
              <p:nvPr/>
            </p:nvSpPr>
            <p:spPr>
              <a:xfrm>
                <a:off x="7580312" y="5204583"/>
                <a:ext cx="67690" cy="67690"/>
              </a:xfrm>
              <a:custGeom>
                <a:avLst/>
                <a:gdLst/>
                <a:ahLst/>
                <a:cxnLst/>
                <a:rect l="l" t="t" r="r" b="b"/>
                <a:pathLst>
                  <a:path w="67690" h="67690" extrusionOk="0">
                    <a:moveTo>
                      <a:pt x="0" y="33845"/>
                    </a:moveTo>
                    <a:cubicBezTo>
                      <a:pt x="0" y="52545"/>
                      <a:pt x="15145" y="67690"/>
                      <a:pt x="33845" y="67690"/>
                    </a:cubicBezTo>
                    <a:cubicBezTo>
                      <a:pt x="52545" y="67690"/>
                      <a:pt x="67690" y="52545"/>
                      <a:pt x="67690" y="33845"/>
                    </a:cubicBezTo>
                    <a:cubicBezTo>
                      <a:pt x="67690" y="15145"/>
                      <a:pt x="52545" y="0"/>
                      <a:pt x="33845" y="0"/>
                    </a:cubicBezTo>
                    <a:cubicBezTo>
                      <a:pt x="15145" y="0"/>
                      <a:pt x="0" y="15145"/>
                      <a:pt x="0" y="3384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1" name="Google Shape;1021;p15"/>
            <p:cNvGrpSpPr/>
            <p:nvPr/>
          </p:nvGrpSpPr>
          <p:grpSpPr>
            <a:xfrm flipH="1">
              <a:off x="2056768" y="4236181"/>
              <a:ext cx="1405334" cy="588358"/>
              <a:chOff x="7085447" y="4529933"/>
              <a:chExt cx="969129" cy="405736"/>
            </a:xfrm>
          </p:grpSpPr>
          <p:sp>
            <p:nvSpPr>
              <p:cNvPr id="1022" name="Google Shape;1022;p15"/>
              <p:cNvSpPr/>
              <p:nvPr/>
            </p:nvSpPr>
            <p:spPr>
              <a:xfrm>
                <a:off x="7085447" y="4529933"/>
                <a:ext cx="969129" cy="342290"/>
              </a:xfrm>
              <a:custGeom>
                <a:avLst/>
                <a:gdLst/>
                <a:ahLst/>
                <a:cxnLst/>
                <a:rect l="l" t="t" r="r" b="b"/>
                <a:pathLst>
                  <a:path w="969129" h="342290" extrusionOk="0">
                    <a:moveTo>
                      <a:pt x="28215" y="32376"/>
                    </a:moveTo>
                    <a:cubicBezTo>
                      <a:pt x="34401" y="14955"/>
                      <a:pt x="50755" y="3437"/>
                      <a:pt x="69241" y="3152"/>
                    </a:cubicBezTo>
                    <a:cubicBezTo>
                      <a:pt x="191255" y="1659"/>
                      <a:pt x="650367" y="-3318"/>
                      <a:pt x="673760" y="3508"/>
                    </a:cubicBezTo>
                    <a:cubicBezTo>
                      <a:pt x="700709" y="11400"/>
                      <a:pt x="786317" y="122392"/>
                      <a:pt x="808501" y="144576"/>
                    </a:cubicBezTo>
                    <a:cubicBezTo>
                      <a:pt x="830685" y="166760"/>
                      <a:pt x="935278" y="168325"/>
                      <a:pt x="954333" y="203236"/>
                    </a:cubicBezTo>
                    <a:cubicBezTo>
                      <a:pt x="973389" y="238077"/>
                      <a:pt x="971754" y="322121"/>
                      <a:pt x="962226" y="331649"/>
                    </a:cubicBezTo>
                    <a:cubicBezTo>
                      <a:pt x="952698" y="341176"/>
                      <a:pt x="69028" y="349851"/>
                      <a:pt x="50755" y="331649"/>
                    </a:cubicBezTo>
                    <a:cubicBezTo>
                      <a:pt x="32552" y="313446"/>
                      <a:pt x="12715" y="315793"/>
                      <a:pt x="1622" y="212764"/>
                    </a:cubicBezTo>
                    <a:cubicBezTo>
                      <a:pt x="-5914" y="142585"/>
                      <a:pt x="14492" y="70914"/>
                      <a:pt x="28215" y="323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15"/>
              <p:cNvSpPr/>
              <p:nvPr/>
            </p:nvSpPr>
            <p:spPr>
              <a:xfrm>
                <a:off x="7457659" y="4545528"/>
                <a:ext cx="178397" cy="309938"/>
              </a:xfrm>
              <a:custGeom>
                <a:avLst/>
                <a:gdLst/>
                <a:ahLst/>
                <a:cxnLst/>
                <a:rect l="l" t="t" r="r" b="b"/>
                <a:pathLst>
                  <a:path w="178397" h="309938" extrusionOk="0">
                    <a:moveTo>
                      <a:pt x="154720" y="0"/>
                    </a:moveTo>
                    <a:cubicBezTo>
                      <a:pt x="167797" y="0"/>
                      <a:pt x="178398" y="10601"/>
                      <a:pt x="178398" y="23677"/>
                    </a:cubicBezTo>
                    <a:lnTo>
                      <a:pt x="178398" y="286261"/>
                    </a:lnTo>
                    <a:cubicBezTo>
                      <a:pt x="178398" y="299338"/>
                      <a:pt x="167797" y="309938"/>
                      <a:pt x="154720" y="309938"/>
                    </a:cubicBezTo>
                    <a:lnTo>
                      <a:pt x="23677" y="309938"/>
                    </a:lnTo>
                    <a:cubicBezTo>
                      <a:pt x="10601" y="309938"/>
                      <a:pt x="0" y="299338"/>
                      <a:pt x="0" y="286261"/>
                    </a:cubicBezTo>
                    <a:lnTo>
                      <a:pt x="0" y="23677"/>
                    </a:lnTo>
                    <a:cubicBezTo>
                      <a:pt x="0" y="10601"/>
                      <a:pt x="10601" y="0"/>
                      <a:pt x="23677"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4" name="Google Shape;1024;p15"/>
              <p:cNvSpPr/>
              <p:nvPr/>
            </p:nvSpPr>
            <p:spPr>
              <a:xfrm>
                <a:off x="7095175" y="4795243"/>
                <a:ext cx="959365" cy="76981"/>
              </a:xfrm>
              <a:custGeom>
                <a:avLst/>
                <a:gdLst/>
                <a:ahLst/>
                <a:cxnLst/>
                <a:rect l="l" t="t" r="r" b="b"/>
                <a:pathLst>
                  <a:path w="959365" h="76981" extrusionOk="0">
                    <a:moveTo>
                      <a:pt x="0" y="0"/>
                    </a:moveTo>
                    <a:cubicBezTo>
                      <a:pt x="11305" y="50412"/>
                      <a:pt x="26664" y="51976"/>
                      <a:pt x="41027" y="66339"/>
                    </a:cubicBezTo>
                    <a:cubicBezTo>
                      <a:pt x="59229" y="84542"/>
                      <a:pt x="942970" y="75867"/>
                      <a:pt x="952498" y="66339"/>
                    </a:cubicBezTo>
                    <a:cubicBezTo>
                      <a:pt x="957973" y="60864"/>
                      <a:pt x="960746" y="31072"/>
                      <a:pt x="958684" y="0"/>
                    </a:cubicBezTo>
                    <a:lnTo>
                      <a:pt x="71"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25" name="Google Shape;1025;p15"/>
              <p:cNvGrpSpPr/>
              <p:nvPr/>
            </p:nvGrpSpPr>
            <p:grpSpPr>
              <a:xfrm>
                <a:off x="7832403" y="4798104"/>
                <a:ext cx="134298" cy="134298"/>
                <a:chOff x="7832403" y="4798104"/>
                <a:chExt cx="134298" cy="134298"/>
              </a:xfrm>
            </p:grpSpPr>
            <p:sp>
              <p:nvSpPr>
                <p:cNvPr id="1026" name="Google Shape;1026;p15"/>
                <p:cNvSpPr/>
                <p:nvPr/>
              </p:nvSpPr>
              <p:spPr>
                <a:xfrm rot="-4847797">
                  <a:off x="7841012" y="4806714"/>
                  <a:ext cx="117079" cy="117079"/>
                </a:xfrm>
                <a:custGeom>
                  <a:avLst/>
                  <a:gdLst/>
                  <a:ahLst/>
                  <a:cxnLst/>
                  <a:rect l="l" t="t" r="r" b="b"/>
                  <a:pathLst>
                    <a:path w="117035" h="117035" extrusionOk="0">
                      <a:moveTo>
                        <a:pt x="117036" y="58518"/>
                      </a:moveTo>
                      <a:cubicBezTo>
                        <a:pt x="117036" y="90836"/>
                        <a:pt x="90836" y="117036"/>
                        <a:pt x="58518" y="117036"/>
                      </a:cubicBezTo>
                      <a:cubicBezTo>
                        <a:pt x="26199" y="117036"/>
                        <a:pt x="0" y="90836"/>
                        <a:pt x="0" y="58518"/>
                      </a:cubicBezTo>
                      <a:cubicBezTo>
                        <a:pt x="0" y="26199"/>
                        <a:pt x="26199" y="0"/>
                        <a:pt x="58518" y="0"/>
                      </a:cubicBezTo>
                      <a:cubicBezTo>
                        <a:pt x="90836" y="0"/>
                        <a:pt x="117036" y="26199"/>
                        <a:pt x="117036" y="58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7" name="Google Shape;1027;p15"/>
                <p:cNvSpPr/>
                <p:nvPr/>
              </p:nvSpPr>
              <p:spPr>
                <a:xfrm>
                  <a:off x="7866360" y="4832003"/>
                  <a:ext cx="66694" cy="66694"/>
                </a:xfrm>
                <a:custGeom>
                  <a:avLst/>
                  <a:gdLst/>
                  <a:ahLst/>
                  <a:cxnLst/>
                  <a:rect l="l" t="t" r="r" b="b"/>
                  <a:pathLst>
                    <a:path w="66694" h="66694" extrusionOk="0">
                      <a:moveTo>
                        <a:pt x="66695" y="33347"/>
                      </a:moveTo>
                      <a:cubicBezTo>
                        <a:pt x="66695" y="51763"/>
                        <a:pt x="51763" y="66695"/>
                        <a:pt x="33347" y="66695"/>
                      </a:cubicBezTo>
                      <a:cubicBezTo>
                        <a:pt x="14932" y="66695"/>
                        <a:pt x="0" y="51763"/>
                        <a:pt x="0" y="33347"/>
                      </a:cubicBezTo>
                      <a:cubicBezTo>
                        <a:pt x="0" y="14932"/>
                        <a:pt x="14932" y="0"/>
                        <a:pt x="33347" y="0"/>
                      </a:cubicBezTo>
                      <a:cubicBezTo>
                        <a:pt x="51763" y="0"/>
                        <a:pt x="66695" y="14932"/>
                        <a:pt x="66695" y="333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8" name="Google Shape;1028;p15"/>
              <p:cNvGrpSpPr/>
              <p:nvPr/>
            </p:nvGrpSpPr>
            <p:grpSpPr>
              <a:xfrm>
                <a:off x="7210291" y="4794935"/>
                <a:ext cx="140735" cy="140735"/>
                <a:chOff x="7210291" y="4794935"/>
                <a:chExt cx="140735" cy="140735"/>
              </a:xfrm>
            </p:grpSpPr>
            <p:sp>
              <p:nvSpPr>
                <p:cNvPr id="1029" name="Google Shape;1029;p15"/>
                <p:cNvSpPr/>
                <p:nvPr/>
              </p:nvSpPr>
              <p:spPr>
                <a:xfrm rot="-4601629">
                  <a:off x="7222180" y="4806824"/>
                  <a:ext cx="116956" cy="116956"/>
                </a:xfrm>
                <a:custGeom>
                  <a:avLst/>
                  <a:gdLst/>
                  <a:ahLst/>
                  <a:cxnLst/>
                  <a:rect l="l" t="t" r="r" b="b"/>
                  <a:pathLst>
                    <a:path w="117035" h="117035" extrusionOk="0">
                      <a:moveTo>
                        <a:pt x="117036" y="58518"/>
                      </a:moveTo>
                      <a:cubicBezTo>
                        <a:pt x="117036" y="90836"/>
                        <a:pt x="90836" y="117036"/>
                        <a:pt x="58518" y="117036"/>
                      </a:cubicBezTo>
                      <a:cubicBezTo>
                        <a:pt x="26199" y="117036"/>
                        <a:pt x="0" y="90836"/>
                        <a:pt x="0" y="58518"/>
                      </a:cubicBezTo>
                      <a:cubicBezTo>
                        <a:pt x="0" y="26199"/>
                        <a:pt x="26199" y="0"/>
                        <a:pt x="58518" y="0"/>
                      </a:cubicBezTo>
                      <a:cubicBezTo>
                        <a:pt x="90836" y="0"/>
                        <a:pt x="117036" y="26199"/>
                        <a:pt x="117036" y="58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15"/>
                <p:cNvSpPr/>
                <p:nvPr/>
              </p:nvSpPr>
              <p:spPr>
                <a:xfrm>
                  <a:off x="7247478" y="4832003"/>
                  <a:ext cx="66694" cy="66694"/>
                </a:xfrm>
                <a:custGeom>
                  <a:avLst/>
                  <a:gdLst/>
                  <a:ahLst/>
                  <a:cxnLst/>
                  <a:rect l="l" t="t" r="r" b="b"/>
                  <a:pathLst>
                    <a:path w="66694" h="66694" extrusionOk="0">
                      <a:moveTo>
                        <a:pt x="66695" y="33347"/>
                      </a:moveTo>
                      <a:cubicBezTo>
                        <a:pt x="66695" y="51763"/>
                        <a:pt x="51763" y="66695"/>
                        <a:pt x="33347" y="66695"/>
                      </a:cubicBezTo>
                      <a:cubicBezTo>
                        <a:pt x="14932" y="66695"/>
                        <a:pt x="0" y="51763"/>
                        <a:pt x="0" y="33347"/>
                      </a:cubicBezTo>
                      <a:cubicBezTo>
                        <a:pt x="0" y="14932"/>
                        <a:pt x="14932" y="0"/>
                        <a:pt x="33347" y="0"/>
                      </a:cubicBezTo>
                      <a:cubicBezTo>
                        <a:pt x="51763" y="0"/>
                        <a:pt x="66695" y="14932"/>
                        <a:pt x="66695" y="333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1" name="Google Shape;1031;p15"/>
              <p:cNvGrpSpPr/>
              <p:nvPr/>
            </p:nvGrpSpPr>
            <p:grpSpPr>
              <a:xfrm>
                <a:off x="7087141" y="4555767"/>
                <a:ext cx="810788" cy="122012"/>
                <a:chOff x="7087141" y="4555767"/>
                <a:chExt cx="810788" cy="122012"/>
              </a:xfrm>
            </p:grpSpPr>
            <p:sp>
              <p:nvSpPr>
                <p:cNvPr id="1032" name="Google Shape;1032;p15"/>
                <p:cNvSpPr/>
                <p:nvPr/>
              </p:nvSpPr>
              <p:spPr>
                <a:xfrm>
                  <a:off x="7294335" y="4555838"/>
                  <a:ext cx="72809" cy="121941"/>
                </a:xfrm>
                <a:custGeom>
                  <a:avLst/>
                  <a:gdLst/>
                  <a:ahLst/>
                  <a:cxnLst/>
                  <a:rect l="l" t="t" r="r" b="b"/>
                  <a:pathLst>
                    <a:path w="72809" h="121941" extrusionOk="0">
                      <a:moveTo>
                        <a:pt x="47995" y="0"/>
                      </a:moveTo>
                      <a:cubicBezTo>
                        <a:pt x="61700" y="0"/>
                        <a:pt x="72810" y="11110"/>
                        <a:pt x="72810" y="24815"/>
                      </a:cubicBezTo>
                      <a:lnTo>
                        <a:pt x="72810" y="97127"/>
                      </a:lnTo>
                      <a:cubicBezTo>
                        <a:pt x="72810" y="110832"/>
                        <a:pt x="61700" y="121942"/>
                        <a:pt x="47995" y="121942"/>
                      </a:cubicBezTo>
                      <a:lnTo>
                        <a:pt x="24815" y="121942"/>
                      </a:lnTo>
                      <a:cubicBezTo>
                        <a:pt x="11110" y="121942"/>
                        <a:pt x="0" y="110832"/>
                        <a:pt x="0" y="97127"/>
                      </a:cubicBezTo>
                      <a:lnTo>
                        <a:pt x="0" y="24815"/>
                      </a:lnTo>
                      <a:cubicBezTo>
                        <a:pt x="0" y="11110"/>
                        <a:pt x="11110" y="0"/>
                        <a:pt x="24815"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3" name="Google Shape;1033;p15"/>
                <p:cNvSpPr/>
                <p:nvPr/>
              </p:nvSpPr>
              <p:spPr>
                <a:xfrm>
                  <a:off x="7380654" y="4555838"/>
                  <a:ext cx="72809" cy="121941"/>
                </a:xfrm>
                <a:custGeom>
                  <a:avLst/>
                  <a:gdLst/>
                  <a:ahLst/>
                  <a:cxnLst/>
                  <a:rect l="l" t="t" r="r" b="b"/>
                  <a:pathLst>
                    <a:path w="72809" h="121941" extrusionOk="0">
                      <a:moveTo>
                        <a:pt x="47995" y="0"/>
                      </a:moveTo>
                      <a:cubicBezTo>
                        <a:pt x="61700" y="0"/>
                        <a:pt x="72810" y="11110"/>
                        <a:pt x="72810" y="24815"/>
                      </a:cubicBezTo>
                      <a:lnTo>
                        <a:pt x="72810" y="97127"/>
                      </a:lnTo>
                      <a:cubicBezTo>
                        <a:pt x="72810" y="110832"/>
                        <a:pt x="61700" y="121942"/>
                        <a:pt x="47995" y="121942"/>
                      </a:cubicBezTo>
                      <a:lnTo>
                        <a:pt x="24815" y="121942"/>
                      </a:lnTo>
                      <a:cubicBezTo>
                        <a:pt x="11110" y="121942"/>
                        <a:pt x="0" y="110832"/>
                        <a:pt x="0" y="97127"/>
                      </a:cubicBezTo>
                      <a:lnTo>
                        <a:pt x="0" y="24815"/>
                      </a:lnTo>
                      <a:cubicBezTo>
                        <a:pt x="0" y="11110"/>
                        <a:pt x="11110" y="0"/>
                        <a:pt x="24815"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034;p15"/>
                <p:cNvSpPr/>
                <p:nvPr/>
              </p:nvSpPr>
              <p:spPr>
                <a:xfrm>
                  <a:off x="7208016" y="4555838"/>
                  <a:ext cx="72809" cy="121941"/>
                </a:xfrm>
                <a:custGeom>
                  <a:avLst/>
                  <a:gdLst/>
                  <a:ahLst/>
                  <a:cxnLst/>
                  <a:rect l="l" t="t" r="r" b="b"/>
                  <a:pathLst>
                    <a:path w="72809" h="121941" extrusionOk="0">
                      <a:moveTo>
                        <a:pt x="47995" y="0"/>
                      </a:moveTo>
                      <a:cubicBezTo>
                        <a:pt x="61700" y="0"/>
                        <a:pt x="72810" y="11110"/>
                        <a:pt x="72810" y="24815"/>
                      </a:cubicBezTo>
                      <a:lnTo>
                        <a:pt x="72810" y="97127"/>
                      </a:lnTo>
                      <a:cubicBezTo>
                        <a:pt x="72810" y="110832"/>
                        <a:pt x="61700" y="121942"/>
                        <a:pt x="47995" y="121942"/>
                      </a:cubicBezTo>
                      <a:lnTo>
                        <a:pt x="24815" y="121942"/>
                      </a:lnTo>
                      <a:cubicBezTo>
                        <a:pt x="11110" y="121942"/>
                        <a:pt x="0" y="110832"/>
                        <a:pt x="0" y="97127"/>
                      </a:cubicBezTo>
                      <a:lnTo>
                        <a:pt x="0" y="24815"/>
                      </a:lnTo>
                      <a:cubicBezTo>
                        <a:pt x="0" y="11110"/>
                        <a:pt x="11110" y="0"/>
                        <a:pt x="24815"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035;p15"/>
                <p:cNvSpPr/>
                <p:nvPr/>
              </p:nvSpPr>
              <p:spPr>
                <a:xfrm>
                  <a:off x="7756317" y="4555838"/>
                  <a:ext cx="141612" cy="121941"/>
                </a:xfrm>
                <a:custGeom>
                  <a:avLst/>
                  <a:gdLst/>
                  <a:ahLst/>
                  <a:cxnLst/>
                  <a:rect l="l" t="t" r="r" b="b"/>
                  <a:pathLst>
                    <a:path w="141612" h="121941" extrusionOk="0">
                      <a:moveTo>
                        <a:pt x="36451" y="109143"/>
                      </a:moveTo>
                      <a:cubicBezTo>
                        <a:pt x="39864" y="116894"/>
                        <a:pt x="47472" y="121942"/>
                        <a:pt x="55933" y="121942"/>
                      </a:cubicBezTo>
                      <a:lnTo>
                        <a:pt x="141613" y="121942"/>
                      </a:lnTo>
                      <a:cubicBezTo>
                        <a:pt x="140048" y="120875"/>
                        <a:pt x="138697" y="119809"/>
                        <a:pt x="137560" y="118742"/>
                      </a:cubicBezTo>
                      <a:cubicBezTo>
                        <a:pt x="120922" y="102104"/>
                        <a:pt x="68661" y="35623"/>
                        <a:pt x="32185" y="0"/>
                      </a:cubicBezTo>
                      <a:lnTo>
                        <a:pt x="21306" y="0"/>
                      </a:lnTo>
                      <a:cubicBezTo>
                        <a:pt x="5948" y="0"/>
                        <a:pt x="-4362" y="15785"/>
                        <a:pt x="1824" y="29792"/>
                      </a:cubicBezTo>
                      <a:lnTo>
                        <a:pt x="36522" y="10914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15"/>
                <p:cNvSpPr/>
                <p:nvPr/>
              </p:nvSpPr>
              <p:spPr>
                <a:xfrm>
                  <a:off x="7087141" y="4555838"/>
                  <a:ext cx="107365" cy="121941"/>
                </a:xfrm>
                <a:custGeom>
                  <a:avLst/>
                  <a:gdLst/>
                  <a:ahLst/>
                  <a:cxnLst/>
                  <a:rect l="l" t="t" r="r" b="b"/>
                  <a:pathLst>
                    <a:path w="107365" h="121941" extrusionOk="0">
                      <a:moveTo>
                        <a:pt x="107295" y="28584"/>
                      </a:moveTo>
                      <a:cubicBezTo>
                        <a:pt x="107295" y="12799"/>
                        <a:pt x="94496" y="0"/>
                        <a:pt x="78711" y="0"/>
                      </a:cubicBezTo>
                      <a:lnTo>
                        <a:pt x="29508" y="0"/>
                      </a:lnTo>
                      <a:cubicBezTo>
                        <a:pt x="28370" y="2062"/>
                        <a:pt x="27375" y="4195"/>
                        <a:pt x="26593" y="6470"/>
                      </a:cubicBezTo>
                      <a:cubicBezTo>
                        <a:pt x="17136" y="32992"/>
                        <a:pt x="4480" y="75298"/>
                        <a:pt x="0" y="121942"/>
                      </a:cubicBezTo>
                      <a:lnTo>
                        <a:pt x="78782" y="121942"/>
                      </a:lnTo>
                      <a:cubicBezTo>
                        <a:pt x="94567" y="121942"/>
                        <a:pt x="107366" y="109143"/>
                        <a:pt x="107366" y="93358"/>
                      </a:cubicBezTo>
                      <a:lnTo>
                        <a:pt x="107366" y="2858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7" name="Google Shape;1037;p15"/>
                <p:cNvSpPr/>
                <p:nvPr/>
              </p:nvSpPr>
              <p:spPr>
                <a:xfrm>
                  <a:off x="7467045" y="4555838"/>
                  <a:ext cx="72809" cy="121941"/>
                </a:xfrm>
                <a:custGeom>
                  <a:avLst/>
                  <a:gdLst/>
                  <a:ahLst/>
                  <a:cxnLst/>
                  <a:rect l="l" t="t" r="r" b="b"/>
                  <a:pathLst>
                    <a:path w="72809" h="121941" extrusionOk="0">
                      <a:moveTo>
                        <a:pt x="47995" y="0"/>
                      </a:moveTo>
                      <a:cubicBezTo>
                        <a:pt x="61700" y="0"/>
                        <a:pt x="72810" y="11110"/>
                        <a:pt x="72810" y="24815"/>
                      </a:cubicBezTo>
                      <a:lnTo>
                        <a:pt x="72810" y="97127"/>
                      </a:lnTo>
                      <a:cubicBezTo>
                        <a:pt x="72810" y="110832"/>
                        <a:pt x="61700" y="121942"/>
                        <a:pt x="47995" y="121942"/>
                      </a:cubicBezTo>
                      <a:lnTo>
                        <a:pt x="24815" y="121942"/>
                      </a:lnTo>
                      <a:cubicBezTo>
                        <a:pt x="11110" y="121942"/>
                        <a:pt x="0" y="110832"/>
                        <a:pt x="0" y="97127"/>
                      </a:cubicBezTo>
                      <a:lnTo>
                        <a:pt x="0" y="24815"/>
                      </a:lnTo>
                      <a:cubicBezTo>
                        <a:pt x="0" y="11110"/>
                        <a:pt x="11110" y="0"/>
                        <a:pt x="24815"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1038;p15"/>
                <p:cNvSpPr/>
                <p:nvPr/>
              </p:nvSpPr>
              <p:spPr>
                <a:xfrm>
                  <a:off x="7639754" y="4555767"/>
                  <a:ext cx="127846" cy="122012"/>
                </a:xfrm>
                <a:custGeom>
                  <a:avLst/>
                  <a:gdLst/>
                  <a:ahLst/>
                  <a:cxnLst/>
                  <a:rect l="l" t="t" r="r" b="b"/>
                  <a:pathLst>
                    <a:path w="127846" h="122012" extrusionOk="0">
                      <a:moveTo>
                        <a:pt x="74800" y="71"/>
                      </a:moveTo>
                      <a:lnTo>
                        <a:pt x="24815" y="71"/>
                      </a:lnTo>
                      <a:cubicBezTo>
                        <a:pt x="11092" y="71"/>
                        <a:pt x="0" y="11163"/>
                        <a:pt x="0" y="24886"/>
                      </a:cubicBezTo>
                      <a:lnTo>
                        <a:pt x="0" y="97198"/>
                      </a:lnTo>
                      <a:cubicBezTo>
                        <a:pt x="0" y="110921"/>
                        <a:pt x="11092" y="122013"/>
                        <a:pt x="24815" y="122013"/>
                      </a:cubicBezTo>
                      <a:lnTo>
                        <a:pt x="102957" y="122013"/>
                      </a:lnTo>
                      <a:cubicBezTo>
                        <a:pt x="120449" y="122013"/>
                        <a:pt x="132465" y="104450"/>
                        <a:pt x="126137" y="88168"/>
                      </a:cubicBezTo>
                      <a:lnTo>
                        <a:pt x="97980" y="15856"/>
                      </a:lnTo>
                      <a:cubicBezTo>
                        <a:pt x="94283" y="6328"/>
                        <a:pt x="85039" y="0"/>
                        <a:pt x="7480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15"/>
                <p:cNvSpPr/>
                <p:nvPr/>
              </p:nvSpPr>
              <p:spPr>
                <a:xfrm>
                  <a:off x="7553364" y="4555838"/>
                  <a:ext cx="72809" cy="121941"/>
                </a:xfrm>
                <a:custGeom>
                  <a:avLst/>
                  <a:gdLst/>
                  <a:ahLst/>
                  <a:cxnLst/>
                  <a:rect l="l" t="t" r="r" b="b"/>
                  <a:pathLst>
                    <a:path w="72809" h="121941" extrusionOk="0">
                      <a:moveTo>
                        <a:pt x="47995" y="0"/>
                      </a:moveTo>
                      <a:cubicBezTo>
                        <a:pt x="61699" y="0"/>
                        <a:pt x="72809" y="11110"/>
                        <a:pt x="72809" y="24815"/>
                      </a:cubicBezTo>
                      <a:lnTo>
                        <a:pt x="72809" y="97127"/>
                      </a:lnTo>
                      <a:cubicBezTo>
                        <a:pt x="72809" y="110832"/>
                        <a:pt x="61699" y="121942"/>
                        <a:pt x="47995" y="121942"/>
                      </a:cubicBezTo>
                      <a:lnTo>
                        <a:pt x="24815" y="121942"/>
                      </a:lnTo>
                      <a:cubicBezTo>
                        <a:pt x="11110" y="121942"/>
                        <a:pt x="0" y="110832"/>
                        <a:pt x="0" y="97127"/>
                      </a:cubicBezTo>
                      <a:lnTo>
                        <a:pt x="0" y="24815"/>
                      </a:lnTo>
                      <a:cubicBezTo>
                        <a:pt x="0" y="11110"/>
                        <a:pt x="11110" y="0"/>
                        <a:pt x="24815"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0" name="Google Shape;1040;p15"/>
              <p:cNvSpPr/>
              <p:nvPr/>
            </p:nvSpPr>
            <p:spPr>
              <a:xfrm>
                <a:off x="7095175" y="4711625"/>
                <a:ext cx="337882" cy="11874"/>
              </a:xfrm>
              <a:custGeom>
                <a:avLst/>
                <a:gdLst/>
                <a:ahLst/>
                <a:cxnLst/>
                <a:rect l="l" t="t" r="r" b="b"/>
                <a:pathLst>
                  <a:path w="337882" h="11874" extrusionOk="0">
                    <a:moveTo>
                      <a:pt x="0" y="0"/>
                    </a:moveTo>
                    <a:lnTo>
                      <a:pt x="337882" y="0"/>
                    </a:lnTo>
                    <a:lnTo>
                      <a:pt x="337882" y="11874"/>
                    </a:lnTo>
                    <a:lnTo>
                      <a:pt x="0" y="1187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1" name="Google Shape;1041;p15"/>
              <p:cNvSpPr/>
              <p:nvPr/>
            </p:nvSpPr>
            <p:spPr>
              <a:xfrm>
                <a:off x="7095175" y="4742413"/>
                <a:ext cx="337882" cy="11874"/>
              </a:xfrm>
              <a:custGeom>
                <a:avLst/>
                <a:gdLst/>
                <a:ahLst/>
                <a:cxnLst/>
                <a:rect l="l" t="t" r="r" b="b"/>
                <a:pathLst>
                  <a:path w="337882" h="11874" extrusionOk="0">
                    <a:moveTo>
                      <a:pt x="0" y="0"/>
                    </a:moveTo>
                    <a:lnTo>
                      <a:pt x="337882" y="0"/>
                    </a:lnTo>
                    <a:lnTo>
                      <a:pt x="337882" y="11874"/>
                    </a:lnTo>
                    <a:lnTo>
                      <a:pt x="0" y="1187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2" name="Google Shape;1042;p15"/>
              <p:cNvSpPr/>
              <p:nvPr/>
            </p:nvSpPr>
            <p:spPr>
              <a:xfrm>
                <a:off x="7658170" y="4711625"/>
                <a:ext cx="111489" cy="11874"/>
              </a:xfrm>
              <a:custGeom>
                <a:avLst/>
                <a:gdLst/>
                <a:ahLst/>
                <a:cxnLst/>
                <a:rect l="l" t="t" r="r" b="b"/>
                <a:pathLst>
                  <a:path w="111489" h="11874" extrusionOk="0">
                    <a:moveTo>
                      <a:pt x="0" y="0"/>
                    </a:moveTo>
                    <a:lnTo>
                      <a:pt x="111490" y="0"/>
                    </a:lnTo>
                    <a:lnTo>
                      <a:pt x="111490" y="11874"/>
                    </a:lnTo>
                    <a:lnTo>
                      <a:pt x="0" y="1187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1043;p15"/>
              <p:cNvSpPr/>
              <p:nvPr/>
            </p:nvSpPr>
            <p:spPr>
              <a:xfrm>
                <a:off x="7658170" y="4742413"/>
                <a:ext cx="111489" cy="11874"/>
              </a:xfrm>
              <a:custGeom>
                <a:avLst/>
                <a:gdLst/>
                <a:ahLst/>
                <a:cxnLst/>
                <a:rect l="l" t="t" r="r" b="b"/>
                <a:pathLst>
                  <a:path w="111489" h="11874" extrusionOk="0">
                    <a:moveTo>
                      <a:pt x="0" y="0"/>
                    </a:moveTo>
                    <a:lnTo>
                      <a:pt x="111490" y="0"/>
                    </a:lnTo>
                    <a:lnTo>
                      <a:pt x="111490" y="11874"/>
                    </a:lnTo>
                    <a:lnTo>
                      <a:pt x="0" y="1187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4" name="Google Shape;1044;p15"/>
            <p:cNvSpPr/>
            <p:nvPr/>
          </p:nvSpPr>
          <p:spPr>
            <a:xfrm rot="10800000" flipH="1">
              <a:off x="-565575" y="-1898801"/>
              <a:ext cx="10150446" cy="2574812"/>
            </a:xfrm>
            <a:custGeom>
              <a:avLst/>
              <a:gdLst/>
              <a:ahLst/>
              <a:cxnLst/>
              <a:rect l="l" t="t" r="r" b="b"/>
              <a:pathLst>
                <a:path w="5238940" h="1725167" extrusionOk="0">
                  <a:moveTo>
                    <a:pt x="4634484" y="367665"/>
                  </a:moveTo>
                  <a:cubicBezTo>
                    <a:pt x="4481227" y="367665"/>
                    <a:pt x="4341495" y="424815"/>
                    <a:pt x="4234910" y="518732"/>
                  </a:cubicBezTo>
                  <a:cubicBezTo>
                    <a:pt x="4182618" y="486061"/>
                    <a:pt x="4117848" y="466630"/>
                    <a:pt x="4047649" y="466630"/>
                  </a:cubicBezTo>
                  <a:cubicBezTo>
                    <a:pt x="3939159" y="466630"/>
                    <a:pt x="3843623" y="512826"/>
                    <a:pt x="3787045" y="583216"/>
                  </a:cubicBezTo>
                  <a:cubicBezTo>
                    <a:pt x="3727418" y="552450"/>
                    <a:pt x="3662077" y="531305"/>
                    <a:pt x="3592925" y="521875"/>
                  </a:cubicBezTo>
                  <a:cubicBezTo>
                    <a:pt x="3552635" y="227171"/>
                    <a:pt x="3300032" y="0"/>
                    <a:pt x="2994184" y="0"/>
                  </a:cubicBezTo>
                  <a:cubicBezTo>
                    <a:pt x="2788539" y="0"/>
                    <a:pt x="2606993" y="102775"/>
                    <a:pt x="2497741" y="259652"/>
                  </a:cubicBezTo>
                  <a:cubicBezTo>
                    <a:pt x="2387632" y="110681"/>
                    <a:pt x="2210848" y="14097"/>
                    <a:pt x="2011394" y="14097"/>
                  </a:cubicBezTo>
                  <a:cubicBezTo>
                    <a:pt x="1677543" y="14097"/>
                    <a:pt x="1406938" y="284702"/>
                    <a:pt x="1406938" y="618649"/>
                  </a:cubicBezTo>
                  <a:cubicBezTo>
                    <a:pt x="1406938" y="623126"/>
                    <a:pt x="1407224" y="627507"/>
                    <a:pt x="1407319" y="631888"/>
                  </a:cubicBezTo>
                  <a:cubicBezTo>
                    <a:pt x="1392079" y="630174"/>
                    <a:pt x="1376648" y="629222"/>
                    <a:pt x="1361027" y="629222"/>
                  </a:cubicBezTo>
                  <a:cubicBezTo>
                    <a:pt x="1335596" y="629222"/>
                    <a:pt x="1310735" y="631603"/>
                    <a:pt x="1286637" y="635984"/>
                  </a:cubicBezTo>
                  <a:cubicBezTo>
                    <a:pt x="1216724" y="379476"/>
                    <a:pt x="982218" y="190786"/>
                    <a:pt x="703517" y="190786"/>
                  </a:cubicBezTo>
                  <a:cubicBezTo>
                    <a:pt x="424815" y="190786"/>
                    <a:pt x="187928" y="381381"/>
                    <a:pt x="119253" y="639890"/>
                  </a:cubicBezTo>
                  <a:cubicBezTo>
                    <a:pt x="44387" y="740569"/>
                    <a:pt x="0" y="865346"/>
                    <a:pt x="0" y="1000411"/>
                  </a:cubicBezTo>
                  <a:cubicBezTo>
                    <a:pt x="0" y="1334262"/>
                    <a:pt x="270605" y="1604963"/>
                    <a:pt x="604552" y="1604963"/>
                  </a:cubicBezTo>
                  <a:cubicBezTo>
                    <a:pt x="804958" y="1604963"/>
                    <a:pt x="982409" y="1507427"/>
                    <a:pt x="1092422" y="1357217"/>
                  </a:cubicBezTo>
                  <a:cubicBezTo>
                    <a:pt x="1164717" y="1419035"/>
                    <a:pt x="1258443" y="1456468"/>
                    <a:pt x="1361027" y="1456468"/>
                  </a:cubicBezTo>
                  <a:cubicBezTo>
                    <a:pt x="1470851" y="1456468"/>
                    <a:pt x="1570673" y="1413605"/>
                    <a:pt x="1644682" y="1343692"/>
                  </a:cubicBezTo>
                  <a:cubicBezTo>
                    <a:pt x="1686973" y="1361504"/>
                    <a:pt x="1734693" y="1371600"/>
                    <a:pt x="1785176" y="1371600"/>
                  </a:cubicBezTo>
                  <a:cubicBezTo>
                    <a:pt x="1910620" y="1371600"/>
                    <a:pt x="2018824" y="1309783"/>
                    <a:pt x="2069402" y="1220343"/>
                  </a:cubicBezTo>
                  <a:cubicBezTo>
                    <a:pt x="2152460" y="1212437"/>
                    <a:pt x="2230660" y="1187768"/>
                    <a:pt x="2300478" y="1149668"/>
                  </a:cubicBezTo>
                  <a:cubicBezTo>
                    <a:pt x="2342769" y="1254062"/>
                    <a:pt x="2460022" y="1329214"/>
                    <a:pt x="2598230" y="1329214"/>
                  </a:cubicBezTo>
                  <a:cubicBezTo>
                    <a:pt x="2714816" y="1329214"/>
                    <a:pt x="2816447" y="1275779"/>
                    <a:pt x="2870835" y="1196435"/>
                  </a:cubicBezTo>
                  <a:cubicBezTo>
                    <a:pt x="2884265" y="1199198"/>
                    <a:pt x="2897791" y="1201388"/>
                    <a:pt x="2911507" y="1203293"/>
                  </a:cubicBezTo>
                  <a:cubicBezTo>
                    <a:pt x="2951798" y="1497997"/>
                    <a:pt x="3204401" y="1725168"/>
                    <a:pt x="3510248" y="1725168"/>
                  </a:cubicBezTo>
                  <a:cubicBezTo>
                    <a:pt x="3798189" y="1725168"/>
                    <a:pt x="4038886" y="1523810"/>
                    <a:pt x="4099751" y="1254252"/>
                  </a:cubicBezTo>
                  <a:cubicBezTo>
                    <a:pt x="4201097" y="1445990"/>
                    <a:pt x="4402455" y="1576673"/>
                    <a:pt x="4634389" y="1576673"/>
                  </a:cubicBezTo>
                  <a:cubicBezTo>
                    <a:pt x="4968240" y="1576673"/>
                    <a:pt x="5238941" y="1306068"/>
                    <a:pt x="5238941" y="972217"/>
                  </a:cubicBezTo>
                  <a:cubicBezTo>
                    <a:pt x="5238941" y="638365"/>
                    <a:pt x="4968335" y="367665"/>
                    <a:pt x="4634389" y="367665"/>
                  </a:cubicBezTo>
                  <a:close/>
                </a:path>
              </a:pathLst>
            </a:custGeom>
            <a:solidFill>
              <a:srgbClr val="D7D5D7">
                <a:alpha val="49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45" name="Google Shape;1045;p15"/>
            <p:cNvGrpSpPr/>
            <p:nvPr/>
          </p:nvGrpSpPr>
          <p:grpSpPr>
            <a:xfrm>
              <a:off x="6" y="1095187"/>
              <a:ext cx="880373" cy="3316218"/>
              <a:chOff x="4226161" y="2551702"/>
              <a:chExt cx="369284" cy="1391031"/>
            </a:xfrm>
          </p:grpSpPr>
          <p:sp>
            <p:nvSpPr>
              <p:cNvPr id="1046" name="Google Shape;1046;p15"/>
              <p:cNvSpPr/>
              <p:nvPr/>
            </p:nvSpPr>
            <p:spPr>
              <a:xfrm>
                <a:off x="4226161" y="2551702"/>
                <a:ext cx="369284" cy="1391031"/>
              </a:xfrm>
              <a:custGeom>
                <a:avLst/>
                <a:gdLst/>
                <a:ahLst/>
                <a:cxnLst/>
                <a:rect l="l" t="t" r="r" b="b"/>
                <a:pathLst>
                  <a:path w="369284" h="1391031" extrusionOk="0">
                    <a:moveTo>
                      <a:pt x="0" y="0"/>
                    </a:moveTo>
                    <a:lnTo>
                      <a:pt x="369284" y="0"/>
                    </a:lnTo>
                    <a:lnTo>
                      <a:pt x="369284" y="1391031"/>
                    </a:lnTo>
                    <a:lnTo>
                      <a:pt x="0" y="139103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7" name="Google Shape;1047;p15"/>
              <p:cNvSpPr/>
              <p:nvPr/>
            </p:nvSpPr>
            <p:spPr>
              <a:xfrm>
                <a:off x="4260166" y="2628378"/>
                <a:ext cx="301370" cy="104775"/>
              </a:xfrm>
              <a:custGeom>
                <a:avLst/>
                <a:gdLst/>
                <a:ahLst/>
                <a:cxnLst/>
                <a:rect l="l" t="t" r="r" b="b"/>
                <a:pathLst>
                  <a:path w="301370" h="104775" extrusionOk="0">
                    <a:moveTo>
                      <a:pt x="0" y="0"/>
                    </a:moveTo>
                    <a:lnTo>
                      <a:pt x="301371" y="0"/>
                    </a:lnTo>
                    <a:lnTo>
                      <a:pt x="301371" y="104775"/>
                    </a:lnTo>
                    <a:lnTo>
                      <a:pt x="0" y="10477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1048;p15"/>
              <p:cNvSpPr/>
              <p:nvPr/>
            </p:nvSpPr>
            <p:spPr>
              <a:xfrm>
                <a:off x="4260166" y="2775730"/>
                <a:ext cx="301370" cy="104775"/>
              </a:xfrm>
              <a:custGeom>
                <a:avLst/>
                <a:gdLst/>
                <a:ahLst/>
                <a:cxnLst/>
                <a:rect l="l" t="t" r="r" b="b"/>
                <a:pathLst>
                  <a:path w="301370" h="104775" extrusionOk="0">
                    <a:moveTo>
                      <a:pt x="0" y="0"/>
                    </a:moveTo>
                    <a:lnTo>
                      <a:pt x="301371" y="0"/>
                    </a:lnTo>
                    <a:lnTo>
                      <a:pt x="301371" y="104775"/>
                    </a:lnTo>
                    <a:lnTo>
                      <a:pt x="0" y="10477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15"/>
              <p:cNvSpPr/>
              <p:nvPr/>
            </p:nvSpPr>
            <p:spPr>
              <a:xfrm>
                <a:off x="4260166" y="2923177"/>
                <a:ext cx="301370" cy="104775"/>
              </a:xfrm>
              <a:custGeom>
                <a:avLst/>
                <a:gdLst/>
                <a:ahLst/>
                <a:cxnLst/>
                <a:rect l="l" t="t" r="r" b="b"/>
                <a:pathLst>
                  <a:path w="301370" h="104775" extrusionOk="0">
                    <a:moveTo>
                      <a:pt x="0" y="0"/>
                    </a:moveTo>
                    <a:lnTo>
                      <a:pt x="301371" y="0"/>
                    </a:lnTo>
                    <a:lnTo>
                      <a:pt x="301371" y="104775"/>
                    </a:lnTo>
                    <a:lnTo>
                      <a:pt x="0" y="10477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15"/>
              <p:cNvSpPr/>
              <p:nvPr/>
            </p:nvSpPr>
            <p:spPr>
              <a:xfrm>
                <a:off x="4260166" y="3070529"/>
                <a:ext cx="301370" cy="104775"/>
              </a:xfrm>
              <a:custGeom>
                <a:avLst/>
                <a:gdLst/>
                <a:ahLst/>
                <a:cxnLst/>
                <a:rect l="l" t="t" r="r" b="b"/>
                <a:pathLst>
                  <a:path w="301370" h="104775" extrusionOk="0">
                    <a:moveTo>
                      <a:pt x="0" y="0"/>
                    </a:moveTo>
                    <a:lnTo>
                      <a:pt x="301371" y="0"/>
                    </a:lnTo>
                    <a:lnTo>
                      <a:pt x="301371" y="104775"/>
                    </a:lnTo>
                    <a:lnTo>
                      <a:pt x="0" y="10477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15"/>
              <p:cNvSpPr/>
              <p:nvPr/>
            </p:nvSpPr>
            <p:spPr>
              <a:xfrm>
                <a:off x="4260166" y="3217976"/>
                <a:ext cx="301370" cy="104775"/>
              </a:xfrm>
              <a:custGeom>
                <a:avLst/>
                <a:gdLst/>
                <a:ahLst/>
                <a:cxnLst/>
                <a:rect l="l" t="t" r="r" b="b"/>
                <a:pathLst>
                  <a:path w="301370" h="104775" extrusionOk="0">
                    <a:moveTo>
                      <a:pt x="0" y="0"/>
                    </a:moveTo>
                    <a:lnTo>
                      <a:pt x="301371" y="0"/>
                    </a:lnTo>
                    <a:lnTo>
                      <a:pt x="301371" y="104775"/>
                    </a:lnTo>
                    <a:lnTo>
                      <a:pt x="0" y="10477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15"/>
              <p:cNvSpPr/>
              <p:nvPr/>
            </p:nvSpPr>
            <p:spPr>
              <a:xfrm>
                <a:off x="4260166" y="3365328"/>
                <a:ext cx="301370" cy="104775"/>
              </a:xfrm>
              <a:custGeom>
                <a:avLst/>
                <a:gdLst/>
                <a:ahLst/>
                <a:cxnLst/>
                <a:rect l="l" t="t" r="r" b="b"/>
                <a:pathLst>
                  <a:path w="301370" h="104775" extrusionOk="0">
                    <a:moveTo>
                      <a:pt x="0" y="0"/>
                    </a:moveTo>
                    <a:lnTo>
                      <a:pt x="301371" y="0"/>
                    </a:lnTo>
                    <a:lnTo>
                      <a:pt x="301371" y="104775"/>
                    </a:lnTo>
                    <a:lnTo>
                      <a:pt x="0" y="10477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15"/>
              <p:cNvSpPr/>
              <p:nvPr/>
            </p:nvSpPr>
            <p:spPr>
              <a:xfrm>
                <a:off x="4260166" y="3512775"/>
                <a:ext cx="301370" cy="104775"/>
              </a:xfrm>
              <a:custGeom>
                <a:avLst/>
                <a:gdLst/>
                <a:ahLst/>
                <a:cxnLst/>
                <a:rect l="l" t="t" r="r" b="b"/>
                <a:pathLst>
                  <a:path w="301370" h="104775" extrusionOk="0">
                    <a:moveTo>
                      <a:pt x="0" y="0"/>
                    </a:moveTo>
                    <a:lnTo>
                      <a:pt x="301371" y="0"/>
                    </a:lnTo>
                    <a:lnTo>
                      <a:pt x="301371" y="104775"/>
                    </a:lnTo>
                    <a:lnTo>
                      <a:pt x="0" y="10477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54" name="Google Shape;1054;p15"/>
            <p:cNvGrpSpPr/>
            <p:nvPr/>
          </p:nvGrpSpPr>
          <p:grpSpPr>
            <a:xfrm>
              <a:off x="8073212" y="2956850"/>
              <a:ext cx="1070799" cy="1651759"/>
              <a:chOff x="10845581" y="3660650"/>
              <a:chExt cx="642274" cy="990679"/>
            </a:xfrm>
          </p:grpSpPr>
          <p:sp>
            <p:nvSpPr>
              <p:cNvPr id="1055" name="Google Shape;1055;p15"/>
              <p:cNvSpPr/>
              <p:nvPr/>
            </p:nvSpPr>
            <p:spPr>
              <a:xfrm>
                <a:off x="10862220" y="3678852"/>
                <a:ext cx="609069" cy="972477"/>
              </a:xfrm>
              <a:custGeom>
                <a:avLst/>
                <a:gdLst/>
                <a:ahLst/>
                <a:cxnLst/>
                <a:rect l="l" t="t" r="r" b="b"/>
                <a:pathLst>
                  <a:path w="609069" h="972477" extrusionOk="0">
                    <a:moveTo>
                      <a:pt x="0" y="0"/>
                    </a:moveTo>
                    <a:lnTo>
                      <a:pt x="609069" y="0"/>
                    </a:lnTo>
                    <a:lnTo>
                      <a:pt x="609069" y="972478"/>
                    </a:lnTo>
                    <a:lnTo>
                      <a:pt x="0" y="97247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15"/>
              <p:cNvSpPr/>
              <p:nvPr/>
            </p:nvSpPr>
            <p:spPr>
              <a:xfrm>
                <a:off x="10845581" y="3660650"/>
                <a:ext cx="642274" cy="96700"/>
              </a:xfrm>
              <a:custGeom>
                <a:avLst/>
                <a:gdLst/>
                <a:ahLst/>
                <a:cxnLst/>
                <a:rect l="l" t="t" r="r" b="b"/>
                <a:pathLst>
                  <a:path w="642274" h="96700" extrusionOk="0">
                    <a:moveTo>
                      <a:pt x="0" y="0"/>
                    </a:moveTo>
                    <a:lnTo>
                      <a:pt x="642275" y="0"/>
                    </a:lnTo>
                    <a:lnTo>
                      <a:pt x="642275" y="96700"/>
                    </a:lnTo>
                    <a:lnTo>
                      <a:pt x="0" y="967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15"/>
              <p:cNvSpPr/>
              <p:nvPr/>
            </p:nvSpPr>
            <p:spPr>
              <a:xfrm>
                <a:off x="10845581" y="3898774"/>
                <a:ext cx="642274" cy="96700"/>
              </a:xfrm>
              <a:custGeom>
                <a:avLst/>
                <a:gdLst/>
                <a:ahLst/>
                <a:cxnLst/>
                <a:rect l="l" t="t" r="r" b="b"/>
                <a:pathLst>
                  <a:path w="642274" h="96700" extrusionOk="0">
                    <a:moveTo>
                      <a:pt x="0" y="0"/>
                    </a:moveTo>
                    <a:lnTo>
                      <a:pt x="642275" y="0"/>
                    </a:lnTo>
                    <a:lnTo>
                      <a:pt x="642275" y="96700"/>
                    </a:lnTo>
                    <a:lnTo>
                      <a:pt x="0" y="967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15"/>
              <p:cNvSpPr/>
              <p:nvPr/>
            </p:nvSpPr>
            <p:spPr>
              <a:xfrm>
                <a:off x="10845581" y="4136899"/>
                <a:ext cx="642274" cy="96700"/>
              </a:xfrm>
              <a:custGeom>
                <a:avLst/>
                <a:gdLst/>
                <a:ahLst/>
                <a:cxnLst/>
                <a:rect l="l" t="t" r="r" b="b"/>
                <a:pathLst>
                  <a:path w="642274" h="96700" extrusionOk="0">
                    <a:moveTo>
                      <a:pt x="0" y="0"/>
                    </a:moveTo>
                    <a:lnTo>
                      <a:pt x="642275" y="0"/>
                    </a:lnTo>
                    <a:lnTo>
                      <a:pt x="642275" y="96700"/>
                    </a:lnTo>
                    <a:lnTo>
                      <a:pt x="0" y="967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059;p15"/>
              <p:cNvSpPr/>
              <p:nvPr/>
            </p:nvSpPr>
            <p:spPr>
              <a:xfrm>
                <a:off x="10845581" y="4375094"/>
                <a:ext cx="642274" cy="96700"/>
              </a:xfrm>
              <a:custGeom>
                <a:avLst/>
                <a:gdLst/>
                <a:ahLst/>
                <a:cxnLst/>
                <a:rect l="l" t="t" r="r" b="b"/>
                <a:pathLst>
                  <a:path w="642274" h="96700" extrusionOk="0">
                    <a:moveTo>
                      <a:pt x="0" y="0"/>
                    </a:moveTo>
                    <a:lnTo>
                      <a:pt x="642275" y="0"/>
                    </a:lnTo>
                    <a:lnTo>
                      <a:pt x="642275" y="96700"/>
                    </a:lnTo>
                    <a:lnTo>
                      <a:pt x="0" y="967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060" name="Google Shape;1060;p15"/>
          <p:cNvSpPr txBox="1">
            <a:spLocks noGrp="1"/>
          </p:cNvSpPr>
          <p:nvPr>
            <p:ph type="title"/>
          </p:nvPr>
        </p:nvSpPr>
        <p:spPr>
          <a:xfrm>
            <a:off x="2038200" y="2305800"/>
            <a:ext cx="5067600" cy="9543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7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61" name="Google Shape;1061;p15"/>
          <p:cNvSpPr txBox="1">
            <a:spLocks noGrp="1"/>
          </p:cNvSpPr>
          <p:nvPr>
            <p:ph type="title" idx="2" hasCustomPrompt="1"/>
          </p:nvPr>
        </p:nvSpPr>
        <p:spPr>
          <a:xfrm>
            <a:off x="3745950" y="1273800"/>
            <a:ext cx="1652100" cy="11082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3">
  <p:cSld name="CUSTOM_4_2">
    <p:spTree>
      <p:nvGrpSpPr>
        <p:cNvPr id="1" name="Shape 1530"/>
        <p:cNvGrpSpPr/>
        <p:nvPr/>
      </p:nvGrpSpPr>
      <p:grpSpPr>
        <a:xfrm>
          <a:off x="0" y="0"/>
          <a:ext cx="0" cy="0"/>
          <a:chOff x="0" y="0"/>
          <a:chExt cx="0" cy="0"/>
        </a:xfrm>
      </p:grpSpPr>
      <p:grpSp>
        <p:nvGrpSpPr>
          <p:cNvPr id="1531" name="Google Shape;1531;p23"/>
          <p:cNvGrpSpPr/>
          <p:nvPr/>
        </p:nvGrpSpPr>
        <p:grpSpPr>
          <a:xfrm>
            <a:off x="-2298421" y="-2203601"/>
            <a:ext cx="11883292" cy="7346400"/>
            <a:chOff x="-2298421" y="-2203601"/>
            <a:chExt cx="11883292" cy="7346400"/>
          </a:xfrm>
        </p:grpSpPr>
        <p:sp>
          <p:nvSpPr>
            <p:cNvPr id="1532" name="Google Shape;1532;p23"/>
            <p:cNvSpPr/>
            <p:nvPr/>
          </p:nvSpPr>
          <p:spPr>
            <a:xfrm flipH="1">
              <a:off x="-2298421" y="3491870"/>
              <a:ext cx="4079121" cy="1475043"/>
            </a:xfrm>
            <a:custGeom>
              <a:avLst/>
              <a:gdLst/>
              <a:ahLst/>
              <a:cxnLst/>
              <a:rect l="l" t="t" r="r" b="b"/>
              <a:pathLst>
                <a:path w="4743164" h="1715166" extrusionOk="0">
                  <a:moveTo>
                    <a:pt x="24955" y="1715167"/>
                  </a:moveTo>
                  <a:cubicBezTo>
                    <a:pt x="8763" y="1654111"/>
                    <a:pt x="0" y="1590008"/>
                    <a:pt x="0" y="1523809"/>
                  </a:cubicBezTo>
                  <a:cubicBezTo>
                    <a:pt x="0" y="1113473"/>
                    <a:pt x="332613" y="780859"/>
                    <a:pt x="742950" y="780859"/>
                  </a:cubicBezTo>
                  <a:cubicBezTo>
                    <a:pt x="843725" y="780859"/>
                    <a:pt x="939737" y="801052"/>
                    <a:pt x="1027367" y="837343"/>
                  </a:cubicBezTo>
                  <a:cubicBezTo>
                    <a:pt x="1145953" y="584549"/>
                    <a:pt x="1402556" y="409384"/>
                    <a:pt x="1700213" y="409384"/>
                  </a:cubicBezTo>
                  <a:cubicBezTo>
                    <a:pt x="1771841" y="409384"/>
                    <a:pt x="1840992" y="419767"/>
                    <a:pt x="1906619" y="438626"/>
                  </a:cubicBezTo>
                  <a:cubicBezTo>
                    <a:pt x="2121980" y="171164"/>
                    <a:pt x="2452116" y="0"/>
                    <a:pt x="2822162" y="0"/>
                  </a:cubicBezTo>
                  <a:cubicBezTo>
                    <a:pt x="3305937" y="0"/>
                    <a:pt x="3721418" y="292417"/>
                    <a:pt x="3901535" y="710184"/>
                  </a:cubicBezTo>
                  <a:cubicBezTo>
                    <a:pt x="3910584" y="709898"/>
                    <a:pt x="3919728" y="709517"/>
                    <a:pt x="3928872" y="709517"/>
                  </a:cubicBezTo>
                  <a:cubicBezTo>
                    <a:pt x="4378547" y="709517"/>
                    <a:pt x="4743164" y="1074134"/>
                    <a:pt x="4743164" y="1523809"/>
                  </a:cubicBezTo>
                  <a:cubicBezTo>
                    <a:pt x="4743164" y="1589722"/>
                    <a:pt x="4735163" y="1653731"/>
                    <a:pt x="4720304" y="1715167"/>
                  </a:cubicBezTo>
                  <a:lnTo>
                    <a:pt x="24955" y="1715167"/>
                  </a:lnTo>
                  <a:close/>
                </a:path>
              </a:pathLst>
            </a:custGeom>
            <a:solidFill>
              <a:srgbClr val="D7D5D7">
                <a:alpha val="49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33" name="Google Shape;1533;p23"/>
            <p:cNvGrpSpPr/>
            <p:nvPr/>
          </p:nvGrpSpPr>
          <p:grpSpPr>
            <a:xfrm>
              <a:off x="0" y="4608577"/>
              <a:ext cx="9145641" cy="534223"/>
              <a:chOff x="0" y="4608577"/>
              <a:chExt cx="9145641" cy="534223"/>
            </a:xfrm>
          </p:grpSpPr>
          <p:grpSp>
            <p:nvGrpSpPr>
              <p:cNvPr id="1534" name="Google Shape;1534;p23"/>
              <p:cNvGrpSpPr/>
              <p:nvPr/>
            </p:nvGrpSpPr>
            <p:grpSpPr>
              <a:xfrm>
                <a:off x="0" y="4608577"/>
                <a:ext cx="9145641" cy="534223"/>
                <a:chOff x="0" y="4608577"/>
                <a:chExt cx="9145641" cy="534223"/>
              </a:xfrm>
            </p:grpSpPr>
            <p:sp>
              <p:nvSpPr>
                <p:cNvPr id="1535" name="Google Shape;1535;p23"/>
                <p:cNvSpPr/>
                <p:nvPr/>
              </p:nvSpPr>
              <p:spPr>
                <a:xfrm>
                  <a:off x="0" y="4608577"/>
                  <a:ext cx="9145641" cy="534223"/>
                </a:xfrm>
                <a:custGeom>
                  <a:avLst/>
                  <a:gdLst/>
                  <a:ahLst/>
                  <a:cxnLst/>
                  <a:rect l="l" t="t" r="r" b="b"/>
                  <a:pathLst>
                    <a:path w="5332735" h="719492" extrusionOk="0">
                      <a:moveTo>
                        <a:pt x="0" y="0"/>
                      </a:moveTo>
                      <a:lnTo>
                        <a:pt x="5332736" y="0"/>
                      </a:lnTo>
                      <a:lnTo>
                        <a:pt x="5332736" y="719493"/>
                      </a:lnTo>
                      <a:lnTo>
                        <a:pt x="0" y="7194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36" name="Google Shape;1536;p23"/>
                <p:cNvGrpSpPr/>
                <p:nvPr/>
              </p:nvGrpSpPr>
              <p:grpSpPr>
                <a:xfrm>
                  <a:off x="199208" y="4805874"/>
                  <a:ext cx="8745603" cy="54742"/>
                  <a:chOff x="6211719" y="5092027"/>
                  <a:chExt cx="5100369" cy="31925"/>
                </a:xfrm>
              </p:grpSpPr>
              <p:sp>
                <p:nvSpPr>
                  <p:cNvPr id="1537" name="Google Shape;1537;p23"/>
                  <p:cNvSpPr/>
                  <p:nvPr/>
                </p:nvSpPr>
                <p:spPr>
                  <a:xfrm>
                    <a:off x="6211719"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8" name="Google Shape;1538;p23"/>
                  <p:cNvSpPr/>
                  <p:nvPr/>
                </p:nvSpPr>
                <p:spPr>
                  <a:xfrm>
                    <a:off x="6744352"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9" name="Google Shape;1539;p23"/>
                  <p:cNvSpPr/>
                  <p:nvPr/>
                </p:nvSpPr>
                <p:spPr>
                  <a:xfrm>
                    <a:off x="7276986"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0" name="Google Shape;1540;p23"/>
                  <p:cNvSpPr/>
                  <p:nvPr/>
                </p:nvSpPr>
                <p:spPr>
                  <a:xfrm>
                    <a:off x="7809620"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1" name="Google Shape;1541;p23"/>
                  <p:cNvSpPr/>
                  <p:nvPr/>
                </p:nvSpPr>
                <p:spPr>
                  <a:xfrm>
                    <a:off x="8342253"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2" name="Google Shape;1542;p23"/>
                  <p:cNvSpPr/>
                  <p:nvPr/>
                </p:nvSpPr>
                <p:spPr>
                  <a:xfrm>
                    <a:off x="8874887"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3" name="Google Shape;1543;p23"/>
                  <p:cNvSpPr/>
                  <p:nvPr/>
                </p:nvSpPr>
                <p:spPr>
                  <a:xfrm>
                    <a:off x="9407449"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4" name="Google Shape;1544;p23"/>
                  <p:cNvSpPr/>
                  <p:nvPr/>
                </p:nvSpPr>
                <p:spPr>
                  <a:xfrm>
                    <a:off x="9940083"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5" name="Google Shape;1545;p23"/>
                  <p:cNvSpPr/>
                  <p:nvPr/>
                </p:nvSpPr>
                <p:spPr>
                  <a:xfrm>
                    <a:off x="10472717"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6" name="Google Shape;1546;p23"/>
                  <p:cNvSpPr/>
                  <p:nvPr/>
                </p:nvSpPr>
                <p:spPr>
                  <a:xfrm>
                    <a:off x="11005350"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547" name="Google Shape;1547;p23"/>
              <p:cNvSpPr/>
              <p:nvPr/>
            </p:nvSpPr>
            <p:spPr>
              <a:xfrm>
                <a:off x="0" y="4608577"/>
                <a:ext cx="9145641" cy="84576"/>
              </a:xfrm>
              <a:custGeom>
                <a:avLst/>
                <a:gdLst/>
                <a:ahLst/>
                <a:cxnLst/>
                <a:rect l="l" t="t" r="r" b="b"/>
                <a:pathLst>
                  <a:path w="5332735" h="113907" extrusionOk="0">
                    <a:moveTo>
                      <a:pt x="0" y="0"/>
                    </a:moveTo>
                    <a:lnTo>
                      <a:pt x="5332736" y="0"/>
                    </a:lnTo>
                    <a:lnTo>
                      <a:pt x="5332736" y="113907"/>
                    </a:lnTo>
                    <a:lnTo>
                      <a:pt x="0" y="11390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48" name="Google Shape;1548;p23"/>
            <p:cNvSpPr/>
            <p:nvPr/>
          </p:nvSpPr>
          <p:spPr>
            <a:xfrm>
              <a:off x="2" y="3172003"/>
              <a:ext cx="715104" cy="1436561"/>
            </a:xfrm>
            <a:custGeom>
              <a:avLst/>
              <a:gdLst/>
              <a:ahLst/>
              <a:cxnLst/>
              <a:rect l="l" t="t" r="r" b="b"/>
              <a:pathLst>
                <a:path w="546925" h="1098708" extrusionOk="0">
                  <a:moveTo>
                    <a:pt x="0" y="0"/>
                  </a:moveTo>
                  <a:lnTo>
                    <a:pt x="546926" y="0"/>
                  </a:lnTo>
                  <a:lnTo>
                    <a:pt x="546926" y="1098709"/>
                  </a:lnTo>
                  <a:lnTo>
                    <a:pt x="0" y="109870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49" name="Google Shape;1549;p23"/>
            <p:cNvGrpSpPr/>
            <p:nvPr/>
          </p:nvGrpSpPr>
          <p:grpSpPr>
            <a:xfrm>
              <a:off x="8430785" y="1635256"/>
              <a:ext cx="789345" cy="2973329"/>
              <a:chOff x="4226161" y="2551702"/>
              <a:chExt cx="369284" cy="1391031"/>
            </a:xfrm>
          </p:grpSpPr>
          <p:sp>
            <p:nvSpPr>
              <p:cNvPr id="1550" name="Google Shape;1550;p23"/>
              <p:cNvSpPr/>
              <p:nvPr/>
            </p:nvSpPr>
            <p:spPr>
              <a:xfrm>
                <a:off x="4226161" y="2551702"/>
                <a:ext cx="369284" cy="1391031"/>
              </a:xfrm>
              <a:custGeom>
                <a:avLst/>
                <a:gdLst/>
                <a:ahLst/>
                <a:cxnLst/>
                <a:rect l="l" t="t" r="r" b="b"/>
                <a:pathLst>
                  <a:path w="369284" h="1391031" extrusionOk="0">
                    <a:moveTo>
                      <a:pt x="0" y="0"/>
                    </a:moveTo>
                    <a:lnTo>
                      <a:pt x="369284" y="0"/>
                    </a:lnTo>
                    <a:lnTo>
                      <a:pt x="369284" y="1391031"/>
                    </a:lnTo>
                    <a:lnTo>
                      <a:pt x="0" y="139103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1" name="Google Shape;1551;p23"/>
              <p:cNvSpPr/>
              <p:nvPr/>
            </p:nvSpPr>
            <p:spPr>
              <a:xfrm>
                <a:off x="4260166" y="2628378"/>
                <a:ext cx="301370" cy="104775"/>
              </a:xfrm>
              <a:custGeom>
                <a:avLst/>
                <a:gdLst/>
                <a:ahLst/>
                <a:cxnLst/>
                <a:rect l="l" t="t" r="r" b="b"/>
                <a:pathLst>
                  <a:path w="301370" h="104775" extrusionOk="0">
                    <a:moveTo>
                      <a:pt x="0" y="0"/>
                    </a:moveTo>
                    <a:lnTo>
                      <a:pt x="301371" y="0"/>
                    </a:lnTo>
                    <a:lnTo>
                      <a:pt x="301371" y="104775"/>
                    </a:lnTo>
                    <a:lnTo>
                      <a:pt x="0" y="10477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2" name="Google Shape;1552;p23"/>
              <p:cNvSpPr/>
              <p:nvPr/>
            </p:nvSpPr>
            <p:spPr>
              <a:xfrm>
                <a:off x="4260166" y="2775730"/>
                <a:ext cx="301370" cy="104775"/>
              </a:xfrm>
              <a:custGeom>
                <a:avLst/>
                <a:gdLst/>
                <a:ahLst/>
                <a:cxnLst/>
                <a:rect l="l" t="t" r="r" b="b"/>
                <a:pathLst>
                  <a:path w="301370" h="104775" extrusionOk="0">
                    <a:moveTo>
                      <a:pt x="0" y="0"/>
                    </a:moveTo>
                    <a:lnTo>
                      <a:pt x="301371" y="0"/>
                    </a:lnTo>
                    <a:lnTo>
                      <a:pt x="301371" y="104775"/>
                    </a:lnTo>
                    <a:lnTo>
                      <a:pt x="0" y="10477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3" name="Google Shape;1553;p23"/>
              <p:cNvSpPr/>
              <p:nvPr/>
            </p:nvSpPr>
            <p:spPr>
              <a:xfrm>
                <a:off x="4260166" y="2923177"/>
                <a:ext cx="301370" cy="104775"/>
              </a:xfrm>
              <a:custGeom>
                <a:avLst/>
                <a:gdLst/>
                <a:ahLst/>
                <a:cxnLst/>
                <a:rect l="l" t="t" r="r" b="b"/>
                <a:pathLst>
                  <a:path w="301370" h="104775" extrusionOk="0">
                    <a:moveTo>
                      <a:pt x="0" y="0"/>
                    </a:moveTo>
                    <a:lnTo>
                      <a:pt x="301371" y="0"/>
                    </a:lnTo>
                    <a:lnTo>
                      <a:pt x="301371" y="104775"/>
                    </a:lnTo>
                    <a:lnTo>
                      <a:pt x="0" y="10477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4" name="Google Shape;1554;p23"/>
              <p:cNvSpPr/>
              <p:nvPr/>
            </p:nvSpPr>
            <p:spPr>
              <a:xfrm>
                <a:off x="4260166" y="3070529"/>
                <a:ext cx="301370" cy="104775"/>
              </a:xfrm>
              <a:custGeom>
                <a:avLst/>
                <a:gdLst/>
                <a:ahLst/>
                <a:cxnLst/>
                <a:rect l="l" t="t" r="r" b="b"/>
                <a:pathLst>
                  <a:path w="301370" h="104775" extrusionOk="0">
                    <a:moveTo>
                      <a:pt x="0" y="0"/>
                    </a:moveTo>
                    <a:lnTo>
                      <a:pt x="301371" y="0"/>
                    </a:lnTo>
                    <a:lnTo>
                      <a:pt x="301371" y="104775"/>
                    </a:lnTo>
                    <a:lnTo>
                      <a:pt x="0" y="10477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5" name="Google Shape;1555;p23"/>
              <p:cNvSpPr/>
              <p:nvPr/>
            </p:nvSpPr>
            <p:spPr>
              <a:xfrm>
                <a:off x="4260166" y="3217976"/>
                <a:ext cx="301370" cy="104775"/>
              </a:xfrm>
              <a:custGeom>
                <a:avLst/>
                <a:gdLst/>
                <a:ahLst/>
                <a:cxnLst/>
                <a:rect l="l" t="t" r="r" b="b"/>
                <a:pathLst>
                  <a:path w="301370" h="104775" extrusionOk="0">
                    <a:moveTo>
                      <a:pt x="0" y="0"/>
                    </a:moveTo>
                    <a:lnTo>
                      <a:pt x="301371" y="0"/>
                    </a:lnTo>
                    <a:lnTo>
                      <a:pt x="301371" y="104775"/>
                    </a:lnTo>
                    <a:lnTo>
                      <a:pt x="0" y="10477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6" name="Google Shape;1556;p23"/>
              <p:cNvSpPr/>
              <p:nvPr/>
            </p:nvSpPr>
            <p:spPr>
              <a:xfrm>
                <a:off x="4260166" y="3365328"/>
                <a:ext cx="301370" cy="104775"/>
              </a:xfrm>
              <a:custGeom>
                <a:avLst/>
                <a:gdLst/>
                <a:ahLst/>
                <a:cxnLst/>
                <a:rect l="l" t="t" r="r" b="b"/>
                <a:pathLst>
                  <a:path w="301370" h="104775" extrusionOk="0">
                    <a:moveTo>
                      <a:pt x="0" y="0"/>
                    </a:moveTo>
                    <a:lnTo>
                      <a:pt x="301371" y="0"/>
                    </a:lnTo>
                    <a:lnTo>
                      <a:pt x="301371" y="104775"/>
                    </a:lnTo>
                    <a:lnTo>
                      <a:pt x="0" y="10477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7" name="Google Shape;1557;p23"/>
              <p:cNvSpPr/>
              <p:nvPr/>
            </p:nvSpPr>
            <p:spPr>
              <a:xfrm>
                <a:off x="4260166" y="3512775"/>
                <a:ext cx="301370" cy="104775"/>
              </a:xfrm>
              <a:custGeom>
                <a:avLst/>
                <a:gdLst/>
                <a:ahLst/>
                <a:cxnLst/>
                <a:rect l="l" t="t" r="r" b="b"/>
                <a:pathLst>
                  <a:path w="301370" h="104775" extrusionOk="0">
                    <a:moveTo>
                      <a:pt x="0" y="0"/>
                    </a:moveTo>
                    <a:lnTo>
                      <a:pt x="301371" y="0"/>
                    </a:lnTo>
                    <a:lnTo>
                      <a:pt x="301371" y="104775"/>
                    </a:lnTo>
                    <a:lnTo>
                      <a:pt x="0" y="10477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58" name="Google Shape;1558;p23"/>
            <p:cNvSpPr/>
            <p:nvPr/>
          </p:nvSpPr>
          <p:spPr>
            <a:xfrm flipH="1">
              <a:off x="-565575" y="-2203601"/>
              <a:ext cx="10150446" cy="2574812"/>
            </a:xfrm>
            <a:custGeom>
              <a:avLst/>
              <a:gdLst/>
              <a:ahLst/>
              <a:cxnLst/>
              <a:rect l="l" t="t" r="r" b="b"/>
              <a:pathLst>
                <a:path w="5238940" h="1725167" extrusionOk="0">
                  <a:moveTo>
                    <a:pt x="4634484" y="367665"/>
                  </a:moveTo>
                  <a:cubicBezTo>
                    <a:pt x="4481227" y="367665"/>
                    <a:pt x="4341495" y="424815"/>
                    <a:pt x="4234910" y="518732"/>
                  </a:cubicBezTo>
                  <a:cubicBezTo>
                    <a:pt x="4182618" y="486061"/>
                    <a:pt x="4117848" y="466630"/>
                    <a:pt x="4047649" y="466630"/>
                  </a:cubicBezTo>
                  <a:cubicBezTo>
                    <a:pt x="3939159" y="466630"/>
                    <a:pt x="3843623" y="512826"/>
                    <a:pt x="3787045" y="583216"/>
                  </a:cubicBezTo>
                  <a:cubicBezTo>
                    <a:pt x="3727418" y="552450"/>
                    <a:pt x="3662077" y="531305"/>
                    <a:pt x="3592925" y="521875"/>
                  </a:cubicBezTo>
                  <a:cubicBezTo>
                    <a:pt x="3552635" y="227171"/>
                    <a:pt x="3300032" y="0"/>
                    <a:pt x="2994184" y="0"/>
                  </a:cubicBezTo>
                  <a:cubicBezTo>
                    <a:pt x="2788539" y="0"/>
                    <a:pt x="2606993" y="102775"/>
                    <a:pt x="2497741" y="259652"/>
                  </a:cubicBezTo>
                  <a:cubicBezTo>
                    <a:pt x="2387632" y="110681"/>
                    <a:pt x="2210848" y="14097"/>
                    <a:pt x="2011394" y="14097"/>
                  </a:cubicBezTo>
                  <a:cubicBezTo>
                    <a:pt x="1677543" y="14097"/>
                    <a:pt x="1406938" y="284702"/>
                    <a:pt x="1406938" y="618649"/>
                  </a:cubicBezTo>
                  <a:cubicBezTo>
                    <a:pt x="1406938" y="623126"/>
                    <a:pt x="1407224" y="627507"/>
                    <a:pt x="1407319" y="631888"/>
                  </a:cubicBezTo>
                  <a:cubicBezTo>
                    <a:pt x="1392079" y="630174"/>
                    <a:pt x="1376648" y="629222"/>
                    <a:pt x="1361027" y="629222"/>
                  </a:cubicBezTo>
                  <a:cubicBezTo>
                    <a:pt x="1335596" y="629222"/>
                    <a:pt x="1310735" y="631603"/>
                    <a:pt x="1286637" y="635984"/>
                  </a:cubicBezTo>
                  <a:cubicBezTo>
                    <a:pt x="1216724" y="379476"/>
                    <a:pt x="982218" y="190786"/>
                    <a:pt x="703517" y="190786"/>
                  </a:cubicBezTo>
                  <a:cubicBezTo>
                    <a:pt x="424815" y="190786"/>
                    <a:pt x="187928" y="381381"/>
                    <a:pt x="119253" y="639890"/>
                  </a:cubicBezTo>
                  <a:cubicBezTo>
                    <a:pt x="44387" y="740569"/>
                    <a:pt x="0" y="865346"/>
                    <a:pt x="0" y="1000411"/>
                  </a:cubicBezTo>
                  <a:cubicBezTo>
                    <a:pt x="0" y="1334262"/>
                    <a:pt x="270605" y="1604963"/>
                    <a:pt x="604552" y="1604963"/>
                  </a:cubicBezTo>
                  <a:cubicBezTo>
                    <a:pt x="804958" y="1604963"/>
                    <a:pt x="982409" y="1507427"/>
                    <a:pt x="1092422" y="1357217"/>
                  </a:cubicBezTo>
                  <a:cubicBezTo>
                    <a:pt x="1164717" y="1419035"/>
                    <a:pt x="1258443" y="1456468"/>
                    <a:pt x="1361027" y="1456468"/>
                  </a:cubicBezTo>
                  <a:cubicBezTo>
                    <a:pt x="1470851" y="1456468"/>
                    <a:pt x="1570673" y="1413605"/>
                    <a:pt x="1644682" y="1343692"/>
                  </a:cubicBezTo>
                  <a:cubicBezTo>
                    <a:pt x="1686973" y="1361504"/>
                    <a:pt x="1734693" y="1371600"/>
                    <a:pt x="1785176" y="1371600"/>
                  </a:cubicBezTo>
                  <a:cubicBezTo>
                    <a:pt x="1910620" y="1371600"/>
                    <a:pt x="2018824" y="1309783"/>
                    <a:pt x="2069402" y="1220343"/>
                  </a:cubicBezTo>
                  <a:cubicBezTo>
                    <a:pt x="2152460" y="1212437"/>
                    <a:pt x="2230660" y="1187768"/>
                    <a:pt x="2300478" y="1149668"/>
                  </a:cubicBezTo>
                  <a:cubicBezTo>
                    <a:pt x="2342769" y="1254062"/>
                    <a:pt x="2460022" y="1329214"/>
                    <a:pt x="2598230" y="1329214"/>
                  </a:cubicBezTo>
                  <a:cubicBezTo>
                    <a:pt x="2714816" y="1329214"/>
                    <a:pt x="2816447" y="1275779"/>
                    <a:pt x="2870835" y="1196435"/>
                  </a:cubicBezTo>
                  <a:cubicBezTo>
                    <a:pt x="2884265" y="1199198"/>
                    <a:pt x="2897791" y="1201388"/>
                    <a:pt x="2911507" y="1203293"/>
                  </a:cubicBezTo>
                  <a:cubicBezTo>
                    <a:pt x="2951798" y="1497997"/>
                    <a:pt x="3204401" y="1725168"/>
                    <a:pt x="3510248" y="1725168"/>
                  </a:cubicBezTo>
                  <a:cubicBezTo>
                    <a:pt x="3798189" y="1725168"/>
                    <a:pt x="4038886" y="1523810"/>
                    <a:pt x="4099751" y="1254252"/>
                  </a:cubicBezTo>
                  <a:cubicBezTo>
                    <a:pt x="4201097" y="1445990"/>
                    <a:pt x="4402455" y="1576673"/>
                    <a:pt x="4634389" y="1576673"/>
                  </a:cubicBezTo>
                  <a:cubicBezTo>
                    <a:pt x="4968240" y="1576673"/>
                    <a:pt x="5238941" y="1306068"/>
                    <a:pt x="5238941" y="972217"/>
                  </a:cubicBezTo>
                  <a:cubicBezTo>
                    <a:pt x="5238941" y="638365"/>
                    <a:pt x="4968335" y="367665"/>
                    <a:pt x="4634389" y="367665"/>
                  </a:cubicBezTo>
                  <a:close/>
                </a:path>
              </a:pathLst>
            </a:custGeom>
            <a:solidFill>
              <a:srgbClr val="D7D5D7">
                <a:alpha val="49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59" name="Google Shape;1559;p23"/>
            <p:cNvGrpSpPr/>
            <p:nvPr/>
          </p:nvGrpSpPr>
          <p:grpSpPr>
            <a:xfrm flipH="1">
              <a:off x="2030275" y="4480727"/>
              <a:ext cx="967350" cy="448636"/>
              <a:chOff x="7466813" y="5016553"/>
              <a:chExt cx="659317" cy="305777"/>
            </a:xfrm>
          </p:grpSpPr>
          <p:sp>
            <p:nvSpPr>
              <p:cNvPr id="1560" name="Google Shape;1560;p23"/>
              <p:cNvSpPr/>
              <p:nvPr/>
            </p:nvSpPr>
            <p:spPr>
              <a:xfrm>
                <a:off x="7469242" y="5016553"/>
                <a:ext cx="652717" cy="221875"/>
              </a:xfrm>
              <a:custGeom>
                <a:avLst/>
                <a:gdLst/>
                <a:ahLst/>
                <a:cxnLst/>
                <a:rect l="l" t="t" r="r" b="b"/>
                <a:pathLst>
                  <a:path w="652717" h="221875" extrusionOk="0">
                    <a:moveTo>
                      <a:pt x="29728" y="150203"/>
                    </a:moveTo>
                    <a:cubicBezTo>
                      <a:pt x="67911" y="125459"/>
                      <a:pt x="146906" y="113372"/>
                      <a:pt x="167882" y="110457"/>
                    </a:cubicBezTo>
                    <a:cubicBezTo>
                      <a:pt x="171295" y="109959"/>
                      <a:pt x="174352" y="108537"/>
                      <a:pt x="176769" y="106119"/>
                    </a:cubicBezTo>
                    <a:cubicBezTo>
                      <a:pt x="192626" y="90619"/>
                      <a:pt x="256690" y="30466"/>
                      <a:pt x="309875" y="14681"/>
                    </a:cubicBezTo>
                    <a:cubicBezTo>
                      <a:pt x="371095" y="-3593"/>
                      <a:pt x="505337" y="-6153"/>
                      <a:pt x="539253" y="14681"/>
                    </a:cubicBezTo>
                    <a:cubicBezTo>
                      <a:pt x="559518" y="27195"/>
                      <a:pt x="585399" y="49877"/>
                      <a:pt x="604313" y="66159"/>
                    </a:cubicBezTo>
                    <a:cubicBezTo>
                      <a:pt x="604313" y="66159"/>
                      <a:pt x="643206" y="98156"/>
                      <a:pt x="649321" y="129512"/>
                    </a:cubicBezTo>
                    <a:cubicBezTo>
                      <a:pt x="655436" y="160940"/>
                      <a:pt x="653232" y="197985"/>
                      <a:pt x="643206" y="208010"/>
                    </a:cubicBezTo>
                    <a:cubicBezTo>
                      <a:pt x="633181" y="218036"/>
                      <a:pt x="613556" y="221875"/>
                      <a:pt x="613556" y="221875"/>
                    </a:cubicBezTo>
                    <a:lnTo>
                      <a:pt x="16219" y="221875"/>
                    </a:lnTo>
                    <a:cubicBezTo>
                      <a:pt x="8042" y="221875"/>
                      <a:pt x="1216" y="215689"/>
                      <a:pt x="363" y="207512"/>
                    </a:cubicBezTo>
                    <a:cubicBezTo>
                      <a:pt x="-1273" y="192439"/>
                      <a:pt x="1643" y="168406"/>
                      <a:pt x="29799" y="15020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61" name="Google Shape;1561;p23"/>
              <p:cNvGrpSpPr/>
              <p:nvPr/>
            </p:nvGrpSpPr>
            <p:grpSpPr>
              <a:xfrm>
                <a:off x="7658667" y="5030727"/>
                <a:ext cx="387827" cy="96780"/>
                <a:chOff x="7658667" y="5030727"/>
                <a:chExt cx="387827" cy="96780"/>
              </a:xfrm>
            </p:grpSpPr>
            <p:sp>
              <p:nvSpPr>
                <p:cNvPr id="1562" name="Google Shape;1562;p23"/>
                <p:cNvSpPr/>
                <p:nvPr/>
              </p:nvSpPr>
              <p:spPr>
                <a:xfrm>
                  <a:off x="7658667" y="5031447"/>
                  <a:ext cx="215442" cy="96060"/>
                </a:xfrm>
                <a:custGeom>
                  <a:avLst/>
                  <a:gdLst/>
                  <a:ahLst/>
                  <a:cxnLst/>
                  <a:rect l="l" t="t" r="r" b="b"/>
                  <a:pathLst>
                    <a:path w="215442" h="96060" extrusionOk="0">
                      <a:moveTo>
                        <a:pt x="203782" y="84968"/>
                      </a:moveTo>
                      <a:lnTo>
                        <a:pt x="0" y="96060"/>
                      </a:lnTo>
                      <a:cubicBezTo>
                        <a:pt x="0" y="96060"/>
                        <a:pt x="73521" y="33774"/>
                        <a:pt x="115187" y="15500"/>
                      </a:cubicBezTo>
                      <a:cubicBezTo>
                        <a:pt x="136163" y="6328"/>
                        <a:pt x="175696" y="1564"/>
                        <a:pt x="215443" y="0"/>
                      </a:cubicBezTo>
                      <a:lnTo>
                        <a:pt x="203782" y="849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3" name="Google Shape;1563;p23"/>
                <p:cNvSpPr/>
                <p:nvPr/>
              </p:nvSpPr>
              <p:spPr>
                <a:xfrm>
                  <a:off x="7891175" y="5030727"/>
                  <a:ext cx="155319" cy="84053"/>
                </a:xfrm>
                <a:custGeom>
                  <a:avLst/>
                  <a:gdLst/>
                  <a:ahLst/>
                  <a:cxnLst/>
                  <a:rect l="l" t="t" r="r" b="b"/>
                  <a:pathLst>
                    <a:path w="155319" h="84053" extrusionOk="0">
                      <a:moveTo>
                        <a:pt x="0" y="152"/>
                      </a:moveTo>
                      <a:cubicBezTo>
                        <a:pt x="33347" y="-488"/>
                        <a:pt x="64988" y="934"/>
                        <a:pt x="83831" y="3707"/>
                      </a:cubicBezTo>
                      <a:cubicBezTo>
                        <a:pt x="109001" y="7404"/>
                        <a:pt x="133958" y="29802"/>
                        <a:pt x="150952" y="48431"/>
                      </a:cubicBezTo>
                      <a:cubicBezTo>
                        <a:pt x="160480" y="58883"/>
                        <a:pt x="153441" y="75734"/>
                        <a:pt x="139291" y="76517"/>
                      </a:cubicBezTo>
                      <a:lnTo>
                        <a:pt x="0" y="84054"/>
                      </a:lnTo>
                      <a:lnTo>
                        <a:pt x="0" y="15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64" name="Google Shape;1564;p23"/>
              <p:cNvSpPr/>
              <p:nvPr/>
            </p:nvSpPr>
            <p:spPr>
              <a:xfrm>
                <a:off x="7466813" y="5174127"/>
                <a:ext cx="63370" cy="41670"/>
              </a:xfrm>
              <a:custGeom>
                <a:avLst/>
                <a:gdLst/>
                <a:ahLst/>
                <a:cxnLst/>
                <a:rect l="l" t="t" r="r" b="b"/>
                <a:pathLst>
                  <a:path w="63370" h="41670" extrusionOk="0">
                    <a:moveTo>
                      <a:pt x="19571" y="2655"/>
                    </a:moveTo>
                    <a:cubicBezTo>
                      <a:pt x="19571" y="2655"/>
                      <a:pt x="63371" y="-3318"/>
                      <a:pt x="63371" y="2655"/>
                    </a:cubicBezTo>
                    <a:cubicBezTo>
                      <a:pt x="63371" y="8627"/>
                      <a:pt x="45382" y="33655"/>
                      <a:pt x="33863" y="37495"/>
                    </a:cubicBezTo>
                    <a:cubicBezTo>
                      <a:pt x="22273" y="41335"/>
                      <a:pt x="5564" y="43254"/>
                      <a:pt x="2365" y="40055"/>
                    </a:cubicBezTo>
                    <a:cubicBezTo>
                      <a:pt x="-835" y="36855"/>
                      <a:pt x="-4675" y="19221"/>
                      <a:pt x="19571" y="265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5" name="Google Shape;1565;p23"/>
              <p:cNvSpPr/>
              <p:nvPr/>
            </p:nvSpPr>
            <p:spPr>
              <a:xfrm>
                <a:off x="8103054" y="5144572"/>
                <a:ext cx="23076" cy="59157"/>
              </a:xfrm>
              <a:custGeom>
                <a:avLst/>
                <a:gdLst/>
                <a:ahLst/>
                <a:cxnLst/>
                <a:rect l="l" t="t" r="r" b="b"/>
                <a:pathLst>
                  <a:path w="23076" h="59157" extrusionOk="0">
                    <a:moveTo>
                      <a:pt x="17926" y="0"/>
                    </a:moveTo>
                    <a:cubicBezTo>
                      <a:pt x="17926" y="0"/>
                      <a:pt x="1643" y="853"/>
                      <a:pt x="1643" y="8888"/>
                    </a:cubicBezTo>
                    <a:cubicBezTo>
                      <a:pt x="1643" y="16922"/>
                      <a:pt x="-2054" y="49417"/>
                      <a:pt x="1643" y="53114"/>
                    </a:cubicBezTo>
                    <a:cubicBezTo>
                      <a:pt x="5341" y="56811"/>
                      <a:pt x="17926" y="59158"/>
                      <a:pt x="17926" y="59158"/>
                    </a:cubicBezTo>
                    <a:cubicBezTo>
                      <a:pt x="17926" y="59158"/>
                      <a:pt x="29516" y="27943"/>
                      <a:pt x="17926"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6" name="Google Shape;1566;p23"/>
              <p:cNvSpPr/>
              <p:nvPr/>
            </p:nvSpPr>
            <p:spPr>
              <a:xfrm rot="-798371">
                <a:off x="7904803" y="5179083"/>
                <a:ext cx="118662" cy="118662"/>
              </a:xfrm>
              <a:custGeom>
                <a:avLst/>
                <a:gdLst/>
                <a:ahLst/>
                <a:cxnLst/>
                <a:rect l="l" t="t" r="r" b="b"/>
                <a:pathLst>
                  <a:path w="118742" h="118742" extrusionOk="0">
                    <a:moveTo>
                      <a:pt x="118742" y="59371"/>
                    </a:moveTo>
                    <a:cubicBezTo>
                      <a:pt x="118742" y="92161"/>
                      <a:pt x="92161" y="118742"/>
                      <a:pt x="59371" y="118742"/>
                    </a:cubicBezTo>
                    <a:cubicBezTo>
                      <a:pt x="26581" y="118742"/>
                      <a:pt x="0" y="92161"/>
                      <a:pt x="0" y="59371"/>
                    </a:cubicBezTo>
                    <a:cubicBezTo>
                      <a:pt x="0" y="26581"/>
                      <a:pt x="26581" y="0"/>
                      <a:pt x="59371" y="0"/>
                    </a:cubicBezTo>
                    <a:cubicBezTo>
                      <a:pt x="92161" y="0"/>
                      <a:pt x="118742" y="26581"/>
                      <a:pt x="118742" y="593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7" name="Google Shape;1567;p23"/>
              <p:cNvSpPr/>
              <p:nvPr/>
            </p:nvSpPr>
            <p:spPr>
              <a:xfrm>
                <a:off x="7930424" y="5204583"/>
                <a:ext cx="67690" cy="67690"/>
              </a:xfrm>
              <a:custGeom>
                <a:avLst/>
                <a:gdLst/>
                <a:ahLst/>
                <a:cxnLst/>
                <a:rect l="l" t="t" r="r" b="b"/>
                <a:pathLst>
                  <a:path w="67690" h="67690" extrusionOk="0">
                    <a:moveTo>
                      <a:pt x="0" y="33845"/>
                    </a:moveTo>
                    <a:cubicBezTo>
                      <a:pt x="0" y="52545"/>
                      <a:pt x="15145" y="67690"/>
                      <a:pt x="33845" y="67690"/>
                    </a:cubicBezTo>
                    <a:cubicBezTo>
                      <a:pt x="52545" y="67690"/>
                      <a:pt x="67690" y="52545"/>
                      <a:pt x="67690" y="33845"/>
                    </a:cubicBezTo>
                    <a:cubicBezTo>
                      <a:pt x="67690" y="15145"/>
                      <a:pt x="52545" y="0"/>
                      <a:pt x="33845" y="0"/>
                    </a:cubicBezTo>
                    <a:cubicBezTo>
                      <a:pt x="15145" y="0"/>
                      <a:pt x="0" y="15145"/>
                      <a:pt x="0" y="3384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8" name="Google Shape;1568;p23"/>
              <p:cNvSpPr/>
              <p:nvPr/>
            </p:nvSpPr>
            <p:spPr>
              <a:xfrm rot="-2700000">
                <a:off x="7554797" y="5178916"/>
                <a:ext cx="118808" cy="118808"/>
              </a:xfrm>
              <a:custGeom>
                <a:avLst/>
                <a:gdLst/>
                <a:ahLst/>
                <a:cxnLst/>
                <a:rect l="l" t="t" r="r" b="b"/>
                <a:pathLst>
                  <a:path w="118742" h="118742" extrusionOk="0">
                    <a:moveTo>
                      <a:pt x="118742" y="59371"/>
                    </a:moveTo>
                    <a:cubicBezTo>
                      <a:pt x="118742" y="92161"/>
                      <a:pt x="92161" y="118742"/>
                      <a:pt x="59371" y="118742"/>
                    </a:cubicBezTo>
                    <a:cubicBezTo>
                      <a:pt x="26581" y="118742"/>
                      <a:pt x="0" y="92161"/>
                      <a:pt x="0" y="59371"/>
                    </a:cubicBezTo>
                    <a:cubicBezTo>
                      <a:pt x="0" y="26582"/>
                      <a:pt x="26581" y="0"/>
                      <a:pt x="59371" y="0"/>
                    </a:cubicBezTo>
                    <a:cubicBezTo>
                      <a:pt x="92161" y="0"/>
                      <a:pt x="118742" y="26582"/>
                      <a:pt x="118742" y="593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9" name="Google Shape;1569;p23"/>
              <p:cNvSpPr/>
              <p:nvPr/>
            </p:nvSpPr>
            <p:spPr>
              <a:xfrm>
                <a:off x="7580312" y="5204583"/>
                <a:ext cx="67690" cy="67690"/>
              </a:xfrm>
              <a:custGeom>
                <a:avLst/>
                <a:gdLst/>
                <a:ahLst/>
                <a:cxnLst/>
                <a:rect l="l" t="t" r="r" b="b"/>
                <a:pathLst>
                  <a:path w="67690" h="67690" extrusionOk="0">
                    <a:moveTo>
                      <a:pt x="0" y="33845"/>
                    </a:moveTo>
                    <a:cubicBezTo>
                      <a:pt x="0" y="52545"/>
                      <a:pt x="15145" y="67690"/>
                      <a:pt x="33845" y="67690"/>
                    </a:cubicBezTo>
                    <a:cubicBezTo>
                      <a:pt x="52545" y="67690"/>
                      <a:pt x="67690" y="52545"/>
                      <a:pt x="67690" y="33845"/>
                    </a:cubicBezTo>
                    <a:cubicBezTo>
                      <a:pt x="67690" y="15145"/>
                      <a:pt x="52545" y="0"/>
                      <a:pt x="33845" y="0"/>
                    </a:cubicBezTo>
                    <a:cubicBezTo>
                      <a:pt x="15145" y="0"/>
                      <a:pt x="0" y="15145"/>
                      <a:pt x="0" y="3384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0" name="Google Shape;1570;p23"/>
            <p:cNvGrpSpPr/>
            <p:nvPr/>
          </p:nvGrpSpPr>
          <p:grpSpPr>
            <a:xfrm>
              <a:off x="3542843" y="4562580"/>
              <a:ext cx="967343" cy="429503"/>
              <a:chOff x="10539306" y="5035130"/>
              <a:chExt cx="623569" cy="276884"/>
            </a:xfrm>
          </p:grpSpPr>
          <p:sp>
            <p:nvSpPr>
              <p:cNvPr id="1571" name="Google Shape;1571;p23"/>
              <p:cNvSpPr/>
              <p:nvPr/>
            </p:nvSpPr>
            <p:spPr>
              <a:xfrm>
                <a:off x="10541551" y="5035130"/>
                <a:ext cx="617415" cy="209769"/>
              </a:xfrm>
              <a:custGeom>
                <a:avLst/>
                <a:gdLst/>
                <a:ahLst/>
                <a:cxnLst/>
                <a:rect l="l" t="t" r="r" b="b"/>
                <a:pathLst>
                  <a:path w="617415" h="209769" extrusionOk="0">
                    <a:moveTo>
                      <a:pt x="28221" y="142079"/>
                    </a:moveTo>
                    <a:cubicBezTo>
                      <a:pt x="64341" y="118686"/>
                      <a:pt x="139000" y="107238"/>
                      <a:pt x="158838" y="104537"/>
                    </a:cubicBezTo>
                    <a:cubicBezTo>
                      <a:pt x="162037" y="104110"/>
                      <a:pt x="164952" y="102688"/>
                      <a:pt x="167228" y="100412"/>
                    </a:cubicBezTo>
                    <a:cubicBezTo>
                      <a:pt x="182230" y="85765"/>
                      <a:pt x="242811" y="28883"/>
                      <a:pt x="293151" y="13880"/>
                    </a:cubicBezTo>
                    <a:cubicBezTo>
                      <a:pt x="351100" y="-3398"/>
                      <a:pt x="478019" y="-5816"/>
                      <a:pt x="510087" y="13880"/>
                    </a:cubicBezTo>
                    <a:cubicBezTo>
                      <a:pt x="529285" y="25683"/>
                      <a:pt x="553744" y="47156"/>
                      <a:pt x="571591" y="62515"/>
                    </a:cubicBezTo>
                    <a:cubicBezTo>
                      <a:pt x="571591" y="62515"/>
                      <a:pt x="608352" y="92733"/>
                      <a:pt x="614182" y="122454"/>
                    </a:cubicBezTo>
                    <a:cubicBezTo>
                      <a:pt x="620013" y="152175"/>
                      <a:pt x="617880" y="187230"/>
                      <a:pt x="608423" y="196686"/>
                    </a:cubicBezTo>
                    <a:cubicBezTo>
                      <a:pt x="598966" y="206143"/>
                      <a:pt x="580337" y="209769"/>
                      <a:pt x="580337" y="209769"/>
                    </a:cubicBezTo>
                    <a:lnTo>
                      <a:pt x="15351" y="209769"/>
                    </a:lnTo>
                    <a:cubicBezTo>
                      <a:pt x="7601" y="209769"/>
                      <a:pt x="1202" y="203868"/>
                      <a:pt x="349" y="196188"/>
                    </a:cubicBezTo>
                    <a:cubicBezTo>
                      <a:pt x="-1216" y="181897"/>
                      <a:pt x="1558" y="159215"/>
                      <a:pt x="28150" y="1420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72" name="Google Shape;1572;p23"/>
              <p:cNvGrpSpPr/>
              <p:nvPr/>
            </p:nvGrpSpPr>
            <p:grpSpPr>
              <a:xfrm>
                <a:off x="10720796" y="5048597"/>
                <a:ext cx="366834" cy="91424"/>
                <a:chOff x="10720796" y="5048597"/>
                <a:chExt cx="366834" cy="91424"/>
              </a:xfrm>
            </p:grpSpPr>
            <p:sp>
              <p:nvSpPr>
                <p:cNvPr id="1573" name="Google Shape;1573;p23"/>
                <p:cNvSpPr/>
                <p:nvPr/>
              </p:nvSpPr>
              <p:spPr>
                <a:xfrm>
                  <a:off x="10720796" y="5049152"/>
                  <a:ext cx="203852" cy="90869"/>
                </a:xfrm>
                <a:custGeom>
                  <a:avLst/>
                  <a:gdLst/>
                  <a:ahLst/>
                  <a:cxnLst/>
                  <a:rect l="l" t="t" r="r" b="b"/>
                  <a:pathLst>
                    <a:path w="203852" h="90869" extrusionOk="0">
                      <a:moveTo>
                        <a:pt x="192761" y="80418"/>
                      </a:moveTo>
                      <a:lnTo>
                        <a:pt x="0" y="90870"/>
                      </a:lnTo>
                      <a:cubicBezTo>
                        <a:pt x="0" y="90870"/>
                        <a:pt x="69539" y="31925"/>
                        <a:pt x="109001" y="14718"/>
                      </a:cubicBezTo>
                      <a:cubicBezTo>
                        <a:pt x="128839" y="6044"/>
                        <a:pt x="166239" y="1564"/>
                        <a:pt x="203853" y="0"/>
                      </a:cubicBezTo>
                      <a:lnTo>
                        <a:pt x="192832" y="804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4" name="Google Shape;1574;p23"/>
                <p:cNvSpPr/>
                <p:nvPr/>
              </p:nvSpPr>
              <p:spPr>
                <a:xfrm>
                  <a:off x="10940717" y="5048597"/>
                  <a:ext cx="146913" cy="79550"/>
                </a:xfrm>
                <a:custGeom>
                  <a:avLst/>
                  <a:gdLst/>
                  <a:ahLst/>
                  <a:cxnLst/>
                  <a:rect l="l" t="t" r="r" b="b"/>
                  <a:pathLst>
                    <a:path w="146913" h="79550" extrusionOk="0">
                      <a:moveTo>
                        <a:pt x="0" y="129"/>
                      </a:moveTo>
                      <a:cubicBezTo>
                        <a:pt x="31570" y="-440"/>
                        <a:pt x="61504" y="911"/>
                        <a:pt x="79280" y="3542"/>
                      </a:cubicBezTo>
                      <a:cubicBezTo>
                        <a:pt x="103028" y="7026"/>
                        <a:pt x="126706" y="28214"/>
                        <a:pt x="142775" y="45848"/>
                      </a:cubicBezTo>
                      <a:cubicBezTo>
                        <a:pt x="151805" y="55731"/>
                        <a:pt x="145121" y="71658"/>
                        <a:pt x="131754" y="72369"/>
                      </a:cubicBezTo>
                      <a:lnTo>
                        <a:pt x="0" y="79551"/>
                      </a:lnTo>
                      <a:lnTo>
                        <a:pt x="0" y="20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75" name="Google Shape;1575;p23"/>
              <p:cNvSpPr/>
              <p:nvPr/>
            </p:nvSpPr>
            <p:spPr>
              <a:xfrm>
                <a:off x="10539306" y="5184240"/>
                <a:ext cx="59974" cy="39447"/>
              </a:xfrm>
              <a:custGeom>
                <a:avLst/>
                <a:gdLst/>
                <a:ahLst/>
                <a:cxnLst/>
                <a:rect l="l" t="t" r="r" b="b"/>
                <a:pathLst>
                  <a:path w="59974" h="39447" extrusionOk="0">
                    <a:moveTo>
                      <a:pt x="18521" y="2497"/>
                    </a:moveTo>
                    <a:cubicBezTo>
                      <a:pt x="18521" y="2497"/>
                      <a:pt x="59974" y="-3121"/>
                      <a:pt x="59974" y="2497"/>
                    </a:cubicBezTo>
                    <a:cubicBezTo>
                      <a:pt x="59974" y="8114"/>
                      <a:pt x="42981" y="31791"/>
                      <a:pt x="32031" y="35488"/>
                    </a:cubicBezTo>
                    <a:cubicBezTo>
                      <a:pt x="21081" y="39115"/>
                      <a:pt x="5296" y="40963"/>
                      <a:pt x="2239" y="37906"/>
                    </a:cubicBezTo>
                    <a:cubicBezTo>
                      <a:pt x="-819" y="34848"/>
                      <a:pt x="-4374" y="18210"/>
                      <a:pt x="18521" y="24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6" name="Google Shape;1576;p23"/>
              <p:cNvSpPr/>
              <p:nvPr/>
            </p:nvSpPr>
            <p:spPr>
              <a:xfrm>
                <a:off x="11141102" y="5156233"/>
                <a:ext cx="21773" cy="55958"/>
              </a:xfrm>
              <a:custGeom>
                <a:avLst/>
                <a:gdLst/>
                <a:ahLst/>
                <a:cxnLst/>
                <a:rect l="l" t="t" r="r" b="b"/>
                <a:pathLst>
                  <a:path w="21773" h="55958" extrusionOk="0">
                    <a:moveTo>
                      <a:pt x="16907" y="0"/>
                    </a:moveTo>
                    <a:cubicBezTo>
                      <a:pt x="16907" y="0"/>
                      <a:pt x="1548" y="782"/>
                      <a:pt x="1548" y="8390"/>
                    </a:cubicBezTo>
                    <a:cubicBezTo>
                      <a:pt x="1548" y="15998"/>
                      <a:pt x="-1936" y="46786"/>
                      <a:pt x="1548" y="50270"/>
                    </a:cubicBezTo>
                    <a:cubicBezTo>
                      <a:pt x="5033" y="53754"/>
                      <a:pt x="16907" y="55958"/>
                      <a:pt x="16907" y="55958"/>
                    </a:cubicBezTo>
                    <a:cubicBezTo>
                      <a:pt x="16907" y="55958"/>
                      <a:pt x="27857" y="26450"/>
                      <a:pt x="16907"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7" name="Google Shape;1577;p23"/>
              <p:cNvSpPr/>
              <p:nvPr/>
            </p:nvSpPr>
            <p:spPr>
              <a:xfrm rot="-798371">
                <a:off x="10953883" y="5188449"/>
                <a:ext cx="112125" cy="112125"/>
              </a:xfrm>
              <a:custGeom>
                <a:avLst/>
                <a:gdLst/>
                <a:ahLst/>
                <a:cxnLst/>
                <a:rect l="l" t="t" r="r" b="b"/>
                <a:pathLst>
                  <a:path w="112200" h="112200" extrusionOk="0">
                    <a:moveTo>
                      <a:pt x="112201" y="56100"/>
                    </a:moveTo>
                    <a:cubicBezTo>
                      <a:pt x="112201" y="87084"/>
                      <a:pt x="87084" y="112201"/>
                      <a:pt x="56100" y="112201"/>
                    </a:cubicBezTo>
                    <a:cubicBezTo>
                      <a:pt x="25117" y="112201"/>
                      <a:pt x="0" y="87084"/>
                      <a:pt x="0" y="56100"/>
                    </a:cubicBezTo>
                    <a:cubicBezTo>
                      <a:pt x="0" y="25117"/>
                      <a:pt x="25117" y="0"/>
                      <a:pt x="56100" y="0"/>
                    </a:cubicBezTo>
                    <a:cubicBezTo>
                      <a:pt x="87084" y="0"/>
                      <a:pt x="112201" y="25117"/>
                      <a:pt x="112201" y="561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8" name="Google Shape;1578;p23"/>
              <p:cNvSpPr/>
              <p:nvPr/>
            </p:nvSpPr>
            <p:spPr>
              <a:xfrm>
                <a:off x="10977833" y="5212973"/>
                <a:ext cx="63992" cy="63992"/>
              </a:xfrm>
              <a:custGeom>
                <a:avLst/>
                <a:gdLst/>
                <a:ahLst/>
                <a:cxnLst/>
                <a:rect l="l" t="t" r="r" b="b"/>
                <a:pathLst>
                  <a:path w="63992" h="63992" extrusionOk="0">
                    <a:moveTo>
                      <a:pt x="0" y="31996"/>
                    </a:moveTo>
                    <a:cubicBezTo>
                      <a:pt x="0" y="49630"/>
                      <a:pt x="14292" y="63993"/>
                      <a:pt x="31996" y="63993"/>
                    </a:cubicBezTo>
                    <a:cubicBezTo>
                      <a:pt x="49701" y="63993"/>
                      <a:pt x="63993" y="49701"/>
                      <a:pt x="63993" y="31996"/>
                    </a:cubicBezTo>
                    <a:cubicBezTo>
                      <a:pt x="63993" y="14292"/>
                      <a:pt x="49701" y="0"/>
                      <a:pt x="31996" y="0"/>
                    </a:cubicBezTo>
                    <a:cubicBezTo>
                      <a:pt x="14292" y="0"/>
                      <a:pt x="0" y="14292"/>
                      <a:pt x="0" y="3199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9" name="Google Shape;1579;p23"/>
              <p:cNvSpPr/>
              <p:nvPr/>
            </p:nvSpPr>
            <p:spPr>
              <a:xfrm rot="-798371">
                <a:off x="10622740" y="5188492"/>
                <a:ext cx="112125" cy="112125"/>
              </a:xfrm>
              <a:custGeom>
                <a:avLst/>
                <a:gdLst/>
                <a:ahLst/>
                <a:cxnLst/>
                <a:rect l="l" t="t" r="r" b="b"/>
                <a:pathLst>
                  <a:path w="112200" h="112200" extrusionOk="0">
                    <a:moveTo>
                      <a:pt x="112201" y="56100"/>
                    </a:moveTo>
                    <a:cubicBezTo>
                      <a:pt x="112201" y="87084"/>
                      <a:pt x="87084" y="112201"/>
                      <a:pt x="56100" y="112201"/>
                    </a:cubicBezTo>
                    <a:cubicBezTo>
                      <a:pt x="25117" y="112201"/>
                      <a:pt x="0" y="87084"/>
                      <a:pt x="0" y="56100"/>
                    </a:cubicBezTo>
                    <a:cubicBezTo>
                      <a:pt x="0" y="25117"/>
                      <a:pt x="25117" y="0"/>
                      <a:pt x="56100" y="0"/>
                    </a:cubicBezTo>
                    <a:cubicBezTo>
                      <a:pt x="87084" y="0"/>
                      <a:pt x="112201" y="25117"/>
                      <a:pt x="112201" y="561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0" name="Google Shape;1580;p23"/>
              <p:cNvSpPr/>
              <p:nvPr/>
            </p:nvSpPr>
            <p:spPr>
              <a:xfrm>
                <a:off x="10646706" y="5212973"/>
                <a:ext cx="63992" cy="63992"/>
              </a:xfrm>
              <a:custGeom>
                <a:avLst/>
                <a:gdLst/>
                <a:ahLst/>
                <a:cxnLst/>
                <a:rect l="l" t="t" r="r" b="b"/>
                <a:pathLst>
                  <a:path w="63992" h="63992" extrusionOk="0">
                    <a:moveTo>
                      <a:pt x="0" y="31996"/>
                    </a:moveTo>
                    <a:cubicBezTo>
                      <a:pt x="0" y="49630"/>
                      <a:pt x="14292" y="63993"/>
                      <a:pt x="31996" y="63993"/>
                    </a:cubicBezTo>
                    <a:cubicBezTo>
                      <a:pt x="49701" y="63993"/>
                      <a:pt x="63993" y="49701"/>
                      <a:pt x="63993" y="31996"/>
                    </a:cubicBezTo>
                    <a:cubicBezTo>
                      <a:pt x="63993" y="14292"/>
                      <a:pt x="49701" y="0"/>
                      <a:pt x="31996" y="0"/>
                    </a:cubicBezTo>
                    <a:cubicBezTo>
                      <a:pt x="14292" y="0"/>
                      <a:pt x="0" y="14292"/>
                      <a:pt x="0" y="3199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581" name="Google Shape;1581;p23"/>
          <p:cNvSpPr txBox="1">
            <a:spLocks noGrp="1"/>
          </p:cNvSpPr>
          <p:nvPr>
            <p:ph type="title"/>
          </p:nvPr>
        </p:nvSpPr>
        <p:spPr>
          <a:xfrm>
            <a:off x="1500910" y="1978800"/>
            <a:ext cx="4079100" cy="7080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582" name="Google Shape;1582;p23"/>
          <p:cNvSpPr txBox="1">
            <a:spLocks noGrp="1"/>
          </p:cNvSpPr>
          <p:nvPr>
            <p:ph type="subTitle" idx="1"/>
          </p:nvPr>
        </p:nvSpPr>
        <p:spPr>
          <a:xfrm>
            <a:off x="1500910" y="2610600"/>
            <a:ext cx="4079100" cy="55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43"/>
        <p:cNvGrpSpPr/>
        <p:nvPr/>
      </p:nvGrpSpPr>
      <p:grpSpPr>
        <a:xfrm>
          <a:off x="0" y="0"/>
          <a:ext cx="0" cy="0"/>
          <a:chOff x="0" y="0"/>
          <a:chExt cx="0" cy="0"/>
        </a:xfrm>
      </p:grpSpPr>
      <p:grpSp>
        <p:nvGrpSpPr>
          <p:cNvPr id="2444" name="Google Shape;2444;p36"/>
          <p:cNvGrpSpPr/>
          <p:nvPr/>
        </p:nvGrpSpPr>
        <p:grpSpPr>
          <a:xfrm>
            <a:off x="-3130173" y="-2148176"/>
            <a:ext cx="15404346" cy="7290975"/>
            <a:chOff x="-3130173" y="-2148176"/>
            <a:chExt cx="15404346" cy="7290975"/>
          </a:xfrm>
        </p:grpSpPr>
        <p:sp>
          <p:nvSpPr>
            <p:cNvPr id="2445" name="Google Shape;2445;p36"/>
            <p:cNvSpPr/>
            <p:nvPr/>
          </p:nvSpPr>
          <p:spPr>
            <a:xfrm flipH="1">
              <a:off x="-3130173" y="3644270"/>
              <a:ext cx="4079121" cy="1475043"/>
            </a:xfrm>
            <a:custGeom>
              <a:avLst/>
              <a:gdLst/>
              <a:ahLst/>
              <a:cxnLst/>
              <a:rect l="l" t="t" r="r" b="b"/>
              <a:pathLst>
                <a:path w="4743164" h="1715166" extrusionOk="0">
                  <a:moveTo>
                    <a:pt x="24955" y="1715167"/>
                  </a:moveTo>
                  <a:cubicBezTo>
                    <a:pt x="8763" y="1654111"/>
                    <a:pt x="0" y="1590008"/>
                    <a:pt x="0" y="1523809"/>
                  </a:cubicBezTo>
                  <a:cubicBezTo>
                    <a:pt x="0" y="1113473"/>
                    <a:pt x="332613" y="780859"/>
                    <a:pt x="742950" y="780859"/>
                  </a:cubicBezTo>
                  <a:cubicBezTo>
                    <a:pt x="843725" y="780859"/>
                    <a:pt x="939737" y="801052"/>
                    <a:pt x="1027367" y="837343"/>
                  </a:cubicBezTo>
                  <a:cubicBezTo>
                    <a:pt x="1145953" y="584549"/>
                    <a:pt x="1402556" y="409384"/>
                    <a:pt x="1700213" y="409384"/>
                  </a:cubicBezTo>
                  <a:cubicBezTo>
                    <a:pt x="1771841" y="409384"/>
                    <a:pt x="1840992" y="419767"/>
                    <a:pt x="1906619" y="438626"/>
                  </a:cubicBezTo>
                  <a:cubicBezTo>
                    <a:pt x="2121980" y="171164"/>
                    <a:pt x="2452116" y="0"/>
                    <a:pt x="2822162" y="0"/>
                  </a:cubicBezTo>
                  <a:cubicBezTo>
                    <a:pt x="3305937" y="0"/>
                    <a:pt x="3721418" y="292417"/>
                    <a:pt x="3901535" y="710184"/>
                  </a:cubicBezTo>
                  <a:cubicBezTo>
                    <a:pt x="3910584" y="709898"/>
                    <a:pt x="3919728" y="709517"/>
                    <a:pt x="3928872" y="709517"/>
                  </a:cubicBezTo>
                  <a:cubicBezTo>
                    <a:pt x="4378547" y="709517"/>
                    <a:pt x="4743164" y="1074134"/>
                    <a:pt x="4743164" y="1523809"/>
                  </a:cubicBezTo>
                  <a:cubicBezTo>
                    <a:pt x="4743164" y="1589722"/>
                    <a:pt x="4735163" y="1653731"/>
                    <a:pt x="4720304" y="1715167"/>
                  </a:cubicBezTo>
                  <a:lnTo>
                    <a:pt x="24955" y="1715167"/>
                  </a:lnTo>
                  <a:close/>
                </a:path>
              </a:pathLst>
            </a:custGeom>
            <a:solidFill>
              <a:srgbClr val="D7D5D7">
                <a:alpha val="49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6" name="Google Shape;2446;p36"/>
            <p:cNvSpPr/>
            <p:nvPr/>
          </p:nvSpPr>
          <p:spPr>
            <a:xfrm>
              <a:off x="8195052" y="3491870"/>
              <a:ext cx="4079121" cy="1475043"/>
            </a:xfrm>
            <a:custGeom>
              <a:avLst/>
              <a:gdLst/>
              <a:ahLst/>
              <a:cxnLst/>
              <a:rect l="l" t="t" r="r" b="b"/>
              <a:pathLst>
                <a:path w="4743164" h="1715166" extrusionOk="0">
                  <a:moveTo>
                    <a:pt x="24955" y="1715167"/>
                  </a:moveTo>
                  <a:cubicBezTo>
                    <a:pt x="8763" y="1654111"/>
                    <a:pt x="0" y="1590008"/>
                    <a:pt x="0" y="1523809"/>
                  </a:cubicBezTo>
                  <a:cubicBezTo>
                    <a:pt x="0" y="1113473"/>
                    <a:pt x="332613" y="780859"/>
                    <a:pt x="742950" y="780859"/>
                  </a:cubicBezTo>
                  <a:cubicBezTo>
                    <a:pt x="843725" y="780859"/>
                    <a:pt x="939737" y="801052"/>
                    <a:pt x="1027367" y="837343"/>
                  </a:cubicBezTo>
                  <a:cubicBezTo>
                    <a:pt x="1145953" y="584549"/>
                    <a:pt x="1402556" y="409384"/>
                    <a:pt x="1700213" y="409384"/>
                  </a:cubicBezTo>
                  <a:cubicBezTo>
                    <a:pt x="1771841" y="409384"/>
                    <a:pt x="1840992" y="419767"/>
                    <a:pt x="1906619" y="438626"/>
                  </a:cubicBezTo>
                  <a:cubicBezTo>
                    <a:pt x="2121980" y="171164"/>
                    <a:pt x="2452116" y="0"/>
                    <a:pt x="2822162" y="0"/>
                  </a:cubicBezTo>
                  <a:cubicBezTo>
                    <a:pt x="3305937" y="0"/>
                    <a:pt x="3721418" y="292417"/>
                    <a:pt x="3901535" y="710184"/>
                  </a:cubicBezTo>
                  <a:cubicBezTo>
                    <a:pt x="3910584" y="709898"/>
                    <a:pt x="3919728" y="709517"/>
                    <a:pt x="3928872" y="709517"/>
                  </a:cubicBezTo>
                  <a:cubicBezTo>
                    <a:pt x="4378547" y="709517"/>
                    <a:pt x="4743164" y="1074134"/>
                    <a:pt x="4743164" y="1523809"/>
                  </a:cubicBezTo>
                  <a:cubicBezTo>
                    <a:pt x="4743164" y="1589722"/>
                    <a:pt x="4735163" y="1653731"/>
                    <a:pt x="4720304" y="1715167"/>
                  </a:cubicBezTo>
                  <a:lnTo>
                    <a:pt x="24955" y="1715167"/>
                  </a:lnTo>
                  <a:close/>
                </a:path>
              </a:pathLst>
            </a:custGeom>
            <a:solidFill>
              <a:srgbClr val="D7D5D7">
                <a:alpha val="49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47" name="Google Shape;2447;p36"/>
            <p:cNvGrpSpPr/>
            <p:nvPr/>
          </p:nvGrpSpPr>
          <p:grpSpPr>
            <a:xfrm>
              <a:off x="0" y="4608577"/>
              <a:ext cx="9145641" cy="534223"/>
              <a:chOff x="0" y="4608577"/>
              <a:chExt cx="9145641" cy="534223"/>
            </a:xfrm>
          </p:grpSpPr>
          <p:grpSp>
            <p:nvGrpSpPr>
              <p:cNvPr id="2448" name="Google Shape;2448;p36"/>
              <p:cNvGrpSpPr/>
              <p:nvPr/>
            </p:nvGrpSpPr>
            <p:grpSpPr>
              <a:xfrm>
                <a:off x="0" y="4608577"/>
                <a:ext cx="9145641" cy="534223"/>
                <a:chOff x="0" y="4608577"/>
                <a:chExt cx="9145641" cy="534223"/>
              </a:xfrm>
            </p:grpSpPr>
            <p:sp>
              <p:nvSpPr>
                <p:cNvPr id="2449" name="Google Shape;2449;p36"/>
                <p:cNvSpPr/>
                <p:nvPr/>
              </p:nvSpPr>
              <p:spPr>
                <a:xfrm>
                  <a:off x="0" y="4608577"/>
                  <a:ext cx="9145641" cy="534223"/>
                </a:xfrm>
                <a:custGeom>
                  <a:avLst/>
                  <a:gdLst/>
                  <a:ahLst/>
                  <a:cxnLst/>
                  <a:rect l="l" t="t" r="r" b="b"/>
                  <a:pathLst>
                    <a:path w="5332735" h="719492" extrusionOk="0">
                      <a:moveTo>
                        <a:pt x="0" y="0"/>
                      </a:moveTo>
                      <a:lnTo>
                        <a:pt x="5332736" y="0"/>
                      </a:lnTo>
                      <a:lnTo>
                        <a:pt x="5332736" y="719493"/>
                      </a:lnTo>
                      <a:lnTo>
                        <a:pt x="0" y="7194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50" name="Google Shape;2450;p36"/>
                <p:cNvGrpSpPr/>
                <p:nvPr/>
              </p:nvGrpSpPr>
              <p:grpSpPr>
                <a:xfrm>
                  <a:off x="199208" y="4805874"/>
                  <a:ext cx="8745603" cy="54742"/>
                  <a:chOff x="6211719" y="5092027"/>
                  <a:chExt cx="5100369" cy="31925"/>
                </a:xfrm>
              </p:grpSpPr>
              <p:sp>
                <p:nvSpPr>
                  <p:cNvPr id="2451" name="Google Shape;2451;p36"/>
                  <p:cNvSpPr/>
                  <p:nvPr/>
                </p:nvSpPr>
                <p:spPr>
                  <a:xfrm>
                    <a:off x="6211719"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2" name="Google Shape;2452;p36"/>
                  <p:cNvSpPr/>
                  <p:nvPr/>
                </p:nvSpPr>
                <p:spPr>
                  <a:xfrm>
                    <a:off x="6744352"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3" name="Google Shape;2453;p36"/>
                  <p:cNvSpPr/>
                  <p:nvPr/>
                </p:nvSpPr>
                <p:spPr>
                  <a:xfrm>
                    <a:off x="7276986"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4" name="Google Shape;2454;p36"/>
                  <p:cNvSpPr/>
                  <p:nvPr/>
                </p:nvSpPr>
                <p:spPr>
                  <a:xfrm>
                    <a:off x="7809620"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5" name="Google Shape;2455;p36"/>
                  <p:cNvSpPr/>
                  <p:nvPr/>
                </p:nvSpPr>
                <p:spPr>
                  <a:xfrm>
                    <a:off x="8342253"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6" name="Google Shape;2456;p36"/>
                  <p:cNvSpPr/>
                  <p:nvPr/>
                </p:nvSpPr>
                <p:spPr>
                  <a:xfrm>
                    <a:off x="8874887"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7" name="Google Shape;2457;p36"/>
                  <p:cNvSpPr/>
                  <p:nvPr/>
                </p:nvSpPr>
                <p:spPr>
                  <a:xfrm>
                    <a:off x="9407449"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8" name="Google Shape;2458;p36"/>
                  <p:cNvSpPr/>
                  <p:nvPr/>
                </p:nvSpPr>
                <p:spPr>
                  <a:xfrm>
                    <a:off x="9940083"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9" name="Google Shape;2459;p36"/>
                  <p:cNvSpPr/>
                  <p:nvPr/>
                </p:nvSpPr>
                <p:spPr>
                  <a:xfrm>
                    <a:off x="10472717"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0" name="Google Shape;2460;p36"/>
                  <p:cNvSpPr/>
                  <p:nvPr/>
                </p:nvSpPr>
                <p:spPr>
                  <a:xfrm>
                    <a:off x="11005350"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461" name="Google Shape;2461;p36"/>
              <p:cNvSpPr/>
              <p:nvPr/>
            </p:nvSpPr>
            <p:spPr>
              <a:xfrm>
                <a:off x="0" y="4608577"/>
                <a:ext cx="9145641" cy="84576"/>
              </a:xfrm>
              <a:custGeom>
                <a:avLst/>
                <a:gdLst/>
                <a:ahLst/>
                <a:cxnLst/>
                <a:rect l="l" t="t" r="r" b="b"/>
                <a:pathLst>
                  <a:path w="5332735" h="113907" extrusionOk="0">
                    <a:moveTo>
                      <a:pt x="0" y="0"/>
                    </a:moveTo>
                    <a:lnTo>
                      <a:pt x="5332736" y="0"/>
                    </a:lnTo>
                    <a:lnTo>
                      <a:pt x="5332736" y="113907"/>
                    </a:lnTo>
                    <a:lnTo>
                      <a:pt x="0" y="11390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62" name="Google Shape;2462;p36"/>
            <p:cNvGrpSpPr/>
            <p:nvPr/>
          </p:nvGrpSpPr>
          <p:grpSpPr>
            <a:xfrm flipH="1">
              <a:off x="6054708" y="4532422"/>
              <a:ext cx="879484" cy="419394"/>
              <a:chOff x="6254310" y="4961498"/>
              <a:chExt cx="749071" cy="357205"/>
            </a:xfrm>
          </p:grpSpPr>
          <p:sp>
            <p:nvSpPr>
              <p:cNvPr id="2463" name="Google Shape;2463;p36"/>
              <p:cNvSpPr/>
              <p:nvPr/>
            </p:nvSpPr>
            <p:spPr>
              <a:xfrm>
                <a:off x="6275909" y="4961498"/>
                <a:ext cx="708346" cy="310063"/>
              </a:xfrm>
              <a:custGeom>
                <a:avLst/>
                <a:gdLst/>
                <a:ahLst/>
                <a:cxnLst/>
                <a:rect l="l" t="t" r="r" b="b"/>
                <a:pathLst>
                  <a:path w="708346" h="310063" extrusionOk="0">
                    <a:moveTo>
                      <a:pt x="681255" y="310064"/>
                    </a:moveTo>
                    <a:lnTo>
                      <a:pt x="10966" y="310064"/>
                    </a:lnTo>
                    <a:cubicBezTo>
                      <a:pt x="10966" y="310064"/>
                      <a:pt x="-13707" y="235975"/>
                      <a:pt x="10966" y="211302"/>
                    </a:cubicBezTo>
                    <a:cubicBezTo>
                      <a:pt x="35638" y="186629"/>
                      <a:pt x="150115" y="157406"/>
                      <a:pt x="156869" y="150722"/>
                    </a:cubicBezTo>
                    <a:cubicBezTo>
                      <a:pt x="163624" y="144038"/>
                      <a:pt x="253356" y="27287"/>
                      <a:pt x="269070" y="11573"/>
                    </a:cubicBezTo>
                    <a:cubicBezTo>
                      <a:pt x="284784" y="-4141"/>
                      <a:pt x="625866" y="-3572"/>
                      <a:pt x="654591" y="11573"/>
                    </a:cubicBezTo>
                    <a:cubicBezTo>
                      <a:pt x="665755" y="17475"/>
                      <a:pt x="700311" y="204689"/>
                      <a:pt x="708203" y="280272"/>
                    </a:cubicBezTo>
                    <a:cubicBezTo>
                      <a:pt x="709838" y="296270"/>
                      <a:pt x="697324" y="310064"/>
                      <a:pt x="681255" y="3100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4" name="Google Shape;2464;p36"/>
              <p:cNvSpPr/>
              <p:nvPr/>
            </p:nvSpPr>
            <p:spPr>
              <a:xfrm>
                <a:off x="6395307" y="4961498"/>
                <a:ext cx="571811" cy="167164"/>
              </a:xfrm>
              <a:custGeom>
                <a:avLst/>
                <a:gdLst/>
                <a:ahLst/>
                <a:cxnLst/>
                <a:rect l="l" t="t" r="r" b="b"/>
                <a:pathLst>
                  <a:path w="571811" h="167164" extrusionOk="0">
                    <a:moveTo>
                      <a:pt x="0" y="164658"/>
                    </a:moveTo>
                    <a:cubicBezTo>
                      <a:pt x="19909" y="158045"/>
                      <a:pt x="35125" y="153068"/>
                      <a:pt x="37471" y="150722"/>
                    </a:cubicBezTo>
                    <a:cubicBezTo>
                      <a:pt x="44226" y="143967"/>
                      <a:pt x="133958" y="27287"/>
                      <a:pt x="149672" y="11573"/>
                    </a:cubicBezTo>
                    <a:cubicBezTo>
                      <a:pt x="165386" y="-4141"/>
                      <a:pt x="506468" y="-3572"/>
                      <a:pt x="535193" y="11573"/>
                    </a:cubicBezTo>
                    <a:cubicBezTo>
                      <a:pt x="542233" y="15270"/>
                      <a:pt x="558657" y="91635"/>
                      <a:pt x="571812" y="166365"/>
                    </a:cubicBezTo>
                    <a:cubicBezTo>
                      <a:pt x="453211" y="168427"/>
                      <a:pt x="142988" y="166009"/>
                      <a:pt x="0" y="1646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65" name="Google Shape;2465;p36"/>
              <p:cNvGrpSpPr/>
              <p:nvPr/>
            </p:nvGrpSpPr>
            <p:grpSpPr>
              <a:xfrm>
                <a:off x="6457451" y="4978709"/>
                <a:ext cx="489261" cy="124694"/>
                <a:chOff x="6457451" y="4978709"/>
                <a:chExt cx="489261" cy="124694"/>
              </a:xfrm>
            </p:grpSpPr>
            <p:sp>
              <p:nvSpPr>
                <p:cNvPr id="2466" name="Google Shape;2466;p36"/>
                <p:cNvSpPr/>
                <p:nvPr/>
              </p:nvSpPr>
              <p:spPr>
                <a:xfrm>
                  <a:off x="6457451" y="4980324"/>
                  <a:ext cx="193116" cy="123008"/>
                </a:xfrm>
                <a:custGeom>
                  <a:avLst/>
                  <a:gdLst/>
                  <a:ahLst/>
                  <a:cxnLst/>
                  <a:rect l="l" t="t" r="r" b="b"/>
                  <a:pathLst>
                    <a:path w="193116" h="123008" extrusionOk="0">
                      <a:moveTo>
                        <a:pt x="162897" y="123008"/>
                      </a:moveTo>
                      <a:lnTo>
                        <a:pt x="0" y="123008"/>
                      </a:lnTo>
                      <a:cubicBezTo>
                        <a:pt x="0" y="123008"/>
                        <a:pt x="79920" y="15856"/>
                        <a:pt x="112201" y="7395"/>
                      </a:cubicBezTo>
                      <a:cubicBezTo>
                        <a:pt x="125568" y="3840"/>
                        <a:pt x="155858" y="1493"/>
                        <a:pt x="193116" y="0"/>
                      </a:cubicBezTo>
                      <a:lnTo>
                        <a:pt x="162897" y="12300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7" name="Google Shape;2467;p36"/>
                <p:cNvSpPr/>
                <p:nvPr/>
              </p:nvSpPr>
              <p:spPr>
                <a:xfrm>
                  <a:off x="6645946" y="4978709"/>
                  <a:ext cx="149529" cy="124694"/>
                </a:xfrm>
                <a:custGeom>
                  <a:avLst/>
                  <a:gdLst/>
                  <a:ahLst/>
                  <a:cxnLst/>
                  <a:rect l="l" t="t" r="r" b="b"/>
                  <a:pathLst>
                    <a:path w="149529" h="124694" extrusionOk="0">
                      <a:moveTo>
                        <a:pt x="0" y="124624"/>
                      </a:moveTo>
                      <a:cubicBezTo>
                        <a:pt x="3768" y="99595"/>
                        <a:pt x="15358" y="24084"/>
                        <a:pt x="19980" y="1117"/>
                      </a:cubicBezTo>
                      <a:cubicBezTo>
                        <a:pt x="58518" y="-20"/>
                        <a:pt x="102602" y="-305"/>
                        <a:pt x="142846" y="335"/>
                      </a:cubicBezTo>
                      <a:lnTo>
                        <a:pt x="149530" y="124695"/>
                      </a:lnTo>
                      <a:lnTo>
                        <a:pt x="0" y="12469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8" name="Google Shape;2468;p36"/>
                <p:cNvSpPr/>
                <p:nvPr/>
              </p:nvSpPr>
              <p:spPr>
                <a:xfrm>
                  <a:off x="6810052" y="4979328"/>
                  <a:ext cx="136660" cy="123932"/>
                </a:xfrm>
                <a:custGeom>
                  <a:avLst/>
                  <a:gdLst/>
                  <a:ahLst/>
                  <a:cxnLst/>
                  <a:rect l="l" t="t" r="r" b="b"/>
                  <a:pathLst>
                    <a:path w="136660" h="123932" extrusionOk="0">
                      <a:moveTo>
                        <a:pt x="71" y="0"/>
                      </a:moveTo>
                      <a:cubicBezTo>
                        <a:pt x="54892" y="1280"/>
                        <a:pt x="98336" y="4124"/>
                        <a:pt x="103028" y="8319"/>
                      </a:cubicBezTo>
                      <a:cubicBezTo>
                        <a:pt x="115400" y="19269"/>
                        <a:pt x="136660" y="123933"/>
                        <a:pt x="136660" y="123933"/>
                      </a:cubicBezTo>
                      <a:lnTo>
                        <a:pt x="7110" y="123933"/>
                      </a:lnTo>
                      <a:cubicBezTo>
                        <a:pt x="6613" y="97483"/>
                        <a:pt x="4906" y="33561"/>
                        <a:pt x="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69" name="Google Shape;2469;p36"/>
              <p:cNvGrpSpPr/>
              <p:nvPr/>
            </p:nvGrpSpPr>
            <p:grpSpPr>
              <a:xfrm>
                <a:off x="6374616" y="5204654"/>
                <a:ext cx="114049" cy="114049"/>
                <a:chOff x="6374616" y="5204654"/>
                <a:chExt cx="114049" cy="114049"/>
              </a:xfrm>
            </p:grpSpPr>
            <p:sp>
              <p:nvSpPr>
                <p:cNvPr id="2470" name="Google Shape;2470;p36"/>
                <p:cNvSpPr/>
                <p:nvPr/>
              </p:nvSpPr>
              <p:spPr>
                <a:xfrm>
                  <a:off x="6374616" y="5204654"/>
                  <a:ext cx="114049" cy="114049"/>
                </a:xfrm>
                <a:custGeom>
                  <a:avLst/>
                  <a:gdLst/>
                  <a:ahLst/>
                  <a:cxnLst/>
                  <a:rect l="l" t="t" r="r" b="b"/>
                  <a:pathLst>
                    <a:path w="114049" h="114049" extrusionOk="0">
                      <a:moveTo>
                        <a:pt x="114049" y="57025"/>
                      </a:moveTo>
                      <a:cubicBezTo>
                        <a:pt x="114049" y="88519"/>
                        <a:pt x="88519" y="114049"/>
                        <a:pt x="57025" y="114049"/>
                      </a:cubicBezTo>
                      <a:cubicBezTo>
                        <a:pt x="25531" y="114049"/>
                        <a:pt x="0" y="88519"/>
                        <a:pt x="0" y="57025"/>
                      </a:cubicBezTo>
                      <a:cubicBezTo>
                        <a:pt x="0" y="25531"/>
                        <a:pt x="25531" y="0"/>
                        <a:pt x="57025" y="0"/>
                      </a:cubicBezTo>
                      <a:cubicBezTo>
                        <a:pt x="88519" y="0"/>
                        <a:pt x="114049" y="25531"/>
                        <a:pt x="114049" y="57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1" name="Google Shape;2471;p36"/>
                <p:cNvSpPr/>
                <p:nvPr/>
              </p:nvSpPr>
              <p:spPr>
                <a:xfrm>
                  <a:off x="6399075" y="5229185"/>
                  <a:ext cx="64988" cy="64988"/>
                </a:xfrm>
                <a:custGeom>
                  <a:avLst/>
                  <a:gdLst/>
                  <a:ahLst/>
                  <a:cxnLst/>
                  <a:rect l="l" t="t" r="r" b="b"/>
                  <a:pathLst>
                    <a:path w="64988" h="64988" extrusionOk="0">
                      <a:moveTo>
                        <a:pt x="0" y="32494"/>
                      </a:moveTo>
                      <a:cubicBezTo>
                        <a:pt x="0" y="50483"/>
                        <a:pt x="14576" y="64988"/>
                        <a:pt x="32494" y="64988"/>
                      </a:cubicBezTo>
                      <a:cubicBezTo>
                        <a:pt x="50412" y="64988"/>
                        <a:pt x="64988" y="50412"/>
                        <a:pt x="64988" y="32494"/>
                      </a:cubicBezTo>
                      <a:cubicBezTo>
                        <a:pt x="64988" y="14576"/>
                        <a:pt x="50412" y="0"/>
                        <a:pt x="32494" y="0"/>
                      </a:cubicBezTo>
                      <a:cubicBezTo>
                        <a:pt x="14576" y="0"/>
                        <a:pt x="0" y="14576"/>
                        <a:pt x="0" y="324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72" name="Google Shape;2472;p36"/>
              <p:cNvGrpSpPr/>
              <p:nvPr/>
            </p:nvGrpSpPr>
            <p:grpSpPr>
              <a:xfrm>
                <a:off x="6789361" y="5204654"/>
                <a:ext cx="114049" cy="114049"/>
                <a:chOff x="6789361" y="5204654"/>
                <a:chExt cx="114049" cy="114049"/>
              </a:xfrm>
            </p:grpSpPr>
            <p:sp>
              <p:nvSpPr>
                <p:cNvPr id="2473" name="Google Shape;2473;p36"/>
                <p:cNvSpPr/>
                <p:nvPr/>
              </p:nvSpPr>
              <p:spPr>
                <a:xfrm>
                  <a:off x="6789361" y="5204654"/>
                  <a:ext cx="114049" cy="114049"/>
                </a:xfrm>
                <a:custGeom>
                  <a:avLst/>
                  <a:gdLst/>
                  <a:ahLst/>
                  <a:cxnLst/>
                  <a:rect l="l" t="t" r="r" b="b"/>
                  <a:pathLst>
                    <a:path w="114049" h="114049" extrusionOk="0">
                      <a:moveTo>
                        <a:pt x="114049" y="57025"/>
                      </a:moveTo>
                      <a:cubicBezTo>
                        <a:pt x="114049" y="88519"/>
                        <a:pt x="88519" y="114049"/>
                        <a:pt x="57025" y="114049"/>
                      </a:cubicBezTo>
                      <a:cubicBezTo>
                        <a:pt x="25531" y="114049"/>
                        <a:pt x="0" y="88519"/>
                        <a:pt x="0" y="57025"/>
                      </a:cubicBezTo>
                      <a:cubicBezTo>
                        <a:pt x="0" y="25531"/>
                        <a:pt x="25531" y="0"/>
                        <a:pt x="57025" y="0"/>
                      </a:cubicBezTo>
                      <a:cubicBezTo>
                        <a:pt x="88519" y="0"/>
                        <a:pt x="114049" y="25531"/>
                        <a:pt x="114049" y="57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4" name="Google Shape;2474;p36"/>
                <p:cNvSpPr/>
                <p:nvPr/>
              </p:nvSpPr>
              <p:spPr>
                <a:xfrm>
                  <a:off x="6813891" y="5229185"/>
                  <a:ext cx="64988" cy="64988"/>
                </a:xfrm>
                <a:custGeom>
                  <a:avLst/>
                  <a:gdLst/>
                  <a:ahLst/>
                  <a:cxnLst/>
                  <a:rect l="l" t="t" r="r" b="b"/>
                  <a:pathLst>
                    <a:path w="64988" h="64988" extrusionOk="0">
                      <a:moveTo>
                        <a:pt x="0" y="32494"/>
                      </a:moveTo>
                      <a:cubicBezTo>
                        <a:pt x="0" y="50483"/>
                        <a:pt x="14576" y="64988"/>
                        <a:pt x="32494" y="64988"/>
                      </a:cubicBezTo>
                      <a:cubicBezTo>
                        <a:pt x="50412" y="64988"/>
                        <a:pt x="64988" y="50412"/>
                        <a:pt x="64988" y="32494"/>
                      </a:cubicBezTo>
                      <a:cubicBezTo>
                        <a:pt x="64988" y="14576"/>
                        <a:pt x="50412" y="0"/>
                        <a:pt x="32494" y="0"/>
                      </a:cubicBezTo>
                      <a:cubicBezTo>
                        <a:pt x="14576" y="0"/>
                        <a:pt x="0" y="14576"/>
                        <a:pt x="0" y="324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75" name="Google Shape;2475;p36"/>
              <p:cNvSpPr/>
              <p:nvPr/>
            </p:nvSpPr>
            <p:spPr>
              <a:xfrm>
                <a:off x="6930216" y="5204654"/>
                <a:ext cx="73165" cy="66979"/>
              </a:xfrm>
              <a:custGeom>
                <a:avLst/>
                <a:gdLst/>
                <a:ahLst/>
                <a:cxnLst/>
                <a:rect l="l" t="t" r="r" b="b"/>
                <a:pathLst>
                  <a:path w="73165" h="66979" extrusionOk="0">
                    <a:moveTo>
                      <a:pt x="55460" y="0"/>
                    </a:moveTo>
                    <a:cubicBezTo>
                      <a:pt x="65238" y="0"/>
                      <a:pt x="73165" y="7927"/>
                      <a:pt x="73165" y="17705"/>
                    </a:cubicBezTo>
                    <a:lnTo>
                      <a:pt x="73165" y="49274"/>
                    </a:lnTo>
                    <a:cubicBezTo>
                      <a:pt x="73165" y="59052"/>
                      <a:pt x="65239" y="66979"/>
                      <a:pt x="55460" y="66979"/>
                    </a:cubicBezTo>
                    <a:lnTo>
                      <a:pt x="17705" y="66979"/>
                    </a:lnTo>
                    <a:cubicBezTo>
                      <a:pt x="7927" y="66979"/>
                      <a:pt x="0" y="59052"/>
                      <a:pt x="0" y="49274"/>
                    </a:cubicBezTo>
                    <a:lnTo>
                      <a:pt x="0" y="17705"/>
                    </a:lnTo>
                    <a:cubicBezTo>
                      <a:pt x="0" y="7927"/>
                      <a:pt x="7927" y="0"/>
                      <a:pt x="1770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6" name="Google Shape;2476;p36"/>
              <p:cNvSpPr/>
              <p:nvPr/>
            </p:nvSpPr>
            <p:spPr>
              <a:xfrm>
                <a:off x="6254310" y="5204654"/>
                <a:ext cx="73165" cy="66979"/>
              </a:xfrm>
              <a:custGeom>
                <a:avLst/>
                <a:gdLst/>
                <a:ahLst/>
                <a:cxnLst/>
                <a:rect l="l" t="t" r="r" b="b"/>
                <a:pathLst>
                  <a:path w="73165" h="66979" extrusionOk="0">
                    <a:moveTo>
                      <a:pt x="55460" y="0"/>
                    </a:moveTo>
                    <a:cubicBezTo>
                      <a:pt x="65238" y="0"/>
                      <a:pt x="73165" y="7927"/>
                      <a:pt x="73165" y="17705"/>
                    </a:cubicBezTo>
                    <a:lnTo>
                      <a:pt x="73165" y="49274"/>
                    </a:lnTo>
                    <a:cubicBezTo>
                      <a:pt x="73165" y="59052"/>
                      <a:pt x="65238" y="66979"/>
                      <a:pt x="55460" y="66979"/>
                    </a:cubicBezTo>
                    <a:lnTo>
                      <a:pt x="17705" y="66979"/>
                    </a:lnTo>
                    <a:cubicBezTo>
                      <a:pt x="7927" y="66979"/>
                      <a:pt x="0" y="59052"/>
                      <a:pt x="0" y="49274"/>
                    </a:cubicBezTo>
                    <a:lnTo>
                      <a:pt x="0" y="17705"/>
                    </a:lnTo>
                    <a:cubicBezTo>
                      <a:pt x="0" y="7927"/>
                      <a:pt x="7927" y="0"/>
                      <a:pt x="1770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7" name="Google Shape;2477;p36"/>
              <p:cNvSpPr/>
              <p:nvPr/>
            </p:nvSpPr>
            <p:spPr>
              <a:xfrm>
                <a:off x="6962355" y="5157157"/>
                <a:ext cx="28938" cy="40244"/>
              </a:xfrm>
              <a:custGeom>
                <a:avLst/>
                <a:gdLst/>
                <a:ahLst/>
                <a:cxnLst/>
                <a:rect l="l" t="t" r="r" b="b"/>
                <a:pathLst>
                  <a:path w="28938" h="40244" extrusionOk="0">
                    <a:moveTo>
                      <a:pt x="22753" y="0"/>
                    </a:moveTo>
                    <a:cubicBezTo>
                      <a:pt x="26169" y="0"/>
                      <a:pt x="28939" y="2770"/>
                      <a:pt x="28939" y="6186"/>
                    </a:cubicBezTo>
                    <a:lnTo>
                      <a:pt x="28939" y="34058"/>
                    </a:lnTo>
                    <a:cubicBezTo>
                      <a:pt x="28939" y="37475"/>
                      <a:pt x="26169" y="40244"/>
                      <a:pt x="22753" y="40244"/>
                    </a:cubicBezTo>
                    <a:lnTo>
                      <a:pt x="6186" y="40244"/>
                    </a:lnTo>
                    <a:cubicBezTo>
                      <a:pt x="2770" y="40244"/>
                      <a:pt x="0" y="37475"/>
                      <a:pt x="0" y="34058"/>
                    </a:cubicBezTo>
                    <a:lnTo>
                      <a:pt x="0" y="6186"/>
                    </a:lnTo>
                    <a:cubicBezTo>
                      <a:pt x="0" y="2769"/>
                      <a:pt x="2770" y="0"/>
                      <a:pt x="6186"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8" name="Google Shape;2478;p36"/>
              <p:cNvSpPr/>
              <p:nvPr/>
            </p:nvSpPr>
            <p:spPr>
              <a:xfrm>
                <a:off x="6269170" y="5177635"/>
                <a:ext cx="47141" cy="21615"/>
              </a:xfrm>
              <a:custGeom>
                <a:avLst/>
                <a:gdLst/>
                <a:ahLst/>
                <a:cxnLst/>
                <a:rect l="l" t="t" r="r" b="b"/>
                <a:pathLst>
                  <a:path w="47141" h="21615" extrusionOk="0">
                    <a:moveTo>
                      <a:pt x="10808" y="0"/>
                    </a:moveTo>
                    <a:lnTo>
                      <a:pt x="36334" y="0"/>
                    </a:lnTo>
                    <a:cubicBezTo>
                      <a:pt x="42306" y="0"/>
                      <a:pt x="47141" y="4835"/>
                      <a:pt x="47141" y="10808"/>
                    </a:cubicBezTo>
                    <a:cubicBezTo>
                      <a:pt x="47141" y="16780"/>
                      <a:pt x="42306" y="21615"/>
                      <a:pt x="36334" y="21615"/>
                    </a:cubicBezTo>
                    <a:lnTo>
                      <a:pt x="10808" y="21615"/>
                    </a:lnTo>
                    <a:cubicBezTo>
                      <a:pt x="4835" y="21615"/>
                      <a:pt x="0" y="16780"/>
                      <a:pt x="0" y="10808"/>
                    </a:cubicBezTo>
                    <a:cubicBezTo>
                      <a:pt x="0" y="4835"/>
                      <a:pt x="4835" y="0"/>
                      <a:pt x="1080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79" name="Google Shape;2479;p36"/>
            <p:cNvGrpSpPr/>
            <p:nvPr/>
          </p:nvGrpSpPr>
          <p:grpSpPr>
            <a:xfrm>
              <a:off x="1649275" y="4604002"/>
              <a:ext cx="967350" cy="448636"/>
              <a:chOff x="7466813" y="5016553"/>
              <a:chExt cx="659317" cy="305777"/>
            </a:xfrm>
          </p:grpSpPr>
          <p:sp>
            <p:nvSpPr>
              <p:cNvPr id="2480" name="Google Shape;2480;p36"/>
              <p:cNvSpPr/>
              <p:nvPr/>
            </p:nvSpPr>
            <p:spPr>
              <a:xfrm>
                <a:off x="7469242" y="5016553"/>
                <a:ext cx="652717" cy="221875"/>
              </a:xfrm>
              <a:custGeom>
                <a:avLst/>
                <a:gdLst/>
                <a:ahLst/>
                <a:cxnLst/>
                <a:rect l="l" t="t" r="r" b="b"/>
                <a:pathLst>
                  <a:path w="652717" h="221875" extrusionOk="0">
                    <a:moveTo>
                      <a:pt x="29728" y="150203"/>
                    </a:moveTo>
                    <a:cubicBezTo>
                      <a:pt x="67911" y="125459"/>
                      <a:pt x="146906" y="113372"/>
                      <a:pt x="167882" y="110457"/>
                    </a:cubicBezTo>
                    <a:cubicBezTo>
                      <a:pt x="171295" y="109959"/>
                      <a:pt x="174352" y="108537"/>
                      <a:pt x="176769" y="106119"/>
                    </a:cubicBezTo>
                    <a:cubicBezTo>
                      <a:pt x="192626" y="90619"/>
                      <a:pt x="256690" y="30466"/>
                      <a:pt x="309875" y="14681"/>
                    </a:cubicBezTo>
                    <a:cubicBezTo>
                      <a:pt x="371095" y="-3593"/>
                      <a:pt x="505337" y="-6153"/>
                      <a:pt x="539253" y="14681"/>
                    </a:cubicBezTo>
                    <a:cubicBezTo>
                      <a:pt x="559518" y="27195"/>
                      <a:pt x="585399" y="49877"/>
                      <a:pt x="604313" y="66159"/>
                    </a:cubicBezTo>
                    <a:cubicBezTo>
                      <a:pt x="604313" y="66159"/>
                      <a:pt x="643206" y="98156"/>
                      <a:pt x="649321" y="129512"/>
                    </a:cubicBezTo>
                    <a:cubicBezTo>
                      <a:pt x="655436" y="160940"/>
                      <a:pt x="653232" y="197985"/>
                      <a:pt x="643206" y="208010"/>
                    </a:cubicBezTo>
                    <a:cubicBezTo>
                      <a:pt x="633181" y="218036"/>
                      <a:pt x="613556" y="221875"/>
                      <a:pt x="613556" y="221875"/>
                    </a:cubicBezTo>
                    <a:lnTo>
                      <a:pt x="16219" y="221875"/>
                    </a:lnTo>
                    <a:cubicBezTo>
                      <a:pt x="8042" y="221875"/>
                      <a:pt x="1216" y="215689"/>
                      <a:pt x="363" y="207512"/>
                    </a:cubicBezTo>
                    <a:cubicBezTo>
                      <a:pt x="-1273" y="192439"/>
                      <a:pt x="1643" y="168406"/>
                      <a:pt x="29799" y="15020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81" name="Google Shape;2481;p36"/>
              <p:cNvGrpSpPr/>
              <p:nvPr/>
            </p:nvGrpSpPr>
            <p:grpSpPr>
              <a:xfrm>
                <a:off x="7658667" y="5030727"/>
                <a:ext cx="387827" cy="96780"/>
                <a:chOff x="7658667" y="5030727"/>
                <a:chExt cx="387827" cy="96780"/>
              </a:xfrm>
            </p:grpSpPr>
            <p:sp>
              <p:nvSpPr>
                <p:cNvPr id="2482" name="Google Shape;2482;p36"/>
                <p:cNvSpPr/>
                <p:nvPr/>
              </p:nvSpPr>
              <p:spPr>
                <a:xfrm>
                  <a:off x="7658667" y="5031447"/>
                  <a:ext cx="215442" cy="96060"/>
                </a:xfrm>
                <a:custGeom>
                  <a:avLst/>
                  <a:gdLst/>
                  <a:ahLst/>
                  <a:cxnLst/>
                  <a:rect l="l" t="t" r="r" b="b"/>
                  <a:pathLst>
                    <a:path w="215442" h="96060" extrusionOk="0">
                      <a:moveTo>
                        <a:pt x="203782" y="84968"/>
                      </a:moveTo>
                      <a:lnTo>
                        <a:pt x="0" y="96060"/>
                      </a:lnTo>
                      <a:cubicBezTo>
                        <a:pt x="0" y="96060"/>
                        <a:pt x="73521" y="33774"/>
                        <a:pt x="115187" y="15500"/>
                      </a:cubicBezTo>
                      <a:cubicBezTo>
                        <a:pt x="136163" y="6328"/>
                        <a:pt x="175696" y="1564"/>
                        <a:pt x="215443" y="0"/>
                      </a:cubicBezTo>
                      <a:lnTo>
                        <a:pt x="203782" y="849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3" name="Google Shape;2483;p36"/>
                <p:cNvSpPr/>
                <p:nvPr/>
              </p:nvSpPr>
              <p:spPr>
                <a:xfrm>
                  <a:off x="7891175" y="5030727"/>
                  <a:ext cx="155319" cy="84053"/>
                </a:xfrm>
                <a:custGeom>
                  <a:avLst/>
                  <a:gdLst/>
                  <a:ahLst/>
                  <a:cxnLst/>
                  <a:rect l="l" t="t" r="r" b="b"/>
                  <a:pathLst>
                    <a:path w="155319" h="84053" extrusionOk="0">
                      <a:moveTo>
                        <a:pt x="0" y="152"/>
                      </a:moveTo>
                      <a:cubicBezTo>
                        <a:pt x="33347" y="-488"/>
                        <a:pt x="64988" y="934"/>
                        <a:pt x="83831" y="3707"/>
                      </a:cubicBezTo>
                      <a:cubicBezTo>
                        <a:pt x="109001" y="7404"/>
                        <a:pt x="133958" y="29802"/>
                        <a:pt x="150952" y="48431"/>
                      </a:cubicBezTo>
                      <a:cubicBezTo>
                        <a:pt x="160480" y="58883"/>
                        <a:pt x="153441" y="75734"/>
                        <a:pt x="139291" y="76517"/>
                      </a:cubicBezTo>
                      <a:lnTo>
                        <a:pt x="0" y="84054"/>
                      </a:lnTo>
                      <a:lnTo>
                        <a:pt x="0" y="15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84" name="Google Shape;2484;p36"/>
              <p:cNvSpPr/>
              <p:nvPr/>
            </p:nvSpPr>
            <p:spPr>
              <a:xfrm>
                <a:off x="7466813" y="5174127"/>
                <a:ext cx="63370" cy="41670"/>
              </a:xfrm>
              <a:custGeom>
                <a:avLst/>
                <a:gdLst/>
                <a:ahLst/>
                <a:cxnLst/>
                <a:rect l="l" t="t" r="r" b="b"/>
                <a:pathLst>
                  <a:path w="63370" h="41670" extrusionOk="0">
                    <a:moveTo>
                      <a:pt x="19571" y="2655"/>
                    </a:moveTo>
                    <a:cubicBezTo>
                      <a:pt x="19571" y="2655"/>
                      <a:pt x="63371" y="-3318"/>
                      <a:pt x="63371" y="2655"/>
                    </a:cubicBezTo>
                    <a:cubicBezTo>
                      <a:pt x="63371" y="8627"/>
                      <a:pt x="45382" y="33655"/>
                      <a:pt x="33863" y="37495"/>
                    </a:cubicBezTo>
                    <a:cubicBezTo>
                      <a:pt x="22273" y="41335"/>
                      <a:pt x="5564" y="43254"/>
                      <a:pt x="2365" y="40055"/>
                    </a:cubicBezTo>
                    <a:cubicBezTo>
                      <a:pt x="-835" y="36855"/>
                      <a:pt x="-4675" y="19221"/>
                      <a:pt x="19571" y="265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5" name="Google Shape;2485;p36"/>
              <p:cNvSpPr/>
              <p:nvPr/>
            </p:nvSpPr>
            <p:spPr>
              <a:xfrm>
                <a:off x="8103054" y="5144572"/>
                <a:ext cx="23076" cy="59157"/>
              </a:xfrm>
              <a:custGeom>
                <a:avLst/>
                <a:gdLst/>
                <a:ahLst/>
                <a:cxnLst/>
                <a:rect l="l" t="t" r="r" b="b"/>
                <a:pathLst>
                  <a:path w="23076" h="59157" extrusionOk="0">
                    <a:moveTo>
                      <a:pt x="17926" y="0"/>
                    </a:moveTo>
                    <a:cubicBezTo>
                      <a:pt x="17926" y="0"/>
                      <a:pt x="1643" y="853"/>
                      <a:pt x="1643" y="8888"/>
                    </a:cubicBezTo>
                    <a:cubicBezTo>
                      <a:pt x="1643" y="16922"/>
                      <a:pt x="-2054" y="49417"/>
                      <a:pt x="1643" y="53114"/>
                    </a:cubicBezTo>
                    <a:cubicBezTo>
                      <a:pt x="5341" y="56811"/>
                      <a:pt x="17926" y="59158"/>
                      <a:pt x="17926" y="59158"/>
                    </a:cubicBezTo>
                    <a:cubicBezTo>
                      <a:pt x="17926" y="59158"/>
                      <a:pt x="29516" y="27943"/>
                      <a:pt x="17926"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6" name="Google Shape;2486;p36"/>
              <p:cNvSpPr/>
              <p:nvPr/>
            </p:nvSpPr>
            <p:spPr>
              <a:xfrm rot="-798371">
                <a:off x="7904803" y="5179083"/>
                <a:ext cx="118662" cy="118662"/>
              </a:xfrm>
              <a:custGeom>
                <a:avLst/>
                <a:gdLst/>
                <a:ahLst/>
                <a:cxnLst/>
                <a:rect l="l" t="t" r="r" b="b"/>
                <a:pathLst>
                  <a:path w="118742" h="118742" extrusionOk="0">
                    <a:moveTo>
                      <a:pt x="118742" y="59371"/>
                    </a:moveTo>
                    <a:cubicBezTo>
                      <a:pt x="118742" y="92161"/>
                      <a:pt x="92161" y="118742"/>
                      <a:pt x="59371" y="118742"/>
                    </a:cubicBezTo>
                    <a:cubicBezTo>
                      <a:pt x="26581" y="118742"/>
                      <a:pt x="0" y="92161"/>
                      <a:pt x="0" y="59371"/>
                    </a:cubicBezTo>
                    <a:cubicBezTo>
                      <a:pt x="0" y="26581"/>
                      <a:pt x="26581" y="0"/>
                      <a:pt x="59371" y="0"/>
                    </a:cubicBezTo>
                    <a:cubicBezTo>
                      <a:pt x="92161" y="0"/>
                      <a:pt x="118742" y="26581"/>
                      <a:pt x="118742" y="593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7" name="Google Shape;2487;p36"/>
              <p:cNvSpPr/>
              <p:nvPr/>
            </p:nvSpPr>
            <p:spPr>
              <a:xfrm>
                <a:off x="7930424" y="5204583"/>
                <a:ext cx="67690" cy="67690"/>
              </a:xfrm>
              <a:custGeom>
                <a:avLst/>
                <a:gdLst/>
                <a:ahLst/>
                <a:cxnLst/>
                <a:rect l="l" t="t" r="r" b="b"/>
                <a:pathLst>
                  <a:path w="67690" h="67690" extrusionOk="0">
                    <a:moveTo>
                      <a:pt x="0" y="33845"/>
                    </a:moveTo>
                    <a:cubicBezTo>
                      <a:pt x="0" y="52545"/>
                      <a:pt x="15145" y="67690"/>
                      <a:pt x="33845" y="67690"/>
                    </a:cubicBezTo>
                    <a:cubicBezTo>
                      <a:pt x="52545" y="67690"/>
                      <a:pt x="67690" y="52545"/>
                      <a:pt x="67690" y="33845"/>
                    </a:cubicBezTo>
                    <a:cubicBezTo>
                      <a:pt x="67690" y="15145"/>
                      <a:pt x="52545" y="0"/>
                      <a:pt x="33845" y="0"/>
                    </a:cubicBezTo>
                    <a:cubicBezTo>
                      <a:pt x="15145" y="0"/>
                      <a:pt x="0" y="15145"/>
                      <a:pt x="0" y="3384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8" name="Google Shape;2488;p36"/>
              <p:cNvSpPr/>
              <p:nvPr/>
            </p:nvSpPr>
            <p:spPr>
              <a:xfrm rot="-2700000">
                <a:off x="7554797" y="5178916"/>
                <a:ext cx="118808" cy="118808"/>
              </a:xfrm>
              <a:custGeom>
                <a:avLst/>
                <a:gdLst/>
                <a:ahLst/>
                <a:cxnLst/>
                <a:rect l="l" t="t" r="r" b="b"/>
                <a:pathLst>
                  <a:path w="118742" h="118742" extrusionOk="0">
                    <a:moveTo>
                      <a:pt x="118742" y="59371"/>
                    </a:moveTo>
                    <a:cubicBezTo>
                      <a:pt x="118742" y="92161"/>
                      <a:pt x="92161" y="118742"/>
                      <a:pt x="59371" y="118742"/>
                    </a:cubicBezTo>
                    <a:cubicBezTo>
                      <a:pt x="26581" y="118742"/>
                      <a:pt x="0" y="92161"/>
                      <a:pt x="0" y="59371"/>
                    </a:cubicBezTo>
                    <a:cubicBezTo>
                      <a:pt x="0" y="26582"/>
                      <a:pt x="26581" y="0"/>
                      <a:pt x="59371" y="0"/>
                    </a:cubicBezTo>
                    <a:cubicBezTo>
                      <a:pt x="92161" y="0"/>
                      <a:pt x="118742" y="26582"/>
                      <a:pt x="118742" y="593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9" name="Google Shape;2489;p36"/>
              <p:cNvSpPr/>
              <p:nvPr/>
            </p:nvSpPr>
            <p:spPr>
              <a:xfrm>
                <a:off x="7580312" y="5204583"/>
                <a:ext cx="67690" cy="67690"/>
              </a:xfrm>
              <a:custGeom>
                <a:avLst/>
                <a:gdLst/>
                <a:ahLst/>
                <a:cxnLst/>
                <a:rect l="l" t="t" r="r" b="b"/>
                <a:pathLst>
                  <a:path w="67690" h="67690" extrusionOk="0">
                    <a:moveTo>
                      <a:pt x="0" y="33845"/>
                    </a:moveTo>
                    <a:cubicBezTo>
                      <a:pt x="0" y="52545"/>
                      <a:pt x="15145" y="67690"/>
                      <a:pt x="33845" y="67690"/>
                    </a:cubicBezTo>
                    <a:cubicBezTo>
                      <a:pt x="52545" y="67690"/>
                      <a:pt x="67690" y="52545"/>
                      <a:pt x="67690" y="33845"/>
                    </a:cubicBezTo>
                    <a:cubicBezTo>
                      <a:pt x="67690" y="15145"/>
                      <a:pt x="52545" y="0"/>
                      <a:pt x="33845" y="0"/>
                    </a:cubicBezTo>
                    <a:cubicBezTo>
                      <a:pt x="15145" y="0"/>
                      <a:pt x="0" y="15145"/>
                      <a:pt x="0" y="3384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90" name="Google Shape;2490;p36"/>
            <p:cNvSpPr/>
            <p:nvPr/>
          </p:nvSpPr>
          <p:spPr>
            <a:xfrm rot="10800000">
              <a:off x="-565575" y="-2148176"/>
              <a:ext cx="10150446" cy="2574812"/>
            </a:xfrm>
            <a:custGeom>
              <a:avLst/>
              <a:gdLst/>
              <a:ahLst/>
              <a:cxnLst/>
              <a:rect l="l" t="t" r="r" b="b"/>
              <a:pathLst>
                <a:path w="5238940" h="1725167" extrusionOk="0">
                  <a:moveTo>
                    <a:pt x="4634484" y="367665"/>
                  </a:moveTo>
                  <a:cubicBezTo>
                    <a:pt x="4481227" y="367665"/>
                    <a:pt x="4341495" y="424815"/>
                    <a:pt x="4234910" y="518732"/>
                  </a:cubicBezTo>
                  <a:cubicBezTo>
                    <a:pt x="4182618" y="486061"/>
                    <a:pt x="4117848" y="466630"/>
                    <a:pt x="4047649" y="466630"/>
                  </a:cubicBezTo>
                  <a:cubicBezTo>
                    <a:pt x="3939159" y="466630"/>
                    <a:pt x="3843623" y="512826"/>
                    <a:pt x="3787045" y="583216"/>
                  </a:cubicBezTo>
                  <a:cubicBezTo>
                    <a:pt x="3727418" y="552450"/>
                    <a:pt x="3662077" y="531305"/>
                    <a:pt x="3592925" y="521875"/>
                  </a:cubicBezTo>
                  <a:cubicBezTo>
                    <a:pt x="3552635" y="227171"/>
                    <a:pt x="3300032" y="0"/>
                    <a:pt x="2994184" y="0"/>
                  </a:cubicBezTo>
                  <a:cubicBezTo>
                    <a:pt x="2788539" y="0"/>
                    <a:pt x="2606993" y="102775"/>
                    <a:pt x="2497741" y="259652"/>
                  </a:cubicBezTo>
                  <a:cubicBezTo>
                    <a:pt x="2387632" y="110681"/>
                    <a:pt x="2210848" y="14097"/>
                    <a:pt x="2011394" y="14097"/>
                  </a:cubicBezTo>
                  <a:cubicBezTo>
                    <a:pt x="1677543" y="14097"/>
                    <a:pt x="1406938" y="284702"/>
                    <a:pt x="1406938" y="618649"/>
                  </a:cubicBezTo>
                  <a:cubicBezTo>
                    <a:pt x="1406938" y="623126"/>
                    <a:pt x="1407224" y="627507"/>
                    <a:pt x="1407319" y="631888"/>
                  </a:cubicBezTo>
                  <a:cubicBezTo>
                    <a:pt x="1392079" y="630174"/>
                    <a:pt x="1376648" y="629222"/>
                    <a:pt x="1361027" y="629222"/>
                  </a:cubicBezTo>
                  <a:cubicBezTo>
                    <a:pt x="1335596" y="629222"/>
                    <a:pt x="1310735" y="631603"/>
                    <a:pt x="1286637" y="635984"/>
                  </a:cubicBezTo>
                  <a:cubicBezTo>
                    <a:pt x="1216724" y="379476"/>
                    <a:pt x="982218" y="190786"/>
                    <a:pt x="703517" y="190786"/>
                  </a:cubicBezTo>
                  <a:cubicBezTo>
                    <a:pt x="424815" y="190786"/>
                    <a:pt x="187928" y="381381"/>
                    <a:pt x="119253" y="639890"/>
                  </a:cubicBezTo>
                  <a:cubicBezTo>
                    <a:pt x="44387" y="740569"/>
                    <a:pt x="0" y="865346"/>
                    <a:pt x="0" y="1000411"/>
                  </a:cubicBezTo>
                  <a:cubicBezTo>
                    <a:pt x="0" y="1334262"/>
                    <a:pt x="270605" y="1604963"/>
                    <a:pt x="604552" y="1604963"/>
                  </a:cubicBezTo>
                  <a:cubicBezTo>
                    <a:pt x="804958" y="1604963"/>
                    <a:pt x="982409" y="1507427"/>
                    <a:pt x="1092422" y="1357217"/>
                  </a:cubicBezTo>
                  <a:cubicBezTo>
                    <a:pt x="1164717" y="1419035"/>
                    <a:pt x="1258443" y="1456468"/>
                    <a:pt x="1361027" y="1456468"/>
                  </a:cubicBezTo>
                  <a:cubicBezTo>
                    <a:pt x="1470851" y="1456468"/>
                    <a:pt x="1570673" y="1413605"/>
                    <a:pt x="1644682" y="1343692"/>
                  </a:cubicBezTo>
                  <a:cubicBezTo>
                    <a:pt x="1686973" y="1361504"/>
                    <a:pt x="1734693" y="1371600"/>
                    <a:pt x="1785176" y="1371600"/>
                  </a:cubicBezTo>
                  <a:cubicBezTo>
                    <a:pt x="1910620" y="1371600"/>
                    <a:pt x="2018824" y="1309783"/>
                    <a:pt x="2069402" y="1220343"/>
                  </a:cubicBezTo>
                  <a:cubicBezTo>
                    <a:pt x="2152460" y="1212437"/>
                    <a:pt x="2230660" y="1187768"/>
                    <a:pt x="2300478" y="1149668"/>
                  </a:cubicBezTo>
                  <a:cubicBezTo>
                    <a:pt x="2342769" y="1254062"/>
                    <a:pt x="2460022" y="1329214"/>
                    <a:pt x="2598230" y="1329214"/>
                  </a:cubicBezTo>
                  <a:cubicBezTo>
                    <a:pt x="2714816" y="1329214"/>
                    <a:pt x="2816447" y="1275779"/>
                    <a:pt x="2870835" y="1196435"/>
                  </a:cubicBezTo>
                  <a:cubicBezTo>
                    <a:pt x="2884265" y="1199198"/>
                    <a:pt x="2897791" y="1201388"/>
                    <a:pt x="2911507" y="1203293"/>
                  </a:cubicBezTo>
                  <a:cubicBezTo>
                    <a:pt x="2951798" y="1497997"/>
                    <a:pt x="3204401" y="1725168"/>
                    <a:pt x="3510248" y="1725168"/>
                  </a:cubicBezTo>
                  <a:cubicBezTo>
                    <a:pt x="3798189" y="1725168"/>
                    <a:pt x="4038886" y="1523810"/>
                    <a:pt x="4099751" y="1254252"/>
                  </a:cubicBezTo>
                  <a:cubicBezTo>
                    <a:pt x="4201097" y="1445990"/>
                    <a:pt x="4402455" y="1576673"/>
                    <a:pt x="4634389" y="1576673"/>
                  </a:cubicBezTo>
                  <a:cubicBezTo>
                    <a:pt x="4968240" y="1576673"/>
                    <a:pt x="5238941" y="1306068"/>
                    <a:pt x="5238941" y="972217"/>
                  </a:cubicBezTo>
                  <a:cubicBezTo>
                    <a:pt x="5238941" y="638365"/>
                    <a:pt x="4968335" y="367665"/>
                    <a:pt x="4634389" y="367665"/>
                  </a:cubicBezTo>
                  <a:close/>
                </a:path>
              </a:pathLst>
            </a:custGeom>
            <a:solidFill>
              <a:srgbClr val="D7D5D7">
                <a:alpha val="49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491"/>
        <p:cNvGrpSpPr/>
        <p:nvPr/>
      </p:nvGrpSpPr>
      <p:grpSpPr>
        <a:xfrm>
          <a:off x="0" y="0"/>
          <a:ext cx="0" cy="0"/>
          <a:chOff x="0" y="0"/>
          <a:chExt cx="0" cy="0"/>
        </a:xfrm>
      </p:grpSpPr>
      <p:grpSp>
        <p:nvGrpSpPr>
          <p:cNvPr id="2492" name="Google Shape;2492;p37"/>
          <p:cNvGrpSpPr/>
          <p:nvPr/>
        </p:nvGrpSpPr>
        <p:grpSpPr>
          <a:xfrm>
            <a:off x="-1061171" y="-1975001"/>
            <a:ext cx="11141634" cy="7118381"/>
            <a:chOff x="-1061171" y="-1975001"/>
            <a:chExt cx="11141634" cy="7118381"/>
          </a:xfrm>
        </p:grpSpPr>
        <p:sp>
          <p:nvSpPr>
            <p:cNvPr id="2493" name="Google Shape;2493;p37"/>
            <p:cNvSpPr/>
            <p:nvPr/>
          </p:nvSpPr>
          <p:spPr>
            <a:xfrm flipH="1">
              <a:off x="-1061171" y="3644270"/>
              <a:ext cx="4079121" cy="1475043"/>
            </a:xfrm>
            <a:custGeom>
              <a:avLst/>
              <a:gdLst/>
              <a:ahLst/>
              <a:cxnLst/>
              <a:rect l="l" t="t" r="r" b="b"/>
              <a:pathLst>
                <a:path w="4743164" h="1715166" extrusionOk="0">
                  <a:moveTo>
                    <a:pt x="24955" y="1715167"/>
                  </a:moveTo>
                  <a:cubicBezTo>
                    <a:pt x="8763" y="1654111"/>
                    <a:pt x="0" y="1590008"/>
                    <a:pt x="0" y="1523809"/>
                  </a:cubicBezTo>
                  <a:cubicBezTo>
                    <a:pt x="0" y="1113473"/>
                    <a:pt x="332613" y="780859"/>
                    <a:pt x="742950" y="780859"/>
                  </a:cubicBezTo>
                  <a:cubicBezTo>
                    <a:pt x="843725" y="780859"/>
                    <a:pt x="939737" y="801052"/>
                    <a:pt x="1027367" y="837343"/>
                  </a:cubicBezTo>
                  <a:cubicBezTo>
                    <a:pt x="1145953" y="584549"/>
                    <a:pt x="1402556" y="409384"/>
                    <a:pt x="1700213" y="409384"/>
                  </a:cubicBezTo>
                  <a:cubicBezTo>
                    <a:pt x="1771841" y="409384"/>
                    <a:pt x="1840992" y="419767"/>
                    <a:pt x="1906619" y="438626"/>
                  </a:cubicBezTo>
                  <a:cubicBezTo>
                    <a:pt x="2121980" y="171164"/>
                    <a:pt x="2452116" y="0"/>
                    <a:pt x="2822162" y="0"/>
                  </a:cubicBezTo>
                  <a:cubicBezTo>
                    <a:pt x="3305937" y="0"/>
                    <a:pt x="3721418" y="292417"/>
                    <a:pt x="3901535" y="710184"/>
                  </a:cubicBezTo>
                  <a:cubicBezTo>
                    <a:pt x="3910584" y="709898"/>
                    <a:pt x="3919728" y="709517"/>
                    <a:pt x="3928872" y="709517"/>
                  </a:cubicBezTo>
                  <a:cubicBezTo>
                    <a:pt x="4378547" y="709517"/>
                    <a:pt x="4743164" y="1074134"/>
                    <a:pt x="4743164" y="1523809"/>
                  </a:cubicBezTo>
                  <a:cubicBezTo>
                    <a:pt x="4743164" y="1589722"/>
                    <a:pt x="4735163" y="1653731"/>
                    <a:pt x="4720304" y="1715167"/>
                  </a:cubicBezTo>
                  <a:lnTo>
                    <a:pt x="24955" y="1715167"/>
                  </a:lnTo>
                  <a:close/>
                </a:path>
              </a:pathLst>
            </a:custGeom>
            <a:solidFill>
              <a:srgbClr val="D7D5D7">
                <a:alpha val="49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4" name="Google Shape;2494;p37"/>
            <p:cNvSpPr/>
            <p:nvPr/>
          </p:nvSpPr>
          <p:spPr>
            <a:xfrm>
              <a:off x="6001342" y="3635470"/>
              <a:ext cx="4079121" cy="1475043"/>
            </a:xfrm>
            <a:custGeom>
              <a:avLst/>
              <a:gdLst/>
              <a:ahLst/>
              <a:cxnLst/>
              <a:rect l="l" t="t" r="r" b="b"/>
              <a:pathLst>
                <a:path w="4743164" h="1715166" extrusionOk="0">
                  <a:moveTo>
                    <a:pt x="24955" y="1715167"/>
                  </a:moveTo>
                  <a:cubicBezTo>
                    <a:pt x="8763" y="1654111"/>
                    <a:pt x="0" y="1590008"/>
                    <a:pt x="0" y="1523809"/>
                  </a:cubicBezTo>
                  <a:cubicBezTo>
                    <a:pt x="0" y="1113473"/>
                    <a:pt x="332613" y="780859"/>
                    <a:pt x="742950" y="780859"/>
                  </a:cubicBezTo>
                  <a:cubicBezTo>
                    <a:pt x="843725" y="780859"/>
                    <a:pt x="939737" y="801052"/>
                    <a:pt x="1027367" y="837343"/>
                  </a:cubicBezTo>
                  <a:cubicBezTo>
                    <a:pt x="1145953" y="584549"/>
                    <a:pt x="1402556" y="409384"/>
                    <a:pt x="1700213" y="409384"/>
                  </a:cubicBezTo>
                  <a:cubicBezTo>
                    <a:pt x="1771841" y="409384"/>
                    <a:pt x="1840992" y="419767"/>
                    <a:pt x="1906619" y="438626"/>
                  </a:cubicBezTo>
                  <a:cubicBezTo>
                    <a:pt x="2121980" y="171164"/>
                    <a:pt x="2452116" y="0"/>
                    <a:pt x="2822162" y="0"/>
                  </a:cubicBezTo>
                  <a:cubicBezTo>
                    <a:pt x="3305937" y="0"/>
                    <a:pt x="3721418" y="292417"/>
                    <a:pt x="3901535" y="710184"/>
                  </a:cubicBezTo>
                  <a:cubicBezTo>
                    <a:pt x="3910584" y="709898"/>
                    <a:pt x="3919728" y="709517"/>
                    <a:pt x="3928872" y="709517"/>
                  </a:cubicBezTo>
                  <a:cubicBezTo>
                    <a:pt x="4378547" y="709517"/>
                    <a:pt x="4743164" y="1074134"/>
                    <a:pt x="4743164" y="1523809"/>
                  </a:cubicBezTo>
                  <a:cubicBezTo>
                    <a:pt x="4743164" y="1589722"/>
                    <a:pt x="4735163" y="1653731"/>
                    <a:pt x="4720304" y="1715167"/>
                  </a:cubicBezTo>
                  <a:lnTo>
                    <a:pt x="24955" y="1715167"/>
                  </a:lnTo>
                  <a:close/>
                </a:path>
              </a:pathLst>
            </a:custGeom>
            <a:solidFill>
              <a:srgbClr val="D7D5D7">
                <a:alpha val="49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95" name="Google Shape;2495;p37"/>
            <p:cNvGrpSpPr/>
            <p:nvPr/>
          </p:nvGrpSpPr>
          <p:grpSpPr>
            <a:xfrm>
              <a:off x="0" y="4411297"/>
              <a:ext cx="9145641" cy="732083"/>
              <a:chOff x="0" y="4411297"/>
              <a:chExt cx="9145641" cy="732083"/>
            </a:xfrm>
          </p:grpSpPr>
          <p:sp>
            <p:nvSpPr>
              <p:cNvPr id="2496" name="Google Shape;2496;p37"/>
              <p:cNvSpPr/>
              <p:nvPr/>
            </p:nvSpPr>
            <p:spPr>
              <a:xfrm>
                <a:off x="0" y="4411297"/>
                <a:ext cx="9145641" cy="732083"/>
              </a:xfrm>
              <a:custGeom>
                <a:avLst/>
                <a:gdLst/>
                <a:ahLst/>
                <a:cxnLst/>
                <a:rect l="l" t="t" r="r" b="b"/>
                <a:pathLst>
                  <a:path w="5332735" h="719492" extrusionOk="0">
                    <a:moveTo>
                      <a:pt x="0" y="0"/>
                    </a:moveTo>
                    <a:lnTo>
                      <a:pt x="5332736" y="0"/>
                    </a:lnTo>
                    <a:lnTo>
                      <a:pt x="5332736" y="719493"/>
                    </a:lnTo>
                    <a:lnTo>
                      <a:pt x="0" y="7194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97" name="Google Shape;2497;p37"/>
              <p:cNvGrpSpPr/>
              <p:nvPr/>
            </p:nvGrpSpPr>
            <p:grpSpPr>
              <a:xfrm>
                <a:off x="199258" y="4805874"/>
                <a:ext cx="8745603" cy="54742"/>
                <a:chOff x="6211719" y="5092027"/>
                <a:chExt cx="5100369" cy="31925"/>
              </a:xfrm>
            </p:grpSpPr>
            <p:sp>
              <p:nvSpPr>
                <p:cNvPr id="2498" name="Google Shape;2498;p37"/>
                <p:cNvSpPr/>
                <p:nvPr/>
              </p:nvSpPr>
              <p:spPr>
                <a:xfrm>
                  <a:off x="6211719"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9" name="Google Shape;2499;p37"/>
                <p:cNvSpPr/>
                <p:nvPr/>
              </p:nvSpPr>
              <p:spPr>
                <a:xfrm>
                  <a:off x="6744352"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0" name="Google Shape;2500;p37"/>
                <p:cNvSpPr/>
                <p:nvPr/>
              </p:nvSpPr>
              <p:spPr>
                <a:xfrm>
                  <a:off x="7276986"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1" name="Google Shape;2501;p37"/>
                <p:cNvSpPr/>
                <p:nvPr/>
              </p:nvSpPr>
              <p:spPr>
                <a:xfrm>
                  <a:off x="7809620"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2" name="Google Shape;2502;p37"/>
                <p:cNvSpPr/>
                <p:nvPr/>
              </p:nvSpPr>
              <p:spPr>
                <a:xfrm>
                  <a:off x="8342253"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3" name="Google Shape;2503;p37"/>
                <p:cNvSpPr/>
                <p:nvPr/>
              </p:nvSpPr>
              <p:spPr>
                <a:xfrm>
                  <a:off x="8874887"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4" name="Google Shape;2504;p37"/>
                <p:cNvSpPr/>
                <p:nvPr/>
              </p:nvSpPr>
              <p:spPr>
                <a:xfrm>
                  <a:off x="9407449"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5" name="Google Shape;2505;p37"/>
                <p:cNvSpPr/>
                <p:nvPr/>
              </p:nvSpPr>
              <p:spPr>
                <a:xfrm>
                  <a:off x="9940083"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6" name="Google Shape;2506;p37"/>
                <p:cNvSpPr/>
                <p:nvPr/>
              </p:nvSpPr>
              <p:spPr>
                <a:xfrm>
                  <a:off x="10472717"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7" name="Google Shape;2507;p37"/>
                <p:cNvSpPr/>
                <p:nvPr/>
              </p:nvSpPr>
              <p:spPr>
                <a:xfrm>
                  <a:off x="11005350" y="5092027"/>
                  <a:ext cx="306738" cy="31925"/>
                </a:xfrm>
                <a:custGeom>
                  <a:avLst/>
                  <a:gdLst/>
                  <a:ahLst/>
                  <a:cxnLst/>
                  <a:rect l="l" t="t" r="r" b="b"/>
                  <a:pathLst>
                    <a:path w="306738" h="31925" extrusionOk="0">
                      <a:moveTo>
                        <a:pt x="0" y="0"/>
                      </a:moveTo>
                      <a:lnTo>
                        <a:pt x="306739" y="0"/>
                      </a:lnTo>
                      <a:lnTo>
                        <a:pt x="306739" y="31925"/>
                      </a:lnTo>
                      <a:lnTo>
                        <a:pt x="0" y="319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08" name="Google Shape;2508;p37"/>
              <p:cNvSpPr/>
              <p:nvPr/>
            </p:nvSpPr>
            <p:spPr>
              <a:xfrm>
                <a:off x="0" y="4411297"/>
                <a:ext cx="9145641" cy="115900"/>
              </a:xfrm>
              <a:custGeom>
                <a:avLst/>
                <a:gdLst/>
                <a:ahLst/>
                <a:cxnLst/>
                <a:rect l="l" t="t" r="r" b="b"/>
                <a:pathLst>
                  <a:path w="5332735" h="113907" extrusionOk="0">
                    <a:moveTo>
                      <a:pt x="0" y="0"/>
                    </a:moveTo>
                    <a:lnTo>
                      <a:pt x="5332736" y="0"/>
                    </a:lnTo>
                    <a:lnTo>
                      <a:pt x="5332736" y="113907"/>
                    </a:lnTo>
                    <a:lnTo>
                      <a:pt x="0" y="11390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09" name="Google Shape;2509;p37"/>
            <p:cNvGrpSpPr/>
            <p:nvPr/>
          </p:nvGrpSpPr>
          <p:grpSpPr>
            <a:xfrm>
              <a:off x="5115283" y="4297732"/>
              <a:ext cx="1036190" cy="494122"/>
              <a:chOff x="6254310" y="4961498"/>
              <a:chExt cx="749071" cy="357205"/>
            </a:xfrm>
          </p:grpSpPr>
          <p:sp>
            <p:nvSpPr>
              <p:cNvPr id="2510" name="Google Shape;2510;p37"/>
              <p:cNvSpPr/>
              <p:nvPr/>
            </p:nvSpPr>
            <p:spPr>
              <a:xfrm>
                <a:off x="6275909" y="4961498"/>
                <a:ext cx="708346" cy="310063"/>
              </a:xfrm>
              <a:custGeom>
                <a:avLst/>
                <a:gdLst/>
                <a:ahLst/>
                <a:cxnLst/>
                <a:rect l="l" t="t" r="r" b="b"/>
                <a:pathLst>
                  <a:path w="708346" h="310063" extrusionOk="0">
                    <a:moveTo>
                      <a:pt x="681255" y="310064"/>
                    </a:moveTo>
                    <a:lnTo>
                      <a:pt x="10966" y="310064"/>
                    </a:lnTo>
                    <a:cubicBezTo>
                      <a:pt x="10966" y="310064"/>
                      <a:pt x="-13707" y="235975"/>
                      <a:pt x="10966" y="211302"/>
                    </a:cubicBezTo>
                    <a:cubicBezTo>
                      <a:pt x="35638" y="186629"/>
                      <a:pt x="150115" y="157406"/>
                      <a:pt x="156869" y="150722"/>
                    </a:cubicBezTo>
                    <a:cubicBezTo>
                      <a:pt x="163624" y="144038"/>
                      <a:pt x="253356" y="27287"/>
                      <a:pt x="269070" y="11573"/>
                    </a:cubicBezTo>
                    <a:cubicBezTo>
                      <a:pt x="284784" y="-4141"/>
                      <a:pt x="625866" y="-3572"/>
                      <a:pt x="654591" y="11573"/>
                    </a:cubicBezTo>
                    <a:cubicBezTo>
                      <a:pt x="665755" y="17475"/>
                      <a:pt x="700311" y="204689"/>
                      <a:pt x="708203" y="280272"/>
                    </a:cubicBezTo>
                    <a:cubicBezTo>
                      <a:pt x="709838" y="296270"/>
                      <a:pt x="697324" y="310064"/>
                      <a:pt x="681255" y="3100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1" name="Google Shape;2511;p37"/>
              <p:cNvSpPr/>
              <p:nvPr/>
            </p:nvSpPr>
            <p:spPr>
              <a:xfrm>
                <a:off x="6395307" y="4961498"/>
                <a:ext cx="571811" cy="167164"/>
              </a:xfrm>
              <a:custGeom>
                <a:avLst/>
                <a:gdLst/>
                <a:ahLst/>
                <a:cxnLst/>
                <a:rect l="l" t="t" r="r" b="b"/>
                <a:pathLst>
                  <a:path w="571811" h="167164" extrusionOk="0">
                    <a:moveTo>
                      <a:pt x="0" y="164658"/>
                    </a:moveTo>
                    <a:cubicBezTo>
                      <a:pt x="19909" y="158045"/>
                      <a:pt x="35125" y="153068"/>
                      <a:pt x="37471" y="150722"/>
                    </a:cubicBezTo>
                    <a:cubicBezTo>
                      <a:pt x="44226" y="143967"/>
                      <a:pt x="133958" y="27287"/>
                      <a:pt x="149672" y="11573"/>
                    </a:cubicBezTo>
                    <a:cubicBezTo>
                      <a:pt x="165386" y="-4141"/>
                      <a:pt x="506468" y="-3572"/>
                      <a:pt x="535193" y="11573"/>
                    </a:cubicBezTo>
                    <a:cubicBezTo>
                      <a:pt x="542233" y="15270"/>
                      <a:pt x="558657" y="91635"/>
                      <a:pt x="571812" y="166365"/>
                    </a:cubicBezTo>
                    <a:cubicBezTo>
                      <a:pt x="453211" y="168427"/>
                      <a:pt x="142988" y="166009"/>
                      <a:pt x="0" y="1646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12" name="Google Shape;2512;p37"/>
              <p:cNvGrpSpPr/>
              <p:nvPr/>
            </p:nvGrpSpPr>
            <p:grpSpPr>
              <a:xfrm>
                <a:off x="6457451" y="4978709"/>
                <a:ext cx="489261" cy="124694"/>
                <a:chOff x="6457451" y="4978709"/>
                <a:chExt cx="489261" cy="124694"/>
              </a:xfrm>
            </p:grpSpPr>
            <p:sp>
              <p:nvSpPr>
                <p:cNvPr id="2513" name="Google Shape;2513;p37"/>
                <p:cNvSpPr/>
                <p:nvPr/>
              </p:nvSpPr>
              <p:spPr>
                <a:xfrm>
                  <a:off x="6457451" y="4980324"/>
                  <a:ext cx="193116" cy="123008"/>
                </a:xfrm>
                <a:custGeom>
                  <a:avLst/>
                  <a:gdLst/>
                  <a:ahLst/>
                  <a:cxnLst/>
                  <a:rect l="l" t="t" r="r" b="b"/>
                  <a:pathLst>
                    <a:path w="193116" h="123008" extrusionOk="0">
                      <a:moveTo>
                        <a:pt x="162897" y="123008"/>
                      </a:moveTo>
                      <a:lnTo>
                        <a:pt x="0" y="123008"/>
                      </a:lnTo>
                      <a:cubicBezTo>
                        <a:pt x="0" y="123008"/>
                        <a:pt x="79920" y="15856"/>
                        <a:pt x="112201" y="7395"/>
                      </a:cubicBezTo>
                      <a:cubicBezTo>
                        <a:pt x="125568" y="3840"/>
                        <a:pt x="155858" y="1493"/>
                        <a:pt x="193116" y="0"/>
                      </a:cubicBezTo>
                      <a:lnTo>
                        <a:pt x="162897" y="12300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4" name="Google Shape;2514;p37"/>
                <p:cNvSpPr/>
                <p:nvPr/>
              </p:nvSpPr>
              <p:spPr>
                <a:xfrm>
                  <a:off x="6645946" y="4978709"/>
                  <a:ext cx="149529" cy="124694"/>
                </a:xfrm>
                <a:custGeom>
                  <a:avLst/>
                  <a:gdLst/>
                  <a:ahLst/>
                  <a:cxnLst/>
                  <a:rect l="l" t="t" r="r" b="b"/>
                  <a:pathLst>
                    <a:path w="149529" h="124694" extrusionOk="0">
                      <a:moveTo>
                        <a:pt x="0" y="124624"/>
                      </a:moveTo>
                      <a:cubicBezTo>
                        <a:pt x="3768" y="99595"/>
                        <a:pt x="15358" y="24084"/>
                        <a:pt x="19980" y="1117"/>
                      </a:cubicBezTo>
                      <a:cubicBezTo>
                        <a:pt x="58518" y="-20"/>
                        <a:pt x="102602" y="-305"/>
                        <a:pt x="142846" y="335"/>
                      </a:cubicBezTo>
                      <a:lnTo>
                        <a:pt x="149530" y="124695"/>
                      </a:lnTo>
                      <a:lnTo>
                        <a:pt x="0" y="12469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5" name="Google Shape;2515;p37"/>
                <p:cNvSpPr/>
                <p:nvPr/>
              </p:nvSpPr>
              <p:spPr>
                <a:xfrm>
                  <a:off x="6810052" y="4979328"/>
                  <a:ext cx="136660" cy="123932"/>
                </a:xfrm>
                <a:custGeom>
                  <a:avLst/>
                  <a:gdLst/>
                  <a:ahLst/>
                  <a:cxnLst/>
                  <a:rect l="l" t="t" r="r" b="b"/>
                  <a:pathLst>
                    <a:path w="136660" h="123932" extrusionOk="0">
                      <a:moveTo>
                        <a:pt x="71" y="0"/>
                      </a:moveTo>
                      <a:cubicBezTo>
                        <a:pt x="54892" y="1280"/>
                        <a:pt x="98336" y="4124"/>
                        <a:pt x="103028" y="8319"/>
                      </a:cubicBezTo>
                      <a:cubicBezTo>
                        <a:pt x="115400" y="19269"/>
                        <a:pt x="136660" y="123933"/>
                        <a:pt x="136660" y="123933"/>
                      </a:cubicBezTo>
                      <a:lnTo>
                        <a:pt x="7110" y="123933"/>
                      </a:lnTo>
                      <a:cubicBezTo>
                        <a:pt x="6613" y="97483"/>
                        <a:pt x="4906" y="33561"/>
                        <a:pt x="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16" name="Google Shape;2516;p37"/>
              <p:cNvGrpSpPr/>
              <p:nvPr/>
            </p:nvGrpSpPr>
            <p:grpSpPr>
              <a:xfrm>
                <a:off x="6374616" y="5204654"/>
                <a:ext cx="114049" cy="114049"/>
                <a:chOff x="6374616" y="5204654"/>
                <a:chExt cx="114049" cy="114049"/>
              </a:xfrm>
            </p:grpSpPr>
            <p:sp>
              <p:nvSpPr>
                <p:cNvPr id="2517" name="Google Shape;2517;p37"/>
                <p:cNvSpPr/>
                <p:nvPr/>
              </p:nvSpPr>
              <p:spPr>
                <a:xfrm>
                  <a:off x="6374616" y="5204654"/>
                  <a:ext cx="114049" cy="114049"/>
                </a:xfrm>
                <a:custGeom>
                  <a:avLst/>
                  <a:gdLst/>
                  <a:ahLst/>
                  <a:cxnLst/>
                  <a:rect l="l" t="t" r="r" b="b"/>
                  <a:pathLst>
                    <a:path w="114049" h="114049" extrusionOk="0">
                      <a:moveTo>
                        <a:pt x="114049" y="57025"/>
                      </a:moveTo>
                      <a:cubicBezTo>
                        <a:pt x="114049" y="88519"/>
                        <a:pt x="88519" y="114049"/>
                        <a:pt x="57025" y="114049"/>
                      </a:cubicBezTo>
                      <a:cubicBezTo>
                        <a:pt x="25531" y="114049"/>
                        <a:pt x="0" y="88519"/>
                        <a:pt x="0" y="57025"/>
                      </a:cubicBezTo>
                      <a:cubicBezTo>
                        <a:pt x="0" y="25531"/>
                        <a:pt x="25531" y="0"/>
                        <a:pt x="57025" y="0"/>
                      </a:cubicBezTo>
                      <a:cubicBezTo>
                        <a:pt x="88519" y="0"/>
                        <a:pt x="114049" y="25531"/>
                        <a:pt x="114049" y="57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8" name="Google Shape;2518;p37"/>
                <p:cNvSpPr/>
                <p:nvPr/>
              </p:nvSpPr>
              <p:spPr>
                <a:xfrm>
                  <a:off x="6399075" y="5229185"/>
                  <a:ext cx="64988" cy="64988"/>
                </a:xfrm>
                <a:custGeom>
                  <a:avLst/>
                  <a:gdLst/>
                  <a:ahLst/>
                  <a:cxnLst/>
                  <a:rect l="l" t="t" r="r" b="b"/>
                  <a:pathLst>
                    <a:path w="64988" h="64988" extrusionOk="0">
                      <a:moveTo>
                        <a:pt x="0" y="32494"/>
                      </a:moveTo>
                      <a:cubicBezTo>
                        <a:pt x="0" y="50483"/>
                        <a:pt x="14576" y="64988"/>
                        <a:pt x="32494" y="64988"/>
                      </a:cubicBezTo>
                      <a:cubicBezTo>
                        <a:pt x="50412" y="64988"/>
                        <a:pt x="64988" y="50412"/>
                        <a:pt x="64988" y="32494"/>
                      </a:cubicBezTo>
                      <a:cubicBezTo>
                        <a:pt x="64988" y="14576"/>
                        <a:pt x="50412" y="0"/>
                        <a:pt x="32494" y="0"/>
                      </a:cubicBezTo>
                      <a:cubicBezTo>
                        <a:pt x="14576" y="0"/>
                        <a:pt x="0" y="14576"/>
                        <a:pt x="0" y="324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19" name="Google Shape;2519;p37"/>
              <p:cNvGrpSpPr/>
              <p:nvPr/>
            </p:nvGrpSpPr>
            <p:grpSpPr>
              <a:xfrm>
                <a:off x="6789361" y="5204654"/>
                <a:ext cx="114049" cy="114049"/>
                <a:chOff x="6789361" y="5204654"/>
                <a:chExt cx="114049" cy="114049"/>
              </a:xfrm>
            </p:grpSpPr>
            <p:sp>
              <p:nvSpPr>
                <p:cNvPr id="2520" name="Google Shape;2520;p37"/>
                <p:cNvSpPr/>
                <p:nvPr/>
              </p:nvSpPr>
              <p:spPr>
                <a:xfrm>
                  <a:off x="6789361" y="5204654"/>
                  <a:ext cx="114049" cy="114049"/>
                </a:xfrm>
                <a:custGeom>
                  <a:avLst/>
                  <a:gdLst/>
                  <a:ahLst/>
                  <a:cxnLst/>
                  <a:rect l="l" t="t" r="r" b="b"/>
                  <a:pathLst>
                    <a:path w="114049" h="114049" extrusionOk="0">
                      <a:moveTo>
                        <a:pt x="114049" y="57025"/>
                      </a:moveTo>
                      <a:cubicBezTo>
                        <a:pt x="114049" y="88519"/>
                        <a:pt x="88519" y="114049"/>
                        <a:pt x="57025" y="114049"/>
                      </a:cubicBezTo>
                      <a:cubicBezTo>
                        <a:pt x="25531" y="114049"/>
                        <a:pt x="0" y="88519"/>
                        <a:pt x="0" y="57025"/>
                      </a:cubicBezTo>
                      <a:cubicBezTo>
                        <a:pt x="0" y="25531"/>
                        <a:pt x="25531" y="0"/>
                        <a:pt x="57025" y="0"/>
                      </a:cubicBezTo>
                      <a:cubicBezTo>
                        <a:pt x="88519" y="0"/>
                        <a:pt x="114049" y="25531"/>
                        <a:pt x="114049" y="57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1" name="Google Shape;2521;p37"/>
                <p:cNvSpPr/>
                <p:nvPr/>
              </p:nvSpPr>
              <p:spPr>
                <a:xfrm>
                  <a:off x="6813891" y="5229185"/>
                  <a:ext cx="64988" cy="64988"/>
                </a:xfrm>
                <a:custGeom>
                  <a:avLst/>
                  <a:gdLst/>
                  <a:ahLst/>
                  <a:cxnLst/>
                  <a:rect l="l" t="t" r="r" b="b"/>
                  <a:pathLst>
                    <a:path w="64988" h="64988" extrusionOk="0">
                      <a:moveTo>
                        <a:pt x="0" y="32494"/>
                      </a:moveTo>
                      <a:cubicBezTo>
                        <a:pt x="0" y="50483"/>
                        <a:pt x="14576" y="64988"/>
                        <a:pt x="32494" y="64988"/>
                      </a:cubicBezTo>
                      <a:cubicBezTo>
                        <a:pt x="50412" y="64988"/>
                        <a:pt x="64988" y="50412"/>
                        <a:pt x="64988" y="32494"/>
                      </a:cubicBezTo>
                      <a:cubicBezTo>
                        <a:pt x="64988" y="14576"/>
                        <a:pt x="50412" y="0"/>
                        <a:pt x="32494" y="0"/>
                      </a:cubicBezTo>
                      <a:cubicBezTo>
                        <a:pt x="14576" y="0"/>
                        <a:pt x="0" y="14576"/>
                        <a:pt x="0" y="324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22" name="Google Shape;2522;p37"/>
              <p:cNvSpPr/>
              <p:nvPr/>
            </p:nvSpPr>
            <p:spPr>
              <a:xfrm>
                <a:off x="6930216" y="5204654"/>
                <a:ext cx="73165" cy="66979"/>
              </a:xfrm>
              <a:custGeom>
                <a:avLst/>
                <a:gdLst/>
                <a:ahLst/>
                <a:cxnLst/>
                <a:rect l="l" t="t" r="r" b="b"/>
                <a:pathLst>
                  <a:path w="73165" h="66979" extrusionOk="0">
                    <a:moveTo>
                      <a:pt x="55460" y="0"/>
                    </a:moveTo>
                    <a:cubicBezTo>
                      <a:pt x="65238" y="0"/>
                      <a:pt x="73165" y="7927"/>
                      <a:pt x="73165" y="17705"/>
                    </a:cubicBezTo>
                    <a:lnTo>
                      <a:pt x="73165" y="49274"/>
                    </a:lnTo>
                    <a:cubicBezTo>
                      <a:pt x="73165" y="59052"/>
                      <a:pt x="65239" y="66979"/>
                      <a:pt x="55460" y="66979"/>
                    </a:cubicBezTo>
                    <a:lnTo>
                      <a:pt x="17705" y="66979"/>
                    </a:lnTo>
                    <a:cubicBezTo>
                      <a:pt x="7927" y="66979"/>
                      <a:pt x="0" y="59052"/>
                      <a:pt x="0" y="49274"/>
                    </a:cubicBezTo>
                    <a:lnTo>
                      <a:pt x="0" y="17705"/>
                    </a:lnTo>
                    <a:cubicBezTo>
                      <a:pt x="0" y="7927"/>
                      <a:pt x="7927" y="0"/>
                      <a:pt x="1770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3" name="Google Shape;2523;p37"/>
              <p:cNvSpPr/>
              <p:nvPr/>
            </p:nvSpPr>
            <p:spPr>
              <a:xfrm>
                <a:off x="6254310" y="5204654"/>
                <a:ext cx="73165" cy="66979"/>
              </a:xfrm>
              <a:custGeom>
                <a:avLst/>
                <a:gdLst/>
                <a:ahLst/>
                <a:cxnLst/>
                <a:rect l="l" t="t" r="r" b="b"/>
                <a:pathLst>
                  <a:path w="73165" h="66979" extrusionOk="0">
                    <a:moveTo>
                      <a:pt x="55460" y="0"/>
                    </a:moveTo>
                    <a:cubicBezTo>
                      <a:pt x="65238" y="0"/>
                      <a:pt x="73165" y="7927"/>
                      <a:pt x="73165" y="17705"/>
                    </a:cubicBezTo>
                    <a:lnTo>
                      <a:pt x="73165" y="49274"/>
                    </a:lnTo>
                    <a:cubicBezTo>
                      <a:pt x="73165" y="59052"/>
                      <a:pt x="65238" y="66979"/>
                      <a:pt x="55460" y="66979"/>
                    </a:cubicBezTo>
                    <a:lnTo>
                      <a:pt x="17705" y="66979"/>
                    </a:lnTo>
                    <a:cubicBezTo>
                      <a:pt x="7927" y="66979"/>
                      <a:pt x="0" y="59052"/>
                      <a:pt x="0" y="49274"/>
                    </a:cubicBezTo>
                    <a:lnTo>
                      <a:pt x="0" y="17705"/>
                    </a:lnTo>
                    <a:cubicBezTo>
                      <a:pt x="0" y="7927"/>
                      <a:pt x="7927" y="0"/>
                      <a:pt x="1770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4" name="Google Shape;2524;p37"/>
              <p:cNvSpPr/>
              <p:nvPr/>
            </p:nvSpPr>
            <p:spPr>
              <a:xfrm>
                <a:off x="6962355" y="5157157"/>
                <a:ext cx="28938" cy="40244"/>
              </a:xfrm>
              <a:custGeom>
                <a:avLst/>
                <a:gdLst/>
                <a:ahLst/>
                <a:cxnLst/>
                <a:rect l="l" t="t" r="r" b="b"/>
                <a:pathLst>
                  <a:path w="28938" h="40244" extrusionOk="0">
                    <a:moveTo>
                      <a:pt x="22753" y="0"/>
                    </a:moveTo>
                    <a:cubicBezTo>
                      <a:pt x="26169" y="0"/>
                      <a:pt x="28939" y="2770"/>
                      <a:pt x="28939" y="6186"/>
                    </a:cubicBezTo>
                    <a:lnTo>
                      <a:pt x="28939" y="34058"/>
                    </a:lnTo>
                    <a:cubicBezTo>
                      <a:pt x="28939" y="37475"/>
                      <a:pt x="26169" y="40244"/>
                      <a:pt x="22753" y="40244"/>
                    </a:cubicBezTo>
                    <a:lnTo>
                      <a:pt x="6186" y="40244"/>
                    </a:lnTo>
                    <a:cubicBezTo>
                      <a:pt x="2770" y="40244"/>
                      <a:pt x="0" y="37475"/>
                      <a:pt x="0" y="34058"/>
                    </a:cubicBezTo>
                    <a:lnTo>
                      <a:pt x="0" y="6186"/>
                    </a:lnTo>
                    <a:cubicBezTo>
                      <a:pt x="0" y="2769"/>
                      <a:pt x="2770" y="0"/>
                      <a:pt x="6186"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5" name="Google Shape;2525;p37"/>
              <p:cNvSpPr/>
              <p:nvPr/>
            </p:nvSpPr>
            <p:spPr>
              <a:xfrm>
                <a:off x="6269170" y="5177635"/>
                <a:ext cx="47141" cy="21615"/>
              </a:xfrm>
              <a:custGeom>
                <a:avLst/>
                <a:gdLst/>
                <a:ahLst/>
                <a:cxnLst/>
                <a:rect l="l" t="t" r="r" b="b"/>
                <a:pathLst>
                  <a:path w="47141" h="21615" extrusionOk="0">
                    <a:moveTo>
                      <a:pt x="10808" y="0"/>
                    </a:moveTo>
                    <a:lnTo>
                      <a:pt x="36334" y="0"/>
                    </a:lnTo>
                    <a:cubicBezTo>
                      <a:pt x="42306" y="0"/>
                      <a:pt x="47141" y="4835"/>
                      <a:pt x="47141" y="10808"/>
                    </a:cubicBezTo>
                    <a:cubicBezTo>
                      <a:pt x="47141" y="16780"/>
                      <a:pt x="42306" y="21615"/>
                      <a:pt x="36334" y="21615"/>
                    </a:cubicBezTo>
                    <a:lnTo>
                      <a:pt x="10808" y="21615"/>
                    </a:lnTo>
                    <a:cubicBezTo>
                      <a:pt x="4835" y="21615"/>
                      <a:pt x="0" y="16780"/>
                      <a:pt x="0" y="10808"/>
                    </a:cubicBezTo>
                    <a:cubicBezTo>
                      <a:pt x="0" y="4835"/>
                      <a:pt x="4835" y="0"/>
                      <a:pt x="1080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26" name="Google Shape;2526;p37"/>
            <p:cNvGrpSpPr/>
            <p:nvPr/>
          </p:nvGrpSpPr>
          <p:grpSpPr>
            <a:xfrm>
              <a:off x="3603174" y="4234893"/>
              <a:ext cx="1036183" cy="480559"/>
              <a:chOff x="7466813" y="5016553"/>
              <a:chExt cx="659317" cy="305777"/>
            </a:xfrm>
          </p:grpSpPr>
          <p:sp>
            <p:nvSpPr>
              <p:cNvPr id="2527" name="Google Shape;2527;p37"/>
              <p:cNvSpPr/>
              <p:nvPr/>
            </p:nvSpPr>
            <p:spPr>
              <a:xfrm>
                <a:off x="7469242" y="5016553"/>
                <a:ext cx="652717" cy="221875"/>
              </a:xfrm>
              <a:custGeom>
                <a:avLst/>
                <a:gdLst/>
                <a:ahLst/>
                <a:cxnLst/>
                <a:rect l="l" t="t" r="r" b="b"/>
                <a:pathLst>
                  <a:path w="652717" h="221875" extrusionOk="0">
                    <a:moveTo>
                      <a:pt x="29728" y="150203"/>
                    </a:moveTo>
                    <a:cubicBezTo>
                      <a:pt x="67911" y="125459"/>
                      <a:pt x="146906" y="113372"/>
                      <a:pt x="167882" y="110457"/>
                    </a:cubicBezTo>
                    <a:cubicBezTo>
                      <a:pt x="171295" y="109959"/>
                      <a:pt x="174352" y="108537"/>
                      <a:pt x="176769" y="106119"/>
                    </a:cubicBezTo>
                    <a:cubicBezTo>
                      <a:pt x="192626" y="90619"/>
                      <a:pt x="256690" y="30466"/>
                      <a:pt x="309875" y="14681"/>
                    </a:cubicBezTo>
                    <a:cubicBezTo>
                      <a:pt x="371095" y="-3593"/>
                      <a:pt x="505337" y="-6153"/>
                      <a:pt x="539253" y="14681"/>
                    </a:cubicBezTo>
                    <a:cubicBezTo>
                      <a:pt x="559518" y="27195"/>
                      <a:pt x="585399" y="49877"/>
                      <a:pt x="604313" y="66159"/>
                    </a:cubicBezTo>
                    <a:cubicBezTo>
                      <a:pt x="604313" y="66159"/>
                      <a:pt x="643206" y="98156"/>
                      <a:pt x="649321" y="129512"/>
                    </a:cubicBezTo>
                    <a:cubicBezTo>
                      <a:pt x="655436" y="160940"/>
                      <a:pt x="653232" y="197985"/>
                      <a:pt x="643206" y="208010"/>
                    </a:cubicBezTo>
                    <a:cubicBezTo>
                      <a:pt x="633181" y="218036"/>
                      <a:pt x="613556" y="221875"/>
                      <a:pt x="613556" y="221875"/>
                    </a:cubicBezTo>
                    <a:lnTo>
                      <a:pt x="16219" y="221875"/>
                    </a:lnTo>
                    <a:cubicBezTo>
                      <a:pt x="8042" y="221875"/>
                      <a:pt x="1216" y="215689"/>
                      <a:pt x="363" y="207512"/>
                    </a:cubicBezTo>
                    <a:cubicBezTo>
                      <a:pt x="-1273" y="192439"/>
                      <a:pt x="1643" y="168406"/>
                      <a:pt x="29799" y="15020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28" name="Google Shape;2528;p37"/>
              <p:cNvGrpSpPr/>
              <p:nvPr/>
            </p:nvGrpSpPr>
            <p:grpSpPr>
              <a:xfrm>
                <a:off x="7658667" y="5030727"/>
                <a:ext cx="387827" cy="96780"/>
                <a:chOff x="7658667" y="5030727"/>
                <a:chExt cx="387827" cy="96780"/>
              </a:xfrm>
            </p:grpSpPr>
            <p:sp>
              <p:nvSpPr>
                <p:cNvPr id="2529" name="Google Shape;2529;p37"/>
                <p:cNvSpPr/>
                <p:nvPr/>
              </p:nvSpPr>
              <p:spPr>
                <a:xfrm>
                  <a:off x="7658667" y="5031447"/>
                  <a:ext cx="215442" cy="96060"/>
                </a:xfrm>
                <a:custGeom>
                  <a:avLst/>
                  <a:gdLst/>
                  <a:ahLst/>
                  <a:cxnLst/>
                  <a:rect l="l" t="t" r="r" b="b"/>
                  <a:pathLst>
                    <a:path w="215442" h="96060" extrusionOk="0">
                      <a:moveTo>
                        <a:pt x="203782" y="84968"/>
                      </a:moveTo>
                      <a:lnTo>
                        <a:pt x="0" y="96060"/>
                      </a:lnTo>
                      <a:cubicBezTo>
                        <a:pt x="0" y="96060"/>
                        <a:pt x="73521" y="33774"/>
                        <a:pt x="115187" y="15500"/>
                      </a:cubicBezTo>
                      <a:cubicBezTo>
                        <a:pt x="136163" y="6328"/>
                        <a:pt x="175696" y="1564"/>
                        <a:pt x="215443" y="0"/>
                      </a:cubicBezTo>
                      <a:lnTo>
                        <a:pt x="203782" y="849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0" name="Google Shape;2530;p37"/>
                <p:cNvSpPr/>
                <p:nvPr/>
              </p:nvSpPr>
              <p:spPr>
                <a:xfrm>
                  <a:off x="7891175" y="5030727"/>
                  <a:ext cx="155319" cy="84053"/>
                </a:xfrm>
                <a:custGeom>
                  <a:avLst/>
                  <a:gdLst/>
                  <a:ahLst/>
                  <a:cxnLst/>
                  <a:rect l="l" t="t" r="r" b="b"/>
                  <a:pathLst>
                    <a:path w="155319" h="84053" extrusionOk="0">
                      <a:moveTo>
                        <a:pt x="0" y="152"/>
                      </a:moveTo>
                      <a:cubicBezTo>
                        <a:pt x="33347" y="-488"/>
                        <a:pt x="64988" y="934"/>
                        <a:pt x="83831" y="3707"/>
                      </a:cubicBezTo>
                      <a:cubicBezTo>
                        <a:pt x="109001" y="7404"/>
                        <a:pt x="133958" y="29802"/>
                        <a:pt x="150952" y="48431"/>
                      </a:cubicBezTo>
                      <a:cubicBezTo>
                        <a:pt x="160480" y="58883"/>
                        <a:pt x="153441" y="75734"/>
                        <a:pt x="139291" y="76517"/>
                      </a:cubicBezTo>
                      <a:lnTo>
                        <a:pt x="0" y="84054"/>
                      </a:lnTo>
                      <a:lnTo>
                        <a:pt x="0" y="15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1" name="Google Shape;2531;p37"/>
              <p:cNvSpPr/>
              <p:nvPr/>
            </p:nvSpPr>
            <p:spPr>
              <a:xfrm>
                <a:off x="7466813" y="5174127"/>
                <a:ext cx="63370" cy="41670"/>
              </a:xfrm>
              <a:custGeom>
                <a:avLst/>
                <a:gdLst/>
                <a:ahLst/>
                <a:cxnLst/>
                <a:rect l="l" t="t" r="r" b="b"/>
                <a:pathLst>
                  <a:path w="63370" h="41670" extrusionOk="0">
                    <a:moveTo>
                      <a:pt x="19571" y="2655"/>
                    </a:moveTo>
                    <a:cubicBezTo>
                      <a:pt x="19571" y="2655"/>
                      <a:pt x="63371" y="-3318"/>
                      <a:pt x="63371" y="2655"/>
                    </a:cubicBezTo>
                    <a:cubicBezTo>
                      <a:pt x="63371" y="8627"/>
                      <a:pt x="45382" y="33655"/>
                      <a:pt x="33863" y="37495"/>
                    </a:cubicBezTo>
                    <a:cubicBezTo>
                      <a:pt x="22273" y="41335"/>
                      <a:pt x="5564" y="43254"/>
                      <a:pt x="2365" y="40055"/>
                    </a:cubicBezTo>
                    <a:cubicBezTo>
                      <a:pt x="-835" y="36855"/>
                      <a:pt x="-4675" y="19221"/>
                      <a:pt x="19571" y="265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2" name="Google Shape;2532;p37"/>
              <p:cNvSpPr/>
              <p:nvPr/>
            </p:nvSpPr>
            <p:spPr>
              <a:xfrm>
                <a:off x="8103054" y="5144572"/>
                <a:ext cx="23076" cy="59157"/>
              </a:xfrm>
              <a:custGeom>
                <a:avLst/>
                <a:gdLst/>
                <a:ahLst/>
                <a:cxnLst/>
                <a:rect l="l" t="t" r="r" b="b"/>
                <a:pathLst>
                  <a:path w="23076" h="59157" extrusionOk="0">
                    <a:moveTo>
                      <a:pt x="17926" y="0"/>
                    </a:moveTo>
                    <a:cubicBezTo>
                      <a:pt x="17926" y="0"/>
                      <a:pt x="1643" y="853"/>
                      <a:pt x="1643" y="8888"/>
                    </a:cubicBezTo>
                    <a:cubicBezTo>
                      <a:pt x="1643" y="16922"/>
                      <a:pt x="-2054" y="49417"/>
                      <a:pt x="1643" y="53114"/>
                    </a:cubicBezTo>
                    <a:cubicBezTo>
                      <a:pt x="5341" y="56811"/>
                      <a:pt x="17926" y="59158"/>
                      <a:pt x="17926" y="59158"/>
                    </a:cubicBezTo>
                    <a:cubicBezTo>
                      <a:pt x="17926" y="59158"/>
                      <a:pt x="29516" y="27943"/>
                      <a:pt x="17926"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3" name="Google Shape;2533;p37"/>
              <p:cNvSpPr/>
              <p:nvPr/>
            </p:nvSpPr>
            <p:spPr>
              <a:xfrm rot="-798371">
                <a:off x="7904803" y="5179083"/>
                <a:ext cx="118662" cy="118662"/>
              </a:xfrm>
              <a:custGeom>
                <a:avLst/>
                <a:gdLst/>
                <a:ahLst/>
                <a:cxnLst/>
                <a:rect l="l" t="t" r="r" b="b"/>
                <a:pathLst>
                  <a:path w="118742" h="118742" extrusionOk="0">
                    <a:moveTo>
                      <a:pt x="118742" y="59371"/>
                    </a:moveTo>
                    <a:cubicBezTo>
                      <a:pt x="118742" y="92161"/>
                      <a:pt x="92161" y="118742"/>
                      <a:pt x="59371" y="118742"/>
                    </a:cubicBezTo>
                    <a:cubicBezTo>
                      <a:pt x="26581" y="118742"/>
                      <a:pt x="0" y="92161"/>
                      <a:pt x="0" y="59371"/>
                    </a:cubicBezTo>
                    <a:cubicBezTo>
                      <a:pt x="0" y="26581"/>
                      <a:pt x="26581" y="0"/>
                      <a:pt x="59371" y="0"/>
                    </a:cubicBezTo>
                    <a:cubicBezTo>
                      <a:pt x="92161" y="0"/>
                      <a:pt x="118742" y="26581"/>
                      <a:pt x="118742" y="593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4" name="Google Shape;2534;p37"/>
              <p:cNvSpPr/>
              <p:nvPr/>
            </p:nvSpPr>
            <p:spPr>
              <a:xfrm>
                <a:off x="7930424" y="5204583"/>
                <a:ext cx="67690" cy="67690"/>
              </a:xfrm>
              <a:custGeom>
                <a:avLst/>
                <a:gdLst/>
                <a:ahLst/>
                <a:cxnLst/>
                <a:rect l="l" t="t" r="r" b="b"/>
                <a:pathLst>
                  <a:path w="67690" h="67690" extrusionOk="0">
                    <a:moveTo>
                      <a:pt x="0" y="33845"/>
                    </a:moveTo>
                    <a:cubicBezTo>
                      <a:pt x="0" y="52545"/>
                      <a:pt x="15145" y="67690"/>
                      <a:pt x="33845" y="67690"/>
                    </a:cubicBezTo>
                    <a:cubicBezTo>
                      <a:pt x="52545" y="67690"/>
                      <a:pt x="67690" y="52545"/>
                      <a:pt x="67690" y="33845"/>
                    </a:cubicBezTo>
                    <a:cubicBezTo>
                      <a:pt x="67690" y="15145"/>
                      <a:pt x="52545" y="0"/>
                      <a:pt x="33845" y="0"/>
                    </a:cubicBezTo>
                    <a:cubicBezTo>
                      <a:pt x="15145" y="0"/>
                      <a:pt x="0" y="15145"/>
                      <a:pt x="0" y="3384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5" name="Google Shape;2535;p37"/>
              <p:cNvSpPr/>
              <p:nvPr/>
            </p:nvSpPr>
            <p:spPr>
              <a:xfrm rot="-2700000">
                <a:off x="7554797" y="5178916"/>
                <a:ext cx="118808" cy="118808"/>
              </a:xfrm>
              <a:custGeom>
                <a:avLst/>
                <a:gdLst/>
                <a:ahLst/>
                <a:cxnLst/>
                <a:rect l="l" t="t" r="r" b="b"/>
                <a:pathLst>
                  <a:path w="118742" h="118742" extrusionOk="0">
                    <a:moveTo>
                      <a:pt x="118742" y="59371"/>
                    </a:moveTo>
                    <a:cubicBezTo>
                      <a:pt x="118742" y="92161"/>
                      <a:pt x="92161" y="118742"/>
                      <a:pt x="59371" y="118742"/>
                    </a:cubicBezTo>
                    <a:cubicBezTo>
                      <a:pt x="26581" y="118742"/>
                      <a:pt x="0" y="92161"/>
                      <a:pt x="0" y="59371"/>
                    </a:cubicBezTo>
                    <a:cubicBezTo>
                      <a:pt x="0" y="26582"/>
                      <a:pt x="26581" y="0"/>
                      <a:pt x="59371" y="0"/>
                    </a:cubicBezTo>
                    <a:cubicBezTo>
                      <a:pt x="92161" y="0"/>
                      <a:pt x="118742" y="26582"/>
                      <a:pt x="118742" y="593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6" name="Google Shape;2536;p37"/>
              <p:cNvSpPr/>
              <p:nvPr/>
            </p:nvSpPr>
            <p:spPr>
              <a:xfrm>
                <a:off x="7580312" y="5204583"/>
                <a:ext cx="67690" cy="67690"/>
              </a:xfrm>
              <a:custGeom>
                <a:avLst/>
                <a:gdLst/>
                <a:ahLst/>
                <a:cxnLst/>
                <a:rect l="l" t="t" r="r" b="b"/>
                <a:pathLst>
                  <a:path w="67690" h="67690" extrusionOk="0">
                    <a:moveTo>
                      <a:pt x="0" y="33845"/>
                    </a:moveTo>
                    <a:cubicBezTo>
                      <a:pt x="0" y="52545"/>
                      <a:pt x="15145" y="67690"/>
                      <a:pt x="33845" y="67690"/>
                    </a:cubicBezTo>
                    <a:cubicBezTo>
                      <a:pt x="52545" y="67690"/>
                      <a:pt x="67690" y="52545"/>
                      <a:pt x="67690" y="33845"/>
                    </a:cubicBezTo>
                    <a:cubicBezTo>
                      <a:pt x="67690" y="15145"/>
                      <a:pt x="52545" y="0"/>
                      <a:pt x="33845" y="0"/>
                    </a:cubicBezTo>
                    <a:cubicBezTo>
                      <a:pt x="15145" y="0"/>
                      <a:pt x="0" y="15145"/>
                      <a:pt x="0" y="3384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37" name="Google Shape;2537;p37"/>
            <p:cNvGrpSpPr/>
            <p:nvPr/>
          </p:nvGrpSpPr>
          <p:grpSpPr>
            <a:xfrm>
              <a:off x="1370968" y="4236181"/>
              <a:ext cx="1405334" cy="588358"/>
              <a:chOff x="7085447" y="4529933"/>
              <a:chExt cx="969129" cy="405736"/>
            </a:xfrm>
          </p:grpSpPr>
          <p:sp>
            <p:nvSpPr>
              <p:cNvPr id="2538" name="Google Shape;2538;p37"/>
              <p:cNvSpPr/>
              <p:nvPr/>
            </p:nvSpPr>
            <p:spPr>
              <a:xfrm>
                <a:off x="7085447" y="4529933"/>
                <a:ext cx="969129" cy="342290"/>
              </a:xfrm>
              <a:custGeom>
                <a:avLst/>
                <a:gdLst/>
                <a:ahLst/>
                <a:cxnLst/>
                <a:rect l="l" t="t" r="r" b="b"/>
                <a:pathLst>
                  <a:path w="969129" h="342290" extrusionOk="0">
                    <a:moveTo>
                      <a:pt x="28215" y="32376"/>
                    </a:moveTo>
                    <a:cubicBezTo>
                      <a:pt x="34401" y="14955"/>
                      <a:pt x="50755" y="3437"/>
                      <a:pt x="69241" y="3152"/>
                    </a:cubicBezTo>
                    <a:cubicBezTo>
                      <a:pt x="191255" y="1659"/>
                      <a:pt x="650367" y="-3318"/>
                      <a:pt x="673760" y="3508"/>
                    </a:cubicBezTo>
                    <a:cubicBezTo>
                      <a:pt x="700709" y="11400"/>
                      <a:pt x="786317" y="122392"/>
                      <a:pt x="808501" y="144576"/>
                    </a:cubicBezTo>
                    <a:cubicBezTo>
                      <a:pt x="830685" y="166760"/>
                      <a:pt x="935278" y="168325"/>
                      <a:pt x="954333" y="203236"/>
                    </a:cubicBezTo>
                    <a:cubicBezTo>
                      <a:pt x="973389" y="238077"/>
                      <a:pt x="971754" y="322121"/>
                      <a:pt x="962226" y="331649"/>
                    </a:cubicBezTo>
                    <a:cubicBezTo>
                      <a:pt x="952698" y="341176"/>
                      <a:pt x="69028" y="349851"/>
                      <a:pt x="50755" y="331649"/>
                    </a:cubicBezTo>
                    <a:cubicBezTo>
                      <a:pt x="32552" y="313446"/>
                      <a:pt x="12715" y="315793"/>
                      <a:pt x="1622" y="212764"/>
                    </a:cubicBezTo>
                    <a:cubicBezTo>
                      <a:pt x="-5914" y="142585"/>
                      <a:pt x="14492" y="70914"/>
                      <a:pt x="28215" y="323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9" name="Google Shape;2539;p37"/>
              <p:cNvSpPr/>
              <p:nvPr/>
            </p:nvSpPr>
            <p:spPr>
              <a:xfrm>
                <a:off x="7457659" y="4545528"/>
                <a:ext cx="178397" cy="309938"/>
              </a:xfrm>
              <a:custGeom>
                <a:avLst/>
                <a:gdLst/>
                <a:ahLst/>
                <a:cxnLst/>
                <a:rect l="l" t="t" r="r" b="b"/>
                <a:pathLst>
                  <a:path w="178397" h="309938" extrusionOk="0">
                    <a:moveTo>
                      <a:pt x="154720" y="0"/>
                    </a:moveTo>
                    <a:cubicBezTo>
                      <a:pt x="167797" y="0"/>
                      <a:pt x="178398" y="10601"/>
                      <a:pt x="178398" y="23677"/>
                    </a:cubicBezTo>
                    <a:lnTo>
                      <a:pt x="178398" y="286261"/>
                    </a:lnTo>
                    <a:cubicBezTo>
                      <a:pt x="178398" y="299338"/>
                      <a:pt x="167797" y="309938"/>
                      <a:pt x="154720" y="309938"/>
                    </a:cubicBezTo>
                    <a:lnTo>
                      <a:pt x="23677" y="309938"/>
                    </a:lnTo>
                    <a:cubicBezTo>
                      <a:pt x="10601" y="309938"/>
                      <a:pt x="0" y="299338"/>
                      <a:pt x="0" y="286261"/>
                    </a:cubicBezTo>
                    <a:lnTo>
                      <a:pt x="0" y="23677"/>
                    </a:lnTo>
                    <a:cubicBezTo>
                      <a:pt x="0" y="10601"/>
                      <a:pt x="10601" y="0"/>
                      <a:pt x="23677"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0" name="Google Shape;2540;p37"/>
              <p:cNvSpPr/>
              <p:nvPr/>
            </p:nvSpPr>
            <p:spPr>
              <a:xfrm>
                <a:off x="7095175" y="4795243"/>
                <a:ext cx="959365" cy="76981"/>
              </a:xfrm>
              <a:custGeom>
                <a:avLst/>
                <a:gdLst/>
                <a:ahLst/>
                <a:cxnLst/>
                <a:rect l="l" t="t" r="r" b="b"/>
                <a:pathLst>
                  <a:path w="959365" h="76981" extrusionOk="0">
                    <a:moveTo>
                      <a:pt x="0" y="0"/>
                    </a:moveTo>
                    <a:cubicBezTo>
                      <a:pt x="11305" y="50412"/>
                      <a:pt x="26664" y="51976"/>
                      <a:pt x="41027" y="66339"/>
                    </a:cubicBezTo>
                    <a:cubicBezTo>
                      <a:pt x="59229" y="84542"/>
                      <a:pt x="942970" y="75867"/>
                      <a:pt x="952498" y="66339"/>
                    </a:cubicBezTo>
                    <a:cubicBezTo>
                      <a:pt x="957973" y="60864"/>
                      <a:pt x="960746" y="31072"/>
                      <a:pt x="958684" y="0"/>
                    </a:cubicBezTo>
                    <a:lnTo>
                      <a:pt x="71"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41" name="Google Shape;2541;p37"/>
              <p:cNvGrpSpPr/>
              <p:nvPr/>
            </p:nvGrpSpPr>
            <p:grpSpPr>
              <a:xfrm>
                <a:off x="7832403" y="4798104"/>
                <a:ext cx="134298" cy="134298"/>
                <a:chOff x="7832403" y="4798104"/>
                <a:chExt cx="134298" cy="134298"/>
              </a:xfrm>
            </p:grpSpPr>
            <p:sp>
              <p:nvSpPr>
                <p:cNvPr id="2542" name="Google Shape;2542;p37"/>
                <p:cNvSpPr/>
                <p:nvPr/>
              </p:nvSpPr>
              <p:spPr>
                <a:xfrm rot="-4847797">
                  <a:off x="7841012" y="4806714"/>
                  <a:ext cx="117079" cy="117079"/>
                </a:xfrm>
                <a:custGeom>
                  <a:avLst/>
                  <a:gdLst/>
                  <a:ahLst/>
                  <a:cxnLst/>
                  <a:rect l="l" t="t" r="r" b="b"/>
                  <a:pathLst>
                    <a:path w="117035" h="117035" extrusionOk="0">
                      <a:moveTo>
                        <a:pt x="117036" y="58518"/>
                      </a:moveTo>
                      <a:cubicBezTo>
                        <a:pt x="117036" y="90836"/>
                        <a:pt x="90836" y="117036"/>
                        <a:pt x="58518" y="117036"/>
                      </a:cubicBezTo>
                      <a:cubicBezTo>
                        <a:pt x="26199" y="117036"/>
                        <a:pt x="0" y="90836"/>
                        <a:pt x="0" y="58518"/>
                      </a:cubicBezTo>
                      <a:cubicBezTo>
                        <a:pt x="0" y="26199"/>
                        <a:pt x="26199" y="0"/>
                        <a:pt x="58518" y="0"/>
                      </a:cubicBezTo>
                      <a:cubicBezTo>
                        <a:pt x="90836" y="0"/>
                        <a:pt x="117036" y="26199"/>
                        <a:pt x="117036" y="58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3" name="Google Shape;2543;p37"/>
                <p:cNvSpPr/>
                <p:nvPr/>
              </p:nvSpPr>
              <p:spPr>
                <a:xfrm>
                  <a:off x="7866360" y="4832003"/>
                  <a:ext cx="66694" cy="66694"/>
                </a:xfrm>
                <a:custGeom>
                  <a:avLst/>
                  <a:gdLst/>
                  <a:ahLst/>
                  <a:cxnLst/>
                  <a:rect l="l" t="t" r="r" b="b"/>
                  <a:pathLst>
                    <a:path w="66694" h="66694" extrusionOk="0">
                      <a:moveTo>
                        <a:pt x="66695" y="33347"/>
                      </a:moveTo>
                      <a:cubicBezTo>
                        <a:pt x="66695" y="51763"/>
                        <a:pt x="51763" y="66695"/>
                        <a:pt x="33347" y="66695"/>
                      </a:cubicBezTo>
                      <a:cubicBezTo>
                        <a:pt x="14932" y="66695"/>
                        <a:pt x="0" y="51763"/>
                        <a:pt x="0" y="33347"/>
                      </a:cubicBezTo>
                      <a:cubicBezTo>
                        <a:pt x="0" y="14932"/>
                        <a:pt x="14932" y="0"/>
                        <a:pt x="33347" y="0"/>
                      </a:cubicBezTo>
                      <a:cubicBezTo>
                        <a:pt x="51763" y="0"/>
                        <a:pt x="66695" y="14932"/>
                        <a:pt x="66695" y="333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44" name="Google Shape;2544;p37"/>
              <p:cNvGrpSpPr/>
              <p:nvPr/>
            </p:nvGrpSpPr>
            <p:grpSpPr>
              <a:xfrm>
                <a:off x="7210291" y="4794935"/>
                <a:ext cx="140735" cy="140735"/>
                <a:chOff x="7210291" y="4794935"/>
                <a:chExt cx="140735" cy="140735"/>
              </a:xfrm>
            </p:grpSpPr>
            <p:sp>
              <p:nvSpPr>
                <p:cNvPr id="2545" name="Google Shape;2545;p37"/>
                <p:cNvSpPr/>
                <p:nvPr/>
              </p:nvSpPr>
              <p:spPr>
                <a:xfrm rot="-4601629">
                  <a:off x="7222180" y="4806824"/>
                  <a:ext cx="116956" cy="116956"/>
                </a:xfrm>
                <a:custGeom>
                  <a:avLst/>
                  <a:gdLst/>
                  <a:ahLst/>
                  <a:cxnLst/>
                  <a:rect l="l" t="t" r="r" b="b"/>
                  <a:pathLst>
                    <a:path w="117035" h="117035" extrusionOk="0">
                      <a:moveTo>
                        <a:pt x="117036" y="58518"/>
                      </a:moveTo>
                      <a:cubicBezTo>
                        <a:pt x="117036" y="90836"/>
                        <a:pt x="90836" y="117036"/>
                        <a:pt x="58518" y="117036"/>
                      </a:cubicBezTo>
                      <a:cubicBezTo>
                        <a:pt x="26199" y="117036"/>
                        <a:pt x="0" y="90836"/>
                        <a:pt x="0" y="58518"/>
                      </a:cubicBezTo>
                      <a:cubicBezTo>
                        <a:pt x="0" y="26199"/>
                        <a:pt x="26199" y="0"/>
                        <a:pt x="58518" y="0"/>
                      </a:cubicBezTo>
                      <a:cubicBezTo>
                        <a:pt x="90836" y="0"/>
                        <a:pt x="117036" y="26199"/>
                        <a:pt x="117036" y="58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6" name="Google Shape;2546;p37"/>
                <p:cNvSpPr/>
                <p:nvPr/>
              </p:nvSpPr>
              <p:spPr>
                <a:xfrm>
                  <a:off x="7247478" y="4832003"/>
                  <a:ext cx="66694" cy="66694"/>
                </a:xfrm>
                <a:custGeom>
                  <a:avLst/>
                  <a:gdLst/>
                  <a:ahLst/>
                  <a:cxnLst/>
                  <a:rect l="l" t="t" r="r" b="b"/>
                  <a:pathLst>
                    <a:path w="66694" h="66694" extrusionOk="0">
                      <a:moveTo>
                        <a:pt x="66695" y="33347"/>
                      </a:moveTo>
                      <a:cubicBezTo>
                        <a:pt x="66695" y="51763"/>
                        <a:pt x="51763" y="66695"/>
                        <a:pt x="33347" y="66695"/>
                      </a:cubicBezTo>
                      <a:cubicBezTo>
                        <a:pt x="14932" y="66695"/>
                        <a:pt x="0" y="51763"/>
                        <a:pt x="0" y="33347"/>
                      </a:cubicBezTo>
                      <a:cubicBezTo>
                        <a:pt x="0" y="14932"/>
                        <a:pt x="14932" y="0"/>
                        <a:pt x="33347" y="0"/>
                      </a:cubicBezTo>
                      <a:cubicBezTo>
                        <a:pt x="51763" y="0"/>
                        <a:pt x="66695" y="14932"/>
                        <a:pt x="66695" y="333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47" name="Google Shape;2547;p37"/>
              <p:cNvGrpSpPr/>
              <p:nvPr/>
            </p:nvGrpSpPr>
            <p:grpSpPr>
              <a:xfrm>
                <a:off x="7087141" y="4555767"/>
                <a:ext cx="810788" cy="122012"/>
                <a:chOff x="7087141" y="4555767"/>
                <a:chExt cx="810788" cy="122012"/>
              </a:xfrm>
            </p:grpSpPr>
            <p:sp>
              <p:nvSpPr>
                <p:cNvPr id="2548" name="Google Shape;2548;p37"/>
                <p:cNvSpPr/>
                <p:nvPr/>
              </p:nvSpPr>
              <p:spPr>
                <a:xfrm>
                  <a:off x="7294335" y="4555838"/>
                  <a:ext cx="72809" cy="121941"/>
                </a:xfrm>
                <a:custGeom>
                  <a:avLst/>
                  <a:gdLst/>
                  <a:ahLst/>
                  <a:cxnLst/>
                  <a:rect l="l" t="t" r="r" b="b"/>
                  <a:pathLst>
                    <a:path w="72809" h="121941" extrusionOk="0">
                      <a:moveTo>
                        <a:pt x="47995" y="0"/>
                      </a:moveTo>
                      <a:cubicBezTo>
                        <a:pt x="61700" y="0"/>
                        <a:pt x="72810" y="11110"/>
                        <a:pt x="72810" y="24815"/>
                      </a:cubicBezTo>
                      <a:lnTo>
                        <a:pt x="72810" y="97127"/>
                      </a:lnTo>
                      <a:cubicBezTo>
                        <a:pt x="72810" y="110832"/>
                        <a:pt x="61700" y="121942"/>
                        <a:pt x="47995" y="121942"/>
                      </a:cubicBezTo>
                      <a:lnTo>
                        <a:pt x="24815" y="121942"/>
                      </a:lnTo>
                      <a:cubicBezTo>
                        <a:pt x="11110" y="121942"/>
                        <a:pt x="0" y="110832"/>
                        <a:pt x="0" y="97127"/>
                      </a:cubicBezTo>
                      <a:lnTo>
                        <a:pt x="0" y="24815"/>
                      </a:lnTo>
                      <a:cubicBezTo>
                        <a:pt x="0" y="11110"/>
                        <a:pt x="11110" y="0"/>
                        <a:pt x="24815"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9" name="Google Shape;2549;p37"/>
                <p:cNvSpPr/>
                <p:nvPr/>
              </p:nvSpPr>
              <p:spPr>
                <a:xfrm>
                  <a:off x="7380654" y="4555838"/>
                  <a:ext cx="72809" cy="121941"/>
                </a:xfrm>
                <a:custGeom>
                  <a:avLst/>
                  <a:gdLst/>
                  <a:ahLst/>
                  <a:cxnLst/>
                  <a:rect l="l" t="t" r="r" b="b"/>
                  <a:pathLst>
                    <a:path w="72809" h="121941" extrusionOk="0">
                      <a:moveTo>
                        <a:pt x="47995" y="0"/>
                      </a:moveTo>
                      <a:cubicBezTo>
                        <a:pt x="61700" y="0"/>
                        <a:pt x="72810" y="11110"/>
                        <a:pt x="72810" y="24815"/>
                      </a:cubicBezTo>
                      <a:lnTo>
                        <a:pt x="72810" y="97127"/>
                      </a:lnTo>
                      <a:cubicBezTo>
                        <a:pt x="72810" y="110832"/>
                        <a:pt x="61700" y="121942"/>
                        <a:pt x="47995" y="121942"/>
                      </a:cubicBezTo>
                      <a:lnTo>
                        <a:pt x="24815" y="121942"/>
                      </a:lnTo>
                      <a:cubicBezTo>
                        <a:pt x="11110" y="121942"/>
                        <a:pt x="0" y="110832"/>
                        <a:pt x="0" y="97127"/>
                      </a:cubicBezTo>
                      <a:lnTo>
                        <a:pt x="0" y="24815"/>
                      </a:lnTo>
                      <a:cubicBezTo>
                        <a:pt x="0" y="11110"/>
                        <a:pt x="11110" y="0"/>
                        <a:pt x="24815"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0" name="Google Shape;2550;p37"/>
                <p:cNvSpPr/>
                <p:nvPr/>
              </p:nvSpPr>
              <p:spPr>
                <a:xfrm>
                  <a:off x="7208016" y="4555838"/>
                  <a:ext cx="72809" cy="121941"/>
                </a:xfrm>
                <a:custGeom>
                  <a:avLst/>
                  <a:gdLst/>
                  <a:ahLst/>
                  <a:cxnLst/>
                  <a:rect l="l" t="t" r="r" b="b"/>
                  <a:pathLst>
                    <a:path w="72809" h="121941" extrusionOk="0">
                      <a:moveTo>
                        <a:pt x="47995" y="0"/>
                      </a:moveTo>
                      <a:cubicBezTo>
                        <a:pt x="61700" y="0"/>
                        <a:pt x="72810" y="11110"/>
                        <a:pt x="72810" y="24815"/>
                      </a:cubicBezTo>
                      <a:lnTo>
                        <a:pt x="72810" y="97127"/>
                      </a:lnTo>
                      <a:cubicBezTo>
                        <a:pt x="72810" y="110832"/>
                        <a:pt x="61700" y="121942"/>
                        <a:pt x="47995" y="121942"/>
                      </a:cubicBezTo>
                      <a:lnTo>
                        <a:pt x="24815" y="121942"/>
                      </a:lnTo>
                      <a:cubicBezTo>
                        <a:pt x="11110" y="121942"/>
                        <a:pt x="0" y="110832"/>
                        <a:pt x="0" y="97127"/>
                      </a:cubicBezTo>
                      <a:lnTo>
                        <a:pt x="0" y="24815"/>
                      </a:lnTo>
                      <a:cubicBezTo>
                        <a:pt x="0" y="11110"/>
                        <a:pt x="11110" y="0"/>
                        <a:pt x="24815"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1" name="Google Shape;2551;p37"/>
                <p:cNvSpPr/>
                <p:nvPr/>
              </p:nvSpPr>
              <p:spPr>
                <a:xfrm>
                  <a:off x="7756317" y="4555838"/>
                  <a:ext cx="141612" cy="121941"/>
                </a:xfrm>
                <a:custGeom>
                  <a:avLst/>
                  <a:gdLst/>
                  <a:ahLst/>
                  <a:cxnLst/>
                  <a:rect l="l" t="t" r="r" b="b"/>
                  <a:pathLst>
                    <a:path w="141612" h="121941" extrusionOk="0">
                      <a:moveTo>
                        <a:pt x="36451" y="109143"/>
                      </a:moveTo>
                      <a:cubicBezTo>
                        <a:pt x="39864" y="116894"/>
                        <a:pt x="47472" y="121942"/>
                        <a:pt x="55933" y="121942"/>
                      </a:cubicBezTo>
                      <a:lnTo>
                        <a:pt x="141613" y="121942"/>
                      </a:lnTo>
                      <a:cubicBezTo>
                        <a:pt x="140048" y="120875"/>
                        <a:pt x="138697" y="119809"/>
                        <a:pt x="137560" y="118742"/>
                      </a:cubicBezTo>
                      <a:cubicBezTo>
                        <a:pt x="120922" y="102104"/>
                        <a:pt x="68661" y="35623"/>
                        <a:pt x="32185" y="0"/>
                      </a:cubicBezTo>
                      <a:lnTo>
                        <a:pt x="21306" y="0"/>
                      </a:lnTo>
                      <a:cubicBezTo>
                        <a:pt x="5948" y="0"/>
                        <a:pt x="-4362" y="15785"/>
                        <a:pt x="1824" y="29792"/>
                      </a:cubicBezTo>
                      <a:lnTo>
                        <a:pt x="36522" y="10914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2" name="Google Shape;2552;p37"/>
                <p:cNvSpPr/>
                <p:nvPr/>
              </p:nvSpPr>
              <p:spPr>
                <a:xfrm>
                  <a:off x="7087141" y="4555838"/>
                  <a:ext cx="107365" cy="121941"/>
                </a:xfrm>
                <a:custGeom>
                  <a:avLst/>
                  <a:gdLst/>
                  <a:ahLst/>
                  <a:cxnLst/>
                  <a:rect l="l" t="t" r="r" b="b"/>
                  <a:pathLst>
                    <a:path w="107365" h="121941" extrusionOk="0">
                      <a:moveTo>
                        <a:pt x="107295" y="28584"/>
                      </a:moveTo>
                      <a:cubicBezTo>
                        <a:pt x="107295" y="12799"/>
                        <a:pt x="94496" y="0"/>
                        <a:pt x="78711" y="0"/>
                      </a:cubicBezTo>
                      <a:lnTo>
                        <a:pt x="29508" y="0"/>
                      </a:lnTo>
                      <a:cubicBezTo>
                        <a:pt x="28370" y="2062"/>
                        <a:pt x="27375" y="4195"/>
                        <a:pt x="26593" y="6470"/>
                      </a:cubicBezTo>
                      <a:cubicBezTo>
                        <a:pt x="17136" y="32992"/>
                        <a:pt x="4480" y="75298"/>
                        <a:pt x="0" y="121942"/>
                      </a:cubicBezTo>
                      <a:lnTo>
                        <a:pt x="78782" y="121942"/>
                      </a:lnTo>
                      <a:cubicBezTo>
                        <a:pt x="94567" y="121942"/>
                        <a:pt x="107366" y="109143"/>
                        <a:pt x="107366" y="93358"/>
                      </a:cubicBezTo>
                      <a:lnTo>
                        <a:pt x="107366" y="2858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3" name="Google Shape;2553;p37"/>
                <p:cNvSpPr/>
                <p:nvPr/>
              </p:nvSpPr>
              <p:spPr>
                <a:xfrm>
                  <a:off x="7467045" y="4555838"/>
                  <a:ext cx="72809" cy="121941"/>
                </a:xfrm>
                <a:custGeom>
                  <a:avLst/>
                  <a:gdLst/>
                  <a:ahLst/>
                  <a:cxnLst/>
                  <a:rect l="l" t="t" r="r" b="b"/>
                  <a:pathLst>
                    <a:path w="72809" h="121941" extrusionOk="0">
                      <a:moveTo>
                        <a:pt x="47995" y="0"/>
                      </a:moveTo>
                      <a:cubicBezTo>
                        <a:pt x="61700" y="0"/>
                        <a:pt x="72810" y="11110"/>
                        <a:pt x="72810" y="24815"/>
                      </a:cubicBezTo>
                      <a:lnTo>
                        <a:pt x="72810" y="97127"/>
                      </a:lnTo>
                      <a:cubicBezTo>
                        <a:pt x="72810" y="110832"/>
                        <a:pt x="61700" y="121942"/>
                        <a:pt x="47995" y="121942"/>
                      </a:cubicBezTo>
                      <a:lnTo>
                        <a:pt x="24815" y="121942"/>
                      </a:lnTo>
                      <a:cubicBezTo>
                        <a:pt x="11110" y="121942"/>
                        <a:pt x="0" y="110832"/>
                        <a:pt x="0" y="97127"/>
                      </a:cubicBezTo>
                      <a:lnTo>
                        <a:pt x="0" y="24815"/>
                      </a:lnTo>
                      <a:cubicBezTo>
                        <a:pt x="0" y="11110"/>
                        <a:pt x="11110" y="0"/>
                        <a:pt x="24815"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4" name="Google Shape;2554;p37"/>
                <p:cNvSpPr/>
                <p:nvPr/>
              </p:nvSpPr>
              <p:spPr>
                <a:xfrm>
                  <a:off x="7639754" y="4555767"/>
                  <a:ext cx="127846" cy="122012"/>
                </a:xfrm>
                <a:custGeom>
                  <a:avLst/>
                  <a:gdLst/>
                  <a:ahLst/>
                  <a:cxnLst/>
                  <a:rect l="l" t="t" r="r" b="b"/>
                  <a:pathLst>
                    <a:path w="127846" h="122012" extrusionOk="0">
                      <a:moveTo>
                        <a:pt x="74800" y="71"/>
                      </a:moveTo>
                      <a:lnTo>
                        <a:pt x="24815" y="71"/>
                      </a:lnTo>
                      <a:cubicBezTo>
                        <a:pt x="11092" y="71"/>
                        <a:pt x="0" y="11163"/>
                        <a:pt x="0" y="24886"/>
                      </a:cubicBezTo>
                      <a:lnTo>
                        <a:pt x="0" y="97198"/>
                      </a:lnTo>
                      <a:cubicBezTo>
                        <a:pt x="0" y="110921"/>
                        <a:pt x="11092" y="122013"/>
                        <a:pt x="24815" y="122013"/>
                      </a:cubicBezTo>
                      <a:lnTo>
                        <a:pt x="102957" y="122013"/>
                      </a:lnTo>
                      <a:cubicBezTo>
                        <a:pt x="120449" y="122013"/>
                        <a:pt x="132465" y="104450"/>
                        <a:pt x="126137" y="88168"/>
                      </a:cubicBezTo>
                      <a:lnTo>
                        <a:pt x="97980" y="15856"/>
                      </a:lnTo>
                      <a:cubicBezTo>
                        <a:pt x="94283" y="6328"/>
                        <a:pt x="85039" y="0"/>
                        <a:pt x="7480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5" name="Google Shape;2555;p37"/>
                <p:cNvSpPr/>
                <p:nvPr/>
              </p:nvSpPr>
              <p:spPr>
                <a:xfrm>
                  <a:off x="7553364" y="4555838"/>
                  <a:ext cx="72809" cy="121941"/>
                </a:xfrm>
                <a:custGeom>
                  <a:avLst/>
                  <a:gdLst/>
                  <a:ahLst/>
                  <a:cxnLst/>
                  <a:rect l="l" t="t" r="r" b="b"/>
                  <a:pathLst>
                    <a:path w="72809" h="121941" extrusionOk="0">
                      <a:moveTo>
                        <a:pt x="47995" y="0"/>
                      </a:moveTo>
                      <a:cubicBezTo>
                        <a:pt x="61699" y="0"/>
                        <a:pt x="72809" y="11110"/>
                        <a:pt x="72809" y="24815"/>
                      </a:cubicBezTo>
                      <a:lnTo>
                        <a:pt x="72809" y="97127"/>
                      </a:lnTo>
                      <a:cubicBezTo>
                        <a:pt x="72809" y="110832"/>
                        <a:pt x="61699" y="121942"/>
                        <a:pt x="47995" y="121942"/>
                      </a:cubicBezTo>
                      <a:lnTo>
                        <a:pt x="24815" y="121942"/>
                      </a:lnTo>
                      <a:cubicBezTo>
                        <a:pt x="11110" y="121942"/>
                        <a:pt x="0" y="110832"/>
                        <a:pt x="0" y="97127"/>
                      </a:cubicBezTo>
                      <a:lnTo>
                        <a:pt x="0" y="24815"/>
                      </a:lnTo>
                      <a:cubicBezTo>
                        <a:pt x="0" y="11110"/>
                        <a:pt x="11110" y="0"/>
                        <a:pt x="24815"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56" name="Google Shape;2556;p37"/>
              <p:cNvSpPr/>
              <p:nvPr/>
            </p:nvSpPr>
            <p:spPr>
              <a:xfrm>
                <a:off x="7095175" y="4711625"/>
                <a:ext cx="337882" cy="11874"/>
              </a:xfrm>
              <a:custGeom>
                <a:avLst/>
                <a:gdLst/>
                <a:ahLst/>
                <a:cxnLst/>
                <a:rect l="l" t="t" r="r" b="b"/>
                <a:pathLst>
                  <a:path w="337882" h="11874" extrusionOk="0">
                    <a:moveTo>
                      <a:pt x="0" y="0"/>
                    </a:moveTo>
                    <a:lnTo>
                      <a:pt x="337882" y="0"/>
                    </a:lnTo>
                    <a:lnTo>
                      <a:pt x="337882" y="11874"/>
                    </a:lnTo>
                    <a:lnTo>
                      <a:pt x="0" y="1187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7" name="Google Shape;2557;p37"/>
              <p:cNvSpPr/>
              <p:nvPr/>
            </p:nvSpPr>
            <p:spPr>
              <a:xfrm>
                <a:off x="7095175" y="4742413"/>
                <a:ext cx="337882" cy="11874"/>
              </a:xfrm>
              <a:custGeom>
                <a:avLst/>
                <a:gdLst/>
                <a:ahLst/>
                <a:cxnLst/>
                <a:rect l="l" t="t" r="r" b="b"/>
                <a:pathLst>
                  <a:path w="337882" h="11874" extrusionOk="0">
                    <a:moveTo>
                      <a:pt x="0" y="0"/>
                    </a:moveTo>
                    <a:lnTo>
                      <a:pt x="337882" y="0"/>
                    </a:lnTo>
                    <a:lnTo>
                      <a:pt x="337882" y="11874"/>
                    </a:lnTo>
                    <a:lnTo>
                      <a:pt x="0" y="1187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8" name="Google Shape;2558;p37"/>
              <p:cNvSpPr/>
              <p:nvPr/>
            </p:nvSpPr>
            <p:spPr>
              <a:xfrm>
                <a:off x="7658170" y="4711625"/>
                <a:ext cx="111489" cy="11874"/>
              </a:xfrm>
              <a:custGeom>
                <a:avLst/>
                <a:gdLst/>
                <a:ahLst/>
                <a:cxnLst/>
                <a:rect l="l" t="t" r="r" b="b"/>
                <a:pathLst>
                  <a:path w="111489" h="11874" extrusionOk="0">
                    <a:moveTo>
                      <a:pt x="0" y="0"/>
                    </a:moveTo>
                    <a:lnTo>
                      <a:pt x="111490" y="0"/>
                    </a:lnTo>
                    <a:lnTo>
                      <a:pt x="111490" y="11874"/>
                    </a:lnTo>
                    <a:lnTo>
                      <a:pt x="0" y="1187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9" name="Google Shape;2559;p37"/>
              <p:cNvSpPr/>
              <p:nvPr/>
            </p:nvSpPr>
            <p:spPr>
              <a:xfrm>
                <a:off x="7658170" y="4742413"/>
                <a:ext cx="111489" cy="11874"/>
              </a:xfrm>
              <a:custGeom>
                <a:avLst/>
                <a:gdLst/>
                <a:ahLst/>
                <a:cxnLst/>
                <a:rect l="l" t="t" r="r" b="b"/>
                <a:pathLst>
                  <a:path w="111489" h="11874" extrusionOk="0">
                    <a:moveTo>
                      <a:pt x="0" y="0"/>
                    </a:moveTo>
                    <a:lnTo>
                      <a:pt x="111490" y="0"/>
                    </a:lnTo>
                    <a:lnTo>
                      <a:pt x="111490" y="11874"/>
                    </a:lnTo>
                    <a:lnTo>
                      <a:pt x="0" y="1187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60" name="Google Shape;2560;p37"/>
            <p:cNvSpPr/>
            <p:nvPr/>
          </p:nvSpPr>
          <p:spPr>
            <a:xfrm>
              <a:off x="-565575" y="-1975001"/>
              <a:ext cx="10150446" cy="2574812"/>
            </a:xfrm>
            <a:custGeom>
              <a:avLst/>
              <a:gdLst/>
              <a:ahLst/>
              <a:cxnLst/>
              <a:rect l="l" t="t" r="r" b="b"/>
              <a:pathLst>
                <a:path w="5238940" h="1725167" extrusionOk="0">
                  <a:moveTo>
                    <a:pt x="4634484" y="367665"/>
                  </a:moveTo>
                  <a:cubicBezTo>
                    <a:pt x="4481227" y="367665"/>
                    <a:pt x="4341495" y="424815"/>
                    <a:pt x="4234910" y="518732"/>
                  </a:cubicBezTo>
                  <a:cubicBezTo>
                    <a:pt x="4182618" y="486061"/>
                    <a:pt x="4117848" y="466630"/>
                    <a:pt x="4047649" y="466630"/>
                  </a:cubicBezTo>
                  <a:cubicBezTo>
                    <a:pt x="3939159" y="466630"/>
                    <a:pt x="3843623" y="512826"/>
                    <a:pt x="3787045" y="583216"/>
                  </a:cubicBezTo>
                  <a:cubicBezTo>
                    <a:pt x="3727418" y="552450"/>
                    <a:pt x="3662077" y="531305"/>
                    <a:pt x="3592925" y="521875"/>
                  </a:cubicBezTo>
                  <a:cubicBezTo>
                    <a:pt x="3552635" y="227171"/>
                    <a:pt x="3300032" y="0"/>
                    <a:pt x="2994184" y="0"/>
                  </a:cubicBezTo>
                  <a:cubicBezTo>
                    <a:pt x="2788539" y="0"/>
                    <a:pt x="2606993" y="102775"/>
                    <a:pt x="2497741" y="259652"/>
                  </a:cubicBezTo>
                  <a:cubicBezTo>
                    <a:pt x="2387632" y="110681"/>
                    <a:pt x="2210848" y="14097"/>
                    <a:pt x="2011394" y="14097"/>
                  </a:cubicBezTo>
                  <a:cubicBezTo>
                    <a:pt x="1677543" y="14097"/>
                    <a:pt x="1406938" y="284702"/>
                    <a:pt x="1406938" y="618649"/>
                  </a:cubicBezTo>
                  <a:cubicBezTo>
                    <a:pt x="1406938" y="623126"/>
                    <a:pt x="1407224" y="627507"/>
                    <a:pt x="1407319" y="631888"/>
                  </a:cubicBezTo>
                  <a:cubicBezTo>
                    <a:pt x="1392079" y="630174"/>
                    <a:pt x="1376648" y="629222"/>
                    <a:pt x="1361027" y="629222"/>
                  </a:cubicBezTo>
                  <a:cubicBezTo>
                    <a:pt x="1335596" y="629222"/>
                    <a:pt x="1310735" y="631603"/>
                    <a:pt x="1286637" y="635984"/>
                  </a:cubicBezTo>
                  <a:cubicBezTo>
                    <a:pt x="1216724" y="379476"/>
                    <a:pt x="982218" y="190786"/>
                    <a:pt x="703517" y="190786"/>
                  </a:cubicBezTo>
                  <a:cubicBezTo>
                    <a:pt x="424815" y="190786"/>
                    <a:pt x="187928" y="381381"/>
                    <a:pt x="119253" y="639890"/>
                  </a:cubicBezTo>
                  <a:cubicBezTo>
                    <a:pt x="44387" y="740569"/>
                    <a:pt x="0" y="865346"/>
                    <a:pt x="0" y="1000411"/>
                  </a:cubicBezTo>
                  <a:cubicBezTo>
                    <a:pt x="0" y="1334262"/>
                    <a:pt x="270605" y="1604963"/>
                    <a:pt x="604552" y="1604963"/>
                  </a:cubicBezTo>
                  <a:cubicBezTo>
                    <a:pt x="804958" y="1604963"/>
                    <a:pt x="982409" y="1507427"/>
                    <a:pt x="1092422" y="1357217"/>
                  </a:cubicBezTo>
                  <a:cubicBezTo>
                    <a:pt x="1164717" y="1419035"/>
                    <a:pt x="1258443" y="1456468"/>
                    <a:pt x="1361027" y="1456468"/>
                  </a:cubicBezTo>
                  <a:cubicBezTo>
                    <a:pt x="1470851" y="1456468"/>
                    <a:pt x="1570673" y="1413605"/>
                    <a:pt x="1644682" y="1343692"/>
                  </a:cubicBezTo>
                  <a:cubicBezTo>
                    <a:pt x="1686973" y="1361504"/>
                    <a:pt x="1734693" y="1371600"/>
                    <a:pt x="1785176" y="1371600"/>
                  </a:cubicBezTo>
                  <a:cubicBezTo>
                    <a:pt x="1910620" y="1371600"/>
                    <a:pt x="2018824" y="1309783"/>
                    <a:pt x="2069402" y="1220343"/>
                  </a:cubicBezTo>
                  <a:cubicBezTo>
                    <a:pt x="2152460" y="1212437"/>
                    <a:pt x="2230660" y="1187768"/>
                    <a:pt x="2300478" y="1149668"/>
                  </a:cubicBezTo>
                  <a:cubicBezTo>
                    <a:pt x="2342769" y="1254062"/>
                    <a:pt x="2460022" y="1329214"/>
                    <a:pt x="2598230" y="1329214"/>
                  </a:cubicBezTo>
                  <a:cubicBezTo>
                    <a:pt x="2714816" y="1329214"/>
                    <a:pt x="2816447" y="1275779"/>
                    <a:pt x="2870835" y="1196435"/>
                  </a:cubicBezTo>
                  <a:cubicBezTo>
                    <a:pt x="2884265" y="1199198"/>
                    <a:pt x="2897791" y="1201388"/>
                    <a:pt x="2911507" y="1203293"/>
                  </a:cubicBezTo>
                  <a:cubicBezTo>
                    <a:pt x="2951798" y="1497997"/>
                    <a:pt x="3204401" y="1725168"/>
                    <a:pt x="3510248" y="1725168"/>
                  </a:cubicBezTo>
                  <a:cubicBezTo>
                    <a:pt x="3798189" y="1725168"/>
                    <a:pt x="4038886" y="1523810"/>
                    <a:pt x="4099751" y="1254252"/>
                  </a:cubicBezTo>
                  <a:cubicBezTo>
                    <a:pt x="4201097" y="1445990"/>
                    <a:pt x="4402455" y="1576673"/>
                    <a:pt x="4634389" y="1576673"/>
                  </a:cubicBezTo>
                  <a:cubicBezTo>
                    <a:pt x="4968240" y="1576673"/>
                    <a:pt x="5238941" y="1306068"/>
                    <a:pt x="5238941" y="972217"/>
                  </a:cubicBezTo>
                  <a:cubicBezTo>
                    <a:pt x="5238941" y="638365"/>
                    <a:pt x="4968335" y="367665"/>
                    <a:pt x="4634389" y="367665"/>
                  </a:cubicBezTo>
                  <a:close/>
                </a:path>
              </a:pathLst>
            </a:custGeom>
            <a:solidFill>
              <a:srgbClr val="D7D5D7">
                <a:alpha val="49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61" name="Google Shape;2561;p37"/>
            <p:cNvGrpSpPr/>
            <p:nvPr/>
          </p:nvGrpSpPr>
          <p:grpSpPr>
            <a:xfrm>
              <a:off x="8225612" y="2956850"/>
              <a:ext cx="1070799" cy="1651759"/>
              <a:chOff x="10845581" y="3660650"/>
              <a:chExt cx="642274" cy="990679"/>
            </a:xfrm>
          </p:grpSpPr>
          <p:sp>
            <p:nvSpPr>
              <p:cNvPr id="2562" name="Google Shape;2562;p37"/>
              <p:cNvSpPr/>
              <p:nvPr/>
            </p:nvSpPr>
            <p:spPr>
              <a:xfrm>
                <a:off x="10862220" y="3678852"/>
                <a:ext cx="609069" cy="972477"/>
              </a:xfrm>
              <a:custGeom>
                <a:avLst/>
                <a:gdLst/>
                <a:ahLst/>
                <a:cxnLst/>
                <a:rect l="l" t="t" r="r" b="b"/>
                <a:pathLst>
                  <a:path w="609069" h="972477" extrusionOk="0">
                    <a:moveTo>
                      <a:pt x="0" y="0"/>
                    </a:moveTo>
                    <a:lnTo>
                      <a:pt x="609069" y="0"/>
                    </a:lnTo>
                    <a:lnTo>
                      <a:pt x="609069" y="972478"/>
                    </a:lnTo>
                    <a:lnTo>
                      <a:pt x="0" y="97247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3" name="Google Shape;2563;p37"/>
              <p:cNvSpPr/>
              <p:nvPr/>
            </p:nvSpPr>
            <p:spPr>
              <a:xfrm>
                <a:off x="10845581" y="3660650"/>
                <a:ext cx="642274" cy="96700"/>
              </a:xfrm>
              <a:custGeom>
                <a:avLst/>
                <a:gdLst/>
                <a:ahLst/>
                <a:cxnLst/>
                <a:rect l="l" t="t" r="r" b="b"/>
                <a:pathLst>
                  <a:path w="642274" h="96700" extrusionOk="0">
                    <a:moveTo>
                      <a:pt x="0" y="0"/>
                    </a:moveTo>
                    <a:lnTo>
                      <a:pt x="642275" y="0"/>
                    </a:lnTo>
                    <a:lnTo>
                      <a:pt x="642275" y="96700"/>
                    </a:lnTo>
                    <a:lnTo>
                      <a:pt x="0" y="967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4" name="Google Shape;2564;p37"/>
              <p:cNvSpPr/>
              <p:nvPr/>
            </p:nvSpPr>
            <p:spPr>
              <a:xfrm>
                <a:off x="10845581" y="3898774"/>
                <a:ext cx="642274" cy="96700"/>
              </a:xfrm>
              <a:custGeom>
                <a:avLst/>
                <a:gdLst/>
                <a:ahLst/>
                <a:cxnLst/>
                <a:rect l="l" t="t" r="r" b="b"/>
                <a:pathLst>
                  <a:path w="642274" h="96700" extrusionOk="0">
                    <a:moveTo>
                      <a:pt x="0" y="0"/>
                    </a:moveTo>
                    <a:lnTo>
                      <a:pt x="642275" y="0"/>
                    </a:lnTo>
                    <a:lnTo>
                      <a:pt x="642275" y="96700"/>
                    </a:lnTo>
                    <a:lnTo>
                      <a:pt x="0" y="967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5" name="Google Shape;2565;p37"/>
              <p:cNvSpPr/>
              <p:nvPr/>
            </p:nvSpPr>
            <p:spPr>
              <a:xfrm>
                <a:off x="10845581" y="4136899"/>
                <a:ext cx="642274" cy="96700"/>
              </a:xfrm>
              <a:custGeom>
                <a:avLst/>
                <a:gdLst/>
                <a:ahLst/>
                <a:cxnLst/>
                <a:rect l="l" t="t" r="r" b="b"/>
                <a:pathLst>
                  <a:path w="642274" h="96700" extrusionOk="0">
                    <a:moveTo>
                      <a:pt x="0" y="0"/>
                    </a:moveTo>
                    <a:lnTo>
                      <a:pt x="642275" y="0"/>
                    </a:lnTo>
                    <a:lnTo>
                      <a:pt x="642275" y="96700"/>
                    </a:lnTo>
                    <a:lnTo>
                      <a:pt x="0" y="967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6" name="Google Shape;2566;p37"/>
              <p:cNvSpPr/>
              <p:nvPr/>
            </p:nvSpPr>
            <p:spPr>
              <a:xfrm>
                <a:off x="10845581" y="4375094"/>
                <a:ext cx="642274" cy="96700"/>
              </a:xfrm>
              <a:custGeom>
                <a:avLst/>
                <a:gdLst/>
                <a:ahLst/>
                <a:cxnLst/>
                <a:rect l="l" t="t" r="r" b="b"/>
                <a:pathLst>
                  <a:path w="642274" h="96700" extrusionOk="0">
                    <a:moveTo>
                      <a:pt x="0" y="0"/>
                    </a:moveTo>
                    <a:lnTo>
                      <a:pt x="642275" y="0"/>
                    </a:lnTo>
                    <a:lnTo>
                      <a:pt x="642275" y="96700"/>
                    </a:lnTo>
                    <a:lnTo>
                      <a:pt x="0" y="967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400"/>
              <a:buFont typeface="Pathway Extreme"/>
              <a:buNone/>
              <a:defRPr sz="3400" b="1">
                <a:solidFill>
                  <a:schemeClr val="dk1"/>
                </a:solidFill>
                <a:latin typeface="Pathway Extreme"/>
                <a:ea typeface="Pathway Extreme"/>
                <a:cs typeface="Pathway Extreme"/>
                <a:sym typeface="Pathway Extreme"/>
              </a:defRPr>
            </a:lvl1pPr>
            <a:lvl2pPr lvl="1" algn="ctr" rtl="0">
              <a:spcBef>
                <a:spcPts val="0"/>
              </a:spcBef>
              <a:spcAft>
                <a:spcPts val="0"/>
              </a:spcAft>
              <a:buClr>
                <a:schemeClr val="dk1"/>
              </a:buClr>
              <a:buSzPts val="3400"/>
              <a:buFont typeface="Pathway Extreme"/>
              <a:buNone/>
              <a:defRPr sz="3400" b="1">
                <a:solidFill>
                  <a:schemeClr val="dk1"/>
                </a:solidFill>
                <a:latin typeface="Pathway Extreme"/>
                <a:ea typeface="Pathway Extreme"/>
                <a:cs typeface="Pathway Extreme"/>
                <a:sym typeface="Pathway Extreme"/>
              </a:defRPr>
            </a:lvl2pPr>
            <a:lvl3pPr lvl="2" algn="ctr" rtl="0">
              <a:spcBef>
                <a:spcPts val="0"/>
              </a:spcBef>
              <a:spcAft>
                <a:spcPts val="0"/>
              </a:spcAft>
              <a:buClr>
                <a:schemeClr val="dk1"/>
              </a:buClr>
              <a:buSzPts val="3400"/>
              <a:buFont typeface="Pathway Extreme"/>
              <a:buNone/>
              <a:defRPr sz="3400" b="1">
                <a:solidFill>
                  <a:schemeClr val="dk1"/>
                </a:solidFill>
                <a:latin typeface="Pathway Extreme"/>
                <a:ea typeface="Pathway Extreme"/>
                <a:cs typeface="Pathway Extreme"/>
                <a:sym typeface="Pathway Extreme"/>
              </a:defRPr>
            </a:lvl3pPr>
            <a:lvl4pPr lvl="3" algn="ctr" rtl="0">
              <a:spcBef>
                <a:spcPts val="0"/>
              </a:spcBef>
              <a:spcAft>
                <a:spcPts val="0"/>
              </a:spcAft>
              <a:buClr>
                <a:schemeClr val="dk1"/>
              </a:buClr>
              <a:buSzPts val="3400"/>
              <a:buFont typeface="Pathway Extreme"/>
              <a:buNone/>
              <a:defRPr sz="3400" b="1">
                <a:solidFill>
                  <a:schemeClr val="dk1"/>
                </a:solidFill>
                <a:latin typeface="Pathway Extreme"/>
                <a:ea typeface="Pathway Extreme"/>
                <a:cs typeface="Pathway Extreme"/>
                <a:sym typeface="Pathway Extreme"/>
              </a:defRPr>
            </a:lvl4pPr>
            <a:lvl5pPr lvl="4" algn="ctr" rtl="0">
              <a:spcBef>
                <a:spcPts val="0"/>
              </a:spcBef>
              <a:spcAft>
                <a:spcPts val="0"/>
              </a:spcAft>
              <a:buClr>
                <a:schemeClr val="dk1"/>
              </a:buClr>
              <a:buSzPts val="3400"/>
              <a:buFont typeface="Pathway Extreme"/>
              <a:buNone/>
              <a:defRPr sz="3400" b="1">
                <a:solidFill>
                  <a:schemeClr val="dk1"/>
                </a:solidFill>
                <a:latin typeface="Pathway Extreme"/>
                <a:ea typeface="Pathway Extreme"/>
                <a:cs typeface="Pathway Extreme"/>
                <a:sym typeface="Pathway Extreme"/>
              </a:defRPr>
            </a:lvl5pPr>
            <a:lvl6pPr lvl="5" algn="ctr" rtl="0">
              <a:spcBef>
                <a:spcPts val="0"/>
              </a:spcBef>
              <a:spcAft>
                <a:spcPts val="0"/>
              </a:spcAft>
              <a:buClr>
                <a:schemeClr val="dk1"/>
              </a:buClr>
              <a:buSzPts val="3400"/>
              <a:buFont typeface="Pathway Extreme"/>
              <a:buNone/>
              <a:defRPr sz="3400" b="1">
                <a:solidFill>
                  <a:schemeClr val="dk1"/>
                </a:solidFill>
                <a:latin typeface="Pathway Extreme"/>
                <a:ea typeface="Pathway Extreme"/>
                <a:cs typeface="Pathway Extreme"/>
                <a:sym typeface="Pathway Extreme"/>
              </a:defRPr>
            </a:lvl6pPr>
            <a:lvl7pPr lvl="6" algn="ctr" rtl="0">
              <a:spcBef>
                <a:spcPts val="0"/>
              </a:spcBef>
              <a:spcAft>
                <a:spcPts val="0"/>
              </a:spcAft>
              <a:buClr>
                <a:schemeClr val="dk1"/>
              </a:buClr>
              <a:buSzPts val="3400"/>
              <a:buFont typeface="Pathway Extreme"/>
              <a:buNone/>
              <a:defRPr sz="3400" b="1">
                <a:solidFill>
                  <a:schemeClr val="dk1"/>
                </a:solidFill>
                <a:latin typeface="Pathway Extreme"/>
                <a:ea typeface="Pathway Extreme"/>
                <a:cs typeface="Pathway Extreme"/>
                <a:sym typeface="Pathway Extreme"/>
              </a:defRPr>
            </a:lvl7pPr>
            <a:lvl8pPr lvl="7" algn="ctr" rtl="0">
              <a:spcBef>
                <a:spcPts val="0"/>
              </a:spcBef>
              <a:spcAft>
                <a:spcPts val="0"/>
              </a:spcAft>
              <a:buClr>
                <a:schemeClr val="dk1"/>
              </a:buClr>
              <a:buSzPts val="3400"/>
              <a:buFont typeface="Pathway Extreme"/>
              <a:buNone/>
              <a:defRPr sz="3400" b="1">
                <a:solidFill>
                  <a:schemeClr val="dk1"/>
                </a:solidFill>
                <a:latin typeface="Pathway Extreme"/>
                <a:ea typeface="Pathway Extreme"/>
                <a:cs typeface="Pathway Extreme"/>
                <a:sym typeface="Pathway Extreme"/>
              </a:defRPr>
            </a:lvl8pPr>
            <a:lvl9pPr lvl="8" algn="ctr" rtl="0">
              <a:spcBef>
                <a:spcPts val="0"/>
              </a:spcBef>
              <a:spcAft>
                <a:spcPts val="0"/>
              </a:spcAft>
              <a:buClr>
                <a:schemeClr val="dk1"/>
              </a:buClr>
              <a:buSzPts val="3400"/>
              <a:buFont typeface="Pathway Extreme"/>
              <a:buNone/>
              <a:defRPr sz="3400" b="1">
                <a:solidFill>
                  <a:schemeClr val="dk1"/>
                </a:solidFill>
                <a:latin typeface="Pathway Extreme"/>
                <a:ea typeface="Pathway Extreme"/>
                <a:cs typeface="Pathway Extreme"/>
                <a:sym typeface="Pathway Extrem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1" r:id="rId5"/>
    <p:sldLayoutId id="2147483669" r:id="rId6"/>
    <p:sldLayoutId id="2147483682" r:id="rId7"/>
    <p:sldLayoutId id="214748368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76"/>
        <p:cNvGrpSpPr/>
        <p:nvPr/>
      </p:nvGrpSpPr>
      <p:grpSpPr>
        <a:xfrm>
          <a:off x="0" y="0"/>
          <a:ext cx="0" cy="0"/>
          <a:chOff x="0" y="0"/>
          <a:chExt cx="0" cy="0"/>
        </a:xfrm>
      </p:grpSpPr>
      <p:sp>
        <p:nvSpPr>
          <p:cNvPr id="2577" name="Google Shape;2577;p41"/>
          <p:cNvSpPr txBox="1">
            <a:spLocks noGrp="1"/>
          </p:cNvSpPr>
          <p:nvPr>
            <p:ph type="ctrTitle"/>
          </p:nvPr>
        </p:nvSpPr>
        <p:spPr>
          <a:xfrm>
            <a:off x="1277117" y="1738041"/>
            <a:ext cx="6589765" cy="121559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3200" dirty="0"/>
              <a:t>Analysis of Uber Activity in </a:t>
            </a:r>
            <a:r>
              <a:rPr lang="en-US" sz="3200" dirty="0">
                <a:solidFill>
                  <a:srgbClr val="FF0000"/>
                </a:solidFill>
              </a:rPr>
              <a:t>New York City  </a:t>
            </a:r>
            <a:endParaRPr sz="3200" dirty="0">
              <a:solidFill>
                <a:srgbClr val="FF0000"/>
              </a:solidFill>
            </a:endParaRPr>
          </a:p>
        </p:txBody>
      </p:sp>
      <p:sp>
        <p:nvSpPr>
          <p:cNvPr id="2578" name="Google Shape;2578;p41"/>
          <p:cNvSpPr txBox="1">
            <a:spLocks noGrp="1"/>
          </p:cNvSpPr>
          <p:nvPr>
            <p:ph type="subTitle" idx="1"/>
          </p:nvPr>
        </p:nvSpPr>
        <p:spPr>
          <a:xfrm>
            <a:off x="1160864" y="2953635"/>
            <a:ext cx="2376993" cy="1215593"/>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400" dirty="0"/>
              <a:t>Prepared by :</a:t>
            </a:r>
          </a:p>
          <a:p>
            <a:pPr marL="285750" lvl="0" indent="-285750" algn="l" rtl="0">
              <a:spcBef>
                <a:spcPts val="0"/>
              </a:spcBef>
              <a:spcAft>
                <a:spcPts val="0"/>
              </a:spcAft>
              <a:buFont typeface="Arial" panose="020B0604020202020204" pitchFamily="34" charset="0"/>
              <a:buChar char="•"/>
            </a:pPr>
            <a:r>
              <a:rPr lang="en-US" sz="1400" dirty="0"/>
              <a:t>Ayat AbdulHussain</a:t>
            </a:r>
          </a:p>
          <a:p>
            <a:pPr marL="285750" lvl="0" indent="-285750" algn="l" rtl="0">
              <a:spcBef>
                <a:spcPts val="0"/>
              </a:spcBef>
              <a:spcAft>
                <a:spcPts val="0"/>
              </a:spcAft>
              <a:buFont typeface="Arial" panose="020B0604020202020204" pitchFamily="34" charset="0"/>
              <a:buChar char="•"/>
            </a:pPr>
            <a:r>
              <a:rPr lang="en-US" sz="1400" dirty="0"/>
              <a:t>Ali Alansari</a:t>
            </a:r>
          </a:p>
          <a:p>
            <a:pPr marL="285750" lvl="0" indent="-285750" algn="l" rtl="0">
              <a:spcBef>
                <a:spcPts val="0"/>
              </a:spcBef>
              <a:spcAft>
                <a:spcPts val="0"/>
              </a:spcAft>
              <a:buFont typeface="Arial" panose="020B0604020202020204" pitchFamily="34" charset="0"/>
              <a:buChar char="•"/>
            </a:pPr>
            <a:r>
              <a:rPr lang="en-US" sz="1400" dirty="0"/>
              <a:t>Zainab Aloraibi</a:t>
            </a:r>
            <a:endParaRPr sz="1400" dirty="0"/>
          </a:p>
        </p:txBody>
      </p:sp>
      <p:pic>
        <p:nvPicPr>
          <p:cNvPr id="1026" name="Picture 2" descr="Uber logo PNG Images Free Download">
            <a:extLst>
              <a:ext uri="{FF2B5EF4-FFF2-40B4-BE49-F238E27FC236}">
                <a16:creationId xmlns:a16="http://schemas.microsoft.com/office/drawing/2014/main" id="{B4F2BE4A-62CA-495D-B769-BAA0D75CB9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996" y="173403"/>
            <a:ext cx="787261" cy="7872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05"/>
        <p:cNvGrpSpPr/>
        <p:nvPr/>
      </p:nvGrpSpPr>
      <p:grpSpPr>
        <a:xfrm>
          <a:off x="0" y="0"/>
          <a:ext cx="0" cy="0"/>
          <a:chOff x="0" y="0"/>
          <a:chExt cx="0" cy="0"/>
        </a:xfrm>
      </p:grpSpPr>
      <p:sp>
        <p:nvSpPr>
          <p:cNvPr id="2606" name="Google Shape;2606;p44"/>
          <p:cNvSpPr txBox="1">
            <a:spLocks noGrp="1"/>
          </p:cNvSpPr>
          <p:nvPr>
            <p:ph type="title"/>
          </p:nvPr>
        </p:nvSpPr>
        <p:spPr>
          <a:xfrm>
            <a:off x="2862749" y="1240970"/>
            <a:ext cx="3418500" cy="5468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solidFill>
                  <a:schemeClr val="accent2">
                    <a:lumMod val="50000"/>
                  </a:schemeClr>
                </a:solidFill>
              </a:rPr>
              <a:t>Introduction</a:t>
            </a:r>
            <a:endParaRPr sz="2800" dirty="0">
              <a:solidFill>
                <a:schemeClr val="accent2">
                  <a:lumMod val="50000"/>
                </a:schemeClr>
              </a:solidFill>
            </a:endParaRPr>
          </a:p>
        </p:txBody>
      </p:sp>
      <p:sp>
        <p:nvSpPr>
          <p:cNvPr id="2607" name="Google Shape;2607;p44"/>
          <p:cNvSpPr txBox="1">
            <a:spLocks noGrp="1"/>
          </p:cNvSpPr>
          <p:nvPr>
            <p:ph type="subTitle" idx="1"/>
          </p:nvPr>
        </p:nvSpPr>
        <p:spPr>
          <a:xfrm>
            <a:off x="1485899" y="2027335"/>
            <a:ext cx="6172199" cy="1415742"/>
          </a:xfrm>
          <a:prstGeom prst="rect">
            <a:avLst/>
          </a:prstGeom>
        </p:spPr>
        <p:txBody>
          <a:bodyPr spcFirstLastPara="1" wrap="square" lIns="91425" tIns="91425" rIns="91425" bIns="91425" anchor="t" anchorCtr="0">
            <a:spAutoFit/>
          </a:bodyPr>
          <a:lstStyle/>
          <a:p>
            <a:pPr marL="0" indent="0" algn="l" rtl="1"/>
            <a:r>
              <a:rPr lang="en-GB" b="1" dirty="0"/>
              <a:t>This presentation explores </a:t>
            </a:r>
            <a:r>
              <a:rPr lang="en-GB" b="1" dirty="0">
                <a:solidFill>
                  <a:srgbClr val="FF0000"/>
                </a:solidFill>
              </a:rPr>
              <a:t>Uber ride activity patterns </a:t>
            </a:r>
            <a:r>
              <a:rPr lang="en-GB" b="1" dirty="0"/>
              <a:t>in </a:t>
            </a:r>
            <a:r>
              <a:rPr lang="en-GB" b="1" dirty="0">
                <a:solidFill>
                  <a:srgbClr val="FF0000"/>
                </a:solidFill>
              </a:rPr>
              <a:t>New York City</a:t>
            </a:r>
            <a:r>
              <a:rPr lang="en-GB" b="1" dirty="0"/>
              <a:t>, highlighting the </a:t>
            </a:r>
            <a:r>
              <a:rPr lang="en-GB" b="1" dirty="0">
                <a:solidFill>
                  <a:srgbClr val="FF0000"/>
                </a:solidFill>
              </a:rPr>
              <a:t>busiest days </a:t>
            </a:r>
            <a:r>
              <a:rPr lang="en-GB" b="1" dirty="0"/>
              <a:t>of the week, </a:t>
            </a:r>
            <a:r>
              <a:rPr lang="en-GB" b="1" dirty="0">
                <a:solidFill>
                  <a:srgbClr val="FF0000"/>
                </a:solidFill>
              </a:rPr>
              <a:t>peak hours</a:t>
            </a:r>
            <a:r>
              <a:rPr lang="en-GB" b="1" dirty="0"/>
              <a:t>, and </a:t>
            </a:r>
            <a:r>
              <a:rPr lang="en-GB" b="1" dirty="0">
                <a:solidFill>
                  <a:srgbClr val="FF0000"/>
                </a:solidFill>
              </a:rPr>
              <a:t>specific areas </a:t>
            </a:r>
            <a:r>
              <a:rPr lang="en-GB" b="1" dirty="0"/>
              <a:t>of high demand. By analysing this data, we can better optimize s strategy for a new VFH start-up with limited resources.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2612" name="Google Shape;2612;p45"/>
          <p:cNvSpPr txBox="1">
            <a:spLocks noGrp="1"/>
          </p:cNvSpPr>
          <p:nvPr>
            <p:ph type="title"/>
          </p:nvPr>
        </p:nvSpPr>
        <p:spPr>
          <a:xfrm>
            <a:off x="4138446" y="1777743"/>
            <a:ext cx="3819012" cy="1304985"/>
          </a:xfrm>
          <a:prstGeom prst="rect">
            <a:avLst/>
          </a:prstGeom>
        </p:spPr>
        <p:txBody>
          <a:bodyPr spcFirstLastPara="1" wrap="square" lIns="91425" tIns="91425" rIns="91425" bIns="91425" anchor="t" anchorCtr="0">
            <a:noAutofit/>
          </a:bodyPr>
          <a:lstStyle/>
          <a:p>
            <a:r>
              <a:rPr kumimoji="0" lang="en-US" altLang="en-US" sz="1200" u="none" strike="noStrike" cap="none" normalizeH="0" baseline="0" dirty="0">
                <a:ln>
                  <a:noFill/>
                </a:ln>
                <a:solidFill>
                  <a:schemeClr val="tx1"/>
                </a:solidFill>
                <a:effectLst/>
                <a:latin typeface="Arial" panose="020B0604020202020204" pitchFamily="34" charset="0"/>
              </a:rPr>
              <a:t>The chart shows that Uber rides are most frequent on </a:t>
            </a:r>
            <a:r>
              <a:rPr kumimoji="0" lang="en-US" altLang="en-US" sz="1200" u="none" strike="noStrike" cap="none" normalizeH="0" baseline="0" dirty="0">
                <a:ln>
                  <a:noFill/>
                </a:ln>
                <a:solidFill>
                  <a:srgbClr val="FF0000"/>
                </a:solidFill>
                <a:effectLst/>
                <a:latin typeface="Arial" panose="020B0604020202020204" pitchFamily="34" charset="0"/>
              </a:rPr>
              <a:t>Friday</a:t>
            </a:r>
            <a:r>
              <a:rPr kumimoji="0" lang="en-US" altLang="en-US" sz="1200" u="none" strike="noStrike" cap="none" normalizeH="0" baseline="0" dirty="0">
                <a:ln>
                  <a:noFill/>
                </a:ln>
                <a:solidFill>
                  <a:schemeClr val="tx1"/>
                </a:solidFill>
                <a:effectLst/>
                <a:latin typeface="Arial" panose="020B0604020202020204" pitchFamily="34" charset="0"/>
              </a:rPr>
              <a:t> and </a:t>
            </a:r>
            <a:r>
              <a:rPr kumimoji="0" lang="en-US" altLang="en-US" sz="1200" u="none" strike="noStrike" cap="none" normalizeH="0" baseline="0" dirty="0">
                <a:ln>
                  <a:noFill/>
                </a:ln>
                <a:solidFill>
                  <a:srgbClr val="FF0000"/>
                </a:solidFill>
                <a:effectLst/>
                <a:latin typeface="Arial" panose="020B0604020202020204" pitchFamily="34" charset="0"/>
              </a:rPr>
              <a:t>Saturday</a:t>
            </a:r>
            <a:r>
              <a:rPr kumimoji="0" lang="en-US" altLang="en-US" sz="1200" u="none" strike="noStrike" cap="none" normalizeH="0" baseline="0" dirty="0">
                <a:ln>
                  <a:noFill/>
                </a:ln>
                <a:solidFill>
                  <a:schemeClr val="tx1"/>
                </a:solidFill>
                <a:effectLst/>
                <a:latin typeface="Arial" panose="020B0604020202020204" pitchFamily="34" charset="0"/>
              </a:rPr>
              <a:t>, with Saturday being the peak. Ride numbers steadily rise from Monday throughout the week, reach their </a:t>
            </a:r>
            <a:r>
              <a:rPr kumimoji="0" lang="en-US" altLang="en-US" sz="1200" u="none" strike="noStrike" cap="none" normalizeH="0" baseline="0" dirty="0">
                <a:ln>
                  <a:noFill/>
                </a:ln>
                <a:solidFill>
                  <a:srgbClr val="FF0000"/>
                </a:solidFill>
                <a:effectLst/>
                <a:latin typeface="Arial" panose="020B0604020202020204" pitchFamily="34" charset="0"/>
              </a:rPr>
              <a:t>highest</a:t>
            </a:r>
            <a:r>
              <a:rPr kumimoji="0" lang="en-US" altLang="en-US" sz="1200" u="none" strike="noStrike" cap="none" normalizeH="0" baseline="0" dirty="0">
                <a:ln>
                  <a:noFill/>
                </a:ln>
                <a:solidFill>
                  <a:schemeClr val="tx1"/>
                </a:solidFill>
                <a:effectLst/>
                <a:latin typeface="Arial" panose="020B0604020202020204" pitchFamily="34" charset="0"/>
              </a:rPr>
              <a:t> over the </a:t>
            </a:r>
            <a:r>
              <a:rPr kumimoji="0" lang="en-US" altLang="en-US" sz="1200" u="none" strike="noStrike" cap="none" normalizeH="0" baseline="0" dirty="0">
                <a:ln>
                  <a:noFill/>
                </a:ln>
                <a:solidFill>
                  <a:srgbClr val="FF0000"/>
                </a:solidFill>
                <a:effectLst/>
                <a:latin typeface="Arial" panose="020B0604020202020204" pitchFamily="34" charset="0"/>
              </a:rPr>
              <a:t>weekend</a:t>
            </a:r>
            <a:r>
              <a:rPr kumimoji="0" lang="en-US" altLang="en-US" sz="1200" u="none" strike="noStrike" cap="none" normalizeH="0" baseline="0" dirty="0">
                <a:ln>
                  <a:noFill/>
                </a:ln>
                <a:solidFill>
                  <a:schemeClr val="tx1"/>
                </a:solidFill>
                <a:effectLst/>
                <a:latin typeface="Arial" panose="020B0604020202020204" pitchFamily="34" charset="0"/>
              </a:rPr>
              <a:t>, and then slightly </a:t>
            </a:r>
            <a:r>
              <a:rPr kumimoji="0" lang="en-US" altLang="en-US" sz="1200" u="none" strike="noStrike" cap="none" normalizeH="0" baseline="0" dirty="0">
                <a:ln>
                  <a:noFill/>
                </a:ln>
                <a:solidFill>
                  <a:srgbClr val="FF0000"/>
                </a:solidFill>
                <a:effectLst/>
                <a:latin typeface="Arial" panose="020B0604020202020204" pitchFamily="34" charset="0"/>
              </a:rPr>
              <a:t>decrease</a:t>
            </a:r>
            <a:r>
              <a:rPr kumimoji="0" lang="en-US" altLang="en-US" sz="1200" u="none" strike="noStrike" cap="none" normalizeH="0" baseline="0" dirty="0">
                <a:ln>
                  <a:noFill/>
                </a:ln>
                <a:solidFill>
                  <a:schemeClr val="tx1"/>
                </a:solidFill>
                <a:effectLst/>
                <a:latin typeface="Arial" panose="020B0604020202020204" pitchFamily="34" charset="0"/>
              </a:rPr>
              <a:t> on </a:t>
            </a:r>
            <a:r>
              <a:rPr kumimoji="0" lang="en-US" altLang="en-US" sz="1200" u="none" strike="noStrike" cap="none" normalizeH="0" baseline="0" dirty="0">
                <a:ln>
                  <a:noFill/>
                </a:ln>
                <a:solidFill>
                  <a:srgbClr val="FF0000"/>
                </a:solidFill>
                <a:effectLst/>
                <a:latin typeface="Arial" panose="020B0604020202020204" pitchFamily="34" charset="0"/>
              </a:rPr>
              <a:t>Sunday</a:t>
            </a:r>
            <a:r>
              <a:rPr kumimoji="0" lang="en-US" altLang="en-US" sz="1200" u="none" strike="noStrike" cap="none" normalizeH="0" baseline="0" dirty="0">
                <a:ln>
                  <a:noFill/>
                </a:ln>
                <a:solidFill>
                  <a:schemeClr val="tx1"/>
                </a:solidFill>
                <a:effectLst/>
                <a:latin typeface="Arial" panose="020B0604020202020204" pitchFamily="34" charset="0"/>
              </a:rPr>
              <a:t>.</a:t>
            </a:r>
            <a:br>
              <a:rPr kumimoji="0" lang="en-US" altLang="en-US" sz="1200" u="none" strike="noStrike" cap="none" normalizeH="0" baseline="0" dirty="0">
                <a:ln>
                  <a:noFill/>
                </a:ln>
                <a:solidFill>
                  <a:schemeClr val="tx1"/>
                </a:solidFill>
                <a:effectLst/>
                <a:latin typeface="Arial" panose="020B0604020202020204" pitchFamily="34" charset="0"/>
              </a:rPr>
            </a:br>
            <a:endParaRPr sz="1200" dirty="0"/>
          </a:p>
        </p:txBody>
      </p:sp>
      <p:sp>
        <p:nvSpPr>
          <p:cNvPr id="2613" name="Google Shape;2613;p45"/>
          <p:cNvSpPr txBox="1">
            <a:spLocks noGrp="1"/>
          </p:cNvSpPr>
          <p:nvPr>
            <p:ph type="title" idx="2"/>
          </p:nvPr>
        </p:nvSpPr>
        <p:spPr>
          <a:xfrm>
            <a:off x="666855" y="663514"/>
            <a:ext cx="5219490" cy="5834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800" dirty="0"/>
              <a:t>The Busiest Days During The Week </a:t>
            </a:r>
            <a:endParaRPr sz="1800" dirty="0"/>
          </a:p>
        </p:txBody>
      </p:sp>
      <p:pic>
        <p:nvPicPr>
          <p:cNvPr id="2" name="Picture 1">
            <a:extLst>
              <a:ext uri="{FF2B5EF4-FFF2-40B4-BE49-F238E27FC236}">
                <a16:creationId xmlns:a16="http://schemas.microsoft.com/office/drawing/2014/main" id="{0D890F9A-1BBE-4ED4-BAC3-0D297E073A56}"/>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368225" y="1337621"/>
            <a:ext cx="3819012" cy="246825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2612" name="Google Shape;2612;p45"/>
          <p:cNvSpPr txBox="1">
            <a:spLocks noGrp="1"/>
          </p:cNvSpPr>
          <p:nvPr>
            <p:ph type="title"/>
          </p:nvPr>
        </p:nvSpPr>
        <p:spPr>
          <a:xfrm>
            <a:off x="3843868" y="2082543"/>
            <a:ext cx="4125686" cy="130498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1200" b="1" dirty="0"/>
              <a:t>The peak hours for Uber rides during the day, as shown in the graph, typically occur in the </a:t>
            </a:r>
            <a:r>
              <a:rPr lang="en-GB" sz="1200" b="1" dirty="0">
                <a:solidFill>
                  <a:srgbClr val="FF0000"/>
                </a:solidFill>
              </a:rPr>
              <a:t>late afternoon </a:t>
            </a:r>
            <a:r>
              <a:rPr lang="en-GB" sz="1200" b="1" dirty="0"/>
              <a:t>and evening. Specifically, demand peaks around 5 PM to 8 PM, with the highest number of rides reaching nearly 900,000. </a:t>
            </a:r>
          </a:p>
        </p:txBody>
      </p:sp>
      <p:pic>
        <p:nvPicPr>
          <p:cNvPr id="3" name="Picture 2">
            <a:extLst>
              <a:ext uri="{FF2B5EF4-FFF2-40B4-BE49-F238E27FC236}">
                <a16:creationId xmlns:a16="http://schemas.microsoft.com/office/drawing/2014/main" id="{8A671D15-7834-4D5A-909F-506C0FC12FE7}"/>
              </a:ext>
            </a:extLst>
          </p:cNvPr>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Lst>
          </a:blip>
          <a:stretch>
            <a:fillRect/>
          </a:stretch>
        </p:blipFill>
        <p:spPr>
          <a:xfrm>
            <a:off x="0" y="1496127"/>
            <a:ext cx="3920068" cy="2651990"/>
          </a:xfrm>
          <a:prstGeom prst="rect">
            <a:avLst/>
          </a:prstGeom>
        </p:spPr>
      </p:pic>
      <p:sp>
        <p:nvSpPr>
          <p:cNvPr id="6" name="Google Shape;2613;p45">
            <a:extLst>
              <a:ext uri="{FF2B5EF4-FFF2-40B4-BE49-F238E27FC236}">
                <a16:creationId xmlns:a16="http://schemas.microsoft.com/office/drawing/2014/main" id="{AD4A44B5-7DFB-4A80-809F-1D249FB70C1A}"/>
              </a:ext>
            </a:extLst>
          </p:cNvPr>
          <p:cNvSpPr txBox="1">
            <a:spLocks/>
          </p:cNvSpPr>
          <p:nvPr/>
        </p:nvSpPr>
        <p:spPr>
          <a:xfrm>
            <a:off x="568884" y="703674"/>
            <a:ext cx="5219490" cy="5834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Pathway Extreme"/>
              <a:buNone/>
              <a:defRPr sz="6000" b="1" i="0" u="none" strike="noStrike" cap="none">
                <a:solidFill>
                  <a:schemeClr val="dk2"/>
                </a:solidFill>
                <a:latin typeface="Pathway Extreme"/>
                <a:ea typeface="Pathway Extreme"/>
                <a:cs typeface="Pathway Extreme"/>
                <a:sym typeface="Pathway Extreme"/>
              </a:defRPr>
            </a:lvl1pPr>
            <a:lvl2pPr marR="0" lvl="1" algn="ctr" rtl="0">
              <a:lnSpc>
                <a:spcPct val="100000"/>
              </a:lnSpc>
              <a:spcBef>
                <a:spcPts val="0"/>
              </a:spcBef>
              <a:spcAft>
                <a:spcPts val="0"/>
              </a:spcAft>
              <a:buClr>
                <a:schemeClr val="lt1"/>
              </a:buClr>
              <a:buSzPts val="6000"/>
              <a:buFont typeface="Pathway Extreme"/>
              <a:buNone/>
              <a:defRPr sz="6000" b="1" i="0" u="none" strike="noStrike" cap="none">
                <a:solidFill>
                  <a:schemeClr val="lt1"/>
                </a:solidFill>
                <a:latin typeface="Pathway Extreme"/>
                <a:ea typeface="Pathway Extreme"/>
                <a:cs typeface="Pathway Extreme"/>
                <a:sym typeface="Pathway Extreme"/>
              </a:defRPr>
            </a:lvl2pPr>
            <a:lvl3pPr marR="0" lvl="2" algn="ctr" rtl="0">
              <a:lnSpc>
                <a:spcPct val="100000"/>
              </a:lnSpc>
              <a:spcBef>
                <a:spcPts val="0"/>
              </a:spcBef>
              <a:spcAft>
                <a:spcPts val="0"/>
              </a:spcAft>
              <a:buClr>
                <a:schemeClr val="lt1"/>
              </a:buClr>
              <a:buSzPts val="6000"/>
              <a:buFont typeface="Pathway Extreme"/>
              <a:buNone/>
              <a:defRPr sz="6000" b="1" i="0" u="none" strike="noStrike" cap="none">
                <a:solidFill>
                  <a:schemeClr val="lt1"/>
                </a:solidFill>
                <a:latin typeface="Pathway Extreme"/>
                <a:ea typeface="Pathway Extreme"/>
                <a:cs typeface="Pathway Extreme"/>
                <a:sym typeface="Pathway Extreme"/>
              </a:defRPr>
            </a:lvl3pPr>
            <a:lvl4pPr marR="0" lvl="3" algn="ctr" rtl="0">
              <a:lnSpc>
                <a:spcPct val="100000"/>
              </a:lnSpc>
              <a:spcBef>
                <a:spcPts val="0"/>
              </a:spcBef>
              <a:spcAft>
                <a:spcPts val="0"/>
              </a:spcAft>
              <a:buClr>
                <a:schemeClr val="lt1"/>
              </a:buClr>
              <a:buSzPts val="6000"/>
              <a:buFont typeface="Pathway Extreme"/>
              <a:buNone/>
              <a:defRPr sz="6000" b="1" i="0" u="none" strike="noStrike" cap="none">
                <a:solidFill>
                  <a:schemeClr val="lt1"/>
                </a:solidFill>
                <a:latin typeface="Pathway Extreme"/>
                <a:ea typeface="Pathway Extreme"/>
                <a:cs typeface="Pathway Extreme"/>
                <a:sym typeface="Pathway Extreme"/>
              </a:defRPr>
            </a:lvl4pPr>
            <a:lvl5pPr marR="0" lvl="4" algn="ctr" rtl="0">
              <a:lnSpc>
                <a:spcPct val="100000"/>
              </a:lnSpc>
              <a:spcBef>
                <a:spcPts val="0"/>
              </a:spcBef>
              <a:spcAft>
                <a:spcPts val="0"/>
              </a:spcAft>
              <a:buClr>
                <a:schemeClr val="lt1"/>
              </a:buClr>
              <a:buSzPts val="6000"/>
              <a:buFont typeface="Pathway Extreme"/>
              <a:buNone/>
              <a:defRPr sz="6000" b="1" i="0" u="none" strike="noStrike" cap="none">
                <a:solidFill>
                  <a:schemeClr val="lt1"/>
                </a:solidFill>
                <a:latin typeface="Pathway Extreme"/>
                <a:ea typeface="Pathway Extreme"/>
                <a:cs typeface="Pathway Extreme"/>
                <a:sym typeface="Pathway Extreme"/>
              </a:defRPr>
            </a:lvl5pPr>
            <a:lvl6pPr marR="0" lvl="5" algn="ctr" rtl="0">
              <a:lnSpc>
                <a:spcPct val="100000"/>
              </a:lnSpc>
              <a:spcBef>
                <a:spcPts val="0"/>
              </a:spcBef>
              <a:spcAft>
                <a:spcPts val="0"/>
              </a:spcAft>
              <a:buClr>
                <a:schemeClr val="lt1"/>
              </a:buClr>
              <a:buSzPts val="6000"/>
              <a:buFont typeface="Pathway Extreme"/>
              <a:buNone/>
              <a:defRPr sz="6000" b="1" i="0" u="none" strike="noStrike" cap="none">
                <a:solidFill>
                  <a:schemeClr val="lt1"/>
                </a:solidFill>
                <a:latin typeface="Pathway Extreme"/>
                <a:ea typeface="Pathway Extreme"/>
                <a:cs typeface="Pathway Extreme"/>
                <a:sym typeface="Pathway Extreme"/>
              </a:defRPr>
            </a:lvl6pPr>
            <a:lvl7pPr marR="0" lvl="6" algn="ctr" rtl="0">
              <a:lnSpc>
                <a:spcPct val="100000"/>
              </a:lnSpc>
              <a:spcBef>
                <a:spcPts val="0"/>
              </a:spcBef>
              <a:spcAft>
                <a:spcPts val="0"/>
              </a:spcAft>
              <a:buClr>
                <a:schemeClr val="lt1"/>
              </a:buClr>
              <a:buSzPts val="6000"/>
              <a:buFont typeface="Pathway Extreme"/>
              <a:buNone/>
              <a:defRPr sz="6000" b="1" i="0" u="none" strike="noStrike" cap="none">
                <a:solidFill>
                  <a:schemeClr val="lt1"/>
                </a:solidFill>
                <a:latin typeface="Pathway Extreme"/>
                <a:ea typeface="Pathway Extreme"/>
                <a:cs typeface="Pathway Extreme"/>
                <a:sym typeface="Pathway Extreme"/>
              </a:defRPr>
            </a:lvl7pPr>
            <a:lvl8pPr marR="0" lvl="7" algn="ctr" rtl="0">
              <a:lnSpc>
                <a:spcPct val="100000"/>
              </a:lnSpc>
              <a:spcBef>
                <a:spcPts val="0"/>
              </a:spcBef>
              <a:spcAft>
                <a:spcPts val="0"/>
              </a:spcAft>
              <a:buClr>
                <a:schemeClr val="lt1"/>
              </a:buClr>
              <a:buSzPts val="6000"/>
              <a:buFont typeface="Pathway Extreme"/>
              <a:buNone/>
              <a:defRPr sz="6000" b="1" i="0" u="none" strike="noStrike" cap="none">
                <a:solidFill>
                  <a:schemeClr val="lt1"/>
                </a:solidFill>
                <a:latin typeface="Pathway Extreme"/>
                <a:ea typeface="Pathway Extreme"/>
                <a:cs typeface="Pathway Extreme"/>
                <a:sym typeface="Pathway Extreme"/>
              </a:defRPr>
            </a:lvl8pPr>
            <a:lvl9pPr marR="0" lvl="8" algn="ctr" rtl="0">
              <a:lnSpc>
                <a:spcPct val="100000"/>
              </a:lnSpc>
              <a:spcBef>
                <a:spcPts val="0"/>
              </a:spcBef>
              <a:spcAft>
                <a:spcPts val="0"/>
              </a:spcAft>
              <a:buClr>
                <a:schemeClr val="lt1"/>
              </a:buClr>
              <a:buSzPts val="6000"/>
              <a:buFont typeface="Pathway Extreme"/>
              <a:buNone/>
              <a:defRPr sz="6000" b="1" i="0" u="none" strike="noStrike" cap="none">
                <a:solidFill>
                  <a:schemeClr val="lt1"/>
                </a:solidFill>
                <a:latin typeface="Pathway Extreme"/>
                <a:ea typeface="Pathway Extreme"/>
                <a:cs typeface="Pathway Extreme"/>
                <a:sym typeface="Pathway Extreme"/>
              </a:defRPr>
            </a:lvl9pPr>
          </a:lstStyle>
          <a:p>
            <a:r>
              <a:rPr lang="en-GB" sz="1800" dirty="0"/>
              <a:t>Peak Hours During The Day</a:t>
            </a:r>
          </a:p>
        </p:txBody>
      </p:sp>
    </p:spTree>
    <p:extLst>
      <p:ext uri="{BB962C8B-B14F-4D97-AF65-F5344CB8AC3E}">
        <p14:creationId xmlns:p14="http://schemas.microsoft.com/office/powerpoint/2010/main" val="2151988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2612" name="Google Shape;2612;p45"/>
          <p:cNvSpPr txBox="1">
            <a:spLocks noGrp="1"/>
          </p:cNvSpPr>
          <p:nvPr>
            <p:ph type="title"/>
          </p:nvPr>
        </p:nvSpPr>
        <p:spPr>
          <a:xfrm>
            <a:off x="3461657" y="1810400"/>
            <a:ext cx="4461729" cy="1477086"/>
          </a:xfrm>
          <a:prstGeom prst="rect">
            <a:avLst/>
          </a:prstGeom>
        </p:spPr>
        <p:txBody>
          <a:bodyPr spcFirstLastPara="1" wrap="square" lIns="91425" tIns="91425" rIns="91425" bIns="91425" anchor="t" anchorCtr="0">
            <a:noAutofit/>
          </a:bodyPr>
          <a:lstStyle/>
          <a:p>
            <a:r>
              <a:rPr lang="en-GB" sz="1200" b="1" dirty="0"/>
              <a:t>Uber ride activity in New York City shows that </a:t>
            </a:r>
            <a:r>
              <a:rPr lang="en-GB" sz="1200" b="1" dirty="0">
                <a:solidFill>
                  <a:srgbClr val="FF0000"/>
                </a:solidFill>
              </a:rPr>
              <a:t>Manhattan</a:t>
            </a:r>
            <a:r>
              <a:rPr lang="en-GB" sz="1200" b="1" dirty="0"/>
              <a:t> leads in total rides, followed by </a:t>
            </a:r>
            <a:r>
              <a:rPr lang="en-GB" sz="1200" b="1" dirty="0">
                <a:solidFill>
                  <a:srgbClr val="FF0000"/>
                </a:solidFill>
              </a:rPr>
              <a:t>Brooklyn</a:t>
            </a:r>
            <a:r>
              <a:rPr lang="en-GB" sz="1200" b="1" dirty="0"/>
              <a:t> send </a:t>
            </a:r>
            <a:r>
              <a:rPr lang="en-GB" sz="1200" b="1" dirty="0">
                <a:solidFill>
                  <a:srgbClr val="FF0000"/>
                </a:solidFill>
              </a:rPr>
              <a:t>Queens</a:t>
            </a:r>
            <a:r>
              <a:rPr lang="en-GB" sz="1200" b="1" dirty="0"/>
              <a:t>. The </a:t>
            </a:r>
            <a:r>
              <a:rPr lang="en-GB" sz="1200" b="1" dirty="0">
                <a:solidFill>
                  <a:srgbClr val="FF0000"/>
                </a:solidFill>
              </a:rPr>
              <a:t>Bronx</a:t>
            </a:r>
            <a:r>
              <a:rPr lang="en-GB" sz="1200" b="1" dirty="0"/>
              <a:t> and </a:t>
            </a:r>
            <a:r>
              <a:rPr lang="en-GB" sz="1200" b="1" dirty="0">
                <a:solidFill>
                  <a:srgbClr val="FF0000"/>
                </a:solidFill>
              </a:rPr>
              <a:t>Staten</a:t>
            </a:r>
            <a:r>
              <a:rPr lang="en-GB" sz="1200" b="1" dirty="0"/>
              <a:t> Island have significantly fewer rides. A small "Unknown" segment includes rides with unclear origins or destinations, highlighting Manhattan as the main hub for Uber activity.</a:t>
            </a:r>
          </a:p>
        </p:txBody>
      </p:sp>
      <p:pic>
        <p:nvPicPr>
          <p:cNvPr id="3" name="Picture 2">
            <a:extLst>
              <a:ext uri="{FF2B5EF4-FFF2-40B4-BE49-F238E27FC236}">
                <a16:creationId xmlns:a16="http://schemas.microsoft.com/office/drawing/2014/main" id="{A9671D8A-AEE9-4C99-A0B2-E35B833710C6}"/>
              </a:ext>
            </a:extLst>
          </p:cNvPr>
          <p:cNvPicPr>
            <a:picLocks noChangeAspect="1"/>
          </p:cNvPicPr>
          <p:nvPr/>
        </p:nvPicPr>
        <p:blipFill>
          <a:blip r:embed="rId3"/>
          <a:stretch>
            <a:fillRect/>
          </a:stretch>
        </p:blipFill>
        <p:spPr>
          <a:xfrm>
            <a:off x="245370" y="1403715"/>
            <a:ext cx="3322319" cy="2656656"/>
          </a:xfrm>
          <a:prstGeom prst="rect">
            <a:avLst/>
          </a:prstGeom>
        </p:spPr>
      </p:pic>
      <p:sp>
        <p:nvSpPr>
          <p:cNvPr id="5" name="Google Shape;2613;p45">
            <a:extLst>
              <a:ext uri="{FF2B5EF4-FFF2-40B4-BE49-F238E27FC236}">
                <a16:creationId xmlns:a16="http://schemas.microsoft.com/office/drawing/2014/main" id="{95CE7082-43AD-4346-B865-91B41E7336C7}"/>
              </a:ext>
            </a:extLst>
          </p:cNvPr>
          <p:cNvSpPr txBox="1">
            <a:spLocks/>
          </p:cNvSpPr>
          <p:nvPr/>
        </p:nvSpPr>
        <p:spPr>
          <a:xfrm>
            <a:off x="753941" y="731932"/>
            <a:ext cx="5219490" cy="5834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Pathway Extreme"/>
              <a:buNone/>
              <a:defRPr sz="6000" b="1" i="0" u="none" strike="noStrike" cap="none">
                <a:solidFill>
                  <a:schemeClr val="dk2"/>
                </a:solidFill>
                <a:latin typeface="Pathway Extreme"/>
                <a:ea typeface="Pathway Extreme"/>
                <a:cs typeface="Pathway Extreme"/>
                <a:sym typeface="Pathway Extreme"/>
              </a:defRPr>
            </a:lvl1pPr>
            <a:lvl2pPr marR="0" lvl="1" algn="ctr" rtl="0">
              <a:lnSpc>
                <a:spcPct val="100000"/>
              </a:lnSpc>
              <a:spcBef>
                <a:spcPts val="0"/>
              </a:spcBef>
              <a:spcAft>
                <a:spcPts val="0"/>
              </a:spcAft>
              <a:buClr>
                <a:schemeClr val="lt1"/>
              </a:buClr>
              <a:buSzPts val="6000"/>
              <a:buFont typeface="Pathway Extreme"/>
              <a:buNone/>
              <a:defRPr sz="6000" b="1" i="0" u="none" strike="noStrike" cap="none">
                <a:solidFill>
                  <a:schemeClr val="lt1"/>
                </a:solidFill>
                <a:latin typeface="Pathway Extreme"/>
                <a:ea typeface="Pathway Extreme"/>
                <a:cs typeface="Pathway Extreme"/>
                <a:sym typeface="Pathway Extreme"/>
              </a:defRPr>
            </a:lvl2pPr>
            <a:lvl3pPr marR="0" lvl="2" algn="ctr" rtl="0">
              <a:lnSpc>
                <a:spcPct val="100000"/>
              </a:lnSpc>
              <a:spcBef>
                <a:spcPts val="0"/>
              </a:spcBef>
              <a:spcAft>
                <a:spcPts val="0"/>
              </a:spcAft>
              <a:buClr>
                <a:schemeClr val="lt1"/>
              </a:buClr>
              <a:buSzPts val="6000"/>
              <a:buFont typeface="Pathway Extreme"/>
              <a:buNone/>
              <a:defRPr sz="6000" b="1" i="0" u="none" strike="noStrike" cap="none">
                <a:solidFill>
                  <a:schemeClr val="lt1"/>
                </a:solidFill>
                <a:latin typeface="Pathway Extreme"/>
                <a:ea typeface="Pathway Extreme"/>
                <a:cs typeface="Pathway Extreme"/>
                <a:sym typeface="Pathway Extreme"/>
              </a:defRPr>
            </a:lvl3pPr>
            <a:lvl4pPr marR="0" lvl="3" algn="ctr" rtl="0">
              <a:lnSpc>
                <a:spcPct val="100000"/>
              </a:lnSpc>
              <a:spcBef>
                <a:spcPts val="0"/>
              </a:spcBef>
              <a:spcAft>
                <a:spcPts val="0"/>
              </a:spcAft>
              <a:buClr>
                <a:schemeClr val="lt1"/>
              </a:buClr>
              <a:buSzPts val="6000"/>
              <a:buFont typeface="Pathway Extreme"/>
              <a:buNone/>
              <a:defRPr sz="6000" b="1" i="0" u="none" strike="noStrike" cap="none">
                <a:solidFill>
                  <a:schemeClr val="lt1"/>
                </a:solidFill>
                <a:latin typeface="Pathway Extreme"/>
                <a:ea typeface="Pathway Extreme"/>
                <a:cs typeface="Pathway Extreme"/>
                <a:sym typeface="Pathway Extreme"/>
              </a:defRPr>
            </a:lvl4pPr>
            <a:lvl5pPr marR="0" lvl="4" algn="ctr" rtl="0">
              <a:lnSpc>
                <a:spcPct val="100000"/>
              </a:lnSpc>
              <a:spcBef>
                <a:spcPts val="0"/>
              </a:spcBef>
              <a:spcAft>
                <a:spcPts val="0"/>
              </a:spcAft>
              <a:buClr>
                <a:schemeClr val="lt1"/>
              </a:buClr>
              <a:buSzPts val="6000"/>
              <a:buFont typeface="Pathway Extreme"/>
              <a:buNone/>
              <a:defRPr sz="6000" b="1" i="0" u="none" strike="noStrike" cap="none">
                <a:solidFill>
                  <a:schemeClr val="lt1"/>
                </a:solidFill>
                <a:latin typeface="Pathway Extreme"/>
                <a:ea typeface="Pathway Extreme"/>
                <a:cs typeface="Pathway Extreme"/>
                <a:sym typeface="Pathway Extreme"/>
              </a:defRPr>
            </a:lvl5pPr>
            <a:lvl6pPr marR="0" lvl="5" algn="ctr" rtl="0">
              <a:lnSpc>
                <a:spcPct val="100000"/>
              </a:lnSpc>
              <a:spcBef>
                <a:spcPts val="0"/>
              </a:spcBef>
              <a:spcAft>
                <a:spcPts val="0"/>
              </a:spcAft>
              <a:buClr>
                <a:schemeClr val="lt1"/>
              </a:buClr>
              <a:buSzPts val="6000"/>
              <a:buFont typeface="Pathway Extreme"/>
              <a:buNone/>
              <a:defRPr sz="6000" b="1" i="0" u="none" strike="noStrike" cap="none">
                <a:solidFill>
                  <a:schemeClr val="lt1"/>
                </a:solidFill>
                <a:latin typeface="Pathway Extreme"/>
                <a:ea typeface="Pathway Extreme"/>
                <a:cs typeface="Pathway Extreme"/>
                <a:sym typeface="Pathway Extreme"/>
              </a:defRPr>
            </a:lvl6pPr>
            <a:lvl7pPr marR="0" lvl="6" algn="ctr" rtl="0">
              <a:lnSpc>
                <a:spcPct val="100000"/>
              </a:lnSpc>
              <a:spcBef>
                <a:spcPts val="0"/>
              </a:spcBef>
              <a:spcAft>
                <a:spcPts val="0"/>
              </a:spcAft>
              <a:buClr>
                <a:schemeClr val="lt1"/>
              </a:buClr>
              <a:buSzPts val="6000"/>
              <a:buFont typeface="Pathway Extreme"/>
              <a:buNone/>
              <a:defRPr sz="6000" b="1" i="0" u="none" strike="noStrike" cap="none">
                <a:solidFill>
                  <a:schemeClr val="lt1"/>
                </a:solidFill>
                <a:latin typeface="Pathway Extreme"/>
                <a:ea typeface="Pathway Extreme"/>
                <a:cs typeface="Pathway Extreme"/>
                <a:sym typeface="Pathway Extreme"/>
              </a:defRPr>
            </a:lvl7pPr>
            <a:lvl8pPr marR="0" lvl="7" algn="ctr" rtl="0">
              <a:lnSpc>
                <a:spcPct val="100000"/>
              </a:lnSpc>
              <a:spcBef>
                <a:spcPts val="0"/>
              </a:spcBef>
              <a:spcAft>
                <a:spcPts val="0"/>
              </a:spcAft>
              <a:buClr>
                <a:schemeClr val="lt1"/>
              </a:buClr>
              <a:buSzPts val="6000"/>
              <a:buFont typeface="Pathway Extreme"/>
              <a:buNone/>
              <a:defRPr sz="6000" b="1" i="0" u="none" strike="noStrike" cap="none">
                <a:solidFill>
                  <a:schemeClr val="lt1"/>
                </a:solidFill>
                <a:latin typeface="Pathway Extreme"/>
                <a:ea typeface="Pathway Extreme"/>
                <a:cs typeface="Pathway Extreme"/>
                <a:sym typeface="Pathway Extreme"/>
              </a:defRPr>
            </a:lvl8pPr>
            <a:lvl9pPr marR="0" lvl="8" algn="ctr" rtl="0">
              <a:lnSpc>
                <a:spcPct val="100000"/>
              </a:lnSpc>
              <a:spcBef>
                <a:spcPts val="0"/>
              </a:spcBef>
              <a:spcAft>
                <a:spcPts val="0"/>
              </a:spcAft>
              <a:buClr>
                <a:schemeClr val="lt1"/>
              </a:buClr>
              <a:buSzPts val="6000"/>
              <a:buFont typeface="Pathway Extreme"/>
              <a:buNone/>
              <a:defRPr sz="6000" b="1" i="0" u="none" strike="noStrike" cap="none">
                <a:solidFill>
                  <a:schemeClr val="lt1"/>
                </a:solidFill>
                <a:latin typeface="Pathway Extreme"/>
                <a:ea typeface="Pathway Extreme"/>
                <a:cs typeface="Pathway Extreme"/>
                <a:sym typeface="Pathway Extreme"/>
              </a:defRPr>
            </a:lvl9pPr>
          </a:lstStyle>
          <a:p>
            <a:r>
              <a:rPr lang="en-GB" sz="1800" dirty="0"/>
              <a:t>Busiest Areas in NYC</a:t>
            </a:r>
          </a:p>
        </p:txBody>
      </p:sp>
    </p:spTree>
    <p:extLst>
      <p:ext uri="{BB962C8B-B14F-4D97-AF65-F5344CB8AC3E}">
        <p14:creationId xmlns:p14="http://schemas.microsoft.com/office/powerpoint/2010/main" val="1175915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2612" name="Google Shape;2612;p45"/>
          <p:cNvSpPr txBox="1">
            <a:spLocks noGrp="1"/>
          </p:cNvSpPr>
          <p:nvPr>
            <p:ph type="title"/>
          </p:nvPr>
        </p:nvSpPr>
        <p:spPr>
          <a:xfrm>
            <a:off x="3716543" y="1493345"/>
            <a:ext cx="4256314" cy="170568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1200" b="1" dirty="0">
                <a:solidFill>
                  <a:srgbClr val="FF0000"/>
                </a:solidFill>
              </a:rPr>
              <a:t>Midtown Centre </a:t>
            </a:r>
            <a:r>
              <a:rPr lang="en-GB" sz="1200" b="1" dirty="0"/>
              <a:t>has the highest demand for Uber rides in Manhattan, with around 400,000 rides.  Significant activity also comes from </a:t>
            </a:r>
            <a:r>
              <a:rPr lang="en-GB" sz="1200" b="1" dirty="0">
                <a:solidFill>
                  <a:srgbClr val="FF0000"/>
                </a:solidFill>
              </a:rPr>
              <a:t>Tribeca/Civic Centre </a:t>
            </a:r>
            <a:r>
              <a:rPr lang="en-GB" sz="1200" b="1" dirty="0"/>
              <a:t>and </a:t>
            </a:r>
            <a:r>
              <a:rPr lang="en-GB" sz="1200" b="1" dirty="0">
                <a:solidFill>
                  <a:srgbClr val="FF0000"/>
                </a:solidFill>
              </a:rPr>
              <a:t>Union Square</a:t>
            </a:r>
            <a:r>
              <a:rPr lang="en-GB" sz="1200" dirty="0"/>
              <a:t>. </a:t>
            </a:r>
            <a:r>
              <a:rPr lang="en-GB" sz="1200" b="1" dirty="0"/>
              <a:t>These areas are the main hubs for Uber demand in the city.</a:t>
            </a:r>
          </a:p>
        </p:txBody>
      </p:sp>
      <p:sp>
        <p:nvSpPr>
          <p:cNvPr id="2613" name="Google Shape;2613;p45"/>
          <p:cNvSpPr txBox="1">
            <a:spLocks noGrp="1"/>
          </p:cNvSpPr>
          <p:nvPr>
            <p:ph type="title" idx="2"/>
          </p:nvPr>
        </p:nvSpPr>
        <p:spPr>
          <a:xfrm>
            <a:off x="3716543" y="805030"/>
            <a:ext cx="5219490" cy="5834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t>T</a:t>
            </a:r>
            <a:r>
              <a:rPr lang="en" sz="1800" dirty="0"/>
              <a:t>he Highest demand of uber rides in Manhattan </a:t>
            </a:r>
            <a:endParaRPr sz="1800" dirty="0"/>
          </a:p>
        </p:txBody>
      </p:sp>
      <p:pic>
        <p:nvPicPr>
          <p:cNvPr id="4" name="Picture 3">
            <a:extLst>
              <a:ext uri="{FF2B5EF4-FFF2-40B4-BE49-F238E27FC236}">
                <a16:creationId xmlns:a16="http://schemas.microsoft.com/office/drawing/2014/main" id="{C88824F1-1B71-4AF9-91CD-56A2A9A62B2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5900"/>
                    </a14:imgEffect>
                    <a14:imgEffect>
                      <a14:saturation sat="0"/>
                    </a14:imgEffect>
                  </a14:imgLayer>
                </a14:imgProps>
              </a:ext>
            </a:extLst>
          </a:blip>
          <a:stretch>
            <a:fillRect/>
          </a:stretch>
        </p:blipFill>
        <p:spPr>
          <a:xfrm>
            <a:off x="28143" y="707057"/>
            <a:ext cx="3688400" cy="3438442"/>
          </a:xfrm>
          <a:prstGeom prst="rect">
            <a:avLst/>
          </a:prstGeom>
        </p:spPr>
      </p:pic>
    </p:spTree>
    <p:extLst>
      <p:ext uri="{BB962C8B-B14F-4D97-AF65-F5344CB8AC3E}">
        <p14:creationId xmlns:p14="http://schemas.microsoft.com/office/powerpoint/2010/main" val="3055250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5"/>
        <p:cNvGrpSpPr/>
        <p:nvPr/>
      </p:nvGrpSpPr>
      <p:grpSpPr>
        <a:xfrm>
          <a:off x="0" y="0"/>
          <a:ext cx="0" cy="0"/>
          <a:chOff x="0" y="0"/>
          <a:chExt cx="0" cy="0"/>
        </a:xfrm>
      </p:grpSpPr>
      <p:sp>
        <p:nvSpPr>
          <p:cNvPr id="2606" name="Google Shape;2606;p44"/>
          <p:cNvSpPr txBox="1">
            <a:spLocks noGrp="1"/>
          </p:cNvSpPr>
          <p:nvPr>
            <p:ph type="title"/>
          </p:nvPr>
        </p:nvSpPr>
        <p:spPr>
          <a:xfrm>
            <a:off x="2465132" y="1250698"/>
            <a:ext cx="3418500" cy="5468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800" dirty="0">
                <a:solidFill>
                  <a:schemeClr val="accent2">
                    <a:lumMod val="50000"/>
                  </a:schemeClr>
                </a:solidFill>
              </a:rPr>
              <a:t>Conclusion</a:t>
            </a:r>
            <a:endParaRPr sz="2800" dirty="0">
              <a:solidFill>
                <a:schemeClr val="accent2">
                  <a:lumMod val="50000"/>
                </a:schemeClr>
              </a:solidFill>
            </a:endParaRPr>
          </a:p>
        </p:txBody>
      </p:sp>
      <p:sp>
        <p:nvSpPr>
          <p:cNvPr id="2607" name="Google Shape;2607;p44"/>
          <p:cNvSpPr txBox="1">
            <a:spLocks noGrp="1"/>
          </p:cNvSpPr>
          <p:nvPr>
            <p:ph type="subTitle" idx="1"/>
          </p:nvPr>
        </p:nvSpPr>
        <p:spPr>
          <a:xfrm>
            <a:off x="690664" y="1940823"/>
            <a:ext cx="7245021" cy="1261854"/>
          </a:xfrm>
          <a:prstGeom prst="rect">
            <a:avLst/>
          </a:prstGeom>
        </p:spPr>
        <p:txBody>
          <a:bodyPr spcFirstLastPara="1" wrap="square" lIns="91425" tIns="91425" rIns="91425" bIns="91425" anchor="t" anchorCtr="0">
            <a:spAutoFit/>
          </a:bodyPr>
          <a:lstStyle/>
          <a:p>
            <a:pPr marL="152400" indent="0" algn="l">
              <a:buNone/>
            </a:pPr>
            <a:r>
              <a:rPr lang="en-GB" sz="1400" b="1" dirty="0"/>
              <a:t>In summary, Uber rides in NYC peak on </a:t>
            </a:r>
            <a:r>
              <a:rPr lang="en-GB" sz="1400" b="1" dirty="0">
                <a:solidFill>
                  <a:srgbClr val="FF0000"/>
                </a:solidFill>
              </a:rPr>
              <a:t>Fridays </a:t>
            </a:r>
            <a:r>
              <a:rPr lang="en-GB" sz="1400" b="1" dirty="0"/>
              <a:t>and </a:t>
            </a:r>
            <a:r>
              <a:rPr lang="en-GB" sz="1400" b="1" dirty="0">
                <a:solidFill>
                  <a:srgbClr val="FF0000"/>
                </a:solidFill>
              </a:rPr>
              <a:t>Saturdays</a:t>
            </a:r>
            <a:r>
              <a:rPr lang="en-GB" sz="1400" b="1" dirty="0"/>
              <a:t>, with significant activity during </a:t>
            </a:r>
            <a:r>
              <a:rPr lang="en-GB" sz="1400" b="1" dirty="0">
                <a:solidFill>
                  <a:srgbClr val="FF0000"/>
                </a:solidFill>
              </a:rPr>
              <a:t>late afternoons </a:t>
            </a:r>
            <a:r>
              <a:rPr lang="en-GB" sz="1400" b="1" dirty="0"/>
              <a:t>and evenings. </a:t>
            </a:r>
            <a:r>
              <a:rPr lang="en-GB" sz="1400" b="1" dirty="0">
                <a:solidFill>
                  <a:srgbClr val="FF0000"/>
                </a:solidFill>
              </a:rPr>
              <a:t>Manhattan </a:t>
            </a:r>
            <a:r>
              <a:rPr lang="en-GB" sz="1400" b="1" dirty="0"/>
              <a:t>emerges as the primary hub for rides, particularly in areas like Midtown Centre. Utilizing these insights , we recommend targeting Manhattan with clear emphasis on evening hours.</a:t>
            </a:r>
          </a:p>
        </p:txBody>
      </p:sp>
    </p:spTree>
    <p:extLst>
      <p:ext uri="{BB962C8B-B14F-4D97-AF65-F5344CB8AC3E}">
        <p14:creationId xmlns:p14="http://schemas.microsoft.com/office/powerpoint/2010/main" val="168185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9"/>
        <p:cNvGrpSpPr/>
        <p:nvPr/>
      </p:nvGrpSpPr>
      <p:grpSpPr>
        <a:xfrm>
          <a:off x="0" y="0"/>
          <a:ext cx="0" cy="0"/>
          <a:chOff x="0" y="0"/>
          <a:chExt cx="0" cy="0"/>
        </a:xfrm>
      </p:grpSpPr>
      <p:sp>
        <p:nvSpPr>
          <p:cNvPr id="2741" name="Google Shape;2741;p59"/>
          <p:cNvSpPr txBox="1">
            <a:spLocks noGrp="1"/>
          </p:cNvSpPr>
          <p:nvPr>
            <p:ph type="title" idx="2"/>
          </p:nvPr>
        </p:nvSpPr>
        <p:spPr>
          <a:xfrm>
            <a:off x="1624519" y="1463550"/>
            <a:ext cx="5894961" cy="110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dirty="0"/>
              <a:t>Thank you</a:t>
            </a:r>
            <a:endParaRPr sz="4400" dirty="0"/>
          </a:p>
        </p:txBody>
      </p:sp>
    </p:spTree>
  </p:cSld>
  <p:clrMapOvr>
    <a:masterClrMapping/>
  </p:clrMapOvr>
</p:sld>
</file>

<file path=ppt/theme/theme1.xml><?xml version="1.0" encoding="utf-8"?>
<a:theme xmlns:a="http://schemas.openxmlformats.org/drawingml/2006/main" name="Impact of Traffic Jams in Health by Slidesgo">
  <a:themeElements>
    <a:clrScheme name="Simple Light">
      <a:dk1>
        <a:srgbClr val="2A2A2A"/>
      </a:dk1>
      <a:lt1>
        <a:srgbClr val="FFFDFD"/>
      </a:lt1>
      <a:dk2>
        <a:srgbClr val="686368"/>
      </a:dk2>
      <a:lt2>
        <a:srgbClr val="7A757A"/>
      </a:lt2>
      <a:accent1>
        <a:srgbClr val="938D93"/>
      </a:accent1>
      <a:accent2>
        <a:srgbClr val="D7D5D7"/>
      </a:accent2>
      <a:accent3>
        <a:srgbClr val="383838"/>
      </a:accent3>
      <a:accent4>
        <a:srgbClr val="FFFFFF"/>
      </a:accent4>
      <a:accent5>
        <a:srgbClr val="FFFFFF"/>
      </a:accent5>
      <a:accent6>
        <a:srgbClr val="FFFFFF"/>
      </a:accent6>
      <a:hlink>
        <a:srgbClr val="2A2A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337</Words>
  <Application>Microsoft Office PowerPoint</Application>
  <PresentationFormat>On-screen Show (16:9)</PresentationFormat>
  <Paragraphs>18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Pathway Extreme</vt:lpstr>
      <vt:lpstr>Arial</vt:lpstr>
      <vt:lpstr>DM Sans</vt:lpstr>
      <vt:lpstr>Calibri</vt:lpstr>
      <vt:lpstr>Impact of Traffic Jams in Health by Slidesgo</vt:lpstr>
      <vt:lpstr>Analysis of Uber Activity in New York City  </vt:lpstr>
      <vt:lpstr>Introduction</vt:lpstr>
      <vt:lpstr>The chart shows that Uber rides are most frequent on Friday and Saturday, with Saturday being the peak. Ride numbers steadily rise from Monday throughout the week, reach their highest over the weekend, and then slightly decrease on Sunday. </vt:lpstr>
      <vt:lpstr>The peak hours for Uber rides during the day, as shown in the graph, typically occur in the late afternoon and evening. Specifically, demand peaks around 5 PM to 8 PM, with the highest number of rides reaching nearly 900,000. </vt:lpstr>
      <vt:lpstr>Uber ride activity in New York City shows that Manhattan leads in total rides, followed by Brooklyn send Queens. The Bronx and Staten Island have significantly fewer rides. A small "Unknown" segment includes rides with unclear origins or destinations, highlighting Manhattan as the main hub for Uber activity.</vt:lpstr>
      <vt:lpstr>Midtown Centre has the highest demand for Uber rides in Manhattan, with around 400,000 rides.  Significant activity also comes from Tribeca/Civic Centre and Union Square. These areas are the main hubs for Uber demand in the city.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uber activity in New York city </dc:title>
  <cp:lastModifiedBy>AYAT</cp:lastModifiedBy>
  <cp:revision>11</cp:revision>
  <dcterms:modified xsi:type="dcterms:W3CDTF">2025-05-22T10:44:15Z</dcterms:modified>
</cp:coreProperties>
</file>