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7BB6-27B0-6637-C074-FD28329EC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E94B9-7764-D299-8230-FD7E26F51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94FD-D2D5-55C0-C512-2028FEFF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7BCB-3272-4802-3E31-7A0312A7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443D-D7AD-545F-9CA9-902C0AE3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35271"/>
      </p:ext>
    </p:extLst>
  </p:cSld>
  <p:clrMapOvr>
    <a:masterClrMapping/>
  </p:clrMapOvr>
  <p:transition advTm="4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6603-DC1F-5090-9F4E-BEF76DC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63189-B073-DE02-996F-3086FF6FE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88707-4D3F-1AC6-E7CF-03B9FA47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D58-1526-B4AF-226C-132DE8EC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00E0-92FC-E5A6-EFEA-79B4FAC3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3150"/>
      </p:ext>
    </p:extLst>
  </p:cSld>
  <p:clrMapOvr>
    <a:masterClrMapping/>
  </p:clrMapOvr>
  <p:transition advTm="4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7F8FA-FCAE-C7E3-E98A-A2D3162FB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F1886-E05E-D70C-1E3C-63B885B3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6CA8A-33D5-6395-AA91-B93CDE0C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E836-2013-E5FA-FEEB-A5539340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C4CE-A242-2D87-0F56-2A1FFEAB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0481"/>
      </p:ext>
    </p:extLst>
  </p:cSld>
  <p:clrMapOvr>
    <a:masterClrMapping/>
  </p:clrMapOvr>
  <p:transition advTm="4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132-47EB-F2EF-3D3B-2BB2902F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9771-DF69-484E-BF6F-F33AFE3D0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09BAB-957B-E93C-09EC-669215D3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3DE80-BF3C-FD74-F208-950B2CD8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264C-D613-C0E3-16E1-92087A0B3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9827"/>
      </p:ext>
    </p:extLst>
  </p:cSld>
  <p:clrMapOvr>
    <a:masterClrMapping/>
  </p:clrMapOvr>
  <p:transition advTm="4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FB4-BC36-3CB0-6ACC-4AD3D9F3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A985C-997E-A6A0-EC6A-07673ECD0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58F5-13E3-6BA7-7BE4-1EA47162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6BB70-7664-ABDB-CC8B-5D5AE6EE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72EF-7F30-0C8D-164C-2C102AF8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46714"/>
      </p:ext>
    </p:extLst>
  </p:cSld>
  <p:clrMapOvr>
    <a:masterClrMapping/>
  </p:clrMapOvr>
  <p:transition advTm="4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8F51-63B5-5FE0-0651-622076FB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A2C4-43B2-B344-BF35-A38438FEB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C08C-3AB0-E486-3C0A-5CA202A4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E442A-FDDC-B070-7A92-1F0E26D4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8899-73C7-47A8-00A3-15A74B98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61175-61BE-BB1D-B85F-04C33404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9785"/>
      </p:ext>
    </p:extLst>
  </p:cSld>
  <p:clrMapOvr>
    <a:masterClrMapping/>
  </p:clrMapOvr>
  <p:transition advTm="4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5DEF-8393-F935-3EA6-75C31CA8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DF6EF-599C-24E5-10C0-92CF6E000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442E5-8C42-09D7-EC54-5F28C2DB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FCA46-9AC5-25F0-6800-7DF8EE7DD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38A73-4CD1-9BB3-7BBB-C56074142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88648-EB5C-6BBA-D40D-574CB5DB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AE41F-8229-F3C6-6FAE-8E66F3F0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FC212-E205-851E-C568-48919F86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14735"/>
      </p:ext>
    </p:extLst>
  </p:cSld>
  <p:clrMapOvr>
    <a:masterClrMapping/>
  </p:clrMapOvr>
  <p:transition advTm="4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2F08-4401-BFDD-4CC9-942520C6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0B30-31EA-9F58-B25E-B015A1FC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7F5FE-6A5B-6E64-7513-C966694D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5BF6D-0D2E-F88D-7BF6-B40227DF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3346"/>
      </p:ext>
    </p:extLst>
  </p:cSld>
  <p:clrMapOvr>
    <a:masterClrMapping/>
  </p:clrMapOvr>
  <p:transition advTm="4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51002-EEB5-EDB8-EF9B-3F7AE145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7F0A1-750C-EC48-4945-5F7B3C66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C79CD-084C-1EBE-87B9-79CD959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70403"/>
      </p:ext>
    </p:extLst>
  </p:cSld>
  <p:clrMapOvr>
    <a:masterClrMapping/>
  </p:clrMapOvr>
  <p:transition advTm="4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AFB8-49F0-A7F7-E34E-C345F944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0EDF-C07C-B97C-65CF-6785EE487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58AFA-E1BD-1822-0682-ECD05F12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91B1-1320-02B8-41C8-7DA7E0DA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D734-E0F3-A288-B39D-3D4D5D59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4CAB-82AA-D303-77CE-B84D0B17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8006"/>
      </p:ext>
    </p:extLst>
  </p:cSld>
  <p:clrMapOvr>
    <a:masterClrMapping/>
  </p:clrMapOvr>
  <p:transition advTm="4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2D3-C2D4-271B-11F3-D90CDAE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E48BB-3A1F-8C5E-04C6-2606B2590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F1FD4-0189-7780-ECCA-C3BA84FEB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55D33-A5E3-8A4E-13F8-ECE99579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741F7-1BEF-E159-333A-9149AB4B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2028-7A60-E45A-8338-1AC0500E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40214"/>
      </p:ext>
    </p:extLst>
  </p:cSld>
  <p:clrMapOvr>
    <a:masterClrMapping/>
  </p:clrMapOvr>
  <p:transition advTm="4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61057-A1BC-D70C-0EC3-197AE092A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4FFE0-C7FB-B0FA-7712-C3130D8D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E082-2AAA-6457-D6E2-F69088855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069E9-DF10-4618-BE59-A20F7FD8618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79200-652E-1000-76DF-A8CD19EA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ACA7-B184-B593-762F-D2FD0C2C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7783-EF96-4DA6-B5F5-ABD27B457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4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120">
              <a:schemeClr val="accent4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89902">
              <a:schemeClr val="accent4">
                <a:lumMod val="20000"/>
                <a:lumOff val="80000"/>
              </a:schemeClr>
            </a:gs>
            <a:gs pos="74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 descr="Yellow flowers in flower field">
            <a:extLst>
              <a:ext uri="{FF2B5EF4-FFF2-40B4-BE49-F238E27FC236}">
                <a16:creationId xmlns:a16="http://schemas.microsoft.com/office/drawing/2014/main" id="{F2080166-BB88-63D8-B907-E8756726B66E}"/>
              </a:ext>
            </a:extLst>
          </p:cNvPr>
          <p:cNvGrpSpPr/>
          <p:nvPr/>
        </p:nvGrpSpPr>
        <p:grpSpPr>
          <a:xfrm>
            <a:off x="6417467" y="-279400"/>
            <a:ext cx="5961857" cy="7030242"/>
            <a:chOff x="6684167" y="263525"/>
            <a:chExt cx="5961857" cy="7030242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63E9FF46-5765-B5F4-0191-38F507CE69F0}"/>
                </a:ext>
              </a:extLst>
            </p:cNvPr>
            <p:cNvSpPr/>
            <p:nvPr/>
          </p:nvSpPr>
          <p:spPr>
            <a:xfrm rot="16200000">
              <a:off x="8512174" y="441325"/>
              <a:ext cx="1593850" cy="1238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EE06F5-CE36-9619-61CC-0363767B6A21}"/>
                </a:ext>
              </a:extLst>
            </p:cNvPr>
            <p:cNvGrpSpPr/>
            <p:nvPr/>
          </p:nvGrpSpPr>
          <p:grpSpPr>
            <a:xfrm>
              <a:off x="7331074" y="263525"/>
              <a:ext cx="3956050" cy="1593850"/>
              <a:chOff x="6711949" y="387350"/>
              <a:chExt cx="3956050" cy="1593850"/>
            </a:xfrm>
            <a:grpFill/>
          </p:grpSpPr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1FAB1DA5-B256-32A6-8EF7-A3E767333125}"/>
                  </a:ext>
                </a:extLst>
              </p:cNvPr>
              <p:cNvSpPr/>
              <p:nvPr/>
            </p:nvSpPr>
            <p:spPr>
              <a:xfrm rot="16200000">
                <a:off x="92519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2CDE301B-90C1-02A3-7AF9-7E6F2384DED9}"/>
                  </a:ext>
                </a:extLst>
              </p:cNvPr>
              <p:cNvSpPr/>
              <p:nvPr/>
            </p:nvSpPr>
            <p:spPr>
              <a:xfrm rot="16200000">
                <a:off x="65341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9D84CAB9-FCB1-B6A3-BFB9-D15A27B401D2}"/>
                </a:ext>
              </a:extLst>
            </p:cNvPr>
            <p:cNvSpPr/>
            <p:nvPr/>
          </p:nvSpPr>
          <p:spPr>
            <a:xfrm rot="16200000">
              <a:off x="7865267" y="1789112"/>
              <a:ext cx="1593850" cy="1238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D38F4B-0636-774C-BEC8-C8D3DBD1533F}"/>
                </a:ext>
              </a:extLst>
            </p:cNvPr>
            <p:cNvGrpSpPr/>
            <p:nvPr/>
          </p:nvGrpSpPr>
          <p:grpSpPr>
            <a:xfrm>
              <a:off x="6684167" y="1611312"/>
              <a:ext cx="3956050" cy="1593850"/>
              <a:chOff x="6711949" y="387350"/>
              <a:chExt cx="3956050" cy="1593850"/>
            </a:xfrm>
            <a:grpFill/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A2911C26-2AD2-15A5-744A-E2B45CAFC04D}"/>
                  </a:ext>
                </a:extLst>
              </p:cNvPr>
              <p:cNvSpPr/>
              <p:nvPr/>
            </p:nvSpPr>
            <p:spPr>
              <a:xfrm rot="16200000">
                <a:off x="92519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2106A8A9-961E-E036-6ADC-DA4B4090E4E6}"/>
                  </a:ext>
                </a:extLst>
              </p:cNvPr>
              <p:cNvSpPr/>
              <p:nvPr/>
            </p:nvSpPr>
            <p:spPr>
              <a:xfrm rot="16200000">
                <a:off x="65341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AD187511-46A8-3DD4-6D3E-FBDFCD19FB7E}"/>
                </a:ext>
              </a:extLst>
            </p:cNvPr>
            <p:cNvSpPr/>
            <p:nvPr/>
          </p:nvSpPr>
          <p:spPr>
            <a:xfrm rot="16200000">
              <a:off x="8544717" y="3136898"/>
              <a:ext cx="1593850" cy="1238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320CA82-11A5-1A42-6BB1-935A8129AB46}"/>
                </a:ext>
              </a:extLst>
            </p:cNvPr>
            <p:cNvGrpSpPr/>
            <p:nvPr/>
          </p:nvGrpSpPr>
          <p:grpSpPr>
            <a:xfrm>
              <a:off x="7363617" y="2959098"/>
              <a:ext cx="3956050" cy="1593850"/>
              <a:chOff x="6711949" y="387350"/>
              <a:chExt cx="3956050" cy="1593850"/>
            </a:xfrm>
            <a:grpFill/>
          </p:grpSpPr>
          <p:sp>
            <p:nvSpPr>
              <p:cNvPr id="32" name="Hexagon 31">
                <a:extLst>
                  <a:ext uri="{FF2B5EF4-FFF2-40B4-BE49-F238E27FC236}">
                    <a16:creationId xmlns:a16="http://schemas.microsoft.com/office/drawing/2014/main" id="{B6307660-94CC-7AF8-7BB9-1E9F3BE89AE3}"/>
                  </a:ext>
                </a:extLst>
              </p:cNvPr>
              <p:cNvSpPr/>
              <p:nvPr/>
            </p:nvSpPr>
            <p:spPr>
              <a:xfrm rot="16200000">
                <a:off x="92519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>
                <a:extLst>
                  <a:ext uri="{FF2B5EF4-FFF2-40B4-BE49-F238E27FC236}">
                    <a16:creationId xmlns:a16="http://schemas.microsoft.com/office/drawing/2014/main" id="{6F8DEE83-E106-CE08-B057-FDA5C044E999}"/>
                  </a:ext>
                </a:extLst>
              </p:cNvPr>
              <p:cNvSpPr/>
              <p:nvPr/>
            </p:nvSpPr>
            <p:spPr>
              <a:xfrm rot="16200000">
                <a:off x="65341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B3ABF8-DD41-7D20-559D-7879FE0B7E52}"/>
                </a:ext>
              </a:extLst>
            </p:cNvPr>
            <p:cNvGrpSpPr/>
            <p:nvPr/>
          </p:nvGrpSpPr>
          <p:grpSpPr>
            <a:xfrm>
              <a:off x="8043067" y="4306884"/>
              <a:ext cx="3956050" cy="1593850"/>
              <a:chOff x="6711949" y="387350"/>
              <a:chExt cx="3956050" cy="1593850"/>
            </a:xfrm>
            <a:grpFill/>
          </p:grpSpPr>
          <p:sp>
            <p:nvSpPr>
              <p:cNvPr id="35" name="Hexagon 34">
                <a:extLst>
                  <a:ext uri="{FF2B5EF4-FFF2-40B4-BE49-F238E27FC236}">
                    <a16:creationId xmlns:a16="http://schemas.microsoft.com/office/drawing/2014/main" id="{711F4900-3490-102E-8ACF-A9B93616F6FC}"/>
                  </a:ext>
                </a:extLst>
              </p:cNvPr>
              <p:cNvSpPr/>
              <p:nvPr/>
            </p:nvSpPr>
            <p:spPr>
              <a:xfrm rot="16200000">
                <a:off x="92519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28BF6DA0-1402-3FCA-D12C-E64204FBE2AD}"/>
                  </a:ext>
                </a:extLst>
              </p:cNvPr>
              <p:cNvSpPr/>
              <p:nvPr/>
            </p:nvSpPr>
            <p:spPr>
              <a:xfrm rot="16200000">
                <a:off x="65341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Hexagon 57">
              <a:extLst>
                <a:ext uri="{FF2B5EF4-FFF2-40B4-BE49-F238E27FC236}">
                  <a16:creationId xmlns:a16="http://schemas.microsoft.com/office/drawing/2014/main" id="{F24FC543-E26A-27DD-C880-1C8C2AC2D9A7}"/>
                </a:ext>
              </a:extLst>
            </p:cNvPr>
            <p:cNvSpPr/>
            <p:nvPr/>
          </p:nvSpPr>
          <p:spPr>
            <a:xfrm rot="16200000">
              <a:off x="9222577" y="4539456"/>
              <a:ext cx="1593850" cy="1238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5D181B-4823-8464-A758-D8C58F2AA30D}"/>
                </a:ext>
              </a:extLst>
            </p:cNvPr>
            <p:cNvGrpSpPr/>
            <p:nvPr/>
          </p:nvGrpSpPr>
          <p:grpSpPr>
            <a:xfrm>
              <a:off x="8689974" y="5699917"/>
              <a:ext cx="3956050" cy="1593850"/>
              <a:chOff x="6711949" y="387350"/>
              <a:chExt cx="3956050" cy="1593850"/>
            </a:xfrm>
            <a:grpFill/>
          </p:grpSpPr>
          <p:sp>
            <p:nvSpPr>
              <p:cNvPr id="60" name="Hexagon 59">
                <a:extLst>
                  <a:ext uri="{FF2B5EF4-FFF2-40B4-BE49-F238E27FC236}">
                    <a16:creationId xmlns:a16="http://schemas.microsoft.com/office/drawing/2014/main" id="{2B776AD7-F876-1FA7-153E-E6BC6869B66B}"/>
                  </a:ext>
                </a:extLst>
              </p:cNvPr>
              <p:cNvSpPr/>
              <p:nvPr/>
            </p:nvSpPr>
            <p:spPr>
              <a:xfrm rot="16200000">
                <a:off x="92519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B98ABAE5-C962-5B6B-7C61-2D7F1D6DBBAF}"/>
                  </a:ext>
                </a:extLst>
              </p:cNvPr>
              <p:cNvSpPr/>
              <p:nvPr/>
            </p:nvSpPr>
            <p:spPr>
              <a:xfrm rot="16200000">
                <a:off x="6534149" y="565150"/>
                <a:ext cx="1593850" cy="123825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0EA88A7E-15D0-771C-A902-F1820FFE93B7}"/>
                </a:ext>
              </a:extLst>
            </p:cNvPr>
            <p:cNvSpPr/>
            <p:nvPr/>
          </p:nvSpPr>
          <p:spPr>
            <a:xfrm rot="16200000">
              <a:off x="9881382" y="5855495"/>
              <a:ext cx="1593850" cy="123825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C2580F7-6516-206B-A6ED-3232C67040B4}"/>
              </a:ext>
            </a:extLst>
          </p:cNvPr>
          <p:cNvSpPr txBox="1"/>
          <p:nvPr/>
        </p:nvSpPr>
        <p:spPr>
          <a:xfrm>
            <a:off x="1705315" y="2187948"/>
            <a:ext cx="3820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Comic Sans MS" panose="030F0702030302020204" pitchFamily="66" charset="0"/>
                <a:cs typeface="Cascadia Mono SemiBold" panose="020B0609020000020004" pitchFamily="49" charset="0"/>
              </a:rPr>
              <a:t>Title</a:t>
            </a:r>
          </a:p>
          <a:p>
            <a:r>
              <a:rPr lang="en-US" sz="5400" dirty="0">
                <a:latin typeface="Comic Sans MS" panose="030F0702030302020204" pitchFamily="66" charset="0"/>
                <a:cs typeface="Cascadia Mono SemiBold" panose="020B0609020000020004" pitchFamily="49" charset="0"/>
              </a:rPr>
              <a:t>Flowers</a:t>
            </a:r>
          </a:p>
        </p:txBody>
      </p:sp>
    </p:spTree>
    <p:extLst>
      <p:ext uri="{BB962C8B-B14F-4D97-AF65-F5344CB8AC3E}">
        <p14:creationId xmlns:p14="http://schemas.microsoft.com/office/powerpoint/2010/main" val="3748117856"/>
      </p:ext>
    </p:extLst>
  </p:cSld>
  <p:clrMapOvr>
    <a:masterClrMapping/>
  </p:clrMapOvr>
  <p:transition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5532B4-A569-6894-7925-F4237381CB44}"/>
              </a:ext>
            </a:extLst>
          </p:cNvPr>
          <p:cNvSpPr/>
          <p:nvPr/>
        </p:nvSpPr>
        <p:spPr>
          <a:xfrm>
            <a:off x="0" y="4865914"/>
            <a:ext cx="12262757" cy="1992086"/>
          </a:xfrm>
          <a:prstGeom prst="rect">
            <a:avLst/>
          </a:prstGeom>
          <a:gradFill>
            <a:gsLst>
              <a:gs pos="7344">
                <a:schemeClr val="accent4">
                  <a:lumMod val="40000"/>
                  <a:lumOff val="60000"/>
                  <a:alpha val="42000"/>
                </a:schemeClr>
              </a:gs>
              <a:gs pos="93000">
                <a:schemeClr val="accent4">
                  <a:lumMod val="40000"/>
                  <a:lumOff val="6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B06CA-AA80-7FDF-60B2-8309F122CC9E}"/>
              </a:ext>
            </a:extLst>
          </p:cNvPr>
          <p:cNvSpPr txBox="1"/>
          <p:nvPr/>
        </p:nvSpPr>
        <p:spPr>
          <a:xfrm>
            <a:off x="3592286" y="5519057"/>
            <a:ext cx="4996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Chapter 1: Flowers Cycle</a:t>
            </a:r>
          </a:p>
        </p:txBody>
      </p:sp>
    </p:spTree>
    <p:extLst>
      <p:ext uri="{BB962C8B-B14F-4D97-AF65-F5344CB8AC3E}">
        <p14:creationId xmlns:p14="http://schemas.microsoft.com/office/powerpoint/2010/main" val="1715116940"/>
      </p:ext>
    </p:extLst>
  </p:cSld>
  <p:clrMapOvr>
    <a:masterClrMapping/>
  </p:clrMapOvr>
  <p:transition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745">
              <a:srgbClr val="E2E3A7"/>
            </a:gs>
            <a:gs pos="68829">
              <a:schemeClr val="accent6">
                <a:lumMod val="40000"/>
                <a:lumOff val="60000"/>
              </a:schemeClr>
            </a:gs>
            <a:gs pos="28000">
              <a:srgbClr val="FFE699"/>
            </a:gs>
            <a:gs pos="0">
              <a:schemeClr val="accent4">
                <a:lumMod val="40000"/>
                <a:lumOff val="60000"/>
                <a:alpha val="42000"/>
              </a:schemeClr>
            </a:gs>
            <a:gs pos="100000">
              <a:schemeClr val="accent4">
                <a:lumMod val="40000"/>
                <a:lumOff val="6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 descr="Yellow flowers in flower field">
            <a:extLst>
              <a:ext uri="{FF2B5EF4-FFF2-40B4-BE49-F238E27FC236}">
                <a16:creationId xmlns:a16="http://schemas.microsoft.com/office/drawing/2014/main" id="{6D972819-AF68-C268-168A-C321D8484F8D}"/>
              </a:ext>
            </a:extLst>
          </p:cNvPr>
          <p:cNvGrpSpPr/>
          <p:nvPr/>
        </p:nvGrpSpPr>
        <p:grpSpPr>
          <a:xfrm>
            <a:off x="2237336" y="-127000"/>
            <a:ext cx="12006304" cy="3961674"/>
            <a:chOff x="1628089" y="318172"/>
            <a:chExt cx="9643381" cy="396167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85086C1E-5FC4-4280-A8CF-BB818CD50991}"/>
                </a:ext>
              </a:extLst>
            </p:cNvPr>
            <p:cNvSpPr/>
            <p:nvPr/>
          </p:nvSpPr>
          <p:spPr>
            <a:xfrm rot="20022575">
              <a:off x="3370667" y="706430"/>
              <a:ext cx="5487848" cy="136558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07E3F962-C965-F9FA-5827-E795CEDAF380}"/>
                </a:ext>
              </a:extLst>
            </p:cNvPr>
            <p:cNvSpPr/>
            <p:nvPr/>
          </p:nvSpPr>
          <p:spPr>
            <a:xfrm rot="20022575">
              <a:off x="1628089" y="318172"/>
              <a:ext cx="4960502" cy="1072409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74A69286-CFF1-2893-A0D3-6F7235EB468F}"/>
                </a:ext>
              </a:extLst>
            </p:cNvPr>
            <p:cNvSpPr/>
            <p:nvPr/>
          </p:nvSpPr>
          <p:spPr>
            <a:xfrm rot="19991766">
              <a:off x="6186405" y="1376698"/>
              <a:ext cx="3816087" cy="1035236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096053-7E14-2001-E437-325993F5227A}"/>
                </a:ext>
              </a:extLst>
            </p:cNvPr>
            <p:cNvSpPr/>
            <p:nvPr/>
          </p:nvSpPr>
          <p:spPr>
            <a:xfrm rot="20033973">
              <a:off x="4793144" y="2643114"/>
              <a:ext cx="1624915" cy="10652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BA89294D-739D-BA85-AF0E-63CECC020236}"/>
                </a:ext>
              </a:extLst>
            </p:cNvPr>
            <p:cNvSpPr/>
            <p:nvPr/>
          </p:nvSpPr>
          <p:spPr>
            <a:xfrm rot="19991766">
              <a:off x="7125248" y="2127383"/>
              <a:ext cx="4146222" cy="86844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6FCDA5-71C6-0A44-0F53-A17A63AB0083}"/>
                </a:ext>
              </a:extLst>
            </p:cNvPr>
            <p:cNvSpPr/>
            <p:nvPr/>
          </p:nvSpPr>
          <p:spPr>
            <a:xfrm rot="20033973">
              <a:off x="5860747" y="3488192"/>
              <a:ext cx="1417569" cy="7916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F2F123-1DD5-5EAB-1E96-ED77E052D745}"/>
              </a:ext>
            </a:extLst>
          </p:cNvPr>
          <p:cNvSpPr txBox="1"/>
          <p:nvPr/>
        </p:nvSpPr>
        <p:spPr>
          <a:xfrm>
            <a:off x="685800" y="2292437"/>
            <a:ext cx="384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Indoor</a:t>
            </a:r>
            <a:r>
              <a:rPr lang="en-US" sz="2400" b="1" dirty="0"/>
              <a:t> </a:t>
            </a:r>
            <a:r>
              <a:rPr lang="en-US" sz="2800" b="1" dirty="0"/>
              <a:t>Plants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1A806-D03B-4725-2C3C-627533F45FAD}"/>
              </a:ext>
            </a:extLst>
          </p:cNvPr>
          <p:cNvSpPr txBox="1"/>
          <p:nvPr/>
        </p:nvSpPr>
        <p:spPr>
          <a:xfrm>
            <a:off x="685800" y="2964400"/>
            <a:ext cx="326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quick brown fax jumps over</a:t>
            </a:r>
          </a:p>
          <a:p>
            <a:r>
              <a:rPr lang="en-US" dirty="0"/>
              <a:t>The lazy dog. The quick brown fax jumps over the lazy dog the quick brown fax jumps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1879322433"/>
      </p:ext>
    </p:extLst>
  </p:cSld>
  <p:clrMapOvr>
    <a:masterClrMapping/>
  </p:clrMapOvr>
  <p:transition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745">
              <a:srgbClr val="E2E3A7"/>
            </a:gs>
            <a:gs pos="68829">
              <a:schemeClr val="accent6">
                <a:lumMod val="40000"/>
                <a:lumOff val="60000"/>
              </a:schemeClr>
            </a:gs>
            <a:gs pos="28000">
              <a:srgbClr val="FFE699"/>
            </a:gs>
            <a:gs pos="0">
              <a:schemeClr val="accent4">
                <a:lumMod val="40000"/>
                <a:lumOff val="60000"/>
                <a:alpha val="42000"/>
              </a:schemeClr>
            </a:gs>
            <a:gs pos="100000">
              <a:schemeClr val="accent4">
                <a:lumMod val="40000"/>
                <a:lumOff val="6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 descr="Yellow flowers in flower field">
            <a:extLst>
              <a:ext uri="{FF2B5EF4-FFF2-40B4-BE49-F238E27FC236}">
                <a16:creationId xmlns:a16="http://schemas.microsoft.com/office/drawing/2014/main" id="{6D972819-AF68-C268-168A-C321D8484F8D}"/>
              </a:ext>
            </a:extLst>
          </p:cNvPr>
          <p:cNvGrpSpPr/>
          <p:nvPr/>
        </p:nvGrpSpPr>
        <p:grpSpPr>
          <a:xfrm>
            <a:off x="2196514" y="-130628"/>
            <a:ext cx="11728720" cy="4013307"/>
            <a:chOff x="1628089" y="318172"/>
            <a:chExt cx="9643381" cy="396167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85086C1E-5FC4-4280-A8CF-BB818CD50991}"/>
                </a:ext>
              </a:extLst>
            </p:cNvPr>
            <p:cNvSpPr/>
            <p:nvPr/>
          </p:nvSpPr>
          <p:spPr>
            <a:xfrm rot="20022575">
              <a:off x="3370667" y="706430"/>
              <a:ext cx="5487848" cy="136558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07E3F962-C965-F9FA-5827-E795CEDAF380}"/>
                </a:ext>
              </a:extLst>
            </p:cNvPr>
            <p:cNvSpPr/>
            <p:nvPr/>
          </p:nvSpPr>
          <p:spPr>
            <a:xfrm rot="20022575">
              <a:off x="1628089" y="318172"/>
              <a:ext cx="4960502" cy="1072409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74A69286-CFF1-2893-A0D3-6F7235EB468F}"/>
                </a:ext>
              </a:extLst>
            </p:cNvPr>
            <p:cNvSpPr/>
            <p:nvPr/>
          </p:nvSpPr>
          <p:spPr>
            <a:xfrm rot="19991766">
              <a:off x="6186405" y="1376698"/>
              <a:ext cx="3816087" cy="1035236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B096053-7E14-2001-E437-325993F5227A}"/>
                </a:ext>
              </a:extLst>
            </p:cNvPr>
            <p:cNvSpPr/>
            <p:nvPr/>
          </p:nvSpPr>
          <p:spPr>
            <a:xfrm rot="20033973">
              <a:off x="4793144" y="2643114"/>
              <a:ext cx="1624915" cy="106524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BA89294D-739D-BA85-AF0E-63CECC020236}"/>
                </a:ext>
              </a:extLst>
            </p:cNvPr>
            <p:cNvSpPr/>
            <p:nvPr/>
          </p:nvSpPr>
          <p:spPr>
            <a:xfrm rot="19991766">
              <a:off x="7125248" y="2127383"/>
              <a:ext cx="4146222" cy="868444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6FCDA5-71C6-0A44-0F53-A17A63AB0083}"/>
                </a:ext>
              </a:extLst>
            </p:cNvPr>
            <p:cNvSpPr/>
            <p:nvPr/>
          </p:nvSpPr>
          <p:spPr>
            <a:xfrm rot="20033973">
              <a:off x="5860747" y="3488192"/>
              <a:ext cx="1417569" cy="79165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F2F123-1DD5-5EAB-1E96-ED77E052D745}"/>
              </a:ext>
            </a:extLst>
          </p:cNvPr>
          <p:cNvSpPr txBox="1"/>
          <p:nvPr/>
        </p:nvSpPr>
        <p:spPr>
          <a:xfrm>
            <a:off x="685800" y="2292437"/>
            <a:ext cx="384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Outdoor</a:t>
            </a:r>
            <a:r>
              <a:rPr lang="en-US" sz="2400" b="1" dirty="0"/>
              <a:t> </a:t>
            </a:r>
            <a:r>
              <a:rPr lang="en-US" sz="2800" b="1" dirty="0"/>
              <a:t>Plants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1A806-D03B-4725-2C3C-627533F45FAD}"/>
              </a:ext>
            </a:extLst>
          </p:cNvPr>
          <p:cNvSpPr txBox="1"/>
          <p:nvPr/>
        </p:nvSpPr>
        <p:spPr>
          <a:xfrm>
            <a:off x="685800" y="2964400"/>
            <a:ext cx="326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quick brown fax jumps over</a:t>
            </a:r>
          </a:p>
          <a:p>
            <a:r>
              <a:rPr lang="en-US" dirty="0"/>
              <a:t>The lazy dog. The quick brown fax jumps over the lazy dog the quick brown fax jumps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3678650424"/>
      </p:ext>
    </p:extLst>
  </p:cSld>
  <p:clrMapOvr>
    <a:masterClrMapping/>
  </p:clrMapOvr>
  <p:transition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2025-06-21T05:30:37Z</dcterms:created>
  <dcterms:modified xsi:type="dcterms:W3CDTF">2025-06-21T05:42:54Z</dcterms:modified>
</cp:coreProperties>
</file>