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6" r:id="rId2"/>
    <p:sldId id="277" r:id="rId3"/>
    <p:sldId id="281" r:id="rId4"/>
    <p:sldId id="287" r:id="rId5"/>
    <p:sldId id="257" r:id="rId6"/>
    <p:sldId id="298" r:id="rId7"/>
    <p:sldId id="297" r:id="rId8"/>
    <p:sldId id="299" r:id="rId9"/>
    <p:sldId id="300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047"/>
    <a:srgbClr val="0B2B41"/>
    <a:srgbClr val="114263"/>
    <a:srgbClr val="401918"/>
    <a:srgbClr val="731F1C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338A-2C54-48B6-A869-F1523EB17642}" type="datetimeFigureOut">
              <a:rPr lang="en-US" smtClean="0"/>
              <a:t>06/13/2023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57C9-54A6-4BAA-A5CD-C535F9370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205A9-A302-429C-8AB8-C362C4362DF4}" type="datetimeFigureOut">
              <a:rPr lang="en-US" smtClean="0"/>
              <a:t>06/13/2023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2289-BCFD-4053-9D06-A9140C63A4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1698C-C300-42EC-A43D-8DE9E3BAA35E}"/>
              </a:ext>
            </a:extLst>
          </p:cNvPr>
          <p:cNvSpPr txBox="1"/>
          <p:nvPr/>
        </p:nvSpPr>
        <p:spPr>
          <a:xfrm>
            <a:off x="1726473" y="300446"/>
            <a:ext cx="87390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University of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Lefke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Software Engineering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Graduation Project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Dr. Zafer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Erenel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196C6-900B-4DFC-8BD3-2D2D4C6B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322" y="2390503"/>
            <a:ext cx="2077345" cy="207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27079-072D-4FB9-8822-CFB059D193F5}"/>
              </a:ext>
            </a:extLst>
          </p:cNvPr>
          <p:cNvSpPr txBox="1"/>
          <p:nvPr/>
        </p:nvSpPr>
        <p:spPr>
          <a:xfrm>
            <a:off x="3667285" y="4899155"/>
            <a:ext cx="4857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Mukhammadkodir Zainabidinov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Number 194140</a:t>
            </a:r>
          </a:p>
        </p:txBody>
      </p:sp>
    </p:spTree>
    <p:extLst>
      <p:ext uri="{BB962C8B-B14F-4D97-AF65-F5344CB8AC3E}">
        <p14:creationId xmlns:p14="http://schemas.microsoft.com/office/powerpoint/2010/main" val="296265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ooks on a shelf">
            <a:extLst>
              <a:ext uri="{FF2B5EF4-FFF2-40B4-BE49-F238E27FC236}">
                <a16:creationId xmlns:a16="http://schemas.microsoft.com/office/drawing/2014/main" id="{0BCD2159-BE65-43D5-9E0A-9EB4B1B2F8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8C94A8D-A234-408C-8281-33CCC01BE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887690-2EDF-4913-A835-4503B0E36442}"/>
                </a:ext>
              </a:extLst>
            </p:cNvPr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1E7D22-630D-4E19-8BE6-9C21E4A652BD}"/>
                </a:ext>
              </a:extLst>
            </p:cNvPr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8BD405-EEE9-4A08-8DA2-A70AFCF1D240}"/>
                </a:ext>
              </a:extLst>
            </p:cNvPr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4A6826-2C0D-4C79-A871-DF31737EE4F7}"/>
                </a:ext>
              </a:extLst>
            </p:cNvPr>
            <p:cNvSpPr/>
            <p:nvPr/>
          </p:nvSpPr>
          <p:spPr>
            <a:xfrm>
              <a:off x="0" y="0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33" descr="title">
            <a:extLst>
              <a:ext uri="{FF2B5EF4-FFF2-40B4-BE49-F238E27FC236}">
                <a16:creationId xmlns:a16="http://schemas.microsoft.com/office/drawing/2014/main" id="{3749FE94-FC7C-4359-A56E-6C7A87BD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137" y="3429000"/>
            <a:ext cx="10072769" cy="2852737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02151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group of students at a table studying in the library">
            <a:extLst>
              <a:ext uri="{FF2B5EF4-FFF2-40B4-BE49-F238E27FC236}">
                <a16:creationId xmlns:a16="http://schemas.microsoft.com/office/drawing/2014/main" id="{1A5F02FB-FDF1-427A-AB2F-50F09EBEE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96D2D9B-E0B9-499F-9404-108DB59E4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957056" cy="6858000"/>
            <a:chOff x="0" y="0"/>
            <a:chExt cx="6957056" cy="685800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77883-A694-450C-A2C7-C9C8A85D9915}"/>
                </a:ext>
              </a:extLst>
            </p:cNvPr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30" descr="title">
            <a:extLst>
              <a:ext uri="{FF2B5EF4-FFF2-40B4-BE49-F238E27FC236}">
                <a16:creationId xmlns:a16="http://schemas.microsoft.com/office/drawing/2014/main" id="{9284195F-D106-45D8-ABAA-959FA689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Computer-Assisted Multiple Choice Exam System</a:t>
            </a:r>
          </a:p>
        </p:txBody>
      </p:sp>
      <p:sp>
        <p:nvSpPr>
          <p:cNvPr id="12" name="Subtitle 11" descr="subtitle">
            <a:extLst>
              <a:ext uri="{FF2B5EF4-FFF2-40B4-BE49-F238E27FC236}">
                <a16:creationId xmlns:a16="http://schemas.microsoft.com/office/drawing/2014/main" id="{A6AB5563-AD44-4883-8D3E-93E27EED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84" y="4655487"/>
            <a:ext cx="5049510" cy="5212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presentation: June 13, 2023</a:t>
            </a:r>
          </a:p>
        </p:txBody>
      </p:sp>
    </p:spTree>
    <p:extLst>
      <p:ext uri="{BB962C8B-B14F-4D97-AF65-F5344CB8AC3E}">
        <p14:creationId xmlns:p14="http://schemas.microsoft.com/office/powerpoint/2010/main" val="23665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486" y="315923"/>
            <a:ext cx="4769994" cy="6284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14" name="Picture Placeholder 13" descr="Three people sitting at picnic table">
            <a:extLst>
              <a:ext uri="{FF2B5EF4-FFF2-40B4-BE49-F238E27FC236}">
                <a16:creationId xmlns:a16="http://schemas.microsoft.com/office/drawing/2014/main" id="{0B90EB26-97FD-4B8B-86E0-B00589E094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76568" cy="68580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 descr="title">
            <a:extLst>
              <a:ext uri="{FF2B5EF4-FFF2-40B4-BE49-F238E27FC236}">
                <a16:creationId xmlns:a16="http://schemas.microsoft.com/office/drawing/2014/main" id="{41B96AC5-D58C-4EF5-AF4D-9868E0F04BDF}"/>
              </a:ext>
            </a:extLst>
          </p:cNvPr>
          <p:cNvSpPr txBox="1">
            <a:spLocks/>
          </p:cNvSpPr>
          <p:nvPr/>
        </p:nvSpPr>
        <p:spPr>
          <a:xfrm>
            <a:off x="6818811" y="630157"/>
            <a:ext cx="5044669" cy="1537552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9BDCD-2429-4483-A38B-F6F8F0C79D8F}"/>
              </a:ext>
            </a:extLst>
          </p:cNvPr>
          <p:cNvSpPr txBox="1"/>
          <p:nvPr/>
        </p:nvSpPr>
        <p:spPr>
          <a:xfrm>
            <a:off x="7093486" y="1258625"/>
            <a:ext cx="47699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Paper-based: Students answer questions on paper, requiring manual grading by instructors.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presence: Exams are typically conducted in a designated location, such as a classroom or exam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feedback: Feedback on performance may be delayed, as instructors need time to grade and provide results.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room of red chairs in front of a window">
            <a:extLst>
              <a:ext uri="{FF2B5EF4-FFF2-40B4-BE49-F238E27FC236}">
                <a16:creationId xmlns:a16="http://schemas.microsoft.com/office/drawing/2014/main" id="{E983D85E-34D8-430D-875F-7EBB69A6B7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 descr="title">
            <a:extLst>
              <a:ext uri="{FF2B5EF4-FFF2-40B4-BE49-F238E27FC236}">
                <a16:creationId xmlns:a16="http://schemas.microsoft.com/office/drawing/2014/main" id="{77844C82-6666-45ED-9E51-25BB332BE123}"/>
              </a:ext>
            </a:extLst>
          </p:cNvPr>
          <p:cNvSpPr txBox="1">
            <a:spLocks/>
          </p:cNvSpPr>
          <p:nvPr/>
        </p:nvSpPr>
        <p:spPr>
          <a:xfrm>
            <a:off x="7093486" y="315923"/>
            <a:ext cx="4769994" cy="628468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152CC-48FC-4BB0-BA98-9DFAFA9FD4D3}"/>
              </a:ext>
            </a:extLst>
          </p:cNvPr>
          <p:cNvSpPr txBox="1"/>
          <p:nvPr/>
        </p:nvSpPr>
        <p:spPr>
          <a:xfrm>
            <a:off x="7093486" y="1258625"/>
            <a:ext cx="4769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easy-to-use interface for quiz creation and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user authentication and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performance tracking and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10119" y="0"/>
            <a:ext cx="6874026" cy="6858000"/>
            <a:chOff x="2340861" y="0"/>
            <a:chExt cx="6874026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TECHNOLOGIES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5" descr="Slide number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5DDC9-A573-4E0D-884C-59ACE2010AED}"/>
              </a:ext>
            </a:extLst>
          </p:cNvPr>
          <p:cNvSpPr txBox="1"/>
          <p:nvPr/>
        </p:nvSpPr>
        <p:spPr>
          <a:xfrm>
            <a:off x="447883" y="1271688"/>
            <a:ext cx="62664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A NoSQL database for flexible and scalable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 A fast and minimalist web application framework for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React: A powerful JavaScript library for building user interfaces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Node.js: A runtime environment for server-side JavaScript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Redux: A predictable state container for managing application state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promise-based HTTP client for making API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title">
            <a:extLst>
              <a:ext uri="{FF2B5EF4-FFF2-40B4-BE49-F238E27FC236}">
                <a16:creationId xmlns:a16="http://schemas.microsoft.com/office/drawing/2014/main" id="{88BDFBDA-56B2-42F8-9FF8-26E89324C56E}"/>
              </a:ext>
            </a:extLst>
          </p:cNvPr>
          <p:cNvSpPr txBox="1">
            <a:spLocks/>
          </p:cNvSpPr>
          <p:nvPr/>
        </p:nvSpPr>
        <p:spPr>
          <a:xfrm>
            <a:off x="2593553" y="342049"/>
            <a:ext cx="7004894" cy="628468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2723F-F539-441D-86D7-DA2873DC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3" y="1329201"/>
            <a:ext cx="10512874" cy="46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 descr="title">
            <a:extLst>
              <a:ext uri="{FF2B5EF4-FFF2-40B4-BE49-F238E27FC236}">
                <a16:creationId xmlns:a16="http://schemas.microsoft.com/office/drawing/2014/main" id="{B3558C8A-C86E-46F5-AD02-E12AFD003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0331" y="217578"/>
            <a:ext cx="6891337" cy="8318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Functionalities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8F9A6-2112-4A3B-B50E-55039D7CDEAF}"/>
              </a:ext>
            </a:extLst>
          </p:cNvPr>
          <p:cNvSpPr txBox="1"/>
          <p:nvPr/>
        </p:nvSpPr>
        <p:spPr>
          <a:xfrm>
            <a:off x="543987" y="1389063"/>
            <a:ext cx="5952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Creation and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Types (Multiple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/False,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2A9E4-A5E0-4A76-8E1E-8383B8D4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77" y="1389063"/>
            <a:ext cx="5784523" cy="5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C57BF-91F3-41FC-9BD6-91662AC8B1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1" y="1084217"/>
            <a:ext cx="10151037" cy="5029199"/>
          </a:xfrm>
          <a:prstGeom prst="rect">
            <a:avLst/>
          </a:prstGeom>
        </p:spPr>
      </p:pic>
      <p:sp>
        <p:nvSpPr>
          <p:cNvPr id="3" name="Title 1" descr="title">
            <a:extLst>
              <a:ext uri="{FF2B5EF4-FFF2-40B4-BE49-F238E27FC236}">
                <a16:creationId xmlns:a16="http://schemas.microsoft.com/office/drawing/2014/main" id="{B04DA5F4-9B52-46BA-A51A-778A1A33D872}"/>
              </a:ext>
            </a:extLst>
          </p:cNvPr>
          <p:cNvSpPr txBox="1">
            <a:spLocks/>
          </p:cNvSpPr>
          <p:nvPr/>
        </p:nvSpPr>
        <p:spPr>
          <a:xfrm>
            <a:off x="2650330" y="252367"/>
            <a:ext cx="6891337" cy="8318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18645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AB8BB-876A-42C9-8E80-0487F6CD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3" y="1118308"/>
            <a:ext cx="10946674" cy="5096695"/>
          </a:xfrm>
          <a:prstGeom prst="rect">
            <a:avLst/>
          </a:prstGeom>
        </p:spPr>
      </p:pic>
      <p:sp>
        <p:nvSpPr>
          <p:cNvPr id="6" name="Title 1" descr="title">
            <a:extLst>
              <a:ext uri="{FF2B5EF4-FFF2-40B4-BE49-F238E27FC236}">
                <a16:creationId xmlns:a16="http://schemas.microsoft.com/office/drawing/2014/main" id="{09C7CD49-600C-4C85-A44E-178A17B25DCB}"/>
              </a:ext>
            </a:extLst>
          </p:cNvPr>
          <p:cNvSpPr txBox="1">
            <a:spLocks/>
          </p:cNvSpPr>
          <p:nvPr/>
        </p:nvSpPr>
        <p:spPr>
          <a:xfrm>
            <a:off x="2650330" y="252367"/>
            <a:ext cx="6891337" cy="8318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23232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475556_win32_updated.potx" id="{A4A0EA2A-97B2-410A-8D7A-6FADB82D2E12}" vid="{BA420F86-D112-4462-A780-945ECA68E0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 presentation</Template>
  <TotalTime>465</TotalTime>
  <Words>227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  <vt:lpstr>Computer-Assisted Multiple Choice Exam System</vt:lpstr>
      <vt:lpstr>Problem Statement</vt:lpstr>
      <vt:lpstr>PowerPoint Presentation</vt:lpstr>
      <vt:lpstr>TECHNOLOGIES USED</vt:lpstr>
      <vt:lpstr>PowerPoint Presentation</vt:lpstr>
      <vt:lpstr>Features &amp; Functionalities</vt:lpstr>
      <vt:lpstr>PowerPoint Presentation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Mukhammadkodir Zainabidinov</dc:creator>
  <cp:lastModifiedBy>Mukhammadkodir Zainabidinov</cp:lastModifiedBy>
  <cp:revision>17</cp:revision>
  <dcterms:created xsi:type="dcterms:W3CDTF">2023-06-13T00:32:36Z</dcterms:created>
  <dcterms:modified xsi:type="dcterms:W3CDTF">2023-06-13T08:35:01Z</dcterms:modified>
</cp:coreProperties>
</file>