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2"/>
  </p:notesMasterIdLst>
  <p:sldIdLst>
    <p:sldId id="256" r:id="rId2"/>
    <p:sldId id="293" r:id="rId3"/>
    <p:sldId id="260" r:id="rId4"/>
    <p:sldId id="317" r:id="rId5"/>
    <p:sldId id="297" r:id="rId6"/>
    <p:sldId id="313" r:id="rId7"/>
    <p:sldId id="314" r:id="rId8"/>
    <p:sldId id="315" r:id="rId9"/>
    <p:sldId id="316" r:id="rId10"/>
    <p:sldId id="302" r:id="rId11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3"/>
    </p:embeddedFont>
    <p:embeddedFont>
      <p:font typeface="Golos Text" panose="020B0604020202020204" charset="0"/>
      <p:regular r:id="rId14"/>
      <p:bold r:id="rId15"/>
    </p:embeddedFont>
    <p:embeddedFont>
      <p:font typeface="Golos Text Medium" panose="020B0604020202020204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56B9B4-CB07-4D55-A917-DD7057723612}" v="3" dt="2024-11-17T15:56:09.691"/>
  </p1510:revLst>
</p1510:revInfo>
</file>

<file path=ppt/tableStyles.xml><?xml version="1.0" encoding="utf-8"?>
<a:tblStyleLst xmlns:a="http://schemas.openxmlformats.org/drawingml/2006/main" def="{AD389526-BF6A-408F-9244-18335D8A9AD9}">
  <a:tblStyle styleId="{AD389526-BF6A-408F-9244-18335D8A9A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2a8e28482d_0_6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2a8e28482d_0_6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2c61ebc3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2c61ebc3c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5962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2a8e28482d_0_6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2a8e28482d_0_6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1420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2c61ebc3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2c61ebc3c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>
          <a:extLst>
            <a:ext uri="{FF2B5EF4-FFF2-40B4-BE49-F238E27FC236}">
              <a16:creationId xmlns:a16="http://schemas.microsoft.com/office/drawing/2014/main" id="{49C2D593-5DF3-5EC6-8E2F-A32DB14535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2c61ebc3c3_0_0:notes">
            <a:extLst>
              <a:ext uri="{FF2B5EF4-FFF2-40B4-BE49-F238E27FC236}">
                <a16:creationId xmlns:a16="http://schemas.microsoft.com/office/drawing/2014/main" id="{A709C748-F94C-911E-9A04-8EF23CD5CB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2c61ebc3c3_0_0:notes">
            <a:extLst>
              <a:ext uri="{FF2B5EF4-FFF2-40B4-BE49-F238E27FC236}">
                <a16:creationId xmlns:a16="http://schemas.microsoft.com/office/drawing/2014/main" id="{37546862-191C-1C61-3C87-6283E93515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7510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2c61ebc3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2c61ebc3c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1613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>
          <a:extLst>
            <a:ext uri="{FF2B5EF4-FFF2-40B4-BE49-F238E27FC236}">
              <a16:creationId xmlns:a16="http://schemas.microsoft.com/office/drawing/2014/main" id="{435D64CA-FFF9-618E-A0F7-9D58EFDF82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2c61ebc3c3_0_0:notes">
            <a:extLst>
              <a:ext uri="{FF2B5EF4-FFF2-40B4-BE49-F238E27FC236}">
                <a16:creationId xmlns:a16="http://schemas.microsoft.com/office/drawing/2014/main" id="{DAF8EFC3-CBE6-BFDC-83EA-CAD928F46E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2c61ebc3c3_0_0:notes">
            <a:extLst>
              <a:ext uri="{FF2B5EF4-FFF2-40B4-BE49-F238E27FC236}">
                <a16:creationId xmlns:a16="http://schemas.microsoft.com/office/drawing/2014/main" id="{D0EA2A40-B4E6-CFC2-99A0-A0FE768478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1108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>
          <a:extLst>
            <a:ext uri="{FF2B5EF4-FFF2-40B4-BE49-F238E27FC236}">
              <a16:creationId xmlns:a16="http://schemas.microsoft.com/office/drawing/2014/main" id="{60104C5A-2C29-289C-AE4D-23112FF23A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2c61ebc3c3_0_0:notes">
            <a:extLst>
              <a:ext uri="{FF2B5EF4-FFF2-40B4-BE49-F238E27FC236}">
                <a16:creationId xmlns:a16="http://schemas.microsoft.com/office/drawing/2014/main" id="{37265588-A1D4-9A0B-7FE7-61D1FDF000B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2c61ebc3c3_0_0:notes">
            <a:extLst>
              <a:ext uri="{FF2B5EF4-FFF2-40B4-BE49-F238E27FC236}">
                <a16:creationId xmlns:a16="http://schemas.microsoft.com/office/drawing/2014/main" id="{DA2D65A4-7EBB-1CC9-0F38-434C3DFFF8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0101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>
          <a:extLst>
            <a:ext uri="{FF2B5EF4-FFF2-40B4-BE49-F238E27FC236}">
              <a16:creationId xmlns:a16="http://schemas.microsoft.com/office/drawing/2014/main" id="{1F591D1C-73A6-B7AF-FCD3-570700748E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2c61ebc3c3_0_0:notes">
            <a:extLst>
              <a:ext uri="{FF2B5EF4-FFF2-40B4-BE49-F238E27FC236}">
                <a16:creationId xmlns:a16="http://schemas.microsoft.com/office/drawing/2014/main" id="{EBE8A973-F0BE-2D8D-7D53-02A0783939D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2c61ebc3c3_0_0:notes">
            <a:extLst>
              <a:ext uri="{FF2B5EF4-FFF2-40B4-BE49-F238E27FC236}">
                <a16:creationId xmlns:a16="http://schemas.microsoft.com/office/drawing/2014/main" id="{4B1F8C38-8C69-9140-2A0C-1A144890A4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97142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>
          <a:extLst>
            <a:ext uri="{FF2B5EF4-FFF2-40B4-BE49-F238E27FC236}">
              <a16:creationId xmlns:a16="http://schemas.microsoft.com/office/drawing/2014/main" id="{654742D3-2A92-D301-776F-EA7711EA3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2c61ebc3c3_0_0:notes">
            <a:extLst>
              <a:ext uri="{FF2B5EF4-FFF2-40B4-BE49-F238E27FC236}">
                <a16:creationId xmlns:a16="http://schemas.microsoft.com/office/drawing/2014/main" id="{CC7A40E8-1E74-1096-BCA1-EFB4DFC0F8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2c61ebc3c3_0_0:notes">
            <a:extLst>
              <a:ext uri="{FF2B5EF4-FFF2-40B4-BE49-F238E27FC236}">
                <a16:creationId xmlns:a16="http://schemas.microsoft.com/office/drawing/2014/main" id="{CDE5D8B1-255E-DBD1-DA9A-1ED45A42CA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4391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5100" y="714150"/>
            <a:ext cx="4652400" cy="18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 b="0"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40131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715100" y="1242400"/>
            <a:ext cx="4013100" cy="3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○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■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●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○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■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●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○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■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>
            <a:off x="715100" y="1767700"/>
            <a:ext cx="3856800" cy="284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2"/>
          </p:nvPr>
        </p:nvSpPr>
        <p:spPr>
          <a:xfrm>
            <a:off x="715096" y="1242400"/>
            <a:ext cx="38568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3"/>
          </p:nvPr>
        </p:nvSpPr>
        <p:spPr>
          <a:xfrm>
            <a:off x="4572000" y="1767700"/>
            <a:ext cx="3856800" cy="284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4"/>
          </p:nvPr>
        </p:nvSpPr>
        <p:spPr>
          <a:xfrm>
            <a:off x="4571996" y="1242400"/>
            <a:ext cx="38568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2">
            <a:alphaModFix amt="67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7"/>
          <p:cNvPicPr preferRelativeResize="0"/>
          <p:nvPr/>
        </p:nvPicPr>
        <p:blipFill>
          <a:blip r:embed="rId2">
            <a:alphaModFix amt="29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242450"/>
            <a:ext cx="7713900" cy="3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5" r:id="rId4"/>
    <p:sldLayoutId id="2147483656" r:id="rId5"/>
    <p:sldLayoutId id="2147483657" r:id="rId6"/>
    <p:sldLayoutId id="2147483658" r:id="rId7"/>
    <p:sldLayoutId id="2147483662" r:id="rId8"/>
    <p:sldLayoutId id="2147483663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>
            <a:spLocks noGrp="1"/>
          </p:cNvSpPr>
          <p:nvPr>
            <p:ph type="ctrTitle"/>
          </p:nvPr>
        </p:nvSpPr>
        <p:spPr>
          <a:xfrm>
            <a:off x="715099" y="714150"/>
            <a:ext cx="4852943" cy="18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Recommender Systems</a:t>
            </a:r>
            <a:endParaRPr dirty="0">
              <a:solidFill>
                <a:schemeClr val="tx2">
                  <a:lumMod val="25000"/>
                </a:schemeClr>
              </a:solidFill>
            </a:endParaRPr>
          </a:p>
        </p:txBody>
      </p:sp>
      <p:cxnSp>
        <p:nvCxnSpPr>
          <p:cNvPr id="83" name="Google Shape;83;p21"/>
          <p:cNvCxnSpPr/>
          <p:nvPr/>
        </p:nvCxnSpPr>
        <p:spPr>
          <a:xfrm>
            <a:off x="1796453" y="3579943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84" name="Google Shape;84;p21"/>
          <p:cNvGrpSpPr/>
          <p:nvPr/>
        </p:nvGrpSpPr>
        <p:grpSpPr>
          <a:xfrm>
            <a:off x="6507498" y="2917498"/>
            <a:ext cx="3524464" cy="4496740"/>
            <a:chOff x="6483100" y="2237750"/>
            <a:chExt cx="898250" cy="1146075"/>
          </a:xfrm>
        </p:grpSpPr>
        <p:sp>
          <p:nvSpPr>
            <p:cNvPr id="85" name="Google Shape;85;p21"/>
            <p:cNvSpPr/>
            <p:nvPr/>
          </p:nvSpPr>
          <p:spPr>
            <a:xfrm>
              <a:off x="6679525" y="3352075"/>
              <a:ext cx="329550" cy="31750"/>
            </a:xfrm>
            <a:custGeom>
              <a:avLst/>
              <a:gdLst/>
              <a:ahLst/>
              <a:cxnLst/>
              <a:rect l="l" t="t" r="r" b="b"/>
              <a:pathLst>
                <a:path w="13182" h="1270" extrusionOk="0">
                  <a:moveTo>
                    <a:pt x="19" y="1"/>
                  </a:moveTo>
                  <a:cubicBezTo>
                    <a:pt x="7" y="169"/>
                    <a:pt x="1" y="338"/>
                    <a:pt x="1" y="510"/>
                  </a:cubicBezTo>
                  <a:cubicBezTo>
                    <a:pt x="1" y="929"/>
                    <a:pt x="2951" y="1270"/>
                    <a:pt x="6591" y="1270"/>
                  </a:cubicBezTo>
                  <a:cubicBezTo>
                    <a:pt x="10231" y="1270"/>
                    <a:pt x="13182" y="929"/>
                    <a:pt x="13182" y="510"/>
                  </a:cubicBezTo>
                  <a:cubicBezTo>
                    <a:pt x="13182" y="338"/>
                    <a:pt x="13176" y="169"/>
                    <a:pt x="13164" y="1"/>
                  </a:cubicBezTo>
                  <a:cubicBezTo>
                    <a:pt x="12918" y="394"/>
                    <a:pt x="10070" y="705"/>
                    <a:pt x="6591" y="705"/>
                  </a:cubicBezTo>
                  <a:cubicBezTo>
                    <a:pt x="3113" y="705"/>
                    <a:pt x="264" y="394"/>
                    <a:pt x="19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1"/>
            <p:cNvSpPr/>
            <p:nvPr/>
          </p:nvSpPr>
          <p:spPr>
            <a:xfrm>
              <a:off x="6679975" y="3199775"/>
              <a:ext cx="328650" cy="169925"/>
            </a:xfrm>
            <a:custGeom>
              <a:avLst/>
              <a:gdLst/>
              <a:ahLst/>
              <a:cxnLst/>
              <a:rect l="l" t="t" r="r" b="b"/>
              <a:pathLst>
                <a:path w="13146" h="6797" extrusionOk="0">
                  <a:moveTo>
                    <a:pt x="2443" y="0"/>
                  </a:moveTo>
                  <a:cubicBezTo>
                    <a:pt x="2443" y="0"/>
                    <a:pt x="858" y="2032"/>
                    <a:pt x="233" y="4614"/>
                  </a:cubicBezTo>
                  <a:cubicBezTo>
                    <a:pt x="210" y="4711"/>
                    <a:pt x="187" y="4808"/>
                    <a:pt x="167" y="4907"/>
                  </a:cubicBezTo>
                  <a:cubicBezTo>
                    <a:pt x="86" y="5293"/>
                    <a:pt x="28" y="5690"/>
                    <a:pt x="1" y="6093"/>
                  </a:cubicBezTo>
                  <a:cubicBezTo>
                    <a:pt x="246" y="6486"/>
                    <a:pt x="3095" y="6797"/>
                    <a:pt x="6573" y="6797"/>
                  </a:cubicBezTo>
                  <a:cubicBezTo>
                    <a:pt x="10051" y="6797"/>
                    <a:pt x="12900" y="6486"/>
                    <a:pt x="13146" y="6093"/>
                  </a:cubicBezTo>
                  <a:cubicBezTo>
                    <a:pt x="13062" y="4854"/>
                    <a:pt x="12685" y="3672"/>
                    <a:pt x="12252" y="2685"/>
                  </a:cubicBezTo>
                  <a:cubicBezTo>
                    <a:pt x="12211" y="2592"/>
                    <a:pt x="12170" y="2500"/>
                    <a:pt x="12128" y="2410"/>
                  </a:cubicBezTo>
                  <a:cubicBezTo>
                    <a:pt x="11457" y="965"/>
                    <a:pt x="10704" y="0"/>
                    <a:pt x="10704" y="0"/>
                  </a:cubicBezTo>
                  <a:close/>
                </a:path>
              </a:pathLst>
            </a:custGeom>
            <a:solidFill>
              <a:srgbClr val="ADBA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1"/>
            <p:cNvSpPr/>
            <p:nvPr/>
          </p:nvSpPr>
          <p:spPr>
            <a:xfrm>
              <a:off x="6483100" y="2567000"/>
              <a:ext cx="714325" cy="702200"/>
            </a:xfrm>
            <a:custGeom>
              <a:avLst/>
              <a:gdLst/>
              <a:ahLst/>
              <a:cxnLst/>
              <a:rect l="l" t="t" r="r" b="b"/>
              <a:pathLst>
                <a:path w="28573" h="28088" extrusionOk="0">
                  <a:moveTo>
                    <a:pt x="3582" y="1"/>
                  </a:moveTo>
                  <a:lnTo>
                    <a:pt x="2817" y="4237"/>
                  </a:lnTo>
                  <a:lnTo>
                    <a:pt x="1190" y="13248"/>
                  </a:lnTo>
                  <a:cubicBezTo>
                    <a:pt x="1" y="19834"/>
                    <a:pt x="4181" y="26148"/>
                    <a:pt x="10616" y="27691"/>
                  </a:cubicBezTo>
                  <a:cubicBezTo>
                    <a:pt x="10825" y="27741"/>
                    <a:pt x="11036" y="27785"/>
                    <a:pt x="11248" y="27826"/>
                  </a:cubicBezTo>
                  <a:cubicBezTo>
                    <a:pt x="11317" y="27838"/>
                    <a:pt x="11385" y="27850"/>
                    <a:pt x="11455" y="27862"/>
                  </a:cubicBezTo>
                  <a:cubicBezTo>
                    <a:pt x="11525" y="27874"/>
                    <a:pt x="11593" y="27888"/>
                    <a:pt x="11663" y="27900"/>
                  </a:cubicBezTo>
                  <a:cubicBezTo>
                    <a:pt x="12391" y="28026"/>
                    <a:pt x="13115" y="28088"/>
                    <a:pt x="13830" y="28088"/>
                  </a:cubicBezTo>
                  <a:cubicBezTo>
                    <a:pt x="14872" y="28088"/>
                    <a:pt x="15893" y="27958"/>
                    <a:pt x="16875" y="27711"/>
                  </a:cubicBezTo>
                  <a:cubicBezTo>
                    <a:pt x="16972" y="27688"/>
                    <a:pt x="17070" y="27662"/>
                    <a:pt x="17167" y="27635"/>
                  </a:cubicBezTo>
                  <a:cubicBezTo>
                    <a:pt x="21672" y="26387"/>
                    <a:pt x="25295" y="22665"/>
                    <a:pt x="26181" y="17761"/>
                  </a:cubicBezTo>
                  <a:lnTo>
                    <a:pt x="28573" y="4513"/>
                  </a:lnTo>
                  <a:lnTo>
                    <a:pt x="3582" y="1"/>
                  </a:ln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1"/>
            <p:cNvSpPr/>
            <p:nvPr/>
          </p:nvSpPr>
          <p:spPr>
            <a:xfrm>
              <a:off x="6567225" y="2545200"/>
              <a:ext cx="635575" cy="156400"/>
            </a:xfrm>
            <a:custGeom>
              <a:avLst/>
              <a:gdLst/>
              <a:ahLst/>
              <a:cxnLst/>
              <a:rect l="l" t="t" r="r" b="b"/>
              <a:pathLst>
                <a:path w="25423" h="6256" extrusionOk="0">
                  <a:moveTo>
                    <a:pt x="3970" y="1"/>
                  </a:moveTo>
                  <a:cubicBezTo>
                    <a:pt x="1742" y="1"/>
                    <a:pt x="321" y="290"/>
                    <a:pt x="217" y="873"/>
                  </a:cubicBezTo>
                  <a:cubicBezTo>
                    <a:pt x="0" y="2069"/>
                    <a:pt x="5420" y="4049"/>
                    <a:pt x="12321" y="5294"/>
                  </a:cubicBezTo>
                  <a:cubicBezTo>
                    <a:pt x="15862" y="5934"/>
                    <a:pt x="19106" y="6256"/>
                    <a:pt x="21454" y="6256"/>
                  </a:cubicBezTo>
                  <a:cubicBezTo>
                    <a:pt x="23681" y="6256"/>
                    <a:pt x="25102" y="5966"/>
                    <a:pt x="25208" y="5383"/>
                  </a:cubicBezTo>
                  <a:lnTo>
                    <a:pt x="25208" y="5385"/>
                  </a:lnTo>
                  <a:cubicBezTo>
                    <a:pt x="25423" y="4187"/>
                    <a:pt x="20005" y="2207"/>
                    <a:pt x="13102" y="962"/>
                  </a:cubicBezTo>
                  <a:cubicBezTo>
                    <a:pt x="9561" y="322"/>
                    <a:pt x="6317" y="1"/>
                    <a:pt x="3970" y="1"/>
                  </a:cubicBezTo>
                  <a:close/>
                </a:path>
              </a:pathLst>
            </a:custGeom>
            <a:solidFill>
              <a:srgbClr val="F2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1"/>
            <p:cNvSpPr/>
            <p:nvPr/>
          </p:nvSpPr>
          <p:spPr>
            <a:xfrm>
              <a:off x="6581275" y="2554550"/>
              <a:ext cx="607525" cy="137700"/>
            </a:xfrm>
            <a:custGeom>
              <a:avLst/>
              <a:gdLst/>
              <a:ahLst/>
              <a:cxnLst/>
              <a:rect l="l" t="t" r="r" b="b"/>
              <a:pathLst>
                <a:path w="24301" h="5508" extrusionOk="0">
                  <a:moveTo>
                    <a:pt x="3410" y="0"/>
                  </a:moveTo>
                  <a:cubicBezTo>
                    <a:pt x="682" y="0"/>
                    <a:pt x="44" y="446"/>
                    <a:pt x="21" y="565"/>
                  </a:cubicBezTo>
                  <a:cubicBezTo>
                    <a:pt x="0" y="690"/>
                    <a:pt x="468" y="1354"/>
                    <a:pt x="3166" y="2341"/>
                  </a:cubicBezTo>
                  <a:cubicBezTo>
                    <a:pt x="5432" y="3169"/>
                    <a:pt x="8508" y="3955"/>
                    <a:pt x="11825" y="4554"/>
                  </a:cubicBezTo>
                  <a:cubicBezTo>
                    <a:pt x="15238" y="5169"/>
                    <a:pt x="18458" y="5508"/>
                    <a:pt x="20892" y="5508"/>
                  </a:cubicBezTo>
                  <a:cubicBezTo>
                    <a:pt x="23619" y="5508"/>
                    <a:pt x="24257" y="5062"/>
                    <a:pt x="24278" y="4943"/>
                  </a:cubicBezTo>
                  <a:cubicBezTo>
                    <a:pt x="24301" y="4820"/>
                    <a:pt x="23832" y="4154"/>
                    <a:pt x="21135" y="3168"/>
                  </a:cubicBezTo>
                  <a:cubicBezTo>
                    <a:pt x="18867" y="2339"/>
                    <a:pt x="15792" y="1554"/>
                    <a:pt x="12475" y="955"/>
                  </a:cubicBezTo>
                  <a:cubicBezTo>
                    <a:pt x="9064" y="340"/>
                    <a:pt x="5844" y="0"/>
                    <a:pt x="3410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1"/>
            <p:cNvSpPr/>
            <p:nvPr/>
          </p:nvSpPr>
          <p:spPr>
            <a:xfrm>
              <a:off x="6576975" y="2495475"/>
              <a:ext cx="634125" cy="151975"/>
            </a:xfrm>
            <a:custGeom>
              <a:avLst/>
              <a:gdLst/>
              <a:ahLst/>
              <a:cxnLst/>
              <a:rect l="l" t="t" r="r" b="b"/>
              <a:pathLst>
                <a:path w="25365" h="6079" extrusionOk="0">
                  <a:moveTo>
                    <a:pt x="343" y="0"/>
                  </a:moveTo>
                  <a:cubicBezTo>
                    <a:pt x="336" y="46"/>
                    <a:pt x="327" y="91"/>
                    <a:pt x="319" y="137"/>
                  </a:cubicBezTo>
                  <a:lnTo>
                    <a:pt x="217" y="696"/>
                  </a:lnTo>
                  <a:cubicBezTo>
                    <a:pt x="1" y="1892"/>
                    <a:pt x="5420" y="3872"/>
                    <a:pt x="12322" y="5117"/>
                  </a:cubicBezTo>
                  <a:cubicBezTo>
                    <a:pt x="15864" y="5756"/>
                    <a:pt x="19108" y="6078"/>
                    <a:pt x="21457" y="6078"/>
                  </a:cubicBezTo>
                  <a:cubicBezTo>
                    <a:pt x="23683" y="6078"/>
                    <a:pt x="25103" y="5789"/>
                    <a:pt x="25209" y="5206"/>
                  </a:cubicBezTo>
                  <a:lnTo>
                    <a:pt x="25309" y="4648"/>
                  </a:lnTo>
                  <a:cubicBezTo>
                    <a:pt x="25330" y="4535"/>
                    <a:pt x="25348" y="4425"/>
                    <a:pt x="25365" y="4313"/>
                  </a:cubicBezTo>
                  <a:lnTo>
                    <a:pt x="25365" y="4313"/>
                  </a:lnTo>
                  <a:cubicBezTo>
                    <a:pt x="24905" y="4717"/>
                    <a:pt x="23593" y="4918"/>
                    <a:pt x="21721" y="4918"/>
                  </a:cubicBezTo>
                  <a:cubicBezTo>
                    <a:pt x="19331" y="4918"/>
                    <a:pt x="16029" y="4590"/>
                    <a:pt x="12425" y="3939"/>
                  </a:cubicBezTo>
                  <a:cubicBezTo>
                    <a:pt x="6394" y="2851"/>
                    <a:pt x="1476" y="1212"/>
                    <a:pt x="343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1"/>
            <p:cNvSpPr/>
            <p:nvPr/>
          </p:nvSpPr>
          <p:spPr>
            <a:xfrm>
              <a:off x="6585550" y="2237750"/>
              <a:ext cx="638350" cy="380675"/>
            </a:xfrm>
            <a:custGeom>
              <a:avLst/>
              <a:gdLst/>
              <a:ahLst/>
              <a:cxnLst/>
              <a:rect l="l" t="t" r="r" b="b"/>
              <a:pathLst>
                <a:path w="25534" h="15227" extrusionOk="0">
                  <a:moveTo>
                    <a:pt x="12456" y="1"/>
                  </a:moveTo>
                  <a:cubicBezTo>
                    <a:pt x="6476" y="1"/>
                    <a:pt x="1163" y="4243"/>
                    <a:pt x="0" y="10308"/>
                  </a:cubicBezTo>
                  <a:cubicBezTo>
                    <a:pt x="1133" y="11521"/>
                    <a:pt x="6051" y="13160"/>
                    <a:pt x="12082" y="14248"/>
                  </a:cubicBezTo>
                  <a:cubicBezTo>
                    <a:pt x="15686" y="14899"/>
                    <a:pt x="18988" y="15227"/>
                    <a:pt x="21378" y="15227"/>
                  </a:cubicBezTo>
                  <a:cubicBezTo>
                    <a:pt x="23250" y="15227"/>
                    <a:pt x="24562" y="15026"/>
                    <a:pt x="25022" y="14622"/>
                  </a:cubicBezTo>
                  <a:cubicBezTo>
                    <a:pt x="25534" y="11288"/>
                    <a:pt x="24694" y="8042"/>
                    <a:pt x="22901" y="5461"/>
                  </a:cubicBezTo>
                  <a:cubicBezTo>
                    <a:pt x="21047" y="2790"/>
                    <a:pt x="18177" y="827"/>
                    <a:pt x="14726" y="205"/>
                  </a:cubicBezTo>
                  <a:cubicBezTo>
                    <a:pt x="13964" y="67"/>
                    <a:pt x="13205" y="1"/>
                    <a:pt x="12456" y="1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1"/>
            <p:cNvSpPr/>
            <p:nvPr/>
          </p:nvSpPr>
          <p:spPr>
            <a:xfrm>
              <a:off x="6487875" y="2662925"/>
              <a:ext cx="290925" cy="574125"/>
            </a:xfrm>
            <a:custGeom>
              <a:avLst/>
              <a:gdLst/>
              <a:ahLst/>
              <a:cxnLst/>
              <a:rect l="l" t="t" r="r" b="b"/>
              <a:pathLst>
                <a:path w="11637" h="22965" extrusionOk="0">
                  <a:moveTo>
                    <a:pt x="4908" y="0"/>
                  </a:moveTo>
                  <a:cubicBezTo>
                    <a:pt x="4510" y="0"/>
                    <a:pt x="4104" y="40"/>
                    <a:pt x="3694" y="122"/>
                  </a:cubicBezTo>
                  <a:cubicBezTo>
                    <a:pt x="3056" y="249"/>
                    <a:pt x="2561" y="753"/>
                    <a:pt x="2445" y="1392"/>
                  </a:cubicBezTo>
                  <a:lnTo>
                    <a:pt x="2252" y="2468"/>
                  </a:lnTo>
                  <a:lnTo>
                    <a:pt x="2180" y="2859"/>
                  </a:lnTo>
                  <a:lnTo>
                    <a:pt x="999" y="9411"/>
                  </a:lnTo>
                  <a:cubicBezTo>
                    <a:pt x="1" y="14942"/>
                    <a:pt x="2788" y="20278"/>
                    <a:pt x="7515" y="22762"/>
                  </a:cubicBezTo>
                  <a:cubicBezTo>
                    <a:pt x="7781" y="22901"/>
                    <a:pt x="8058" y="22965"/>
                    <a:pt x="8326" y="22965"/>
                  </a:cubicBezTo>
                  <a:cubicBezTo>
                    <a:pt x="8412" y="22965"/>
                    <a:pt x="8498" y="22958"/>
                    <a:pt x="8582" y="22945"/>
                  </a:cubicBezTo>
                  <a:cubicBezTo>
                    <a:pt x="9466" y="22810"/>
                    <a:pt x="10195" y="21992"/>
                    <a:pt x="10071" y="20982"/>
                  </a:cubicBezTo>
                  <a:cubicBezTo>
                    <a:pt x="10068" y="20972"/>
                    <a:pt x="10068" y="20961"/>
                    <a:pt x="10066" y="20950"/>
                  </a:cubicBezTo>
                  <a:cubicBezTo>
                    <a:pt x="9480" y="16234"/>
                    <a:pt x="10177" y="10996"/>
                    <a:pt x="10898" y="7312"/>
                  </a:cubicBezTo>
                  <a:cubicBezTo>
                    <a:pt x="11637" y="3539"/>
                    <a:pt x="8778" y="156"/>
                    <a:pt x="5160" y="6"/>
                  </a:cubicBezTo>
                  <a:cubicBezTo>
                    <a:pt x="5077" y="2"/>
                    <a:pt x="4993" y="0"/>
                    <a:pt x="4908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1"/>
            <p:cNvSpPr/>
            <p:nvPr/>
          </p:nvSpPr>
          <p:spPr>
            <a:xfrm>
              <a:off x="6616850" y="2662925"/>
              <a:ext cx="175175" cy="574125"/>
            </a:xfrm>
            <a:custGeom>
              <a:avLst/>
              <a:gdLst/>
              <a:ahLst/>
              <a:cxnLst/>
              <a:rect l="l" t="t" r="r" b="b"/>
              <a:pathLst>
                <a:path w="7007" h="22965" extrusionOk="0">
                  <a:moveTo>
                    <a:pt x="261" y="0"/>
                  </a:moveTo>
                  <a:cubicBezTo>
                    <a:pt x="175" y="0"/>
                    <a:pt x="89" y="2"/>
                    <a:pt x="1" y="6"/>
                  </a:cubicBezTo>
                  <a:cubicBezTo>
                    <a:pt x="3619" y="156"/>
                    <a:pt x="6478" y="3539"/>
                    <a:pt x="5739" y="7312"/>
                  </a:cubicBezTo>
                  <a:cubicBezTo>
                    <a:pt x="5018" y="10997"/>
                    <a:pt x="4321" y="16234"/>
                    <a:pt x="4907" y="20949"/>
                  </a:cubicBezTo>
                  <a:cubicBezTo>
                    <a:pt x="4909" y="20961"/>
                    <a:pt x="4910" y="20972"/>
                    <a:pt x="4912" y="20982"/>
                  </a:cubicBezTo>
                  <a:cubicBezTo>
                    <a:pt x="5036" y="21992"/>
                    <a:pt x="4307" y="22810"/>
                    <a:pt x="3423" y="22945"/>
                  </a:cubicBezTo>
                  <a:cubicBezTo>
                    <a:pt x="3508" y="22958"/>
                    <a:pt x="3594" y="22965"/>
                    <a:pt x="3678" y="22965"/>
                  </a:cubicBezTo>
                  <a:cubicBezTo>
                    <a:pt x="4673" y="22965"/>
                    <a:pt x="5560" y="22089"/>
                    <a:pt x="5422" y="20982"/>
                  </a:cubicBezTo>
                  <a:cubicBezTo>
                    <a:pt x="5420" y="20972"/>
                    <a:pt x="5419" y="20961"/>
                    <a:pt x="5417" y="20949"/>
                  </a:cubicBezTo>
                  <a:cubicBezTo>
                    <a:pt x="4833" y="16234"/>
                    <a:pt x="5528" y="10997"/>
                    <a:pt x="6251" y="7312"/>
                  </a:cubicBezTo>
                  <a:cubicBezTo>
                    <a:pt x="7006" y="3451"/>
                    <a:pt x="3998" y="0"/>
                    <a:pt x="261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1"/>
            <p:cNvSpPr/>
            <p:nvPr/>
          </p:nvSpPr>
          <p:spPr>
            <a:xfrm>
              <a:off x="6663675" y="2345200"/>
              <a:ext cx="382100" cy="240775"/>
            </a:xfrm>
            <a:custGeom>
              <a:avLst/>
              <a:gdLst/>
              <a:ahLst/>
              <a:cxnLst/>
              <a:rect l="l" t="t" r="r" b="b"/>
              <a:pathLst>
                <a:path w="15284" h="9631" extrusionOk="0">
                  <a:moveTo>
                    <a:pt x="2935" y="0"/>
                  </a:moveTo>
                  <a:cubicBezTo>
                    <a:pt x="2124" y="0"/>
                    <a:pt x="1376" y="529"/>
                    <a:pt x="1135" y="1346"/>
                  </a:cubicBezTo>
                  <a:lnTo>
                    <a:pt x="295" y="4179"/>
                  </a:lnTo>
                  <a:cubicBezTo>
                    <a:pt x="0" y="5174"/>
                    <a:pt x="568" y="6220"/>
                    <a:pt x="1563" y="6516"/>
                  </a:cubicBezTo>
                  <a:lnTo>
                    <a:pt x="11812" y="9553"/>
                  </a:lnTo>
                  <a:cubicBezTo>
                    <a:pt x="11989" y="9605"/>
                    <a:pt x="12169" y="9630"/>
                    <a:pt x="12345" y="9630"/>
                  </a:cubicBezTo>
                  <a:cubicBezTo>
                    <a:pt x="13157" y="9630"/>
                    <a:pt x="13906" y="9101"/>
                    <a:pt x="14149" y="8283"/>
                  </a:cubicBezTo>
                  <a:lnTo>
                    <a:pt x="14988" y="5451"/>
                  </a:lnTo>
                  <a:cubicBezTo>
                    <a:pt x="15283" y="4456"/>
                    <a:pt x="14715" y="3409"/>
                    <a:pt x="13719" y="3115"/>
                  </a:cubicBezTo>
                  <a:lnTo>
                    <a:pt x="3470" y="78"/>
                  </a:lnTo>
                  <a:cubicBezTo>
                    <a:pt x="3292" y="25"/>
                    <a:pt x="3112" y="0"/>
                    <a:pt x="2935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1"/>
            <p:cNvSpPr/>
            <p:nvPr/>
          </p:nvSpPr>
          <p:spPr>
            <a:xfrm>
              <a:off x="6606775" y="2328350"/>
              <a:ext cx="382125" cy="240750"/>
            </a:xfrm>
            <a:custGeom>
              <a:avLst/>
              <a:gdLst/>
              <a:ahLst/>
              <a:cxnLst/>
              <a:rect l="l" t="t" r="r" b="b"/>
              <a:pathLst>
                <a:path w="15285" h="9630" extrusionOk="0">
                  <a:moveTo>
                    <a:pt x="2936" y="0"/>
                  </a:moveTo>
                  <a:cubicBezTo>
                    <a:pt x="2125" y="0"/>
                    <a:pt x="1377" y="529"/>
                    <a:pt x="1135" y="1346"/>
                  </a:cubicBezTo>
                  <a:lnTo>
                    <a:pt x="295" y="4179"/>
                  </a:lnTo>
                  <a:cubicBezTo>
                    <a:pt x="1" y="5174"/>
                    <a:pt x="569" y="6220"/>
                    <a:pt x="1564" y="6516"/>
                  </a:cubicBezTo>
                  <a:lnTo>
                    <a:pt x="11813" y="9551"/>
                  </a:lnTo>
                  <a:cubicBezTo>
                    <a:pt x="11991" y="9604"/>
                    <a:pt x="12171" y="9629"/>
                    <a:pt x="12348" y="9629"/>
                  </a:cubicBezTo>
                  <a:cubicBezTo>
                    <a:pt x="13159" y="9629"/>
                    <a:pt x="13907" y="9100"/>
                    <a:pt x="14150" y="8283"/>
                  </a:cubicBezTo>
                  <a:lnTo>
                    <a:pt x="14989" y="5451"/>
                  </a:lnTo>
                  <a:cubicBezTo>
                    <a:pt x="15284" y="4456"/>
                    <a:pt x="14716" y="3409"/>
                    <a:pt x="13721" y="3114"/>
                  </a:cubicBezTo>
                  <a:lnTo>
                    <a:pt x="3471" y="78"/>
                  </a:lnTo>
                  <a:cubicBezTo>
                    <a:pt x="3293" y="25"/>
                    <a:pt x="3113" y="0"/>
                    <a:pt x="2936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1"/>
            <p:cNvSpPr/>
            <p:nvPr/>
          </p:nvSpPr>
          <p:spPr>
            <a:xfrm>
              <a:off x="6617200" y="2337675"/>
              <a:ext cx="361250" cy="222100"/>
            </a:xfrm>
            <a:custGeom>
              <a:avLst/>
              <a:gdLst/>
              <a:ahLst/>
              <a:cxnLst/>
              <a:rect l="l" t="t" r="r" b="b"/>
              <a:pathLst>
                <a:path w="14450" h="8884" extrusionOk="0">
                  <a:moveTo>
                    <a:pt x="2518" y="0"/>
                  </a:moveTo>
                  <a:cubicBezTo>
                    <a:pt x="2508" y="0"/>
                    <a:pt x="2498" y="0"/>
                    <a:pt x="2488" y="1"/>
                  </a:cubicBezTo>
                  <a:cubicBezTo>
                    <a:pt x="1830" y="14"/>
                    <a:pt x="1262" y="447"/>
                    <a:pt x="1076" y="1079"/>
                  </a:cubicBezTo>
                  <a:lnTo>
                    <a:pt x="237" y="3912"/>
                  </a:lnTo>
                  <a:cubicBezTo>
                    <a:pt x="0" y="4708"/>
                    <a:pt x="456" y="5547"/>
                    <a:pt x="1253" y="5784"/>
                  </a:cubicBezTo>
                  <a:lnTo>
                    <a:pt x="11502" y="8821"/>
                  </a:lnTo>
                  <a:cubicBezTo>
                    <a:pt x="11643" y="8863"/>
                    <a:pt x="11787" y="8883"/>
                    <a:pt x="11931" y="8883"/>
                  </a:cubicBezTo>
                  <a:cubicBezTo>
                    <a:pt x="11942" y="8883"/>
                    <a:pt x="11952" y="8883"/>
                    <a:pt x="11962" y="8883"/>
                  </a:cubicBezTo>
                  <a:cubicBezTo>
                    <a:pt x="12620" y="8869"/>
                    <a:pt x="13188" y="8436"/>
                    <a:pt x="13374" y="7804"/>
                  </a:cubicBezTo>
                  <a:lnTo>
                    <a:pt x="14213" y="4972"/>
                  </a:lnTo>
                  <a:cubicBezTo>
                    <a:pt x="14449" y="4175"/>
                    <a:pt x="13993" y="3336"/>
                    <a:pt x="13197" y="3100"/>
                  </a:cubicBezTo>
                  <a:lnTo>
                    <a:pt x="2948" y="63"/>
                  </a:lnTo>
                  <a:cubicBezTo>
                    <a:pt x="2808" y="20"/>
                    <a:pt x="2663" y="0"/>
                    <a:pt x="2518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1"/>
            <p:cNvSpPr/>
            <p:nvPr/>
          </p:nvSpPr>
          <p:spPr>
            <a:xfrm>
              <a:off x="6648825" y="2370300"/>
              <a:ext cx="58900" cy="92675"/>
            </a:xfrm>
            <a:custGeom>
              <a:avLst/>
              <a:gdLst/>
              <a:ahLst/>
              <a:cxnLst/>
              <a:rect l="l" t="t" r="r" b="b"/>
              <a:pathLst>
                <a:path w="2356" h="3707" extrusionOk="0">
                  <a:moveTo>
                    <a:pt x="1501" y="0"/>
                  </a:moveTo>
                  <a:cubicBezTo>
                    <a:pt x="1169" y="0"/>
                    <a:pt x="864" y="216"/>
                    <a:pt x="765" y="548"/>
                  </a:cubicBezTo>
                  <a:lnTo>
                    <a:pt x="121" y="2723"/>
                  </a:lnTo>
                  <a:cubicBezTo>
                    <a:pt x="0" y="3129"/>
                    <a:pt x="232" y="3555"/>
                    <a:pt x="638" y="3674"/>
                  </a:cubicBezTo>
                  <a:cubicBezTo>
                    <a:pt x="711" y="3696"/>
                    <a:pt x="785" y="3707"/>
                    <a:pt x="857" y="3707"/>
                  </a:cubicBezTo>
                  <a:cubicBezTo>
                    <a:pt x="1188" y="3707"/>
                    <a:pt x="1493" y="3491"/>
                    <a:pt x="1591" y="3158"/>
                  </a:cubicBezTo>
                  <a:lnTo>
                    <a:pt x="2234" y="984"/>
                  </a:lnTo>
                  <a:cubicBezTo>
                    <a:pt x="2356" y="578"/>
                    <a:pt x="2124" y="151"/>
                    <a:pt x="1718" y="32"/>
                  </a:cubicBezTo>
                  <a:cubicBezTo>
                    <a:pt x="1646" y="10"/>
                    <a:pt x="1572" y="0"/>
                    <a:pt x="1501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1"/>
            <p:cNvSpPr/>
            <p:nvPr/>
          </p:nvSpPr>
          <p:spPr>
            <a:xfrm>
              <a:off x="6796425" y="2413275"/>
              <a:ext cx="58875" cy="92700"/>
            </a:xfrm>
            <a:custGeom>
              <a:avLst/>
              <a:gdLst/>
              <a:ahLst/>
              <a:cxnLst/>
              <a:rect l="l" t="t" r="r" b="b"/>
              <a:pathLst>
                <a:path w="2355" h="3708" extrusionOk="0">
                  <a:moveTo>
                    <a:pt x="1500" y="0"/>
                  </a:moveTo>
                  <a:cubicBezTo>
                    <a:pt x="1169" y="0"/>
                    <a:pt x="864" y="216"/>
                    <a:pt x="764" y="550"/>
                  </a:cubicBezTo>
                  <a:lnTo>
                    <a:pt x="120" y="2723"/>
                  </a:lnTo>
                  <a:cubicBezTo>
                    <a:pt x="1" y="3129"/>
                    <a:pt x="232" y="3555"/>
                    <a:pt x="638" y="3676"/>
                  </a:cubicBezTo>
                  <a:cubicBezTo>
                    <a:pt x="711" y="3697"/>
                    <a:pt x="784" y="3708"/>
                    <a:pt x="855" y="3708"/>
                  </a:cubicBezTo>
                  <a:cubicBezTo>
                    <a:pt x="1186" y="3708"/>
                    <a:pt x="1491" y="3492"/>
                    <a:pt x="1590" y="3158"/>
                  </a:cubicBezTo>
                  <a:lnTo>
                    <a:pt x="2235" y="985"/>
                  </a:lnTo>
                  <a:cubicBezTo>
                    <a:pt x="2354" y="579"/>
                    <a:pt x="2123" y="153"/>
                    <a:pt x="1717" y="32"/>
                  </a:cubicBezTo>
                  <a:cubicBezTo>
                    <a:pt x="1644" y="10"/>
                    <a:pt x="1571" y="0"/>
                    <a:pt x="1500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1"/>
            <p:cNvSpPr/>
            <p:nvPr/>
          </p:nvSpPr>
          <p:spPr>
            <a:xfrm>
              <a:off x="6831125" y="2259625"/>
              <a:ext cx="202075" cy="116650"/>
            </a:xfrm>
            <a:custGeom>
              <a:avLst/>
              <a:gdLst/>
              <a:ahLst/>
              <a:cxnLst/>
              <a:rect l="l" t="t" r="r" b="b"/>
              <a:pathLst>
                <a:path w="8083" h="4666" extrusionOk="0">
                  <a:moveTo>
                    <a:pt x="3015" y="1"/>
                  </a:moveTo>
                  <a:cubicBezTo>
                    <a:pt x="1613" y="1"/>
                    <a:pt x="515" y="497"/>
                    <a:pt x="298" y="1343"/>
                  </a:cubicBezTo>
                  <a:cubicBezTo>
                    <a:pt x="0" y="2508"/>
                    <a:pt x="1491" y="3897"/>
                    <a:pt x="3626" y="4443"/>
                  </a:cubicBezTo>
                  <a:cubicBezTo>
                    <a:pt x="4213" y="4594"/>
                    <a:pt x="4788" y="4665"/>
                    <a:pt x="5319" y="4665"/>
                  </a:cubicBezTo>
                  <a:cubicBezTo>
                    <a:pt x="6332" y="4665"/>
                    <a:pt x="7186" y="4406"/>
                    <a:pt x="7665" y="3944"/>
                  </a:cubicBezTo>
                  <a:cubicBezTo>
                    <a:pt x="7848" y="3765"/>
                    <a:pt x="7975" y="3557"/>
                    <a:pt x="8036" y="3323"/>
                  </a:cubicBezTo>
                  <a:cubicBezTo>
                    <a:pt x="8072" y="3182"/>
                    <a:pt x="8083" y="3036"/>
                    <a:pt x="8067" y="2891"/>
                  </a:cubicBezTo>
                  <a:cubicBezTo>
                    <a:pt x="7963" y="1834"/>
                    <a:pt x="6585" y="704"/>
                    <a:pt x="4708" y="222"/>
                  </a:cubicBezTo>
                  <a:cubicBezTo>
                    <a:pt x="4121" y="72"/>
                    <a:pt x="3546" y="1"/>
                    <a:pt x="3015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1"/>
            <p:cNvSpPr/>
            <p:nvPr/>
          </p:nvSpPr>
          <p:spPr>
            <a:xfrm>
              <a:off x="7014775" y="2331875"/>
              <a:ext cx="18400" cy="26350"/>
            </a:xfrm>
            <a:custGeom>
              <a:avLst/>
              <a:gdLst/>
              <a:ahLst/>
              <a:cxnLst/>
              <a:rect l="l" t="t" r="r" b="b"/>
              <a:pathLst>
                <a:path w="736" h="1054" extrusionOk="0">
                  <a:moveTo>
                    <a:pt x="721" y="1"/>
                  </a:moveTo>
                  <a:cubicBezTo>
                    <a:pt x="399" y="4"/>
                    <a:pt x="126" y="170"/>
                    <a:pt x="58" y="433"/>
                  </a:cubicBezTo>
                  <a:cubicBezTo>
                    <a:pt x="0" y="655"/>
                    <a:pt x="109" y="891"/>
                    <a:pt x="319" y="1054"/>
                  </a:cubicBezTo>
                  <a:cubicBezTo>
                    <a:pt x="502" y="875"/>
                    <a:pt x="629" y="667"/>
                    <a:pt x="690" y="433"/>
                  </a:cubicBezTo>
                  <a:cubicBezTo>
                    <a:pt x="726" y="292"/>
                    <a:pt x="735" y="146"/>
                    <a:pt x="721" y="1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1"/>
            <p:cNvSpPr/>
            <p:nvPr/>
          </p:nvSpPr>
          <p:spPr>
            <a:xfrm>
              <a:off x="6968050" y="2474475"/>
              <a:ext cx="50825" cy="77725"/>
            </a:xfrm>
            <a:custGeom>
              <a:avLst/>
              <a:gdLst/>
              <a:ahLst/>
              <a:cxnLst/>
              <a:rect l="l" t="t" r="r" b="b"/>
              <a:pathLst>
                <a:path w="2033" h="3109" extrusionOk="0">
                  <a:moveTo>
                    <a:pt x="1011" y="0"/>
                  </a:moveTo>
                  <a:cubicBezTo>
                    <a:pt x="865" y="0"/>
                    <a:pt x="730" y="96"/>
                    <a:pt x="686" y="244"/>
                  </a:cubicBezTo>
                  <a:lnTo>
                    <a:pt x="53" y="2382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1277" y="3100"/>
                  </a:lnTo>
                  <a:cubicBezTo>
                    <a:pt x="1297" y="3106"/>
                    <a:pt x="1312" y="3109"/>
                    <a:pt x="1324" y="3109"/>
                  </a:cubicBezTo>
                  <a:cubicBezTo>
                    <a:pt x="1424" y="3109"/>
                    <a:pt x="1298" y="2926"/>
                    <a:pt x="1345" y="2766"/>
                  </a:cubicBezTo>
                  <a:lnTo>
                    <a:pt x="1978" y="627"/>
                  </a:lnTo>
                  <a:cubicBezTo>
                    <a:pt x="2033" y="447"/>
                    <a:pt x="1930" y="257"/>
                    <a:pt x="1750" y="204"/>
                  </a:cubicBezTo>
                  <a:lnTo>
                    <a:pt x="1109" y="15"/>
                  </a:lnTo>
                  <a:cubicBezTo>
                    <a:pt x="1076" y="5"/>
                    <a:pt x="1043" y="0"/>
                    <a:pt x="1011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1"/>
            <p:cNvSpPr/>
            <p:nvPr/>
          </p:nvSpPr>
          <p:spPr>
            <a:xfrm>
              <a:off x="6981225" y="2478250"/>
              <a:ext cx="45925" cy="73900"/>
            </a:xfrm>
            <a:custGeom>
              <a:avLst/>
              <a:gdLst/>
              <a:ahLst/>
              <a:cxnLst/>
              <a:rect l="l" t="t" r="r" b="b"/>
              <a:pathLst>
                <a:path w="1837" h="2956" extrusionOk="0">
                  <a:moveTo>
                    <a:pt x="1013" y="1"/>
                  </a:moveTo>
                  <a:cubicBezTo>
                    <a:pt x="866" y="1"/>
                    <a:pt x="731" y="97"/>
                    <a:pt x="688" y="244"/>
                  </a:cubicBezTo>
                  <a:lnTo>
                    <a:pt x="53" y="2383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726" y="2942"/>
                  </a:lnTo>
                  <a:cubicBezTo>
                    <a:pt x="758" y="2951"/>
                    <a:pt x="790" y="2956"/>
                    <a:pt x="822" y="2956"/>
                  </a:cubicBezTo>
                  <a:cubicBezTo>
                    <a:pt x="969" y="2956"/>
                    <a:pt x="1105" y="2860"/>
                    <a:pt x="1150" y="2712"/>
                  </a:cubicBezTo>
                  <a:lnTo>
                    <a:pt x="1783" y="574"/>
                  </a:lnTo>
                  <a:cubicBezTo>
                    <a:pt x="1836" y="394"/>
                    <a:pt x="1733" y="205"/>
                    <a:pt x="1553" y="150"/>
                  </a:cubicBezTo>
                  <a:lnTo>
                    <a:pt x="1111" y="15"/>
                  </a:lnTo>
                  <a:cubicBezTo>
                    <a:pt x="1078" y="5"/>
                    <a:pt x="1045" y="1"/>
                    <a:pt x="1013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1"/>
            <p:cNvSpPr/>
            <p:nvPr/>
          </p:nvSpPr>
          <p:spPr>
            <a:xfrm>
              <a:off x="7000600" y="2281000"/>
              <a:ext cx="81250" cy="232325"/>
            </a:xfrm>
            <a:custGeom>
              <a:avLst/>
              <a:gdLst/>
              <a:ahLst/>
              <a:cxnLst/>
              <a:rect l="l" t="t" r="r" b="b"/>
              <a:pathLst>
                <a:path w="3250" h="9293" extrusionOk="0">
                  <a:moveTo>
                    <a:pt x="2928" y="0"/>
                  </a:moveTo>
                  <a:cubicBezTo>
                    <a:pt x="2804" y="0"/>
                    <a:pt x="2690" y="81"/>
                    <a:pt x="2653" y="206"/>
                  </a:cubicBezTo>
                  <a:lnTo>
                    <a:pt x="45" y="8923"/>
                  </a:lnTo>
                  <a:cubicBezTo>
                    <a:pt x="1" y="9076"/>
                    <a:pt x="87" y="9237"/>
                    <a:pt x="240" y="9281"/>
                  </a:cubicBezTo>
                  <a:cubicBezTo>
                    <a:pt x="268" y="9289"/>
                    <a:pt x="295" y="9293"/>
                    <a:pt x="322" y="9293"/>
                  </a:cubicBezTo>
                  <a:cubicBezTo>
                    <a:pt x="446" y="9293"/>
                    <a:pt x="560" y="9212"/>
                    <a:pt x="598" y="9087"/>
                  </a:cubicBezTo>
                  <a:lnTo>
                    <a:pt x="3205" y="370"/>
                  </a:lnTo>
                  <a:cubicBezTo>
                    <a:pt x="3250" y="217"/>
                    <a:pt x="3164" y="58"/>
                    <a:pt x="3011" y="12"/>
                  </a:cubicBezTo>
                  <a:cubicBezTo>
                    <a:pt x="2983" y="4"/>
                    <a:pt x="2955" y="0"/>
                    <a:pt x="2928" y="0"/>
                  </a:cubicBezTo>
                  <a:close/>
                </a:path>
              </a:pathLst>
            </a:custGeom>
            <a:solidFill>
              <a:srgbClr val="F2F5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1"/>
            <p:cNvSpPr/>
            <p:nvPr/>
          </p:nvSpPr>
          <p:spPr>
            <a:xfrm>
              <a:off x="6684150" y="3257875"/>
              <a:ext cx="302125" cy="78425"/>
            </a:xfrm>
            <a:custGeom>
              <a:avLst/>
              <a:gdLst/>
              <a:ahLst/>
              <a:cxnLst/>
              <a:rect l="l" t="t" r="r" b="b"/>
              <a:pathLst>
                <a:path w="12085" h="3137" extrusionOk="0">
                  <a:moveTo>
                    <a:pt x="9125" y="0"/>
                  </a:moveTo>
                  <a:cubicBezTo>
                    <a:pt x="9028" y="26"/>
                    <a:pt x="8931" y="53"/>
                    <a:pt x="8833" y="76"/>
                  </a:cubicBezTo>
                  <a:cubicBezTo>
                    <a:pt x="8971" y="736"/>
                    <a:pt x="9084" y="1544"/>
                    <a:pt x="9101" y="2454"/>
                  </a:cubicBezTo>
                  <a:cubicBezTo>
                    <a:pt x="7409" y="2738"/>
                    <a:pt x="5925" y="2839"/>
                    <a:pt x="4667" y="2839"/>
                  </a:cubicBezTo>
                  <a:cubicBezTo>
                    <a:pt x="2285" y="2839"/>
                    <a:pt x="710" y="2475"/>
                    <a:pt x="67" y="2292"/>
                  </a:cubicBezTo>
                  <a:cubicBezTo>
                    <a:pt x="43" y="2387"/>
                    <a:pt x="22" y="2484"/>
                    <a:pt x="0" y="2583"/>
                  </a:cubicBezTo>
                  <a:cubicBezTo>
                    <a:pt x="679" y="2775"/>
                    <a:pt x="2276" y="3137"/>
                    <a:pt x="4669" y="3137"/>
                  </a:cubicBezTo>
                  <a:cubicBezTo>
                    <a:pt x="5975" y="3137"/>
                    <a:pt x="7518" y="3029"/>
                    <a:pt x="9278" y="2725"/>
                  </a:cubicBezTo>
                  <a:lnTo>
                    <a:pt x="9404" y="2704"/>
                  </a:lnTo>
                  <a:lnTo>
                    <a:pt x="9402" y="2577"/>
                  </a:lnTo>
                  <a:cubicBezTo>
                    <a:pt x="9398" y="2054"/>
                    <a:pt x="9361" y="1565"/>
                    <a:pt x="9307" y="1113"/>
                  </a:cubicBezTo>
                  <a:cubicBezTo>
                    <a:pt x="9749" y="1101"/>
                    <a:pt x="10950" y="1006"/>
                    <a:pt x="12085" y="361"/>
                  </a:cubicBezTo>
                  <a:cubicBezTo>
                    <a:pt x="12044" y="268"/>
                    <a:pt x="12003" y="176"/>
                    <a:pt x="11962" y="86"/>
                  </a:cubicBezTo>
                  <a:cubicBezTo>
                    <a:pt x="10858" y="723"/>
                    <a:pt x="9654" y="806"/>
                    <a:pt x="9267" y="815"/>
                  </a:cubicBezTo>
                  <a:cubicBezTo>
                    <a:pt x="9227" y="523"/>
                    <a:pt x="9177" y="250"/>
                    <a:pt x="9125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1"/>
            <p:cNvSpPr/>
            <p:nvPr/>
          </p:nvSpPr>
          <p:spPr>
            <a:xfrm>
              <a:off x="6679525" y="3352075"/>
              <a:ext cx="329550" cy="31750"/>
            </a:xfrm>
            <a:custGeom>
              <a:avLst/>
              <a:gdLst/>
              <a:ahLst/>
              <a:cxnLst/>
              <a:rect l="l" t="t" r="r" b="b"/>
              <a:pathLst>
                <a:path w="13182" h="1270" extrusionOk="0">
                  <a:moveTo>
                    <a:pt x="19" y="1"/>
                  </a:moveTo>
                  <a:cubicBezTo>
                    <a:pt x="7" y="169"/>
                    <a:pt x="1" y="338"/>
                    <a:pt x="1" y="510"/>
                  </a:cubicBezTo>
                  <a:cubicBezTo>
                    <a:pt x="1" y="929"/>
                    <a:pt x="2951" y="1270"/>
                    <a:pt x="6591" y="1270"/>
                  </a:cubicBezTo>
                  <a:cubicBezTo>
                    <a:pt x="10231" y="1270"/>
                    <a:pt x="13182" y="929"/>
                    <a:pt x="13182" y="510"/>
                  </a:cubicBezTo>
                  <a:cubicBezTo>
                    <a:pt x="13182" y="338"/>
                    <a:pt x="13176" y="169"/>
                    <a:pt x="13164" y="1"/>
                  </a:cubicBezTo>
                  <a:cubicBezTo>
                    <a:pt x="12918" y="394"/>
                    <a:pt x="10070" y="705"/>
                    <a:pt x="6591" y="705"/>
                  </a:cubicBezTo>
                  <a:cubicBezTo>
                    <a:pt x="3113" y="705"/>
                    <a:pt x="264" y="394"/>
                    <a:pt x="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1"/>
            <p:cNvSpPr/>
            <p:nvPr/>
          </p:nvSpPr>
          <p:spPr>
            <a:xfrm>
              <a:off x="6679975" y="3199775"/>
              <a:ext cx="328650" cy="169925"/>
            </a:xfrm>
            <a:custGeom>
              <a:avLst/>
              <a:gdLst/>
              <a:ahLst/>
              <a:cxnLst/>
              <a:rect l="l" t="t" r="r" b="b"/>
              <a:pathLst>
                <a:path w="13146" h="6797" extrusionOk="0">
                  <a:moveTo>
                    <a:pt x="2443" y="0"/>
                  </a:moveTo>
                  <a:cubicBezTo>
                    <a:pt x="2443" y="0"/>
                    <a:pt x="858" y="2032"/>
                    <a:pt x="233" y="4614"/>
                  </a:cubicBezTo>
                  <a:cubicBezTo>
                    <a:pt x="210" y="4711"/>
                    <a:pt x="187" y="4808"/>
                    <a:pt x="167" y="4907"/>
                  </a:cubicBezTo>
                  <a:cubicBezTo>
                    <a:pt x="86" y="5293"/>
                    <a:pt x="28" y="5690"/>
                    <a:pt x="1" y="6093"/>
                  </a:cubicBezTo>
                  <a:cubicBezTo>
                    <a:pt x="246" y="6486"/>
                    <a:pt x="3095" y="6797"/>
                    <a:pt x="6573" y="6797"/>
                  </a:cubicBezTo>
                  <a:cubicBezTo>
                    <a:pt x="10051" y="6797"/>
                    <a:pt x="12900" y="6486"/>
                    <a:pt x="13146" y="6093"/>
                  </a:cubicBezTo>
                  <a:cubicBezTo>
                    <a:pt x="13062" y="4854"/>
                    <a:pt x="12685" y="3672"/>
                    <a:pt x="12252" y="2685"/>
                  </a:cubicBezTo>
                  <a:cubicBezTo>
                    <a:pt x="12211" y="2592"/>
                    <a:pt x="12170" y="2500"/>
                    <a:pt x="12128" y="2410"/>
                  </a:cubicBezTo>
                  <a:cubicBezTo>
                    <a:pt x="11457" y="965"/>
                    <a:pt x="10704" y="0"/>
                    <a:pt x="107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1"/>
            <p:cNvSpPr/>
            <p:nvPr/>
          </p:nvSpPr>
          <p:spPr>
            <a:xfrm>
              <a:off x="6483100" y="2567000"/>
              <a:ext cx="714325" cy="702200"/>
            </a:xfrm>
            <a:custGeom>
              <a:avLst/>
              <a:gdLst/>
              <a:ahLst/>
              <a:cxnLst/>
              <a:rect l="l" t="t" r="r" b="b"/>
              <a:pathLst>
                <a:path w="28573" h="28088" extrusionOk="0">
                  <a:moveTo>
                    <a:pt x="3582" y="1"/>
                  </a:moveTo>
                  <a:lnTo>
                    <a:pt x="2817" y="4237"/>
                  </a:lnTo>
                  <a:lnTo>
                    <a:pt x="1190" y="13248"/>
                  </a:lnTo>
                  <a:cubicBezTo>
                    <a:pt x="1" y="19834"/>
                    <a:pt x="4181" y="26148"/>
                    <a:pt x="10616" y="27691"/>
                  </a:cubicBezTo>
                  <a:cubicBezTo>
                    <a:pt x="10825" y="27741"/>
                    <a:pt x="11036" y="27785"/>
                    <a:pt x="11248" y="27826"/>
                  </a:cubicBezTo>
                  <a:cubicBezTo>
                    <a:pt x="11317" y="27838"/>
                    <a:pt x="11385" y="27850"/>
                    <a:pt x="11455" y="27862"/>
                  </a:cubicBezTo>
                  <a:cubicBezTo>
                    <a:pt x="11525" y="27874"/>
                    <a:pt x="11593" y="27888"/>
                    <a:pt x="11663" y="27900"/>
                  </a:cubicBezTo>
                  <a:cubicBezTo>
                    <a:pt x="12391" y="28026"/>
                    <a:pt x="13115" y="28088"/>
                    <a:pt x="13830" y="28088"/>
                  </a:cubicBezTo>
                  <a:cubicBezTo>
                    <a:pt x="14872" y="28088"/>
                    <a:pt x="15893" y="27958"/>
                    <a:pt x="16875" y="27711"/>
                  </a:cubicBezTo>
                  <a:cubicBezTo>
                    <a:pt x="16972" y="27688"/>
                    <a:pt x="17070" y="27662"/>
                    <a:pt x="17167" y="27635"/>
                  </a:cubicBezTo>
                  <a:cubicBezTo>
                    <a:pt x="21672" y="26387"/>
                    <a:pt x="25295" y="22665"/>
                    <a:pt x="26181" y="17761"/>
                  </a:cubicBezTo>
                  <a:lnTo>
                    <a:pt x="28573" y="4513"/>
                  </a:lnTo>
                  <a:lnTo>
                    <a:pt x="35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1"/>
            <p:cNvSpPr/>
            <p:nvPr/>
          </p:nvSpPr>
          <p:spPr>
            <a:xfrm>
              <a:off x="6567225" y="2545200"/>
              <a:ext cx="635575" cy="156400"/>
            </a:xfrm>
            <a:custGeom>
              <a:avLst/>
              <a:gdLst/>
              <a:ahLst/>
              <a:cxnLst/>
              <a:rect l="l" t="t" r="r" b="b"/>
              <a:pathLst>
                <a:path w="25423" h="6256" extrusionOk="0">
                  <a:moveTo>
                    <a:pt x="3970" y="1"/>
                  </a:moveTo>
                  <a:cubicBezTo>
                    <a:pt x="1742" y="1"/>
                    <a:pt x="321" y="290"/>
                    <a:pt x="217" y="873"/>
                  </a:cubicBezTo>
                  <a:cubicBezTo>
                    <a:pt x="0" y="2069"/>
                    <a:pt x="5420" y="4049"/>
                    <a:pt x="12321" y="5294"/>
                  </a:cubicBezTo>
                  <a:cubicBezTo>
                    <a:pt x="15862" y="5934"/>
                    <a:pt x="19106" y="6256"/>
                    <a:pt x="21454" y="6256"/>
                  </a:cubicBezTo>
                  <a:cubicBezTo>
                    <a:pt x="23681" y="6256"/>
                    <a:pt x="25102" y="5966"/>
                    <a:pt x="25208" y="5383"/>
                  </a:cubicBezTo>
                  <a:lnTo>
                    <a:pt x="25208" y="5385"/>
                  </a:lnTo>
                  <a:cubicBezTo>
                    <a:pt x="25423" y="4187"/>
                    <a:pt x="20005" y="2207"/>
                    <a:pt x="13102" y="962"/>
                  </a:cubicBezTo>
                  <a:cubicBezTo>
                    <a:pt x="9561" y="322"/>
                    <a:pt x="6317" y="1"/>
                    <a:pt x="39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1"/>
            <p:cNvSpPr/>
            <p:nvPr/>
          </p:nvSpPr>
          <p:spPr>
            <a:xfrm>
              <a:off x="6581275" y="2554550"/>
              <a:ext cx="607525" cy="137700"/>
            </a:xfrm>
            <a:custGeom>
              <a:avLst/>
              <a:gdLst/>
              <a:ahLst/>
              <a:cxnLst/>
              <a:rect l="l" t="t" r="r" b="b"/>
              <a:pathLst>
                <a:path w="24301" h="5508" extrusionOk="0">
                  <a:moveTo>
                    <a:pt x="3410" y="0"/>
                  </a:moveTo>
                  <a:cubicBezTo>
                    <a:pt x="682" y="0"/>
                    <a:pt x="44" y="446"/>
                    <a:pt x="21" y="565"/>
                  </a:cubicBezTo>
                  <a:cubicBezTo>
                    <a:pt x="0" y="690"/>
                    <a:pt x="468" y="1354"/>
                    <a:pt x="3166" y="2341"/>
                  </a:cubicBezTo>
                  <a:cubicBezTo>
                    <a:pt x="5432" y="3169"/>
                    <a:pt x="8508" y="3955"/>
                    <a:pt x="11825" y="4554"/>
                  </a:cubicBezTo>
                  <a:cubicBezTo>
                    <a:pt x="15238" y="5169"/>
                    <a:pt x="18458" y="5508"/>
                    <a:pt x="20892" y="5508"/>
                  </a:cubicBezTo>
                  <a:cubicBezTo>
                    <a:pt x="23619" y="5508"/>
                    <a:pt x="24257" y="5062"/>
                    <a:pt x="24278" y="4943"/>
                  </a:cubicBezTo>
                  <a:cubicBezTo>
                    <a:pt x="24301" y="4820"/>
                    <a:pt x="23832" y="4154"/>
                    <a:pt x="21135" y="3168"/>
                  </a:cubicBezTo>
                  <a:cubicBezTo>
                    <a:pt x="18867" y="2339"/>
                    <a:pt x="15792" y="1554"/>
                    <a:pt x="12475" y="955"/>
                  </a:cubicBezTo>
                  <a:cubicBezTo>
                    <a:pt x="9064" y="340"/>
                    <a:pt x="5844" y="0"/>
                    <a:pt x="34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1"/>
            <p:cNvSpPr/>
            <p:nvPr/>
          </p:nvSpPr>
          <p:spPr>
            <a:xfrm>
              <a:off x="6576975" y="2495475"/>
              <a:ext cx="634125" cy="151975"/>
            </a:xfrm>
            <a:custGeom>
              <a:avLst/>
              <a:gdLst/>
              <a:ahLst/>
              <a:cxnLst/>
              <a:rect l="l" t="t" r="r" b="b"/>
              <a:pathLst>
                <a:path w="25365" h="6079" extrusionOk="0">
                  <a:moveTo>
                    <a:pt x="343" y="0"/>
                  </a:moveTo>
                  <a:cubicBezTo>
                    <a:pt x="336" y="46"/>
                    <a:pt x="327" y="91"/>
                    <a:pt x="319" y="137"/>
                  </a:cubicBezTo>
                  <a:lnTo>
                    <a:pt x="217" y="696"/>
                  </a:lnTo>
                  <a:cubicBezTo>
                    <a:pt x="1" y="1892"/>
                    <a:pt x="5420" y="3872"/>
                    <a:pt x="12322" y="5117"/>
                  </a:cubicBezTo>
                  <a:cubicBezTo>
                    <a:pt x="15864" y="5756"/>
                    <a:pt x="19108" y="6078"/>
                    <a:pt x="21457" y="6078"/>
                  </a:cubicBezTo>
                  <a:cubicBezTo>
                    <a:pt x="23683" y="6078"/>
                    <a:pt x="25103" y="5789"/>
                    <a:pt x="25209" y="5206"/>
                  </a:cubicBezTo>
                  <a:lnTo>
                    <a:pt x="25309" y="4648"/>
                  </a:lnTo>
                  <a:cubicBezTo>
                    <a:pt x="25330" y="4535"/>
                    <a:pt x="25348" y="4425"/>
                    <a:pt x="25365" y="4313"/>
                  </a:cubicBezTo>
                  <a:lnTo>
                    <a:pt x="25365" y="4313"/>
                  </a:lnTo>
                  <a:cubicBezTo>
                    <a:pt x="24905" y="4717"/>
                    <a:pt x="23593" y="4918"/>
                    <a:pt x="21721" y="4918"/>
                  </a:cubicBezTo>
                  <a:cubicBezTo>
                    <a:pt x="19331" y="4918"/>
                    <a:pt x="16029" y="4590"/>
                    <a:pt x="12425" y="3939"/>
                  </a:cubicBezTo>
                  <a:cubicBezTo>
                    <a:pt x="6394" y="2851"/>
                    <a:pt x="1476" y="1212"/>
                    <a:pt x="3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1"/>
            <p:cNvSpPr/>
            <p:nvPr/>
          </p:nvSpPr>
          <p:spPr>
            <a:xfrm>
              <a:off x="6585550" y="2237750"/>
              <a:ext cx="638350" cy="380675"/>
            </a:xfrm>
            <a:custGeom>
              <a:avLst/>
              <a:gdLst/>
              <a:ahLst/>
              <a:cxnLst/>
              <a:rect l="l" t="t" r="r" b="b"/>
              <a:pathLst>
                <a:path w="25534" h="15227" extrusionOk="0">
                  <a:moveTo>
                    <a:pt x="12456" y="1"/>
                  </a:moveTo>
                  <a:cubicBezTo>
                    <a:pt x="6476" y="1"/>
                    <a:pt x="1163" y="4243"/>
                    <a:pt x="0" y="10308"/>
                  </a:cubicBezTo>
                  <a:cubicBezTo>
                    <a:pt x="1133" y="11521"/>
                    <a:pt x="6051" y="13160"/>
                    <a:pt x="12082" y="14248"/>
                  </a:cubicBezTo>
                  <a:cubicBezTo>
                    <a:pt x="15686" y="14899"/>
                    <a:pt x="18988" y="15227"/>
                    <a:pt x="21378" y="15227"/>
                  </a:cubicBezTo>
                  <a:cubicBezTo>
                    <a:pt x="23250" y="15227"/>
                    <a:pt x="24562" y="15026"/>
                    <a:pt x="25022" y="14622"/>
                  </a:cubicBezTo>
                  <a:cubicBezTo>
                    <a:pt x="25534" y="11288"/>
                    <a:pt x="24694" y="8042"/>
                    <a:pt x="22901" y="5461"/>
                  </a:cubicBezTo>
                  <a:cubicBezTo>
                    <a:pt x="21047" y="2790"/>
                    <a:pt x="18177" y="827"/>
                    <a:pt x="14726" y="205"/>
                  </a:cubicBezTo>
                  <a:cubicBezTo>
                    <a:pt x="13964" y="67"/>
                    <a:pt x="13205" y="1"/>
                    <a:pt x="124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1"/>
            <p:cNvSpPr/>
            <p:nvPr/>
          </p:nvSpPr>
          <p:spPr>
            <a:xfrm>
              <a:off x="6487875" y="2662925"/>
              <a:ext cx="290925" cy="574125"/>
            </a:xfrm>
            <a:custGeom>
              <a:avLst/>
              <a:gdLst/>
              <a:ahLst/>
              <a:cxnLst/>
              <a:rect l="l" t="t" r="r" b="b"/>
              <a:pathLst>
                <a:path w="11637" h="22965" extrusionOk="0">
                  <a:moveTo>
                    <a:pt x="4908" y="0"/>
                  </a:moveTo>
                  <a:cubicBezTo>
                    <a:pt x="4510" y="0"/>
                    <a:pt x="4106" y="40"/>
                    <a:pt x="3694" y="122"/>
                  </a:cubicBezTo>
                  <a:cubicBezTo>
                    <a:pt x="3056" y="249"/>
                    <a:pt x="2562" y="753"/>
                    <a:pt x="2445" y="1394"/>
                  </a:cubicBezTo>
                  <a:lnTo>
                    <a:pt x="2252" y="2468"/>
                  </a:lnTo>
                  <a:lnTo>
                    <a:pt x="2182" y="2859"/>
                  </a:lnTo>
                  <a:lnTo>
                    <a:pt x="1671" y="5682"/>
                  </a:lnTo>
                  <a:lnTo>
                    <a:pt x="1465" y="6829"/>
                  </a:lnTo>
                  <a:lnTo>
                    <a:pt x="999" y="9411"/>
                  </a:lnTo>
                  <a:cubicBezTo>
                    <a:pt x="1" y="14942"/>
                    <a:pt x="2788" y="20278"/>
                    <a:pt x="7517" y="22762"/>
                  </a:cubicBezTo>
                  <a:cubicBezTo>
                    <a:pt x="7783" y="22901"/>
                    <a:pt x="8059" y="22964"/>
                    <a:pt x="8328" y="22964"/>
                  </a:cubicBezTo>
                  <a:cubicBezTo>
                    <a:pt x="8413" y="22964"/>
                    <a:pt x="8498" y="22958"/>
                    <a:pt x="8582" y="22945"/>
                  </a:cubicBezTo>
                  <a:cubicBezTo>
                    <a:pt x="9466" y="22810"/>
                    <a:pt x="10196" y="21992"/>
                    <a:pt x="10071" y="20982"/>
                  </a:cubicBezTo>
                  <a:cubicBezTo>
                    <a:pt x="10069" y="20972"/>
                    <a:pt x="10068" y="20961"/>
                    <a:pt x="10066" y="20949"/>
                  </a:cubicBezTo>
                  <a:cubicBezTo>
                    <a:pt x="9480" y="16234"/>
                    <a:pt x="10177" y="10996"/>
                    <a:pt x="10898" y="7312"/>
                  </a:cubicBezTo>
                  <a:cubicBezTo>
                    <a:pt x="11637" y="3539"/>
                    <a:pt x="8778" y="156"/>
                    <a:pt x="5160" y="6"/>
                  </a:cubicBezTo>
                  <a:cubicBezTo>
                    <a:pt x="5077" y="2"/>
                    <a:pt x="4993" y="0"/>
                    <a:pt x="49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1"/>
            <p:cNvSpPr/>
            <p:nvPr/>
          </p:nvSpPr>
          <p:spPr>
            <a:xfrm>
              <a:off x="6616850" y="2662925"/>
              <a:ext cx="175175" cy="574125"/>
            </a:xfrm>
            <a:custGeom>
              <a:avLst/>
              <a:gdLst/>
              <a:ahLst/>
              <a:cxnLst/>
              <a:rect l="l" t="t" r="r" b="b"/>
              <a:pathLst>
                <a:path w="7007" h="22965" extrusionOk="0">
                  <a:moveTo>
                    <a:pt x="261" y="0"/>
                  </a:moveTo>
                  <a:cubicBezTo>
                    <a:pt x="175" y="0"/>
                    <a:pt x="89" y="2"/>
                    <a:pt x="1" y="6"/>
                  </a:cubicBezTo>
                  <a:cubicBezTo>
                    <a:pt x="3619" y="156"/>
                    <a:pt x="6478" y="3539"/>
                    <a:pt x="5739" y="7312"/>
                  </a:cubicBezTo>
                  <a:cubicBezTo>
                    <a:pt x="5018" y="10997"/>
                    <a:pt x="4321" y="16234"/>
                    <a:pt x="4907" y="20949"/>
                  </a:cubicBezTo>
                  <a:cubicBezTo>
                    <a:pt x="4909" y="20961"/>
                    <a:pt x="4910" y="20972"/>
                    <a:pt x="4912" y="20982"/>
                  </a:cubicBezTo>
                  <a:cubicBezTo>
                    <a:pt x="5036" y="21992"/>
                    <a:pt x="4307" y="22810"/>
                    <a:pt x="3423" y="22945"/>
                  </a:cubicBezTo>
                  <a:cubicBezTo>
                    <a:pt x="3508" y="22958"/>
                    <a:pt x="3594" y="22965"/>
                    <a:pt x="3678" y="22965"/>
                  </a:cubicBezTo>
                  <a:cubicBezTo>
                    <a:pt x="4673" y="22965"/>
                    <a:pt x="5560" y="22089"/>
                    <a:pt x="5422" y="20982"/>
                  </a:cubicBezTo>
                  <a:cubicBezTo>
                    <a:pt x="5420" y="20972"/>
                    <a:pt x="5419" y="20961"/>
                    <a:pt x="5417" y="20949"/>
                  </a:cubicBezTo>
                  <a:cubicBezTo>
                    <a:pt x="4833" y="16234"/>
                    <a:pt x="5528" y="10997"/>
                    <a:pt x="6251" y="7312"/>
                  </a:cubicBezTo>
                  <a:cubicBezTo>
                    <a:pt x="7006" y="3451"/>
                    <a:pt x="3998" y="0"/>
                    <a:pt x="2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1"/>
            <p:cNvSpPr/>
            <p:nvPr/>
          </p:nvSpPr>
          <p:spPr>
            <a:xfrm>
              <a:off x="6663675" y="2345200"/>
              <a:ext cx="382100" cy="240775"/>
            </a:xfrm>
            <a:custGeom>
              <a:avLst/>
              <a:gdLst/>
              <a:ahLst/>
              <a:cxnLst/>
              <a:rect l="l" t="t" r="r" b="b"/>
              <a:pathLst>
                <a:path w="15284" h="9631" extrusionOk="0">
                  <a:moveTo>
                    <a:pt x="2935" y="0"/>
                  </a:moveTo>
                  <a:cubicBezTo>
                    <a:pt x="2124" y="0"/>
                    <a:pt x="1376" y="529"/>
                    <a:pt x="1135" y="1346"/>
                  </a:cubicBezTo>
                  <a:lnTo>
                    <a:pt x="295" y="4179"/>
                  </a:lnTo>
                  <a:cubicBezTo>
                    <a:pt x="0" y="5174"/>
                    <a:pt x="568" y="6220"/>
                    <a:pt x="1563" y="6516"/>
                  </a:cubicBezTo>
                  <a:lnTo>
                    <a:pt x="11812" y="9553"/>
                  </a:lnTo>
                  <a:cubicBezTo>
                    <a:pt x="11989" y="9605"/>
                    <a:pt x="12169" y="9630"/>
                    <a:pt x="12345" y="9630"/>
                  </a:cubicBezTo>
                  <a:cubicBezTo>
                    <a:pt x="13157" y="9630"/>
                    <a:pt x="13906" y="9101"/>
                    <a:pt x="14149" y="8283"/>
                  </a:cubicBezTo>
                  <a:lnTo>
                    <a:pt x="14988" y="5451"/>
                  </a:lnTo>
                  <a:cubicBezTo>
                    <a:pt x="15283" y="4456"/>
                    <a:pt x="14715" y="3409"/>
                    <a:pt x="13719" y="3115"/>
                  </a:cubicBezTo>
                  <a:lnTo>
                    <a:pt x="3470" y="78"/>
                  </a:lnTo>
                  <a:cubicBezTo>
                    <a:pt x="3292" y="25"/>
                    <a:pt x="3112" y="0"/>
                    <a:pt x="29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1"/>
            <p:cNvSpPr/>
            <p:nvPr/>
          </p:nvSpPr>
          <p:spPr>
            <a:xfrm>
              <a:off x="6606775" y="2328350"/>
              <a:ext cx="382125" cy="240750"/>
            </a:xfrm>
            <a:custGeom>
              <a:avLst/>
              <a:gdLst/>
              <a:ahLst/>
              <a:cxnLst/>
              <a:rect l="l" t="t" r="r" b="b"/>
              <a:pathLst>
                <a:path w="15285" h="9630" extrusionOk="0">
                  <a:moveTo>
                    <a:pt x="2936" y="0"/>
                  </a:moveTo>
                  <a:cubicBezTo>
                    <a:pt x="2125" y="0"/>
                    <a:pt x="1377" y="529"/>
                    <a:pt x="1135" y="1346"/>
                  </a:cubicBezTo>
                  <a:lnTo>
                    <a:pt x="295" y="4179"/>
                  </a:lnTo>
                  <a:cubicBezTo>
                    <a:pt x="1" y="5174"/>
                    <a:pt x="569" y="6220"/>
                    <a:pt x="1564" y="6516"/>
                  </a:cubicBezTo>
                  <a:lnTo>
                    <a:pt x="11813" y="9551"/>
                  </a:lnTo>
                  <a:cubicBezTo>
                    <a:pt x="11991" y="9604"/>
                    <a:pt x="12171" y="9629"/>
                    <a:pt x="12348" y="9629"/>
                  </a:cubicBezTo>
                  <a:cubicBezTo>
                    <a:pt x="13159" y="9629"/>
                    <a:pt x="13907" y="9100"/>
                    <a:pt x="14150" y="8283"/>
                  </a:cubicBezTo>
                  <a:lnTo>
                    <a:pt x="14989" y="5451"/>
                  </a:lnTo>
                  <a:cubicBezTo>
                    <a:pt x="15284" y="4456"/>
                    <a:pt x="14716" y="3409"/>
                    <a:pt x="13721" y="3114"/>
                  </a:cubicBezTo>
                  <a:lnTo>
                    <a:pt x="3471" y="78"/>
                  </a:lnTo>
                  <a:cubicBezTo>
                    <a:pt x="3293" y="25"/>
                    <a:pt x="3113" y="0"/>
                    <a:pt x="29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1"/>
            <p:cNvSpPr/>
            <p:nvPr/>
          </p:nvSpPr>
          <p:spPr>
            <a:xfrm>
              <a:off x="6617200" y="2337675"/>
              <a:ext cx="361250" cy="222100"/>
            </a:xfrm>
            <a:custGeom>
              <a:avLst/>
              <a:gdLst/>
              <a:ahLst/>
              <a:cxnLst/>
              <a:rect l="l" t="t" r="r" b="b"/>
              <a:pathLst>
                <a:path w="14450" h="8884" extrusionOk="0">
                  <a:moveTo>
                    <a:pt x="2518" y="0"/>
                  </a:moveTo>
                  <a:cubicBezTo>
                    <a:pt x="2508" y="0"/>
                    <a:pt x="2498" y="0"/>
                    <a:pt x="2488" y="1"/>
                  </a:cubicBezTo>
                  <a:cubicBezTo>
                    <a:pt x="1830" y="14"/>
                    <a:pt x="1262" y="447"/>
                    <a:pt x="1076" y="1079"/>
                  </a:cubicBezTo>
                  <a:lnTo>
                    <a:pt x="237" y="3912"/>
                  </a:lnTo>
                  <a:cubicBezTo>
                    <a:pt x="0" y="4708"/>
                    <a:pt x="456" y="5547"/>
                    <a:pt x="1253" y="5784"/>
                  </a:cubicBezTo>
                  <a:lnTo>
                    <a:pt x="11502" y="8821"/>
                  </a:lnTo>
                  <a:cubicBezTo>
                    <a:pt x="11643" y="8863"/>
                    <a:pt x="11787" y="8883"/>
                    <a:pt x="11931" y="8883"/>
                  </a:cubicBezTo>
                  <a:cubicBezTo>
                    <a:pt x="11942" y="8883"/>
                    <a:pt x="11952" y="8883"/>
                    <a:pt x="11962" y="8883"/>
                  </a:cubicBezTo>
                  <a:cubicBezTo>
                    <a:pt x="12620" y="8869"/>
                    <a:pt x="13188" y="8436"/>
                    <a:pt x="13374" y="7804"/>
                  </a:cubicBezTo>
                  <a:lnTo>
                    <a:pt x="14213" y="4972"/>
                  </a:lnTo>
                  <a:cubicBezTo>
                    <a:pt x="14449" y="4175"/>
                    <a:pt x="13993" y="3336"/>
                    <a:pt x="13197" y="3100"/>
                  </a:cubicBezTo>
                  <a:lnTo>
                    <a:pt x="2948" y="63"/>
                  </a:lnTo>
                  <a:cubicBezTo>
                    <a:pt x="2808" y="20"/>
                    <a:pt x="2663" y="0"/>
                    <a:pt x="2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1"/>
            <p:cNvSpPr/>
            <p:nvPr/>
          </p:nvSpPr>
          <p:spPr>
            <a:xfrm>
              <a:off x="6648825" y="2370300"/>
              <a:ext cx="58900" cy="92675"/>
            </a:xfrm>
            <a:custGeom>
              <a:avLst/>
              <a:gdLst/>
              <a:ahLst/>
              <a:cxnLst/>
              <a:rect l="l" t="t" r="r" b="b"/>
              <a:pathLst>
                <a:path w="2356" h="3707" extrusionOk="0">
                  <a:moveTo>
                    <a:pt x="1501" y="0"/>
                  </a:moveTo>
                  <a:cubicBezTo>
                    <a:pt x="1169" y="0"/>
                    <a:pt x="864" y="216"/>
                    <a:pt x="765" y="548"/>
                  </a:cubicBezTo>
                  <a:lnTo>
                    <a:pt x="121" y="2723"/>
                  </a:lnTo>
                  <a:cubicBezTo>
                    <a:pt x="0" y="3129"/>
                    <a:pt x="232" y="3555"/>
                    <a:pt x="638" y="3674"/>
                  </a:cubicBezTo>
                  <a:cubicBezTo>
                    <a:pt x="711" y="3696"/>
                    <a:pt x="785" y="3707"/>
                    <a:pt x="857" y="3707"/>
                  </a:cubicBezTo>
                  <a:cubicBezTo>
                    <a:pt x="1188" y="3707"/>
                    <a:pt x="1493" y="3491"/>
                    <a:pt x="1591" y="3158"/>
                  </a:cubicBezTo>
                  <a:lnTo>
                    <a:pt x="2234" y="984"/>
                  </a:lnTo>
                  <a:cubicBezTo>
                    <a:pt x="2356" y="578"/>
                    <a:pt x="2124" y="151"/>
                    <a:pt x="1718" y="32"/>
                  </a:cubicBezTo>
                  <a:cubicBezTo>
                    <a:pt x="1646" y="10"/>
                    <a:pt x="1572" y="0"/>
                    <a:pt x="15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1"/>
            <p:cNvSpPr/>
            <p:nvPr/>
          </p:nvSpPr>
          <p:spPr>
            <a:xfrm>
              <a:off x="6796425" y="2413275"/>
              <a:ext cx="58875" cy="92700"/>
            </a:xfrm>
            <a:custGeom>
              <a:avLst/>
              <a:gdLst/>
              <a:ahLst/>
              <a:cxnLst/>
              <a:rect l="l" t="t" r="r" b="b"/>
              <a:pathLst>
                <a:path w="2355" h="3708" extrusionOk="0">
                  <a:moveTo>
                    <a:pt x="1500" y="0"/>
                  </a:moveTo>
                  <a:cubicBezTo>
                    <a:pt x="1169" y="0"/>
                    <a:pt x="864" y="216"/>
                    <a:pt x="764" y="550"/>
                  </a:cubicBezTo>
                  <a:lnTo>
                    <a:pt x="120" y="2723"/>
                  </a:lnTo>
                  <a:cubicBezTo>
                    <a:pt x="1" y="3129"/>
                    <a:pt x="232" y="3555"/>
                    <a:pt x="638" y="3676"/>
                  </a:cubicBezTo>
                  <a:cubicBezTo>
                    <a:pt x="711" y="3697"/>
                    <a:pt x="784" y="3708"/>
                    <a:pt x="855" y="3708"/>
                  </a:cubicBezTo>
                  <a:cubicBezTo>
                    <a:pt x="1186" y="3708"/>
                    <a:pt x="1491" y="3492"/>
                    <a:pt x="1590" y="3158"/>
                  </a:cubicBezTo>
                  <a:lnTo>
                    <a:pt x="2235" y="985"/>
                  </a:lnTo>
                  <a:cubicBezTo>
                    <a:pt x="2354" y="579"/>
                    <a:pt x="2123" y="153"/>
                    <a:pt x="1717" y="32"/>
                  </a:cubicBezTo>
                  <a:cubicBezTo>
                    <a:pt x="1644" y="10"/>
                    <a:pt x="1571" y="0"/>
                    <a:pt x="15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1"/>
            <p:cNvSpPr/>
            <p:nvPr/>
          </p:nvSpPr>
          <p:spPr>
            <a:xfrm>
              <a:off x="6831125" y="2259625"/>
              <a:ext cx="202075" cy="116650"/>
            </a:xfrm>
            <a:custGeom>
              <a:avLst/>
              <a:gdLst/>
              <a:ahLst/>
              <a:cxnLst/>
              <a:rect l="l" t="t" r="r" b="b"/>
              <a:pathLst>
                <a:path w="8083" h="4666" extrusionOk="0">
                  <a:moveTo>
                    <a:pt x="3015" y="1"/>
                  </a:moveTo>
                  <a:cubicBezTo>
                    <a:pt x="1613" y="1"/>
                    <a:pt x="515" y="497"/>
                    <a:pt x="298" y="1343"/>
                  </a:cubicBezTo>
                  <a:cubicBezTo>
                    <a:pt x="0" y="2508"/>
                    <a:pt x="1491" y="3897"/>
                    <a:pt x="3626" y="4443"/>
                  </a:cubicBezTo>
                  <a:cubicBezTo>
                    <a:pt x="4213" y="4594"/>
                    <a:pt x="4788" y="4665"/>
                    <a:pt x="5319" y="4665"/>
                  </a:cubicBezTo>
                  <a:cubicBezTo>
                    <a:pt x="6332" y="4665"/>
                    <a:pt x="7186" y="4406"/>
                    <a:pt x="7665" y="3944"/>
                  </a:cubicBezTo>
                  <a:cubicBezTo>
                    <a:pt x="7848" y="3765"/>
                    <a:pt x="7975" y="3557"/>
                    <a:pt x="8036" y="3323"/>
                  </a:cubicBezTo>
                  <a:cubicBezTo>
                    <a:pt x="8072" y="3182"/>
                    <a:pt x="8083" y="3036"/>
                    <a:pt x="8067" y="2891"/>
                  </a:cubicBezTo>
                  <a:cubicBezTo>
                    <a:pt x="7963" y="1834"/>
                    <a:pt x="6585" y="704"/>
                    <a:pt x="4708" y="222"/>
                  </a:cubicBezTo>
                  <a:cubicBezTo>
                    <a:pt x="4121" y="72"/>
                    <a:pt x="3546" y="1"/>
                    <a:pt x="30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1"/>
            <p:cNvSpPr/>
            <p:nvPr/>
          </p:nvSpPr>
          <p:spPr>
            <a:xfrm>
              <a:off x="7014775" y="2331875"/>
              <a:ext cx="18400" cy="26350"/>
            </a:xfrm>
            <a:custGeom>
              <a:avLst/>
              <a:gdLst/>
              <a:ahLst/>
              <a:cxnLst/>
              <a:rect l="l" t="t" r="r" b="b"/>
              <a:pathLst>
                <a:path w="736" h="1054" extrusionOk="0">
                  <a:moveTo>
                    <a:pt x="721" y="1"/>
                  </a:moveTo>
                  <a:cubicBezTo>
                    <a:pt x="399" y="4"/>
                    <a:pt x="126" y="170"/>
                    <a:pt x="58" y="433"/>
                  </a:cubicBezTo>
                  <a:cubicBezTo>
                    <a:pt x="0" y="655"/>
                    <a:pt x="109" y="891"/>
                    <a:pt x="319" y="1054"/>
                  </a:cubicBezTo>
                  <a:cubicBezTo>
                    <a:pt x="502" y="875"/>
                    <a:pt x="629" y="667"/>
                    <a:pt x="690" y="433"/>
                  </a:cubicBezTo>
                  <a:cubicBezTo>
                    <a:pt x="726" y="292"/>
                    <a:pt x="735" y="146"/>
                    <a:pt x="7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1"/>
            <p:cNvSpPr/>
            <p:nvPr/>
          </p:nvSpPr>
          <p:spPr>
            <a:xfrm>
              <a:off x="6968050" y="2474475"/>
              <a:ext cx="50825" cy="77725"/>
            </a:xfrm>
            <a:custGeom>
              <a:avLst/>
              <a:gdLst/>
              <a:ahLst/>
              <a:cxnLst/>
              <a:rect l="l" t="t" r="r" b="b"/>
              <a:pathLst>
                <a:path w="2033" h="3109" extrusionOk="0">
                  <a:moveTo>
                    <a:pt x="1011" y="0"/>
                  </a:moveTo>
                  <a:cubicBezTo>
                    <a:pt x="865" y="0"/>
                    <a:pt x="730" y="96"/>
                    <a:pt x="686" y="244"/>
                  </a:cubicBezTo>
                  <a:lnTo>
                    <a:pt x="53" y="2382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1277" y="3100"/>
                  </a:lnTo>
                  <a:cubicBezTo>
                    <a:pt x="1297" y="3106"/>
                    <a:pt x="1312" y="3109"/>
                    <a:pt x="1324" y="3109"/>
                  </a:cubicBezTo>
                  <a:cubicBezTo>
                    <a:pt x="1424" y="3109"/>
                    <a:pt x="1298" y="2926"/>
                    <a:pt x="1345" y="2766"/>
                  </a:cubicBezTo>
                  <a:lnTo>
                    <a:pt x="1978" y="627"/>
                  </a:lnTo>
                  <a:cubicBezTo>
                    <a:pt x="2033" y="447"/>
                    <a:pt x="1930" y="257"/>
                    <a:pt x="1750" y="204"/>
                  </a:cubicBezTo>
                  <a:lnTo>
                    <a:pt x="1109" y="15"/>
                  </a:lnTo>
                  <a:cubicBezTo>
                    <a:pt x="1076" y="5"/>
                    <a:pt x="1043" y="0"/>
                    <a:pt x="1011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1"/>
            <p:cNvSpPr/>
            <p:nvPr/>
          </p:nvSpPr>
          <p:spPr>
            <a:xfrm>
              <a:off x="6981225" y="2478250"/>
              <a:ext cx="45925" cy="73900"/>
            </a:xfrm>
            <a:custGeom>
              <a:avLst/>
              <a:gdLst/>
              <a:ahLst/>
              <a:cxnLst/>
              <a:rect l="l" t="t" r="r" b="b"/>
              <a:pathLst>
                <a:path w="1837" h="2956" extrusionOk="0">
                  <a:moveTo>
                    <a:pt x="1013" y="1"/>
                  </a:moveTo>
                  <a:cubicBezTo>
                    <a:pt x="866" y="1"/>
                    <a:pt x="731" y="97"/>
                    <a:pt x="688" y="244"/>
                  </a:cubicBezTo>
                  <a:lnTo>
                    <a:pt x="53" y="2383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726" y="2942"/>
                  </a:lnTo>
                  <a:cubicBezTo>
                    <a:pt x="758" y="2951"/>
                    <a:pt x="790" y="2956"/>
                    <a:pt x="822" y="2956"/>
                  </a:cubicBezTo>
                  <a:cubicBezTo>
                    <a:pt x="969" y="2956"/>
                    <a:pt x="1105" y="2860"/>
                    <a:pt x="1150" y="2712"/>
                  </a:cubicBezTo>
                  <a:lnTo>
                    <a:pt x="1783" y="574"/>
                  </a:lnTo>
                  <a:cubicBezTo>
                    <a:pt x="1836" y="394"/>
                    <a:pt x="1733" y="205"/>
                    <a:pt x="1553" y="150"/>
                  </a:cubicBezTo>
                  <a:lnTo>
                    <a:pt x="1111" y="15"/>
                  </a:lnTo>
                  <a:cubicBezTo>
                    <a:pt x="1078" y="5"/>
                    <a:pt x="1045" y="1"/>
                    <a:pt x="10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1"/>
            <p:cNvSpPr/>
            <p:nvPr/>
          </p:nvSpPr>
          <p:spPr>
            <a:xfrm>
              <a:off x="7000600" y="2281000"/>
              <a:ext cx="81250" cy="232325"/>
            </a:xfrm>
            <a:custGeom>
              <a:avLst/>
              <a:gdLst/>
              <a:ahLst/>
              <a:cxnLst/>
              <a:rect l="l" t="t" r="r" b="b"/>
              <a:pathLst>
                <a:path w="3250" h="9293" extrusionOk="0">
                  <a:moveTo>
                    <a:pt x="2928" y="0"/>
                  </a:moveTo>
                  <a:cubicBezTo>
                    <a:pt x="2804" y="0"/>
                    <a:pt x="2690" y="81"/>
                    <a:pt x="2653" y="206"/>
                  </a:cubicBezTo>
                  <a:lnTo>
                    <a:pt x="45" y="8923"/>
                  </a:lnTo>
                  <a:cubicBezTo>
                    <a:pt x="1" y="9076"/>
                    <a:pt x="87" y="9237"/>
                    <a:pt x="240" y="9281"/>
                  </a:cubicBezTo>
                  <a:cubicBezTo>
                    <a:pt x="268" y="9289"/>
                    <a:pt x="295" y="9293"/>
                    <a:pt x="322" y="9293"/>
                  </a:cubicBezTo>
                  <a:cubicBezTo>
                    <a:pt x="446" y="9293"/>
                    <a:pt x="560" y="9212"/>
                    <a:pt x="598" y="9087"/>
                  </a:cubicBezTo>
                  <a:lnTo>
                    <a:pt x="3205" y="370"/>
                  </a:lnTo>
                  <a:cubicBezTo>
                    <a:pt x="3250" y="217"/>
                    <a:pt x="3164" y="58"/>
                    <a:pt x="3011" y="12"/>
                  </a:cubicBezTo>
                  <a:cubicBezTo>
                    <a:pt x="2983" y="4"/>
                    <a:pt x="2955" y="0"/>
                    <a:pt x="29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1"/>
            <p:cNvSpPr/>
            <p:nvPr/>
          </p:nvSpPr>
          <p:spPr>
            <a:xfrm>
              <a:off x="6684150" y="3257875"/>
              <a:ext cx="302125" cy="78425"/>
            </a:xfrm>
            <a:custGeom>
              <a:avLst/>
              <a:gdLst/>
              <a:ahLst/>
              <a:cxnLst/>
              <a:rect l="l" t="t" r="r" b="b"/>
              <a:pathLst>
                <a:path w="12085" h="3137" extrusionOk="0">
                  <a:moveTo>
                    <a:pt x="9125" y="0"/>
                  </a:moveTo>
                  <a:cubicBezTo>
                    <a:pt x="9028" y="26"/>
                    <a:pt x="8931" y="53"/>
                    <a:pt x="8833" y="76"/>
                  </a:cubicBezTo>
                  <a:cubicBezTo>
                    <a:pt x="8971" y="736"/>
                    <a:pt x="9084" y="1544"/>
                    <a:pt x="9101" y="2454"/>
                  </a:cubicBezTo>
                  <a:cubicBezTo>
                    <a:pt x="7409" y="2738"/>
                    <a:pt x="5925" y="2839"/>
                    <a:pt x="4667" y="2839"/>
                  </a:cubicBezTo>
                  <a:cubicBezTo>
                    <a:pt x="2285" y="2839"/>
                    <a:pt x="710" y="2475"/>
                    <a:pt x="67" y="2292"/>
                  </a:cubicBezTo>
                  <a:cubicBezTo>
                    <a:pt x="43" y="2387"/>
                    <a:pt x="22" y="2484"/>
                    <a:pt x="0" y="2583"/>
                  </a:cubicBezTo>
                  <a:cubicBezTo>
                    <a:pt x="679" y="2775"/>
                    <a:pt x="2276" y="3137"/>
                    <a:pt x="4669" y="3137"/>
                  </a:cubicBezTo>
                  <a:cubicBezTo>
                    <a:pt x="5975" y="3137"/>
                    <a:pt x="7518" y="3029"/>
                    <a:pt x="9278" y="2725"/>
                  </a:cubicBezTo>
                  <a:lnTo>
                    <a:pt x="9404" y="2704"/>
                  </a:lnTo>
                  <a:lnTo>
                    <a:pt x="9402" y="2577"/>
                  </a:lnTo>
                  <a:cubicBezTo>
                    <a:pt x="9398" y="2054"/>
                    <a:pt x="9361" y="1565"/>
                    <a:pt x="9307" y="1113"/>
                  </a:cubicBezTo>
                  <a:cubicBezTo>
                    <a:pt x="9749" y="1101"/>
                    <a:pt x="10950" y="1006"/>
                    <a:pt x="12085" y="361"/>
                  </a:cubicBezTo>
                  <a:cubicBezTo>
                    <a:pt x="12044" y="268"/>
                    <a:pt x="12003" y="176"/>
                    <a:pt x="11962" y="86"/>
                  </a:cubicBezTo>
                  <a:cubicBezTo>
                    <a:pt x="10858" y="723"/>
                    <a:pt x="9654" y="806"/>
                    <a:pt x="9267" y="815"/>
                  </a:cubicBezTo>
                  <a:cubicBezTo>
                    <a:pt x="9227" y="523"/>
                    <a:pt x="9177" y="250"/>
                    <a:pt x="91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1"/>
            <p:cNvSpPr/>
            <p:nvPr/>
          </p:nvSpPr>
          <p:spPr>
            <a:xfrm>
              <a:off x="7009900" y="2721050"/>
              <a:ext cx="145500" cy="173350"/>
            </a:xfrm>
            <a:custGeom>
              <a:avLst/>
              <a:gdLst/>
              <a:ahLst/>
              <a:cxnLst/>
              <a:rect l="l" t="t" r="r" b="b"/>
              <a:pathLst>
                <a:path w="5820" h="6934" extrusionOk="0">
                  <a:moveTo>
                    <a:pt x="3247" y="0"/>
                  </a:moveTo>
                  <a:cubicBezTo>
                    <a:pt x="1995" y="0"/>
                    <a:pt x="776" y="1219"/>
                    <a:pt x="407" y="2927"/>
                  </a:cubicBezTo>
                  <a:cubicBezTo>
                    <a:pt x="0" y="4819"/>
                    <a:pt x="791" y="6593"/>
                    <a:pt x="2172" y="6891"/>
                  </a:cubicBezTo>
                  <a:cubicBezTo>
                    <a:pt x="2305" y="6920"/>
                    <a:pt x="2439" y="6933"/>
                    <a:pt x="2573" y="6933"/>
                  </a:cubicBezTo>
                  <a:cubicBezTo>
                    <a:pt x="3824" y="6933"/>
                    <a:pt x="5044" y="5715"/>
                    <a:pt x="5412" y="4005"/>
                  </a:cubicBezTo>
                  <a:cubicBezTo>
                    <a:pt x="5820" y="2115"/>
                    <a:pt x="5030" y="340"/>
                    <a:pt x="3649" y="43"/>
                  </a:cubicBezTo>
                  <a:cubicBezTo>
                    <a:pt x="3515" y="14"/>
                    <a:pt x="3381" y="0"/>
                    <a:pt x="3247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1"/>
            <p:cNvSpPr/>
            <p:nvPr/>
          </p:nvSpPr>
          <p:spPr>
            <a:xfrm>
              <a:off x="7038900" y="2742800"/>
              <a:ext cx="128800" cy="138550"/>
            </a:xfrm>
            <a:custGeom>
              <a:avLst/>
              <a:gdLst/>
              <a:ahLst/>
              <a:cxnLst/>
              <a:rect l="l" t="t" r="r" b="b"/>
              <a:pathLst>
                <a:path w="5152" h="5542" extrusionOk="0">
                  <a:moveTo>
                    <a:pt x="2534" y="0"/>
                  </a:moveTo>
                  <a:cubicBezTo>
                    <a:pt x="1547" y="0"/>
                    <a:pt x="619" y="926"/>
                    <a:pt x="326" y="2284"/>
                  </a:cubicBezTo>
                  <a:cubicBezTo>
                    <a:pt x="0" y="3796"/>
                    <a:pt x="585" y="5270"/>
                    <a:pt x="1689" y="5507"/>
                  </a:cubicBezTo>
                  <a:cubicBezTo>
                    <a:pt x="1796" y="5530"/>
                    <a:pt x="1908" y="5542"/>
                    <a:pt x="2024" y="5542"/>
                  </a:cubicBezTo>
                  <a:cubicBezTo>
                    <a:pt x="3110" y="5542"/>
                    <a:pt x="4532" y="4568"/>
                    <a:pt x="4826" y="3202"/>
                  </a:cubicBezTo>
                  <a:cubicBezTo>
                    <a:pt x="5152" y="1692"/>
                    <a:pt x="3973" y="274"/>
                    <a:pt x="2869" y="36"/>
                  </a:cubicBezTo>
                  <a:cubicBezTo>
                    <a:pt x="2757" y="12"/>
                    <a:pt x="2645" y="0"/>
                    <a:pt x="2534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1"/>
            <p:cNvSpPr/>
            <p:nvPr/>
          </p:nvSpPr>
          <p:spPr>
            <a:xfrm>
              <a:off x="7099950" y="2783600"/>
              <a:ext cx="43150" cy="63700"/>
            </a:xfrm>
            <a:custGeom>
              <a:avLst/>
              <a:gdLst/>
              <a:ahLst/>
              <a:cxnLst/>
              <a:rect l="l" t="t" r="r" b="b"/>
              <a:pathLst>
                <a:path w="1726" h="2548" extrusionOk="0">
                  <a:moveTo>
                    <a:pt x="863" y="1"/>
                  </a:moveTo>
                  <a:cubicBezTo>
                    <a:pt x="386" y="1"/>
                    <a:pt x="0" y="572"/>
                    <a:pt x="0" y="1275"/>
                  </a:cubicBezTo>
                  <a:cubicBezTo>
                    <a:pt x="0" y="1978"/>
                    <a:pt x="386" y="2547"/>
                    <a:pt x="863" y="2547"/>
                  </a:cubicBezTo>
                  <a:cubicBezTo>
                    <a:pt x="1339" y="2547"/>
                    <a:pt x="1725" y="1978"/>
                    <a:pt x="1725" y="1275"/>
                  </a:cubicBezTo>
                  <a:cubicBezTo>
                    <a:pt x="1725" y="570"/>
                    <a:pt x="1339" y="1"/>
                    <a:pt x="863" y="1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1"/>
            <p:cNvSpPr/>
            <p:nvPr/>
          </p:nvSpPr>
          <p:spPr>
            <a:xfrm>
              <a:off x="7084000" y="2783600"/>
              <a:ext cx="37500" cy="63700"/>
            </a:xfrm>
            <a:custGeom>
              <a:avLst/>
              <a:gdLst/>
              <a:ahLst/>
              <a:cxnLst/>
              <a:rect l="l" t="t" r="r" b="b"/>
              <a:pathLst>
                <a:path w="1500" h="2548" extrusionOk="0">
                  <a:moveTo>
                    <a:pt x="862" y="1"/>
                  </a:moveTo>
                  <a:cubicBezTo>
                    <a:pt x="387" y="1"/>
                    <a:pt x="0" y="572"/>
                    <a:pt x="0" y="1275"/>
                  </a:cubicBezTo>
                  <a:cubicBezTo>
                    <a:pt x="0" y="1978"/>
                    <a:pt x="387" y="2547"/>
                    <a:pt x="862" y="2547"/>
                  </a:cubicBezTo>
                  <a:lnTo>
                    <a:pt x="1500" y="2547"/>
                  </a:lnTo>
                  <a:cubicBezTo>
                    <a:pt x="1024" y="2547"/>
                    <a:pt x="638" y="1978"/>
                    <a:pt x="638" y="1275"/>
                  </a:cubicBezTo>
                  <a:cubicBezTo>
                    <a:pt x="638" y="570"/>
                    <a:pt x="1024" y="1"/>
                    <a:pt x="1500" y="1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1"/>
            <p:cNvSpPr/>
            <p:nvPr/>
          </p:nvSpPr>
          <p:spPr>
            <a:xfrm>
              <a:off x="7009900" y="2721050"/>
              <a:ext cx="145500" cy="173350"/>
            </a:xfrm>
            <a:custGeom>
              <a:avLst/>
              <a:gdLst/>
              <a:ahLst/>
              <a:cxnLst/>
              <a:rect l="l" t="t" r="r" b="b"/>
              <a:pathLst>
                <a:path w="5820" h="6934" extrusionOk="0">
                  <a:moveTo>
                    <a:pt x="3247" y="0"/>
                  </a:moveTo>
                  <a:cubicBezTo>
                    <a:pt x="1995" y="0"/>
                    <a:pt x="776" y="1219"/>
                    <a:pt x="407" y="2927"/>
                  </a:cubicBezTo>
                  <a:cubicBezTo>
                    <a:pt x="0" y="4819"/>
                    <a:pt x="791" y="6593"/>
                    <a:pt x="2172" y="6891"/>
                  </a:cubicBezTo>
                  <a:cubicBezTo>
                    <a:pt x="2305" y="6920"/>
                    <a:pt x="2439" y="6933"/>
                    <a:pt x="2573" y="6933"/>
                  </a:cubicBezTo>
                  <a:cubicBezTo>
                    <a:pt x="3824" y="6933"/>
                    <a:pt x="5044" y="5715"/>
                    <a:pt x="5412" y="4005"/>
                  </a:cubicBezTo>
                  <a:cubicBezTo>
                    <a:pt x="5820" y="2115"/>
                    <a:pt x="5030" y="340"/>
                    <a:pt x="3649" y="43"/>
                  </a:cubicBezTo>
                  <a:cubicBezTo>
                    <a:pt x="3515" y="14"/>
                    <a:pt x="3381" y="0"/>
                    <a:pt x="32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1"/>
            <p:cNvSpPr/>
            <p:nvPr/>
          </p:nvSpPr>
          <p:spPr>
            <a:xfrm>
              <a:off x="7038900" y="2742800"/>
              <a:ext cx="128800" cy="138550"/>
            </a:xfrm>
            <a:custGeom>
              <a:avLst/>
              <a:gdLst/>
              <a:ahLst/>
              <a:cxnLst/>
              <a:rect l="l" t="t" r="r" b="b"/>
              <a:pathLst>
                <a:path w="5152" h="5542" extrusionOk="0">
                  <a:moveTo>
                    <a:pt x="2534" y="0"/>
                  </a:moveTo>
                  <a:cubicBezTo>
                    <a:pt x="1547" y="0"/>
                    <a:pt x="619" y="926"/>
                    <a:pt x="326" y="2284"/>
                  </a:cubicBezTo>
                  <a:cubicBezTo>
                    <a:pt x="0" y="3796"/>
                    <a:pt x="585" y="5270"/>
                    <a:pt x="1689" y="5507"/>
                  </a:cubicBezTo>
                  <a:cubicBezTo>
                    <a:pt x="1796" y="5530"/>
                    <a:pt x="1908" y="5542"/>
                    <a:pt x="2024" y="5542"/>
                  </a:cubicBezTo>
                  <a:cubicBezTo>
                    <a:pt x="3110" y="5542"/>
                    <a:pt x="4532" y="4568"/>
                    <a:pt x="4826" y="3202"/>
                  </a:cubicBezTo>
                  <a:cubicBezTo>
                    <a:pt x="5152" y="1692"/>
                    <a:pt x="3973" y="274"/>
                    <a:pt x="2869" y="36"/>
                  </a:cubicBezTo>
                  <a:cubicBezTo>
                    <a:pt x="2757" y="12"/>
                    <a:pt x="2645" y="0"/>
                    <a:pt x="25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1"/>
            <p:cNvSpPr/>
            <p:nvPr/>
          </p:nvSpPr>
          <p:spPr>
            <a:xfrm>
              <a:off x="7099950" y="2783600"/>
              <a:ext cx="43150" cy="63700"/>
            </a:xfrm>
            <a:custGeom>
              <a:avLst/>
              <a:gdLst/>
              <a:ahLst/>
              <a:cxnLst/>
              <a:rect l="l" t="t" r="r" b="b"/>
              <a:pathLst>
                <a:path w="1726" h="2548" extrusionOk="0">
                  <a:moveTo>
                    <a:pt x="863" y="1"/>
                  </a:moveTo>
                  <a:cubicBezTo>
                    <a:pt x="386" y="1"/>
                    <a:pt x="0" y="572"/>
                    <a:pt x="0" y="1275"/>
                  </a:cubicBezTo>
                  <a:cubicBezTo>
                    <a:pt x="0" y="1978"/>
                    <a:pt x="386" y="2547"/>
                    <a:pt x="863" y="2547"/>
                  </a:cubicBezTo>
                  <a:cubicBezTo>
                    <a:pt x="1339" y="2547"/>
                    <a:pt x="1725" y="1978"/>
                    <a:pt x="1725" y="1275"/>
                  </a:cubicBezTo>
                  <a:cubicBezTo>
                    <a:pt x="1725" y="570"/>
                    <a:pt x="1339" y="1"/>
                    <a:pt x="8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1"/>
            <p:cNvSpPr/>
            <p:nvPr/>
          </p:nvSpPr>
          <p:spPr>
            <a:xfrm>
              <a:off x="7084000" y="2783600"/>
              <a:ext cx="37500" cy="63700"/>
            </a:xfrm>
            <a:custGeom>
              <a:avLst/>
              <a:gdLst/>
              <a:ahLst/>
              <a:cxnLst/>
              <a:rect l="l" t="t" r="r" b="b"/>
              <a:pathLst>
                <a:path w="1500" h="2548" extrusionOk="0">
                  <a:moveTo>
                    <a:pt x="862" y="1"/>
                  </a:moveTo>
                  <a:cubicBezTo>
                    <a:pt x="387" y="1"/>
                    <a:pt x="0" y="572"/>
                    <a:pt x="0" y="1275"/>
                  </a:cubicBezTo>
                  <a:cubicBezTo>
                    <a:pt x="0" y="1978"/>
                    <a:pt x="387" y="2547"/>
                    <a:pt x="862" y="2547"/>
                  </a:cubicBezTo>
                  <a:lnTo>
                    <a:pt x="1500" y="2547"/>
                  </a:lnTo>
                  <a:cubicBezTo>
                    <a:pt x="1024" y="2547"/>
                    <a:pt x="638" y="1978"/>
                    <a:pt x="638" y="1275"/>
                  </a:cubicBezTo>
                  <a:cubicBezTo>
                    <a:pt x="638" y="570"/>
                    <a:pt x="1024" y="1"/>
                    <a:pt x="15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1"/>
            <p:cNvSpPr/>
            <p:nvPr/>
          </p:nvSpPr>
          <p:spPr>
            <a:xfrm>
              <a:off x="6980875" y="2790225"/>
              <a:ext cx="400475" cy="397525"/>
            </a:xfrm>
            <a:custGeom>
              <a:avLst/>
              <a:gdLst/>
              <a:ahLst/>
              <a:cxnLst/>
              <a:rect l="l" t="t" r="r" b="b"/>
              <a:pathLst>
                <a:path w="16019" h="15901" extrusionOk="0">
                  <a:moveTo>
                    <a:pt x="5859" y="1"/>
                  </a:moveTo>
                  <a:cubicBezTo>
                    <a:pt x="5417" y="1"/>
                    <a:pt x="5034" y="289"/>
                    <a:pt x="4904" y="699"/>
                  </a:cubicBezTo>
                  <a:cubicBezTo>
                    <a:pt x="4880" y="772"/>
                    <a:pt x="4864" y="849"/>
                    <a:pt x="4858" y="928"/>
                  </a:cubicBezTo>
                  <a:cubicBezTo>
                    <a:pt x="4813" y="1482"/>
                    <a:pt x="5227" y="1968"/>
                    <a:pt x="5781" y="2014"/>
                  </a:cubicBezTo>
                  <a:cubicBezTo>
                    <a:pt x="5798" y="2014"/>
                    <a:pt x="6328" y="2061"/>
                    <a:pt x="7111" y="2221"/>
                  </a:cubicBezTo>
                  <a:lnTo>
                    <a:pt x="7112" y="2221"/>
                  </a:lnTo>
                  <a:cubicBezTo>
                    <a:pt x="7277" y="2255"/>
                    <a:pt x="7453" y="2294"/>
                    <a:pt x="7639" y="2338"/>
                  </a:cubicBezTo>
                  <a:cubicBezTo>
                    <a:pt x="8374" y="2515"/>
                    <a:pt x="9245" y="2782"/>
                    <a:pt x="10104" y="3177"/>
                  </a:cubicBezTo>
                  <a:cubicBezTo>
                    <a:pt x="10249" y="3244"/>
                    <a:pt x="10393" y="3315"/>
                    <a:pt x="10537" y="3389"/>
                  </a:cubicBezTo>
                  <a:cubicBezTo>
                    <a:pt x="11175" y="3719"/>
                    <a:pt x="11790" y="4128"/>
                    <a:pt x="12320" y="4630"/>
                  </a:cubicBezTo>
                  <a:cubicBezTo>
                    <a:pt x="12433" y="4737"/>
                    <a:pt x="12543" y="4849"/>
                    <a:pt x="12647" y="4965"/>
                  </a:cubicBezTo>
                  <a:cubicBezTo>
                    <a:pt x="12724" y="5051"/>
                    <a:pt x="12800" y="5139"/>
                    <a:pt x="12871" y="5230"/>
                  </a:cubicBezTo>
                  <a:cubicBezTo>
                    <a:pt x="13398" y="5892"/>
                    <a:pt x="13735" y="6628"/>
                    <a:pt x="13886" y="7452"/>
                  </a:cubicBezTo>
                  <a:cubicBezTo>
                    <a:pt x="13915" y="7606"/>
                    <a:pt x="13936" y="7762"/>
                    <a:pt x="13953" y="7921"/>
                  </a:cubicBezTo>
                  <a:cubicBezTo>
                    <a:pt x="14003" y="8447"/>
                    <a:pt x="13985" y="9006"/>
                    <a:pt x="13897" y="9603"/>
                  </a:cubicBezTo>
                  <a:cubicBezTo>
                    <a:pt x="13854" y="9890"/>
                    <a:pt x="13801" y="10165"/>
                    <a:pt x="13741" y="10422"/>
                  </a:cubicBezTo>
                  <a:cubicBezTo>
                    <a:pt x="13703" y="10578"/>
                    <a:pt x="13662" y="10730"/>
                    <a:pt x="13618" y="10876"/>
                  </a:cubicBezTo>
                  <a:cubicBezTo>
                    <a:pt x="13386" y="11637"/>
                    <a:pt x="13058" y="12247"/>
                    <a:pt x="12627" y="12712"/>
                  </a:cubicBezTo>
                  <a:cubicBezTo>
                    <a:pt x="12515" y="12837"/>
                    <a:pt x="12394" y="12949"/>
                    <a:pt x="12267" y="13052"/>
                  </a:cubicBezTo>
                  <a:cubicBezTo>
                    <a:pt x="12052" y="13227"/>
                    <a:pt x="11815" y="13373"/>
                    <a:pt x="11558" y="13491"/>
                  </a:cubicBezTo>
                  <a:cubicBezTo>
                    <a:pt x="11140" y="13683"/>
                    <a:pt x="10678" y="13797"/>
                    <a:pt x="10187" y="13847"/>
                  </a:cubicBezTo>
                  <a:cubicBezTo>
                    <a:pt x="10022" y="13864"/>
                    <a:pt x="9855" y="13874"/>
                    <a:pt x="9684" y="13877"/>
                  </a:cubicBezTo>
                  <a:cubicBezTo>
                    <a:pt x="9642" y="13879"/>
                    <a:pt x="9601" y="13879"/>
                    <a:pt x="9557" y="13879"/>
                  </a:cubicBezTo>
                  <a:cubicBezTo>
                    <a:pt x="8771" y="13879"/>
                    <a:pt x="7933" y="13744"/>
                    <a:pt x="7100" y="13532"/>
                  </a:cubicBezTo>
                  <a:cubicBezTo>
                    <a:pt x="6935" y="13489"/>
                    <a:pt x="6768" y="13444"/>
                    <a:pt x="6603" y="13395"/>
                  </a:cubicBezTo>
                  <a:cubicBezTo>
                    <a:pt x="5805" y="13161"/>
                    <a:pt x="5022" y="12865"/>
                    <a:pt x="4310" y="12555"/>
                  </a:cubicBezTo>
                  <a:cubicBezTo>
                    <a:pt x="4154" y="12487"/>
                    <a:pt x="4003" y="12418"/>
                    <a:pt x="3853" y="12350"/>
                  </a:cubicBezTo>
                  <a:cubicBezTo>
                    <a:pt x="3498" y="12187"/>
                    <a:pt x="3165" y="12022"/>
                    <a:pt x="2862" y="11864"/>
                  </a:cubicBezTo>
                  <a:cubicBezTo>
                    <a:pt x="2379" y="11613"/>
                    <a:pt x="1970" y="11378"/>
                    <a:pt x="1665" y="11185"/>
                  </a:cubicBezTo>
                  <a:cubicBezTo>
                    <a:pt x="1602" y="11145"/>
                    <a:pt x="1534" y="11114"/>
                    <a:pt x="1467" y="11090"/>
                  </a:cubicBezTo>
                  <a:cubicBezTo>
                    <a:pt x="1356" y="11050"/>
                    <a:pt x="1242" y="11031"/>
                    <a:pt x="1128" y="11031"/>
                  </a:cubicBezTo>
                  <a:cubicBezTo>
                    <a:pt x="793" y="11031"/>
                    <a:pt x="466" y="11198"/>
                    <a:pt x="275" y="11501"/>
                  </a:cubicBezTo>
                  <a:cubicBezTo>
                    <a:pt x="1" y="11935"/>
                    <a:pt x="101" y="12499"/>
                    <a:pt x="487" y="12817"/>
                  </a:cubicBezTo>
                  <a:cubicBezTo>
                    <a:pt x="520" y="12844"/>
                    <a:pt x="554" y="12868"/>
                    <a:pt x="590" y="12891"/>
                  </a:cubicBezTo>
                  <a:cubicBezTo>
                    <a:pt x="646" y="12926"/>
                    <a:pt x="1667" y="13565"/>
                    <a:pt x="3156" y="14245"/>
                  </a:cubicBezTo>
                  <a:cubicBezTo>
                    <a:pt x="3298" y="14310"/>
                    <a:pt x="3444" y="14375"/>
                    <a:pt x="3594" y="14441"/>
                  </a:cubicBezTo>
                  <a:cubicBezTo>
                    <a:pt x="3931" y="14588"/>
                    <a:pt x="4289" y="14733"/>
                    <a:pt x="4662" y="14874"/>
                  </a:cubicBezTo>
                  <a:cubicBezTo>
                    <a:pt x="5030" y="15012"/>
                    <a:pt x="5389" y="15136"/>
                    <a:pt x="5740" y="15246"/>
                  </a:cubicBezTo>
                  <a:cubicBezTo>
                    <a:pt x="5941" y="15309"/>
                    <a:pt x="6141" y="15368"/>
                    <a:pt x="6337" y="15422"/>
                  </a:cubicBezTo>
                  <a:cubicBezTo>
                    <a:pt x="7496" y="15742"/>
                    <a:pt x="8565" y="15901"/>
                    <a:pt x="9537" y="15901"/>
                  </a:cubicBezTo>
                  <a:cubicBezTo>
                    <a:pt x="9590" y="15901"/>
                    <a:pt x="9643" y="15901"/>
                    <a:pt x="9696" y="15899"/>
                  </a:cubicBezTo>
                  <a:cubicBezTo>
                    <a:pt x="9881" y="15896"/>
                    <a:pt x="10064" y="15887"/>
                    <a:pt x="10242" y="15870"/>
                  </a:cubicBezTo>
                  <a:cubicBezTo>
                    <a:pt x="11031" y="15805"/>
                    <a:pt x="11750" y="15622"/>
                    <a:pt x="12399" y="15324"/>
                  </a:cubicBezTo>
                  <a:cubicBezTo>
                    <a:pt x="12755" y="15160"/>
                    <a:pt x="13086" y="14963"/>
                    <a:pt x="13391" y="14734"/>
                  </a:cubicBezTo>
                  <a:cubicBezTo>
                    <a:pt x="13566" y="14603"/>
                    <a:pt x="13733" y="14460"/>
                    <a:pt x="13891" y="14307"/>
                  </a:cubicBezTo>
                  <a:cubicBezTo>
                    <a:pt x="14559" y="13664"/>
                    <a:pt x="15074" y="12827"/>
                    <a:pt x="15431" y="11808"/>
                  </a:cubicBezTo>
                  <a:cubicBezTo>
                    <a:pt x="15495" y="11629"/>
                    <a:pt x="15552" y="11446"/>
                    <a:pt x="15605" y="11257"/>
                  </a:cubicBezTo>
                  <a:cubicBezTo>
                    <a:pt x="15725" y="10833"/>
                    <a:pt x="15819" y="10378"/>
                    <a:pt x="15890" y="9896"/>
                  </a:cubicBezTo>
                  <a:cubicBezTo>
                    <a:pt x="15990" y="9210"/>
                    <a:pt x="16019" y="8553"/>
                    <a:pt x="15973" y="7924"/>
                  </a:cubicBezTo>
                  <a:cubicBezTo>
                    <a:pt x="15961" y="7740"/>
                    <a:pt x="15942" y="7558"/>
                    <a:pt x="15916" y="7378"/>
                  </a:cubicBezTo>
                  <a:cubicBezTo>
                    <a:pt x="15737" y="6128"/>
                    <a:pt x="15255" y="5001"/>
                    <a:pt x="14474" y="4007"/>
                  </a:cubicBezTo>
                  <a:cubicBezTo>
                    <a:pt x="14465" y="3994"/>
                    <a:pt x="14454" y="3982"/>
                    <a:pt x="14444" y="3968"/>
                  </a:cubicBezTo>
                  <a:cubicBezTo>
                    <a:pt x="14339" y="3838"/>
                    <a:pt x="14230" y="3710"/>
                    <a:pt x="14118" y="3588"/>
                  </a:cubicBezTo>
                  <a:cubicBezTo>
                    <a:pt x="13417" y="2817"/>
                    <a:pt x="12577" y="2211"/>
                    <a:pt x="11709" y="1732"/>
                  </a:cubicBezTo>
                  <a:cubicBezTo>
                    <a:pt x="11575" y="1658"/>
                    <a:pt x="11438" y="1587"/>
                    <a:pt x="11302" y="1517"/>
                  </a:cubicBezTo>
                  <a:lnTo>
                    <a:pt x="11300" y="1517"/>
                  </a:lnTo>
                  <a:cubicBezTo>
                    <a:pt x="10213" y="973"/>
                    <a:pt x="9106" y="620"/>
                    <a:pt x="8182" y="392"/>
                  </a:cubicBezTo>
                  <a:cubicBezTo>
                    <a:pt x="8011" y="351"/>
                    <a:pt x="7845" y="313"/>
                    <a:pt x="7689" y="280"/>
                  </a:cubicBezTo>
                  <a:cubicBezTo>
                    <a:pt x="6706" y="68"/>
                    <a:pt x="6019" y="10"/>
                    <a:pt x="5940" y="4"/>
                  </a:cubicBezTo>
                  <a:cubicBezTo>
                    <a:pt x="5913" y="2"/>
                    <a:pt x="5886" y="1"/>
                    <a:pt x="5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1"/>
            <p:cNvSpPr/>
            <p:nvPr/>
          </p:nvSpPr>
          <p:spPr>
            <a:xfrm>
              <a:off x="7059750" y="3098975"/>
              <a:ext cx="28900" cy="52275"/>
            </a:xfrm>
            <a:custGeom>
              <a:avLst/>
              <a:gdLst/>
              <a:ahLst/>
              <a:cxnLst/>
              <a:rect l="l" t="t" r="r" b="b"/>
              <a:pathLst>
                <a:path w="1156" h="2091" extrusionOk="0">
                  <a:moveTo>
                    <a:pt x="698" y="0"/>
                  </a:moveTo>
                  <a:cubicBezTo>
                    <a:pt x="696" y="497"/>
                    <a:pt x="572" y="1218"/>
                    <a:pt x="1" y="1895"/>
                  </a:cubicBezTo>
                  <a:cubicBezTo>
                    <a:pt x="143" y="1960"/>
                    <a:pt x="289" y="2025"/>
                    <a:pt x="439" y="2091"/>
                  </a:cubicBezTo>
                  <a:cubicBezTo>
                    <a:pt x="835" y="1585"/>
                    <a:pt x="1017" y="1071"/>
                    <a:pt x="1098" y="658"/>
                  </a:cubicBezTo>
                  <a:cubicBezTo>
                    <a:pt x="1129" y="499"/>
                    <a:pt x="1146" y="346"/>
                    <a:pt x="1155" y="205"/>
                  </a:cubicBezTo>
                  <a:lnTo>
                    <a:pt x="1154" y="205"/>
                  </a:lnTo>
                  <a:cubicBezTo>
                    <a:pt x="999" y="138"/>
                    <a:pt x="846" y="70"/>
                    <a:pt x="698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1"/>
            <p:cNvSpPr/>
            <p:nvPr/>
          </p:nvSpPr>
          <p:spPr>
            <a:xfrm>
              <a:off x="7124350" y="3125100"/>
              <a:ext cx="35250" cy="50700"/>
            </a:xfrm>
            <a:custGeom>
              <a:avLst/>
              <a:gdLst/>
              <a:ahLst/>
              <a:cxnLst/>
              <a:rect l="l" t="t" r="r" b="b"/>
              <a:pathLst>
                <a:path w="1410" h="2028" extrusionOk="0">
                  <a:moveTo>
                    <a:pt x="864" y="0"/>
                  </a:moveTo>
                  <a:lnTo>
                    <a:pt x="864" y="0"/>
                  </a:lnTo>
                  <a:cubicBezTo>
                    <a:pt x="970" y="343"/>
                    <a:pt x="917" y="711"/>
                    <a:pt x="801" y="1003"/>
                  </a:cubicBezTo>
                  <a:cubicBezTo>
                    <a:pt x="669" y="1324"/>
                    <a:pt x="398" y="1682"/>
                    <a:pt x="1" y="1851"/>
                  </a:cubicBezTo>
                  <a:cubicBezTo>
                    <a:pt x="202" y="1914"/>
                    <a:pt x="402" y="1973"/>
                    <a:pt x="598" y="2027"/>
                  </a:cubicBezTo>
                  <a:cubicBezTo>
                    <a:pt x="866" y="1815"/>
                    <a:pt x="1086" y="1526"/>
                    <a:pt x="1226" y="1174"/>
                  </a:cubicBezTo>
                  <a:cubicBezTo>
                    <a:pt x="1367" y="827"/>
                    <a:pt x="1410" y="470"/>
                    <a:pt x="1363" y="137"/>
                  </a:cubicBezTo>
                  <a:cubicBezTo>
                    <a:pt x="1196" y="94"/>
                    <a:pt x="1029" y="49"/>
                    <a:pt x="86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1"/>
            <p:cNvSpPr/>
            <p:nvPr/>
          </p:nvSpPr>
          <p:spPr>
            <a:xfrm>
              <a:off x="7223000" y="3136375"/>
              <a:ext cx="20550" cy="51350"/>
            </a:xfrm>
            <a:custGeom>
              <a:avLst/>
              <a:gdLst/>
              <a:ahLst/>
              <a:cxnLst/>
              <a:rect l="l" t="t" r="r" b="b"/>
              <a:pathLst>
                <a:path w="822" h="2054" extrusionOk="0">
                  <a:moveTo>
                    <a:pt x="502" y="1"/>
                  </a:moveTo>
                  <a:cubicBezTo>
                    <a:pt x="337" y="18"/>
                    <a:pt x="170" y="28"/>
                    <a:pt x="1" y="31"/>
                  </a:cubicBezTo>
                  <a:cubicBezTo>
                    <a:pt x="164" y="336"/>
                    <a:pt x="363" y="832"/>
                    <a:pt x="281" y="1367"/>
                  </a:cubicBezTo>
                  <a:cubicBezTo>
                    <a:pt x="245" y="1609"/>
                    <a:pt x="154" y="1838"/>
                    <a:pt x="11" y="2053"/>
                  </a:cubicBezTo>
                  <a:cubicBezTo>
                    <a:pt x="196" y="2050"/>
                    <a:pt x="379" y="2041"/>
                    <a:pt x="557" y="2024"/>
                  </a:cubicBezTo>
                  <a:cubicBezTo>
                    <a:pt x="646" y="1835"/>
                    <a:pt x="707" y="1638"/>
                    <a:pt x="737" y="1432"/>
                  </a:cubicBezTo>
                  <a:lnTo>
                    <a:pt x="738" y="1432"/>
                  </a:lnTo>
                  <a:cubicBezTo>
                    <a:pt x="822" y="875"/>
                    <a:pt x="669" y="366"/>
                    <a:pt x="502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1"/>
            <p:cNvSpPr/>
            <p:nvPr/>
          </p:nvSpPr>
          <p:spPr>
            <a:xfrm>
              <a:off x="7287525" y="3108050"/>
              <a:ext cx="40625" cy="50550"/>
            </a:xfrm>
            <a:custGeom>
              <a:avLst/>
              <a:gdLst/>
              <a:ahLst/>
              <a:cxnLst/>
              <a:rect l="l" t="t" r="r" b="b"/>
              <a:pathLst>
                <a:path w="1625" h="2022" extrusionOk="0">
                  <a:moveTo>
                    <a:pt x="361" y="1"/>
                  </a:moveTo>
                  <a:cubicBezTo>
                    <a:pt x="249" y="124"/>
                    <a:pt x="128" y="236"/>
                    <a:pt x="1" y="339"/>
                  </a:cubicBezTo>
                  <a:cubicBezTo>
                    <a:pt x="369" y="502"/>
                    <a:pt x="890" y="810"/>
                    <a:pt x="1087" y="1296"/>
                  </a:cubicBezTo>
                  <a:cubicBezTo>
                    <a:pt x="1178" y="1517"/>
                    <a:pt x="1190" y="1759"/>
                    <a:pt x="1125" y="2021"/>
                  </a:cubicBezTo>
                  <a:cubicBezTo>
                    <a:pt x="1300" y="1890"/>
                    <a:pt x="1467" y="1747"/>
                    <a:pt x="1625" y="1594"/>
                  </a:cubicBezTo>
                  <a:cubicBezTo>
                    <a:pt x="1613" y="1432"/>
                    <a:pt x="1576" y="1275"/>
                    <a:pt x="1514" y="1123"/>
                  </a:cubicBezTo>
                  <a:cubicBezTo>
                    <a:pt x="1291" y="572"/>
                    <a:pt x="781" y="213"/>
                    <a:pt x="361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1"/>
            <p:cNvSpPr/>
            <p:nvPr/>
          </p:nvSpPr>
          <p:spPr>
            <a:xfrm>
              <a:off x="7321300" y="3050775"/>
              <a:ext cx="49725" cy="34675"/>
            </a:xfrm>
            <a:custGeom>
              <a:avLst/>
              <a:gdLst/>
              <a:ahLst/>
              <a:cxnLst/>
              <a:rect l="l" t="t" r="r" b="b"/>
              <a:pathLst>
                <a:path w="1989" h="1387" extrusionOk="0">
                  <a:moveTo>
                    <a:pt x="124" y="0"/>
                  </a:moveTo>
                  <a:cubicBezTo>
                    <a:pt x="86" y="156"/>
                    <a:pt x="45" y="309"/>
                    <a:pt x="1" y="454"/>
                  </a:cubicBezTo>
                  <a:cubicBezTo>
                    <a:pt x="498" y="500"/>
                    <a:pt x="1449" y="683"/>
                    <a:pt x="1814" y="1386"/>
                  </a:cubicBezTo>
                  <a:cubicBezTo>
                    <a:pt x="1878" y="1207"/>
                    <a:pt x="1935" y="1024"/>
                    <a:pt x="1988" y="835"/>
                  </a:cubicBezTo>
                  <a:lnTo>
                    <a:pt x="1987" y="835"/>
                  </a:lnTo>
                  <a:cubicBezTo>
                    <a:pt x="1514" y="303"/>
                    <a:pt x="743" y="70"/>
                    <a:pt x="12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1"/>
            <p:cNvSpPr/>
            <p:nvPr/>
          </p:nvSpPr>
          <p:spPr>
            <a:xfrm>
              <a:off x="7328025" y="2970225"/>
              <a:ext cx="52200" cy="18150"/>
            </a:xfrm>
            <a:custGeom>
              <a:avLst/>
              <a:gdLst/>
              <a:ahLst/>
              <a:cxnLst/>
              <a:rect l="l" t="t" r="r" b="b"/>
              <a:pathLst>
                <a:path w="2088" h="726" extrusionOk="0">
                  <a:moveTo>
                    <a:pt x="1145" y="0"/>
                  </a:moveTo>
                  <a:cubicBezTo>
                    <a:pt x="702" y="0"/>
                    <a:pt x="302" y="121"/>
                    <a:pt x="0" y="252"/>
                  </a:cubicBezTo>
                  <a:cubicBezTo>
                    <a:pt x="29" y="406"/>
                    <a:pt x="50" y="562"/>
                    <a:pt x="67" y="723"/>
                  </a:cubicBezTo>
                  <a:cubicBezTo>
                    <a:pt x="324" y="595"/>
                    <a:pt x="700" y="457"/>
                    <a:pt x="1125" y="457"/>
                  </a:cubicBezTo>
                  <a:cubicBezTo>
                    <a:pt x="1430" y="457"/>
                    <a:pt x="1759" y="528"/>
                    <a:pt x="2087" y="726"/>
                  </a:cubicBezTo>
                  <a:cubicBezTo>
                    <a:pt x="2075" y="541"/>
                    <a:pt x="2056" y="358"/>
                    <a:pt x="2030" y="178"/>
                  </a:cubicBezTo>
                  <a:cubicBezTo>
                    <a:pt x="1727" y="49"/>
                    <a:pt x="1427" y="0"/>
                    <a:pt x="1145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1"/>
            <p:cNvSpPr/>
            <p:nvPr/>
          </p:nvSpPr>
          <p:spPr>
            <a:xfrm>
              <a:off x="7288850" y="2879900"/>
              <a:ext cx="53875" cy="34500"/>
            </a:xfrm>
            <a:custGeom>
              <a:avLst/>
              <a:gdLst/>
              <a:ahLst/>
              <a:cxnLst/>
              <a:rect l="l" t="t" r="r" b="b"/>
              <a:pathLst>
                <a:path w="2155" h="1380" extrusionOk="0">
                  <a:moveTo>
                    <a:pt x="1799" y="1"/>
                  </a:moveTo>
                  <a:cubicBezTo>
                    <a:pt x="813" y="166"/>
                    <a:pt x="272" y="675"/>
                    <a:pt x="1" y="1043"/>
                  </a:cubicBezTo>
                  <a:cubicBezTo>
                    <a:pt x="114" y="1150"/>
                    <a:pt x="224" y="1262"/>
                    <a:pt x="328" y="1379"/>
                  </a:cubicBezTo>
                  <a:cubicBezTo>
                    <a:pt x="543" y="1058"/>
                    <a:pt x="1064" y="513"/>
                    <a:pt x="2155" y="420"/>
                  </a:cubicBezTo>
                  <a:cubicBezTo>
                    <a:pt x="2146" y="408"/>
                    <a:pt x="2135" y="395"/>
                    <a:pt x="2125" y="382"/>
                  </a:cubicBezTo>
                  <a:cubicBezTo>
                    <a:pt x="2020" y="251"/>
                    <a:pt x="1911" y="123"/>
                    <a:pt x="179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1"/>
            <p:cNvSpPr/>
            <p:nvPr/>
          </p:nvSpPr>
          <p:spPr>
            <a:xfrm>
              <a:off x="7233450" y="2828150"/>
              <a:ext cx="40175" cy="46825"/>
            </a:xfrm>
            <a:custGeom>
              <a:avLst/>
              <a:gdLst/>
              <a:ahLst/>
              <a:cxnLst/>
              <a:rect l="l" t="t" r="r" b="b"/>
              <a:pathLst>
                <a:path w="1607" h="1873" extrusionOk="0">
                  <a:moveTo>
                    <a:pt x="1197" y="0"/>
                  </a:moveTo>
                  <a:cubicBezTo>
                    <a:pt x="649" y="929"/>
                    <a:pt x="225" y="1428"/>
                    <a:pt x="1" y="1660"/>
                  </a:cubicBezTo>
                  <a:cubicBezTo>
                    <a:pt x="146" y="1728"/>
                    <a:pt x="290" y="1798"/>
                    <a:pt x="434" y="1872"/>
                  </a:cubicBezTo>
                  <a:cubicBezTo>
                    <a:pt x="698" y="1581"/>
                    <a:pt x="1104" y="1068"/>
                    <a:pt x="1606" y="217"/>
                  </a:cubicBezTo>
                  <a:cubicBezTo>
                    <a:pt x="1472" y="141"/>
                    <a:pt x="1335" y="70"/>
                    <a:pt x="119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1"/>
            <p:cNvSpPr/>
            <p:nvPr/>
          </p:nvSpPr>
          <p:spPr>
            <a:xfrm>
              <a:off x="7158675" y="2797200"/>
              <a:ext cx="30475" cy="51500"/>
            </a:xfrm>
            <a:custGeom>
              <a:avLst/>
              <a:gdLst/>
              <a:ahLst/>
              <a:cxnLst/>
              <a:rect l="l" t="t" r="r" b="b"/>
              <a:pathLst>
                <a:path w="1219" h="2060" extrusionOk="0">
                  <a:moveTo>
                    <a:pt x="577" y="1"/>
                  </a:moveTo>
                  <a:lnTo>
                    <a:pt x="577" y="1"/>
                  </a:lnTo>
                  <a:cubicBezTo>
                    <a:pt x="832" y="1082"/>
                    <a:pt x="282" y="1705"/>
                    <a:pt x="0" y="1942"/>
                  </a:cubicBezTo>
                  <a:cubicBezTo>
                    <a:pt x="165" y="1976"/>
                    <a:pt x="341" y="2015"/>
                    <a:pt x="527" y="2059"/>
                  </a:cubicBezTo>
                  <a:cubicBezTo>
                    <a:pt x="855" y="1688"/>
                    <a:pt x="1218" y="1046"/>
                    <a:pt x="1070" y="114"/>
                  </a:cubicBezTo>
                  <a:cubicBezTo>
                    <a:pt x="899" y="72"/>
                    <a:pt x="733" y="34"/>
                    <a:pt x="577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1"/>
            <p:cNvSpPr/>
            <p:nvPr/>
          </p:nvSpPr>
          <p:spPr>
            <a:xfrm>
              <a:off x="6971650" y="3048425"/>
              <a:ext cx="64925" cy="77500"/>
            </a:xfrm>
            <a:custGeom>
              <a:avLst/>
              <a:gdLst/>
              <a:ahLst/>
              <a:cxnLst/>
              <a:rect l="l" t="t" r="r" b="b"/>
              <a:pathLst>
                <a:path w="2597" h="3100" extrusionOk="0">
                  <a:moveTo>
                    <a:pt x="1398" y="0"/>
                  </a:moveTo>
                  <a:lnTo>
                    <a:pt x="0" y="2518"/>
                  </a:lnTo>
                  <a:lnTo>
                    <a:pt x="979" y="3061"/>
                  </a:lnTo>
                  <a:cubicBezTo>
                    <a:pt x="1026" y="3087"/>
                    <a:pt x="1079" y="3100"/>
                    <a:pt x="1136" y="3100"/>
                  </a:cubicBezTo>
                  <a:cubicBezTo>
                    <a:pt x="1255" y="3100"/>
                    <a:pt x="1392" y="3046"/>
                    <a:pt x="1535" y="2948"/>
                  </a:cubicBezTo>
                  <a:cubicBezTo>
                    <a:pt x="1545" y="2940"/>
                    <a:pt x="1557" y="2931"/>
                    <a:pt x="1568" y="2922"/>
                  </a:cubicBezTo>
                  <a:cubicBezTo>
                    <a:pt x="1592" y="2905"/>
                    <a:pt x="1616" y="2886"/>
                    <a:pt x="1642" y="2866"/>
                  </a:cubicBezTo>
                  <a:cubicBezTo>
                    <a:pt x="1851" y="2693"/>
                    <a:pt x="2065" y="2433"/>
                    <a:pt x="2240" y="2115"/>
                  </a:cubicBezTo>
                  <a:cubicBezTo>
                    <a:pt x="2259" y="2084"/>
                    <a:pt x="2275" y="2053"/>
                    <a:pt x="2290" y="2022"/>
                  </a:cubicBezTo>
                  <a:cubicBezTo>
                    <a:pt x="2416" y="1777"/>
                    <a:pt x="2501" y="1535"/>
                    <a:pt x="2543" y="1318"/>
                  </a:cubicBezTo>
                  <a:lnTo>
                    <a:pt x="2543" y="1316"/>
                  </a:lnTo>
                  <a:cubicBezTo>
                    <a:pt x="2554" y="1268"/>
                    <a:pt x="2562" y="1221"/>
                    <a:pt x="2566" y="1174"/>
                  </a:cubicBezTo>
                  <a:cubicBezTo>
                    <a:pt x="2566" y="1162"/>
                    <a:pt x="2568" y="1151"/>
                    <a:pt x="2569" y="1139"/>
                  </a:cubicBezTo>
                  <a:cubicBezTo>
                    <a:pt x="2596" y="853"/>
                    <a:pt x="2534" y="632"/>
                    <a:pt x="2377" y="544"/>
                  </a:cubicBezTo>
                  <a:lnTo>
                    <a:pt x="13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1"/>
            <p:cNvSpPr/>
            <p:nvPr/>
          </p:nvSpPr>
          <p:spPr>
            <a:xfrm>
              <a:off x="6923425" y="3011375"/>
              <a:ext cx="90950" cy="102225"/>
            </a:xfrm>
            <a:custGeom>
              <a:avLst/>
              <a:gdLst/>
              <a:ahLst/>
              <a:cxnLst/>
              <a:rect l="l" t="t" r="r" b="b"/>
              <a:pathLst>
                <a:path w="3638" h="4089" extrusionOk="0">
                  <a:moveTo>
                    <a:pt x="2037" y="1"/>
                  </a:moveTo>
                  <a:lnTo>
                    <a:pt x="1" y="3745"/>
                  </a:lnTo>
                  <a:cubicBezTo>
                    <a:pt x="1" y="3745"/>
                    <a:pt x="510" y="4089"/>
                    <a:pt x="1319" y="4089"/>
                  </a:cubicBezTo>
                  <a:cubicBezTo>
                    <a:pt x="1512" y="4089"/>
                    <a:pt x="1722" y="4069"/>
                    <a:pt x="1946" y="4021"/>
                  </a:cubicBezTo>
                  <a:lnTo>
                    <a:pt x="1952" y="4012"/>
                  </a:lnTo>
                  <a:cubicBezTo>
                    <a:pt x="1993" y="4030"/>
                    <a:pt x="2037" y="4038"/>
                    <a:pt x="2085" y="4038"/>
                  </a:cubicBezTo>
                  <a:cubicBezTo>
                    <a:pt x="2405" y="4038"/>
                    <a:pt x="2862" y="3644"/>
                    <a:pt x="3191" y="3053"/>
                  </a:cubicBezTo>
                  <a:cubicBezTo>
                    <a:pt x="3577" y="2358"/>
                    <a:pt x="3638" y="1655"/>
                    <a:pt x="3327" y="1482"/>
                  </a:cubicBezTo>
                  <a:cubicBezTo>
                    <a:pt x="2905" y="369"/>
                    <a:pt x="2037" y="1"/>
                    <a:pt x="20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1"/>
            <p:cNvSpPr/>
            <p:nvPr/>
          </p:nvSpPr>
          <p:spPr>
            <a:xfrm>
              <a:off x="6913125" y="3009950"/>
              <a:ext cx="71875" cy="95800"/>
            </a:xfrm>
            <a:custGeom>
              <a:avLst/>
              <a:gdLst/>
              <a:ahLst/>
              <a:cxnLst/>
              <a:rect l="l" t="t" r="r" b="b"/>
              <a:pathLst>
                <a:path w="2875" h="3832" extrusionOk="0">
                  <a:moveTo>
                    <a:pt x="2216" y="0"/>
                  </a:moveTo>
                  <a:cubicBezTo>
                    <a:pt x="1798" y="0"/>
                    <a:pt x="1224" y="453"/>
                    <a:pt x="763" y="1159"/>
                  </a:cubicBezTo>
                  <a:cubicBezTo>
                    <a:pt x="702" y="1253"/>
                    <a:pt x="642" y="1351"/>
                    <a:pt x="586" y="1454"/>
                  </a:cubicBezTo>
                  <a:cubicBezTo>
                    <a:pt x="489" y="1629"/>
                    <a:pt x="405" y="1803"/>
                    <a:pt x="337" y="1974"/>
                  </a:cubicBezTo>
                  <a:cubicBezTo>
                    <a:pt x="1" y="2812"/>
                    <a:pt x="4" y="3563"/>
                    <a:pt x="384" y="3775"/>
                  </a:cubicBezTo>
                  <a:cubicBezTo>
                    <a:pt x="454" y="3813"/>
                    <a:pt x="531" y="3832"/>
                    <a:pt x="616" y="3832"/>
                  </a:cubicBezTo>
                  <a:cubicBezTo>
                    <a:pt x="1002" y="3832"/>
                    <a:pt x="1521" y="3444"/>
                    <a:pt x="1962" y="2830"/>
                  </a:cubicBezTo>
                  <a:cubicBezTo>
                    <a:pt x="2062" y="2689"/>
                    <a:pt x="2158" y="2539"/>
                    <a:pt x="2247" y="2378"/>
                  </a:cubicBezTo>
                  <a:cubicBezTo>
                    <a:pt x="2290" y="2304"/>
                    <a:pt x="2329" y="2228"/>
                    <a:pt x="2364" y="2154"/>
                  </a:cubicBezTo>
                  <a:cubicBezTo>
                    <a:pt x="2829" y="1204"/>
                    <a:pt x="2874" y="294"/>
                    <a:pt x="2449" y="58"/>
                  </a:cubicBezTo>
                  <a:cubicBezTo>
                    <a:pt x="2379" y="19"/>
                    <a:pt x="2301" y="0"/>
                    <a:pt x="2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1"/>
            <p:cNvSpPr/>
            <p:nvPr/>
          </p:nvSpPr>
          <p:spPr>
            <a:xfrm>
              <a:off x="6917000" y="3019900"/>
              <a:ext cx="51025" cy="72075"/>
            </a:xfrm>
            <a:custGeom>
              <a:avLst/>
              <a:gdLst/>
              <a:ahLst/>
              <a:cxnLst/>
              <a:rect l="l" t="t" r="r" b="b"/>
              <a:pathLst>
                <a:path w="2041" h="2883" extrusionOk="0">
                  <a:moveTo>
                    <a:pt x="1725" y="0"/>
                  </a:moveTo>
                  <a:cubicBezTo>
                    <a:pt x="1369" y="0"/>
                    <a:pt x="861" y="438"/>
                    <a:pt x="497" y="1094"/>
                  </a:cubicBezTo>
                  <a:cubicBezTo>
                    <a:pt x="67" y="1867"/>
                    <a:pt x="0" y="2648"/>
                    <a:pt x="346" y="2841"/>
                  </a:cubicBezTo>
                  <a:cubicBezTo>
                    <a:pt x="397" y="2869"/>
                    <a:pt x="456" y="2883"/>
                    <a:pt x="519" y="2883"/>
                  </a:cubicBezTo>
                  <a:cubicBezTo>
                    <a:pt x="530" y="2883"/>
                    <a:pt x="542" y="2883"/>
                    <a:pt x="553" y="2882"/>
                  </a:cubicBezTo>
                  <a:cubicBezTo>
                    <a:pt x="382" y="2571"/>
                    <a:pt x="490" y="1924"/>
                    <a:pt x="846" y="1284"/>
                  </a:cubicBezTo>
                  <a:cubicBezTo>
                    <a:pt x="1199" y="649"/>
                    <a:pt x="1686" y="216"/>
                    <a:pt x="2041" y="191"/>
                  </a:cubicBezTo>
                  <a:cubicBezTo>
                    <a:pt x="2004" y="126"/>
                    <a:pt x="1957" y="76"/>
                    <a:pt x="1898" y="43"/>
                  </a:cubicBezTo>
                  <a:cubicBezTo>
                    <a:pt x="1846" y="14"/>
                    <a:pt x="1788" y="0"/>
                    <a:pt x="17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1"/>
            <p:cNvSpPr/>
            <p:nvPr/>
          </p:nvSpPr>
          <p:spPr>
            <a:xfrm>
              <a:off x="6928275" y="3024675"/>
              <a:ext cx="43925" cy="67275"/>
            </a:xfrm>
            <a:custGeom>
              <a:avLst/>
              <a:gdLst/>
              <a:ahLst/>
              <a:cxnLst/>
              <a:rect l="l" t="t" r="r" b="b"/>
              <a:pathLst>
                <a:path w="1757" h="2691" extrusionOk="0">
                  <a:moveTo>
                    <a:pt x="1590" y="0"/>
                  </a:moveTo>
                  <a:cubicBezTo>
                    <a:pt x="1235" y="26"/>
                    <a:pt x="748" y="458"/>
                    <a:pt x="395" y="1093"/>
                  </a:cubicBezTo>
                  <a:cubicBezTo>
                    <a:pt x="378" y="1123"/>
                    <a:pt x="361" y="1155"/>
                    <a:pt x="346" y="1185"/>
                  </a:cubicBezTo>
                  <a:cubicBezTo>
                    <a:pt x="199" y="1467"/>
                    <a:pt x="102" y="1748"/>
                    <a:pt x="55" y="1998"/>
                  </a:cubicBezTo>
                  <a:cubicBezTo>
                    <a:pt x="1" y="2286"/>
                    <a:pt x="16" y="2532"/>
                    <a:pt x="102" y="2691"/>
                  </a:cubicBezTo>
                  <a:cubicBezTo>
                    <a:pt x="310" y="2675"/>
                    <a:pt x="561" y="2522"/>
                    <a:pt x="807" y="2269"/>
                  </a:cubicBezTo>
                  <a:cubicBezTo>
                    <a:pt x="979" y="2091"/>
                    <a:pt x="1149" y="1862"/>
                    <a:pt x="1296" y="1598"/>
                  </a:cubicBezTo>
                  <a:cubicBezTo>
                    <a:pt x="1302" y="1589"/>
                    <a:pt x="1307" y="1580"/>
                    <a:pt x="1311" y="1571"/>
                  </a:cubicBezTo>
                  <a:cubicBezTo>
                    <a:pt x="1655" y="941"/>
                    <a:pt x="1756" y="308"/>
                    <a:pt x="15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1"/>
            <p:cNvSpPr/>
            <p:nvPr/>
          </p:nvSpPr>
          <p:spPr>
            <a:xfrm>
              <a:off x="6890000" y="3015350"/>
              <a:ext cx="84100" cy="43000"/>
            </a:xfrm>
            <a:custGeom>
              <a:avLst/>
              <a:gdLst/>
              <a:ahLst/>
              <a:cxnLst/>
              <a:rect l="l" t="t" r="r" b="b"/>
              <a:pathLst>
                <a:path w="3364" h="1720" extrusionOk="0">
                  <a:moveTo>
                    <a:pt x="1271" y="1"/>
                  </a:moveTo>
                  <a:cubicBezTo>
                    <a:pt x="1158" y="1"/>
                    <a:pt x="1046" y="15"/>
                    <a:pt x="937" y="46"/>
                  </a:cubicBezTo>
                  <a:cubicBezTo>
                    <a:pt x="631" y="136"/>
                    <a:pt x="228" y="396"/>
                    <a:pt x="46" y="1134"/>
                  </a:cubicBezTo>
                  <a:cubicBezTo>
                    <a:pt x="0" y="1322"/>
                    <a:pt x="85" y="1509"/>
                    <a:pt x="243" y="1603"/>
                  </a:cubicBezTo>
                  <a:cubicBezTo>
                    <a:pt x="279" y="1625"/>
                    <a:pt x="317" y="1641"/>
                    <a:pt x="359" y="1652"/>
                  </a:cubicBezTo>
                  <a:cubicBezTo>
                    <a:pt x="394" y="1660"/>
                    <a:pt x="428" y="1664"/>
                    <a:pt x="461" y="1664"/>
                  </a:cubicBezTo>
                  <a:cubicBezTo>
                    <a:pt x="655" y="1664"/>
                    <a:pt x="830" y="1533"/>
                    <a:pt x="877" y="1338"/>
                  </a:cubicBezTo>
                  <a:cubicBezTo>
                    <a:pt x="924" y="1150"/>
                    <a:pt x="1012" y="916"/>
                    <a:pt x="1174" y="869"/>
                  </a:cubicBezTo>
                  <a:cubicBezTo>
                    <a:pt x="1204" y="860"/>
                    <a:pt x="1238" y="856"/>
                    <a:pt x="1274" y="856"/>
                  </a:cubicBezTo>
                  <a:cubicBezTo>
                    <a:pt x="1632" y="856"/>
                    <a:pt x="2247" y="1266"/>
                    <a:pt x="2594" y="1599"/>
                  </a:cubicBezTo>
                  <a:cubicBezTo>
                    <a:pt x="2676" y="1679"/>
                    <a:pt x="2783" y="1719"/>
                    <a:pt x="2890" y="1719"/>
                  </a:cubicBezTo>
                  <a:cubicBezTo>
                    <a:pt x="3002" y="1719"/>
                    <a:pt x="3114" y="1675"/>
                    <a:pt x="3198" y="1588"/>
                  </a:cubicBezTo>
                  <a:cubicBezTo>
                    <a:pt x="3363" y="1419"/>
                    <a:pt x="3357" y="1147"/>
                    <a:pt x="3187" y="982"/>
                  </a:cubicBezTo>
                  <a:cubicBezTo>
                    <a:pt x="3000" y="803"/>
                    <a:pt x="2120" y="1"/>
                    <a:pt x="1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1"/>
            <p:cNvSpPr/>
            <p:nvPr/>
          </p:nvSpPr>
          <p:spPr>
            <a:xfrm>
              <a:off x="6897800" y="2988950"/>
              <a:ext cx="83900" cy="47800"/>
            </a:xfrm>
            <a:custGeom>
              <a:avLst/>
              <a:gdLst/>
              <a:ahLst/>
              <a:cxnLst/>
              <a:rect l="l" t="t" r="r" b="b"/>
              <a:pathLst>
                <a:path w="3356" h="1912" extrusionOk="0">
                  <a:moveTo>
                    <a:pt x="1271" y="1"/>
                  </a:moveTo>
                  <a:cubicBezTo>
                    <a:pt x="1208" y="1"/>
                    <a:pt x="1145" y="6"/>
                    <a:pt x="1082" y="16"/>
                  </a:cubicBezTo>
                  <a:cubicBezTo>
                    <a:pt x="767" y="68"/>
                    <a:pt x="337" y="278"/>
                    <a:pt x="69" y="989"/>
                  </a:cubicBezTo>
                  <a:cubicBezTo>
                    <a:pt x="0" y="1170"/>
                    <a:pt x="63" y="1367"/>
                    <a:pt x="208" y="1479"/>
                  </a:cubicBezTo>
                  <a:cubicBezTo>
                    <a:pt x="241" y="1505"/>
                    <a:pt x="278" y="1525"/>
                    <a:pt x="319" y="1540"/>
                  </a:cubicBezTo>
                  <a:cubicBezTo>
                    <a:pt x="368" y="1559"/>
                    <a:pt x="419" y="1568"/>
                    <a:pt x="469" y="1568"/>
                  </a:cubicBezTo>
                  <a:cubicBezTo>
                    <a:pt x="642" y="1568"/>
                    <a:pt x="805" y="1462"/>
                    <a:pt x="870" y="1290"/>
                  </a:cubicBezTo>
                  <a:cubicBezTo>
                    <a:pt x="938" y="1110"/>
                    <a:pt x="1055" y="887"/>
                    <a:pt x="1221" y="860"/>
                  </a:cubicBezTo>
                  <a:cubicBezTo>
                    <a:pt x="1238" y="857"/>
                    <a:pt x="1255" y="856"/>
                    <a:pt x="1273" y="856"/>
                  </a:cubicBezTo>
                  <a:cubicBezTo>
                    <a:pt x="1624" y="856"/>
                    <a:pt x="2224" y="1363"/>
                    <a:pt x="2542" y="1754"/>
                  </a:cubicBezTo>
                  <a:cubicBezTo>
                    <a:pt x="2627" y="1857"/>
                    <a:pt x="2750" y="1911"/>
                    <a:pt x="2874" y="1911"/>
                  </a:cubicBezTo>
                  <a:cubicBezTo>
                    <a:pt x="2970" y="1911"/>
                    <a:pt x="3065" y="1879"/>
                    <a:pt x="3145" y="1814"/>
                  </a:cubicBezTo>
                  <a:cubicBezTo>
                    <a:pt x="3328" y="1664"/>
                    <a:pt x="3356" y="1395"/>
                    <a:pt x="3206" y="1213"/>
                  </a:cubicBezTo>
                  <a:cubicBezTo>
                    <a:pt x="3031" y="999"/>
                    <a:pt x="2168" y="1"/>
                    <a:pt x="1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1"/>
            <p:cNvSpPr/>
            <p:nvPr/>
          </p:nvSpPr>
          <p:spPr>
            <a:xfrm>
              <a:off x="6884925" y="3051625"/>
              <a:ext cx="76150" cy="47575"/>
            </a:xfrm>
            <a:custGeom>
              <a:avLst/>
              <a:gdLst/>
              <a:ahLst/>
              <a:cxnLst/>
              <a:rect l="l" t="t" r="r" b="b"/>
              <a:pathLst>
                <a:path w="3046" h="1903" extrusionOk="0">
                  <a:moveTo>
                    <a:pt x="1343" y="1"/>
                  </a:moveTo>
                  <a:cubicBezTo>
                    <a:pt x="1314" y="1"/>
                    <a:pt x="1284" y="1"/>
                    <a:pt x="1255" y="2"/>
                  </a:cubicBezTo>
                  <a:cubicBezTo>
                    <a:pt x="1015" y="15"/>
                    <a:pt x="784" y="72"/>
                    <a:pt x="582" y="199"/>
                  </a:cubicBezTo>
                  <a:cubicBezTo>
                    <a:pt x="313" y="371"/>
                    <a:pt x="0" y="734"/>
                    <a:pt x="32" y="1493"/>
                  </a:cubicBezTo>
                  <a:cubicBezTo>
                    <a:pt x="40" y="1685"/>
                    <a:pt x="175" y="1843"/>
                    <a:pt x="353" y="1890"/>
                  </a:cubicBezTo>
                  <a:cubicBezTo>
                    <a:pt x="386" y="1897"/>
                    <a:pt x="419" y="1903"/>
                    <a:pt x="455" y="1903"/>
                  </a:cubicBezTo>
                  <a:cubicBezTo>
                    <a:pt x="462" y="1903"/>
                    <a:pt x="470" y="1902"/>
                    <a:pt x="478" y="1902"/>
                  </a:cubicBezTo>
                  <a:cubicBezTo>
                    <a:pt x="715" y="1893"/>
                    <a:pt x="897" y="1693"/>
                    <a:pt x="888" y="1457"/>
                  </a:cubicBezTo>
                  <a:cubicBezTo>
                    <a:pt x="879" y="1263"/>
                    <a:pt x="899" y="1013"/>
                    <a:pt x="1041" y="923"/>
                  </a:cubicBezTo>
                  <a:cubicBezTo>
                    <a:pt x="1052" y="916"/>
                    <a:pt x="1062" y="911"/>
                    <a:pt x="1073" y="905"/>
                  </a:cubicBezTo>
                  <a:cubicBezTo>
                    <a:pt x="1142" y="872"/>
                    <a:pt x="1233" y="857"/>
                    <a:pt x="1338" y="857"/>
                  </a:cubicBezTo>
                  <a:cubicBezTo>
                    <a:pt x="1472" y="857"/>
                    <a:pt x="1628" y="881"/>
                    <a:pt x="1789" y="920"/>
                  </a:cubicBezTo>
                  <a:cubicBezTo>
                    <a:pt x="2048" y="984"/>
                    <a:pt x="2323" y="1085"/>
                    <a:pt x="2541" y="1191"/>
                  </a:cubicBezTo>
                  <a:cubicBezTo>
                    <a:pt x="2713" y="1013"/>
                    <a:pt x="2883" y="784"/>
                    <a:pt x="3030" y="520"/>
                  </a:cubicBezTo>
                  <a:cubicBezTo>
                    <a:pt x="3036" y="511"/>
                    <a:pt x="3041" y="502"/>
                    <a:pt x="3045" y="493"/>
                  </a:cubicBezTo>
                  <a:cubicBezTo>
                    <a:pt x="3033" y="484"/>
                    <a:pt x="3019" y="477"/>
                    <a:pt x="3006" y="469"/>
                  </a:cubicBezTo>
                  <a:cubicBezTo>
                    <a:pt x="2881" y="404"/>
                    <a:pt x="2518" y="224"/>
                    <a:pt x="2080" y="107"/>
                  </a:cubicBezTo>
                  <a:cubicBezTo>
                    <a:pt x="1847" y="45"/>
                    <a:pt x="1593" y="1"/>
                    <a:pt x="1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1"/>
            <p:cNvSpPr/>
            <p:nvPr/>
          </p:nvSpPr>
          <p:spPr>
            <a:xfrm>
              <a:off x="7010825" y="2790225"/>
              <a:ext cx="370525" cy="397525"/>
            </a:xfrm>
            <a:custGeom>
              <a:avLst/>
              <a:gdLst/>
              <a:ahLst/>
              <a:cxnLst/>
              <a:rect l="l" t="t" r="r" b="b"/>
              <a:pathLst>
                <a:path w="14821" h="15901" extrusionOk="0">
                  <a:moveTo>
                    <a:pt x="4661" y="1"/>
                  </a:moveTo>
                  <a:cubicBezTo>
                    <a:pt x="4219" y="1"/>
                    <a:pt x="3836" y="289"/>
                    <a:pt x="3704" y="699"/>
                  </a:cubicBezTo>
                  <a:cubicBezTo>
                    <a:pt x="4266" y="716"/>
                    <a:pt x="14548" y="1132"/>
                    <a:pt x="13732" y="9188"/>
                  </a:cubicBezTo>
                  <a:cubicBezTo>
                    <a:pt x="13337" y="11384"/>
                    <a:pt x="12717" y="15024"/>
                    <a:pt x="8377" y="15024"/>
                  </a:cubicBezTo>
                  <a:cubicBezTo>
                    <a:pt x="6839" y="15024"/>
                    <a:pt x="4834" y="14567"/>
                    <a:pt x="2206" y="13426"/>
                  </a:cubicBezTo>
                  <a:cubicBezTo>
                    <a:pt x="1667" y="13192"/>
                    <a:pt x="1414" y="12578"/>
                    <a:pt x="1611" y="12023"/>
                  </a:cubicBezTo>
                  <a:cubicBezTo>
                    <a:pt x="1631" y="11969"/>
                    <a:pt x="1649" y="11916"/>
                    <a:pt x="1664" y="11864"/>
                  </a:cubicBezTo>
                  <a:cubicBezTo>
                    <a:pt x="1422" y="11738"/>
                    <a:pt x="1199" y="11616"/>
                    <a:pt x="998" y="11502"/>
                  </a:cubicBezTo>
                  <a:cubicBezTo>
                    <a:pt x="993" y="11549"/>
                    <a:pt x="987" y="11596"/>
                    <a:pt x="976" y="11644"/>
                  </a:cubicBezTo>
                  <a:lnTo>
                    <a:pt x="976" y="11646"/>
                  </a:lnTo>
                  <a:cubicBezTo>
                    <a:pt x="934" y="11863"/>
                    <a:pt x="849" y="12105"/>
                    <a:pt x="723" y="12350"/>
                  </a:cubicBezTo>
                  <a:cubicBezTo>
                    <a:pt x="707" y="12381"/>
                    <a:pt x="690" y="12412"/>
                    <a:pt x="673" y="12443"/>
                  </a:cubicBezTo>
                  <a:cubicBezTo>
                    <a:pt x="498" y="12761"/>
                    <a:pt x="284" y="13021"/>
                    <a:pt x="75" y="13194"/>
                  </a:cubicBezTo>
                  <a:cubicBezTo>
                    <a:pt x="49" y="13214"/>
                    <a:pt x="25" y="13233"/>
                    <a:pt x="1" y="13250"/>
                  </a:cubicBezTo>
                  <a:cubicBezTo>
                    <a:pt x="455" y="13506"/>
                    <a:pt x="1135" y="13870"/>
                    <a:pt x="1958" y="14245"/>
                  </a:cubicBezTo>
                  <a:cubicBezTo>
                    <a:pt x="2100" y="14310"/>
                    <a:pt x="2246" y="14375"/>
                    <a:pt x="2396" y="14441"/>
                  </a:cubicBezTo>
                  <a:cubicBezTo>
                    <a:pt x="2733" y="14588"/>
                    <a:pt x="3091" y="14733"/>
                    <a:pt x="3464" y="14874"/>
                  </a:cubicBezTo>
                  <a:cubicBezTo>
                    <a:pt x="3832" y="15012"/>
                    <a:pt x="4191" y="15136"/>
                    <a:pt x="4542" y="15246"/>
                  </a:cubicBezTo>
                  <a:cubicBezTo>
                    <a:pt x="4743" y="15309"/>
                    <a:pt x="4943" y="15368"/>
                    <a:pt x="5139" y="15422"/>
                  </a:cubicBezTo>
                  <a:cubicBezTo>
                    <a:pt x="6298" y="15742"/>
                    <a:pt x="7367" y="15901"/>
                    <a:pt x="8339" y="15901"/>
                  </a:cubicBezTo>
                  <a:cubicBezTo>
                    <a:pt x="8392" y="15901"/>
                    <a:pt x="8445" y="15901"/>
                    <a:pt x="8498" y="15899"/>
                  </a:cubicBezTo>
                  <a:cubicBezTo>
                    <a:pt x="8683" y="15896"/>
                    <a:pt x="8866" y="15887"/>
                    <a:pt x="9044" y="15870"/>
                  </a:cubicBezTo>
                  <a:cubicBezTo>
                    <a:pt x="9833" y="15805"/>
                    <a:pt x="10552" y="15622"/>
                    <a:pt x="11201" y="15324"/>
                  </a:cubicBezTo>
                  <a:cubicBezTo>
                    <a:pt x="11557" y="15160"/>
                    <a:pt x="11888" y="14963"/>
                    <a:pt x="12193" y="14734"/>
                  </a:cubicBezTo>
                  <a:cubicBezTo>
                    <a:pt x="12368" y="14603"/>
                    <a:pt x="12535" y="14460"/>
                    <a:pt x="12693" y="14307"/>
                  </a:cubicBezTo>
                  <a:cubicBezTo>
                    <a:pt x="13361" y="13664"/>
                    <a:pt x="13876" y="12827"/>
                    <a:pt x="14233" y="11808"/>
                  </a:cubicBezTo>
                  <a:cubicBezTo>
                    <a:pt x="14297" y="11629"/>
                    <a:pt x="14354" y="11446"/>
                    <a:pt x="14407" y="11257"/>
                  </a:cubicBezTo>
                  <a:cubicBezTo>
                    <a:pt x="14527" y="10833"/>
                    <a:pt x="14621" y="10378"/>
                    <a:pt x="14692" y="9896"/>
                  </a:cubicBezTo>
                  <a:cubicBezTo>
                    <a:pt x="14792" y="9210"/>
                    <a:pt x="14821" y="8553"/>
                    <a:pt x="14775" y="7924"/>
                  </a:cubicBezTo>
                  <a:cubicBezTo>
                    <a:pt x="14763" y="7740"/>
                    <a:pt x="14744" y="7558"/>
                    <a:pt x="14718" y="7378"/>
                  </a:cubicBezTo>
                  <a:cubicBezTo>
                    <a:pt x="14539" y="6128"/>
                    <a:pt x="14056" y="5001"/>
                    <a:pt x="13276" y="4007"/>
                  </a:cubicBezTo>
                  <a:cubicBezTo>
                    <a:pt x="13265" y="3994"/>
                    <a:pt x="13256" y="3982"/>
                    <a:pt x="13246" y="3968"/>
                  </a:cubicBezTo>
                  <a:cubicBezTo>
                    <a:pt x="13141" y="3838"/>
                    <a:pt x="13032" y="3710"/>
                    <a:pt x="12920" y="3588"/>
                  </a:cubicBezTo>
                  <a:cubicBezTo>
                    <a:pt x="12219" y="2817"/>
                    <a:pt x="11379" y="2211"/>
                    <a:pt x="10511" y="1734"/>
                  </a:cubicBezTo>
                  <a:cubicBezTo>
                    <a:pt x="10377" y="1658"/>
                    <a:pt x="10240" y="1587"/>
                    <a:pt x="10104" y="1517"/>
                  </a:cubicBezTo>
                  <a:lnTo>
                    <a:pt x="10102" y="1517"/>
                  </a:lnTo>
                  <a:cubicBezTo>
                    <a:pt x="9015" y="973"/>
                    <a:pt x="7908" y="620"/>
                    <a:pt x="6984" y="392"/>
                  </a:cubicBezTo>
                  <a:cubicBezTo>
                    <a:pt x="6813" y="351"/>
                    <a:pt x="6647" y="313"/>
                    <a:pt x="6490" y="280"/>
                  </a:cubicBezTo>
                  <a:cubicBezTo>
                    <a:pt x="5508" y="68"/>
                    <a:pt x="4821" y="10"/>
                    <a:pt x="4742" y="4"/>
                  </a:cubicBezTo>
                  <a:cubicBezTo>
                    <a:pt x="4715" y="2"/>
                    <a:pt x="4688" y="1"/>
                    <a:pt x="4661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" name="Google Shape;152;p21"/>
          <p:cNvGrpSpPr/>
          <p:nvPr/>
        </p:nvGrpSpPr>
        <p:grpSpPr>
          <a:xfrm>
            <a:off x="6710076" y="961685"/>
            <a:ext cx="1718823" cy="935599"/>
            <a:chOff x="238125" y="2409350"/>
            <a:chExt cx="760575" cy="414000"/>
          </a:xfrm>
        </p:grpSpPr>
        <p:sp>
          <p:nvSpPr>
            <p:cNvPr id="153" name="Google Shape;153;p21"/>
            <p:cNvSpPr/>
            <p:nvPr/>
          </p:nvSpPr>
          <p:spPr>
            <a:xfrm>
              <a:off x="238125" y="2409350"/>
              <a:ext cx="760575" cy="414000"/>
            </a:xfrm>
            <a:custGeom>
              <a:avLst/>
              <a:gdLst/>
              <a:ahLst/>
              <a:cxnLst/>
              <a:rect l="l" t="t" r="r" b="b"/>
              <a:pathLst>
                <a:path w="30423" h="16560" extrusionOk="0">
                  <a:moveTo>
                    <a:pt x="0" y="1"/>
                  </a:moveTo>
                  <a:lnTo>
                    <a:pt x="0" y="16560"/>
                  </a:lnTo>
                  <a:lnTo>
                    <a:pt x="2330" y="14045"/>
                  </a:lnTo>
                  <a:lnTo>
                    <a:pt x="30423" y="14045"/>
                  </a:lnTo>
                  <a:lnTo>
                    <a:pt x="304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1"/>
            <p:cNvSpPr/>
            <p:nvPr/>
          </p:nvSpPr>
          <p:spPr>
            <a:xfrm>
              <a:off x="782450" y="2485325"/>
              <a:ext cx="180850" cy="180850"/>
            </a:xfrm>
            <a:custGeom>
              <a:avLst/>
              <a:gdLst/>
              <a:ahLst/>
              <a:cxnLst/>
              <a:rect l="l" t="t" r="r" b="b"/>
              <a:pathLst>
                <a:path w="7234" h="7234" extrusionOk="0">
                  <a:moveTo>
                    <a:pt x="3618" y="0"/>
                  </a:moveTo>
                  <a:cubicBezTo>
                    <a:pt x="1620" y="0"/>
                    <a:pt x="1" y="1620"/>
                    <a:pt x="1" y="3618"/>
                  </a:cubicBezTo>
                  <a:cubicBezTo>
                    <a:pt x="1" y="5614"/>
                    <a:pt x="1620" y="7233"/>
                    <a:pt x="3618" y="7233"/>
                  </a:cubicBezTo>
                  <a:cubicBezTo>
                    <a:pt x="5614" y="7233"/>
                    <a:pt x="7234" y="5614"/>
                    <a:pt x="7234" y="3618"/>
                  </a:cubicBezTo>
                  <a:cubicBezTo>
                    <a:pt x="7234" y="1620"/>
                    <a:pt x="5614" y="0"/>
                    <a:pt x="3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1"/>
            <p:cNvSpPr/>
            <p:nvPr/>
          </p:nvSpPr>
          <p:spPr>
            <a:xfrm>
              <a:off x="277200" y="2506650"/>
              <a:ext cx="457150" cy="14700"/>
            </a:xfrm>
            <a:custGeom>
              <a:avLst/>
              <a:gdLst/>
              <a:ahLst/>
              <a:cxnLst/>
              <a:rect l="l" t="t" r="r" b="b"/>
              <a:pathLst>
                <a:path w="18286" h="588" extrusionOk="0">
                  <a:moveTo>
                    <a:pt x="294" y="0"/>
                  </a:moveTo>
                  <a:cubicBezTo>
                    <a:pt x="132" y="0"/>
                    <a:pt x="0" y="132"/>
                    <a:pt x="0" y="294"/>
                  </a:cubicBezTo>
                  <a:cubicBezTo>
                    <a:pt x="0" y="458"/>
                    <a:pt x="132" y="588"/>
                    <a:pt x="294" y="588"/>
                  </a:cubicBezTo>
                  <a:lnTo>
                    <a:pt x="17992" y="588"/>
                  </a:lnTo>
                  <a:cubicBezTo>
                    <a:pt x="18154" y="588"/>
                    <a:pt x="18286" y="458"/>
                    <a:pt x="18286" y="294"/>
                  </a:cubicBezTo>
                  <a:cubicBezTo>
                    <a:pt x="18286" y="132"/>
                    <a:pt x="18154" y="0"/>
                    <a:pt x="179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1"/>
            <p:cNvSpPr/>
            <p:nvPr/>
          </p:nvSpPr>
          <p:spPr>
            <a:xfrm>
              <a:off x="563575" y="2561025"/>
              <a:ext cx="170775" cy="14750"/>
            </a:xfrm>
            <a:custGeom>
              <a:avLst/>
              <a:gdLst/>
              <a:ahLst/>
              <a:cxnLst/>
              <a:rect l="l" t="t" r="r" b="b"/>
              <a:pathLst>
                <a:path w="6831" h="590" extrusionOk="0">
                  <a:moveTo>
                    <a:pt x="295" y="0"/>
                  </a:moveTo>
                  <a:cubicBezTo>
                    <a:pt x="131" y="0"/>
                    <a:pt x="1" y="132"/>
                    <a:pt x="1" y="294"/>
                  </a:cubicBezTo>
                  <a:cubicBezTo>
                    <a:pt x="1" y="458"/>
                    <a:pt x="133" y="590"/>
                    <a:pt x="295" y="590"/>
                  </a:cubicBezTo>
                  <a:lnTo>
                    <a:pt x="6537" y="590"/>
                  </a:lnTo>
                  <a:cubicBezTo>
                    <a:pt x="6699" y="590"/>
                    <a:pt x="6831" y="458"/>
                    <a:pt x="6831" y="294"/>
                  </a:cubicBezTo>
                  <a:cubicBezTo>
                    <a:pt x="6831" y="132"/>
                    <a:pt x="6699" y="0"/>
                    <a:pt x="65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1"/>
            <p:cNvSpPr/>
            <p:nvPr/>
          </p:nvSpPr>
          <p:spPr>
            <a:xfrm>
              <a:off x="273525" y="2561025"/>
              <a:ext cx="265250" cy="14750"/>
            </a:xfrm>
            <a:custGeom>
              <a:avLst/>
              <a:gdLst/>
              <a:ahLst/>
              <a:cxnLst/>
              <a:rect l="l" t="t" r="r" b="b"/>
              <a:pathLst>
                <a:path w="10610" h="590" extrusionOk="0">
                  <a:moveTo>
                    <a:pt x="294" y="0"/>
                  </a:moveTo>
                  <a:cubicBezTo>
                    <a:pt x="132" y="0"/>
                    <a:pt x="0" y="132"/>
                    <a:pt x="0" y="294"/>
                  </a:cubicBezTo>
                  <a:cubicBezTo>
                    <a:pt x="0" y="458"/>
                    <a:pt x="132" y="590"/>
                    <a:pt x="294" y="590"/>
                  </a:cubicBezTo>
                  <a:lnTo>
                    <a:pt x="10314" y="590"/>
                  </a:lnTo>
                  <a:cubicBezTo>
                    <a:pt x="10478" y="590"/>
                    <a:pt x="10609" y="458"/>
                    <a:pt x="10609" y="294"/>
                  </a:cubicBezTo>
                  <a:cubicBezTo>
                    <a:pt x="10609" y="132"/>
                    <a:pt x="10478" y="0"/>
                    <a:pt x="103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1"/>
            <p:cNvSpPr/>
            <p:nvPr/>
          </p:nvSpPr>
          <p:spPr>
            <a:xfrm>
              <a:off x="277200" y="2615400"/>
              <a:ext cx="457150" cy="14725"/>
            </a:xfrm>
            <a:custGeom>
              <a:avLst/>
              <a:gdLst/>
              <a:ahLst/>
              <a:cxnLst/>
              <a:rect l="l" t="t" r="r" b="b"/>
              <a:pathLst>
                <a:path w="18286" h="589" extrusionOk="0">
                  <a:moveTo>
                    <a:pt x="294" y="0"/>
                  </a:moveTo>
                  <a:cubicBezTo>
                    <a:pt x="132" y="0"/>
                    <a:pt x="0" y="132"/>
                    <a:pt x="0" y="294"/>
                  </a:cubicBezTo>
                  <a:cubicBezTo>
                    <a:pt x="0" y="456"/>
                    <a:pt x="132" y="588"/>
                    <a:pt x="294" y="588"/>
                  </a:cubicBezTo>
                  <a:lnTo>
                    <a:pt x="17992" y="588"/>
                  </a:lnTo>
                  <a:cubicBezTo>
                    <a:pt x="18154" y="588"/>
                    <a:pt x="18286" y="456"/>
                    <a:pt x="18286" y="294"/>
                  </a:cubicBezTo>
                  <a:cubicBezTo>
                    <a:pt x="18286" y="132"/>
                    <a:pt x="18154" y="0"/>
                    <a:pt x="179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594675" y="2669775"/>
              <a:ext cx="139675" cy="14725"/>
            </a:xfrm>
            <a:custGeom>
              <a:avLst/>
              <a:gdLst/>
              <a:ahLst/>
              <a:cxnLst/>
              <a:rect l="l" t="t" r="r" b="b"/>
              <a:pathLst>
                <a:path w="5587" h="589" extrusionOk="0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7"/>
                    <a:pt x="132" y="588"/>
                    <a:pt x="294" y="588"/>
                  </a:cubicBezTo>
                  <a:lnTo>
                    <a:pt x="5293" y="588"/>
                  </a:lnTo>
                  <a:cubicBezTo>
                    <a:pt x="5455" y="588"/>
                    <a:pt x="5587" y="457"/>
                    <a:pt x="5587" y="294"/>
                  </a:cubicBezTo>
                  <a:cubicBezTo>
                    <a:pt x="5587" y="132"/>
                    <a:pt x="5455" y="1"/>
                    <a:pt x="52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1"/>
            <p:cNvSpPr/>
            <p:nvPr/>
          </p:nvSpPr>
          <p:spPr>
            <a:xfrm>
              <a:off x="385300" y="2669775"/>
              <a:ext cx="185775" cy="14725"/>
            </a:xfrm>
            <a:custGeom>
              <a:avLst/>
              <a:gdLst/>
              <a:ahLst/>
              <a:cxnLst/>
              <a:rect l="l" t="t" r="r" b="b"/>
              <a:pathLst>
                <a:path w="7431" h="589" extrusionOk="0">
                  <a:moveTo>
                    <a:pt x="295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7"/>
                    <a:pt x="132" y="588"/>
                    <a:pt x="295" y="588"/>
                  </a:cubicBezTo>
                  <a:lnTo>
                    <a:pt x="7135" y="588"/>
                  </a:lnTo>
                  <a:cubicBezTo>
                    <a:pt x="7299" y="588"/>
                    <a:pt x="7430" y="457"/>
                    <a:pt x="7430" y="294"/>
                  </a:cubicBezTo>
                  <a:cubicBezTo>
                    <a:pt x="7430" y="132"/>
                    <a:pt x="7299" y="1"/>
                    <a:pt x="7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1"/>
            <p:cNvSpPr/>
            <p:nvPr/>
          </p:nvSpPr>
          <p:spPr>
            <a:xfrm>
              <a:off x="779775" y="2543150"/>
              <a:ext cx="189050" cy="65425"/>
            </a:xfrm>
            <a:custGeom>
              <a:avLst/>
              <a:gdLst/>
              <a:ahLst/>
              <a:cxnLst/>
              <a:rect l="l" t="t" r="r" b="b"/>
              <a:pathLst>
                <a:path w="7562" h="2617" extrusionOk="0">
                  <a:moveTo>
                    <a:pt x="673" y="0"/>
                  </a:moveTo>
                  <a:cubicBezTo>
                    <a:pt x="302" y="0"/>
                    <a:pt x="0" y="302"/>
                    <a:pt x="0" y="673"/>
                  </a:cubicBezTo>
                  <a:lnTo>
                    <a:pt x="0" y="1944"/>
                  </a:lnTo>
                  <a:cubicBezTo>
                    <a:pt x="0" y="2315"/>
                    <a:pt x="302" y="2616"/>
                    <a:pt x="673" y="2616"/>
                  </a:cubicBezTo>
                  <a:lnTo>
                    <a:pt x="6889" y="2616"/>
                  </a:lnTo>
                  <a:cubicBezTo>
                    <a:pt x="7260" y="2616"/>
                    <a:pt x="7562" y="2315"/>
                    <a:pt x="7562" y="1944"/>
                  </a:cubicBezTo>
                  <a:lnTo>
                    <a:pt x="7562" y="673"/>
                  </a:lnTo>
                  <a:cubicBezTo>
                    <a:pt x="7562" y="302"/>
                    <a:pt x="7260" y="0"/>
                    <a:pt x="6889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1"/>
            <p:cNvSpPr/>
            <p:nvPr/>
          </p:nvSpPr>
          <p:spPr>
            <a:xfrm>
              <a:off x="786050" y="2549475"/>
              <a:ext cx="176500" cy="52800"/>
            </a:xfrm>
            <a:custGeom>
              <a:avLst/>
              <a:gdLst/>
              <a:ahLst/>
              <a:cxnLst/>
              <a:rect l="l" t="t" r="r" b="b"/>
              <a:pathLst>
                <a:path w="7060" h="2112" extrusionOk="0">
                  <a:moveTo>
                    <a:pt x="422" y="0"/>
                  </a:moveTo>
                  <a:cubicBezTo>
                    <a:pt x="190" y="0"/>
                    <a:pt x="1" y="188"/>
                    <a:pt x="1" y="421"/>
                  </a:cubicBezTo>
                  <a:lnTo>
                    <a:pt x="1" y="1691"/>
                  </a:lnTo>
                  <a:cubicBezTo>
                    <a:pt x="1" y="1923"/>
                    <a:pt x="190" y="2112"/>
                    <a:pt x="422" y="2112"/>
                  </a:cubicBezTo>
                  <a:lnTo>
                    <a:pt x="6638" y="2112"/>
                  </a:lnTo>
                  <a:cubicBezTo>
                    <a:pt x="6872" y="2112"/>
                    <a:pt x="7059" y="1923"/>
                    <a:pt x="7059" y="1691"/>
                  </a:cubicBezTo>
                  <a:lnTo>
                    <a:pt x="7059" y="420"/>
                  </a:lnTo>
                  <a:cubicBezTo>
                    <a:pt x="7059" y="188"/>
                    <a:pt x="6872" y="0"/>
                    <a:pt x="66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1"/>
            <p:cNvSpPr/>
            <p:nvPr/>
          </p:nvSpPr>
          <p:spPr>
            <a:xfrm>
              <a:off x="897475" y="2569000"/>
              <a:ext cx="45300" cy="18125"/>
            </a:xfrm>
            <a:custGeom>
              <a:avLst/>
              <a:gdLst/>
              <a:ahLst/>
              <a:cxnLst/>
              <a:rect l="l" t="t" r="r" b="b"/>
              <a:pathLst>
                <a:path w="1812" h="725" extrusionOk="0">
                  <a:moveTo>
                    <a:pt x="885" y="1"/>
                  </a:moveTo>
                  <a:cubicBezTo>
                    <a:pt x="567" y="1"/>
                    <a:pt x="268" y="140"/>
                    <a:pt x="64" y="383"/>
                  </a:cubicBezTo>
                  <a:cubicBezTo>
                    <a:pt x="0" y="457"/>
                    <a:pt x="9" y="567"/>
                    <a:pt x="83" y="631"/>
                  </a:cubicBezTo>
                  <a:cubicBezTo>
                    <a:pt x="116" y="659"/>
                    <a:pt x="157" y="672"/>
                    <a:pt x="197" y="672"/>
                  </a:cubicBezTo>
                  <a:cubicBezTo>
                    <a:pt x="247" y="672"/>
                    <a:pt x="297" y="651"/>
                    <a:pt x="332" y="610"/>
                  </a:cubicBezTo>
                  <a:cubicBezTo>
                    <a:pt x="470" y="446"/>
                    <a:pt x="671" y="354"/>
                    <a:pt x="885" y="354"/>
                  </a:cubicBezTo>
                  <a:cubicBezTo>
                    <a:pt x="1115" y="354"/>
                    <a:pt x="1333" y="464"/>
                    <a:pt x="1469" y="652"/>
                  </a:cubicBezTo>
                  <a:cubicBezTo>
                    <a:pt x="1504" y="699"/>
                    <a:pt x="1557" y="725"/>
                    <a:pt x="1612" y="725"/>
                  </a:cubicBezTo>
                  <a:cubicBezTo>
                    <a:pt x="1648" y="725"/>
                    <a:pt x="1684" y="714"/>
                    <a:pt x="1715" y="692"/>
                  </a:cubicBezTo>
                  <a:cubicBezTo>
                    <a:pt x="1794" y="634"/>
                    <a:pt x="1812" y="524"/>
                    <a:pt x="1754" y="445"/>
                  </a:cubicBezTo>
                  <a:cubicBezTo>
                    <a:pt x="1553" y="168"/>
                    <a:pt x="1227" y="1"/>
                    <a:pt x="8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1"/>
            <p:cNvSpPr/>
            <p:nvPr/>
          </p:nvSpPr>
          <p:spPr>
            <a:xfrm>
              <a:off x="805875" y="2569000"/>
              <a:ext cx="45275" cy="18125"/>
            </a:xfrm>
            <a:custGeom>
              <a:avLst/>
              <a:gdLst/>
              <a:ahLst/>
              <a:cxnLst/>
              <a:rect l="l" t="t" r="r" b="b"/>
              <a:pathLst>
                <a:path w="1811" h="725" extrusionOk="0">
                  <a:moveTo>
                    <a:pt x="927" y="1"/>
                  </a:moveTo>
                  <a:cubicBezTo>
                    <a:pt x="583" y="1"/>
                    <a:pt x="259" y="168"/>
                    <a:pt x="56" y="445"/>
                  </a:cubicBezTo>
                  <a:cubicBezTo>
                    <a:pt x="0" y="524"/>
                    <a:pt x="17" y="634"/>
                    <a:pt x="95" y="692"/>
                  </a:cubicBezTo>
                  <a:cubicBezTo>
                    <a:pt x="127" y="714"/>
                    <a:pt x="164" y="725"/>
                    <a:pt x="200" y="725"/>
                  </a:cubicBezTo>
                  <a:cubicBezTo>
                    <a:pt x="255" y="725"/>
                    <a:pt x="308" y="699"/>
                    <a:pt x="342" y="652"/>
                  </a:cubicBezTo>
                  <a:cubicBezTo>
                    <a:pt x="477" y="464"/>
                    <a:pt x="697" y="354"/>
                    <a:pt x="927" y="354"/>
                  </a:cubicBezTo>
                  <a:cubicBezTo>
                    <a:pt x="1141" y="354"/>
                    <a:pt x="1341" y="446"/>
                    <a:pt x="1478" y="610"/>
                  </a:cubicBezTo>
                  <a:cubicBezTo>
                    <a:pt x="1514" y="651"/>
                    <a:pt x="1564" y="672"/>
                    <a:pt x="1614" y="672"/>
                  </a:cubicBezTo>
                  <a:cubicBezTo>
                    <a:pt x="1654" y="672"/>
                    <a:pt x="1694" y="659"/>
                    <a:pt x="1727" y="631"/>
                  </a:cubicBezTo>
                  <a:cubicBezTo>
                    <a:pt x="1801" y="567"/>
                    <a:pt x="1810" y="457"/>
                    <a:pt x="1748" y="383"/>
                  </a:cubicBezTo>
                  <a:cubicBezTo>
                    <a:pt x="1544" y="140"/>
                    <a:pt x="1244" y="1"/>
                    <a:pt x="9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21"/>
          <p:cNvGrpSpPr/>
          <p:nvPr/>
        </p:nvGrpSpPr>
        <p:grpSpPr>
          <a:xfrm>
            <a:off x="5464073" y="2460613"/>
            <a:ext cx="1147199" cy="637372"/>
            <a:chOff x="315275" y="3124950"/>
            <a:chExt cx="658175" cy="365675"/>
          </a:xfrm>
        </p:grpSpPr>
        <p:sp>
          <p:nvSpPr>
            <p:cNvPr id="166" name="Google Shape;166;p21"/>
            <p:cNvSpPr/>
            <p:nvPr/>
          </p:nvSpPr>
          <p:spPr>
            <a:xfrm>
              <a:off x="315275" y="3124950"/>
              <a:ext cx="634175" cy="365675"/>
            </a:xfrm>
            <a:custGeom>
              <a:avLst/>
              <a:gdLst/>
              <a:ahLst/>
              <a:cxnLst/>
              <a:rect l="l" t="t" r="r" b="b"/>
              <a:pathLst>
                <a:path w="25367" h="14627" extrusionOk="0">
                  <a:moveTo>
                    <a:pt x="763" y="0"/>
                  </a:moveTo>
                  <a:cubicBezTo>
                    <a:pt x="342" y="0"/>
                    <a:pt x="1" y="341"/>
                    <a:pt x="1" y="762"/>
                  </a:cubicBezTo>
                  <a:lnTo>
                    <a:pt x="1" y="11111"/>
                  </a:lnTo>
                  <a:cubicBezTo>
                    <a:pt x="1" y="11532"/>
                    <a:pt x="342" y="11873"/>
                    <a:pt x="763" y="11873"/>
                  </a:cubicBezTo>
                  <a:lnTo>
                    <a:pt x="22394" y="11873"/>
                  </a:lnTo>
                  <a:lnTo>
                    <a:pt x="25366" y="14626"/>
                  </a:lnTo>
                  <a:lnTo>
                    <a:pt x="25366" y="762"/>
                  </a:lnTo>
                  <a:cubicBezTo>
                    <a:pt x="25366" y="341"/>
                    <a:pt x="25026" y="0"/>
                    <a:pt x="246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875125" y="3421750"/>
              <a:ext cx="98325" cy="68875"/>
            </a:xfrm>
            <a:custGeom>
              <a:avLst/>
              <a:gdLst/>
              <a:ahLst/>
              <a:cxnLst/>
              <a:rect l="l" t="t" r="r" b="b"/>
              <a:pathLst>
                <a:path w="3933" h="2755" extrusionOk="0">
                  <a:moveTo>
                    <a:pt x="0" y="1"/>
                  </a:moveTo>
                  <a:lnTo>
                    <a:pt x="2972" y="2754"/>
                  </a:lnTo>
                  <a:lnTo>
                    <a:pt x="3933" y="2754"/>
                  </a:lnTo>
                  <a:lnTo>
                    <a:pt x="9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339300" y="3124950"/>
              <a:ext cx="634150" cy="365675"/>
            </a:xfrm>
            <a:custGeom>
              <a:avLst/>
              <a:gdLst/>
              <a:ahLst/>
              <a:cxnLst/>
              <a:rect l="l" t="t" r="r" b="b"/>
              <a:pathLst>
                <a:path w="25366" h="14627" extrusionOk="0">
                  <a:moveTo>
                    <a:pt x="764" y="0"/>
                  </a:moveTo>
                  <a:cubicBezTo>
                    <a:pt x="343" y="0"/>
                    <a:pt x="0" y="341"/>
                    <a:pt x="0" y="762"/>
                  </a:cubicBezTo>
                  <a:lnTo>
                    <a:pt x="0" y="11111"/>
                  </a:lnTo>
                  <a:cubicBezTo>
                    <a:pt x="0" y="11532"/>
                    <a:pt x="343" y="11873"/>
                    <a:pt x="764" y="11873"/>
                  </a:cubicBezTo>
                  <a:lnTo>
                    <a:pt x="22394" y="11873"/>
                  </a:lnTo>
                  <a:lnTo>
                    <a:pt x="25366" y="14626"/>
                  </a:lnTo>
                  <a:lnTo>
                    <a:pt x="25366" y="762"/>
                  </a:lnTo>
                  <a:cubicBezTo>
                    <a:pt x="25366" y="341"/>
                    <a:pt x="25025" y="0"/>
                    <a:pt x="246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1"/>
            <p:cNvSpPr/>
            <p:nvPr/>
          </p:nvSpPr>
          <p:spPr>
            <a:xfrm>
              <a:off x="792825" y="3237950"/>
              <a:ext cx="73725" cy="73700"/>
            </a:xfrm>
            <a:custGeom>
              <a:avLst/>
              <a:gdLst/>
              <a:ahLst/>
              <a:cxnLst/>
              <a:rect l="l" t="t" r="r" b="b"/>
              <a:pathLst>
                <a:path w="2949" h="2948" extrusionOk="0">
                  <a:moveTo>
                    <a:pt x="1475" y="0"/>
                  </a:moveTo>
                  <a:cubicBezTo>
                    <a:pt x="661" y="0"/>
                    <a:pt x="1" y="661"/>
                    <a:pt x="1" y="1474"/>
                  </a:cubicBezTo>
                  <a:cubicBezTo>
                    <a:pt x="1" y="2288"/>
                    <a:pt x="661" y="2948"/>
                    <a:pt x="1475" y="2948"/>
                  </a:cubicBezTo>
                  <a:cubicBezTo>
                    <a:pt x="2288" y="2948"/>
                    <a:pt x="2949" y="2288"/>
                    <a:pt x="2949" y="1474"/>
                  </a:cubicBezTo>
                  <a:cubicBezTo>
                    <a:pt x="2949" y="661"/>
                    <a:pt x="2288" y="0"/>
                    <a:pt x="14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1"/>
            <p:cNvSpPr/>
            <p:nvPr/>
          </p:nvSpPr>
          <p:spPr>
            <a:xfrm>
              <a:off x="619550" y="3237950"/>
              <a:ext cx="73675" cy="73700"/>
            </a:xfrm>
            <a:custGeom>
              <a:avLst/>
              <a:gdLst/>
              <a:ahLst/>
              <a:cxnLst/>
              <a:rect l="l" t="t" r="r" b="b"/>
              <a:pathLst>
                <a:path w="2947" h="2948" extrusionOk="0">
                  <a:moveTo>
                    <a:pt x="1473" y="0"/>
                  </a:moveTo>
                  <a:cubicBezTo>
                    <a:pt x="660" y="0"/>
                    <a:pt x="1" y="661"/>
                    <a:pt x="1" y="1474"/>
                  </a:cubicBezTo>
                  <a:cubicBezTo>
                    <a:pt x="1" y="2288"/>
                    <a:pt x="660" y="2948"/>
                    <a:pt x="1473" y="2948"/>
                  </a:cubicBezTo>
                  <a:cubicBezTo>
                    <a:pt x="2286" y="2948"/>
                    <a:pt x="2947" y="2288"/>
                    <a:pt x="2947" y="1474"/>
                  </a:cubicBezTo>
                  <a:cubicBezTo>
                    <a:pt x="2947" y="661"/>
                    <a:pt x="2286" y="0"/>
                    <a:pt x="14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1"/>
            <p:cNvSpPr/>
            <p:nvPr/>
          </p:nvSpPr>
          <p:spPr>
            <a:xfrm>
              <a:off x="446225" y="3237950"/>
              <a:ext cx="73675" cy="73700"/>
            </a:xfrm>
            <a:custGeom>
              <a:avLst/>
              <a:gdLst/>
              <a:ahLst/>
              <a:cxnLst/>
              <a:rect l="l" t="t" r="r" b="b"/>
              <a:pathLst>
                <a:path w="2947" h="2948" extrusionOk="0">
                  <a:moveTo>
                    <a:pt x="1475" y="0"/>
                  </a:moveTo>
                  <a:cubicBezTo>
                    <a:pt x="660" y="0"/>
                    <a:pt x="1" y="661"/>
                    <a:pt x="1" y="1474"/>
                  </a:cubicBezTo>
                  <a:cubicBezTo>
                    <a:pt x="1" y="2288"/>
                    <a:pt x="660" y="2948"/>
                    <a:pt x="1475" y="2948"/>
                  </a:cubicBezTo>
                  <a:cubicBezTo>
                    <a:pt x="2288" y="2948"/>
                    <a:pt x="2947" y="2288"/>
                    <a:pt x="2947" y="1474"/>
                  </a:cubicBezTo>
                  <a:cubicBezTo>
                    <a:pt x="2947" y="661"/>
                    <a:pt x="2288" y="0"/>
                    <a:pt x="14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172;p21"/>
          <p:cNvGrpSpPr/>
          <p:nvPr/>
        </p:nvGrpSpPr>
        <p:grpSpPr>
          <a:xfrm flipH="1">
            <a:off x="6333399" y="714161"/>
            <a:ext cx="744001" cy="413322"/>
            <a:chOff x="315275" y="3124950"/>
            <a:chExt cx="658175" cy="365675"/>
          </a:xfrm>
        </p:grpSpPr>
        <p:sp>
          <p:nvSpPr>
            <p:cNvPr id="173" name="Google Shape;173;p21"/>
            <p:cNvSpPr/>
            <p:nvPr/>
          </p:nvSpPr>
          <p:spPr>
            <a:xfrm>
              <a:off x="315275" y="3124950"/>
              <a:ext cx="634175" cy="365675"/>
            </a:xfrm>
            <a:custGeom>
              <a:avLst/>
              <a:gdLst/>
              <a:ahLst/>
              <a:cxnLst/>
              <a:rect l="l" t="t" r="r" b="b"/>
              <a:pathLst>
                <a:path w="25367" h="14627" extrusionOk="0">
                  <a:moveTo>
                    <a:pt x="763" y="0"/>
                  </a:moveTo>
                  <a:cubicBezTo>
                    <a:pt x="342" y="0"/>
                    <a:pt x="1" y="341"/>
                    <a:pt x="1" y="762"/>
                  </a:cubicBezTo>
                  <a:lnTo>
                    <a:pt x="1" y="11111"/>
                  </a:lnTo>
                  <a:cubicBezTo>
                    <a:pt x="1" y="11532"/>
                    <a:pt x="342" y="11873"/>
                    <a:pt x="763" y="11873"/>
                  </a:cubicBezTo>
                  <a:lnTo>
                    <a:pt x="22394" y="11873"/>
                  </a:lnTo>
                  <a:lnTo>
                    <a:pt x="25366" y="14626"/>
                  </a:lnTo>
                  <a:lnTo>
                    <a:pt x="25366" y="762"/>
                  </a:lnTo>
                  <a:cubicBezTo>
                    <a:pt x="25366" y="341"/>
                    <a:pt x="25026" y="0"/>
                    <a:pt x="24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1"/>
            <p:cNvSpPr/>
            <p:nvPr/>
          </p:nvSpPr>
          <p:spPr>
            <a:xfrm>
              <a:off x="875125" y="3421750"/>
              <a:ext cx="98325" cy="68875"/>
            </a:xfrm>
            <a:custGeom>
              <a:avLst/>
              <a:gdLst/>
              <a:ahLst/>
              <a:cxnLst/>
              <a:rect l="l" t="t" r="r" b="b"/>
              <a:pathLst>
                <a:path w="3933" h="2755" extrusionOk="0">
                  <a:moveTo>
                    <a:pt x="0" y="1"/>
                  </a:moveTo>
                  <a:lnTo>
                    <a:pt x="2972" y="2754"/>
                  </a:lnTo>
                  <a:lnTo>
                    <a:pt x="3933" y="2754"/>
                  </a:lnTo>
                  <a:lnTo>
                    <a:pt x="9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1"/>
            <p:cNvSpPr/>
            <p:nvPr/>
          </p:nvSpPr>
          <p:spPr>
            <a:xfrm>
              <a:off x="339300" y="3124950"/>
              <a:ext cx="634150" cy="365675"/>
            </a:xfrm>
            <a:custGeom>
              <a:avLst/>
              <a:gdLst/>
              <a:ahLst/>
              <a:cxnLst/>
              <a:rect l="l" t="t" r="r" b="b"/>
              <a:pathLst>
                <a:path w="25366" h="14627" extrusionOk="0">
                  <a:moveTo>
                    <a:pt x="764" y="0"/>
                  </a:moveTo>
                  <a:cubicBezTo>
                    <a:pt x="343" y="0"/>
                    <a:pt x="0" y="341"/>
                    <a:pt x="0" y="762"/>
                  </a:cubicBezTo>
                  <a:lnTo>
                    <a:pt x="0" y="11111"/>
                  </a:lnTo>
                  <a:cubicBezTo>
                    <a:pt x="0" y="11532"/>
                    <a:pt x="343" y="11873"/>
                    <a:pt x="764" y="11873"/>
                  </a:cubicBezTo>
                  <a:lnTo>
                    <a:pt x="22394" y="11873"/>
                  </a:lnTo>
                  <a:lnTo>
                    <a:pt x="25366" y="14626"/>
                  </a:lnTo>
                  <a:lnTo>
                    <a:pt x="25366" y="762"/>
                  </a:lnTo>
                  <a:cubicBezTo>
                    <a:pt x="25366" y="341"/>
                    <a:pt x="25025" y="0"/>
                    <a:pt x="246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1"/>
            <p:cNvSpPr/>
            <p:nvPr/>
          </p:nvSpPr>
          <p:spPr>
            <a:xfrm>
              <a:off x="792825" y="3237950"/>
              <a:ext cx="73725" cy="73700"/>
            </a:xfrm>
            <a:custGeom>
              <a:avLst/>
              <a:gdLst/>
              <a:ahLst/>
              <a:cxnLst/>
              <a:rect l="l" t="t" r="r" b="b"/>
              <a:pathLst>
                <a:path w="2949" h="2948" extrusionOk="0">
                  <a:moveTo>
                    <a:pt x="1475" y="0"/>
                  </a:moveTo>
                  <a:cubicBezTo>
                    <a:pt x="661" y="0"/>
                    <a:pt x="1" y="661"/>
                    <a:pt x="1" y="1474"/>
                  </a:cubicBezTo>
                  <a:cubicBezTo>
                    <a:pt x="1" y="2288"/>
                    <a:pt x="661" y="2948"/>
                    <a:pt x="1475" y="2948"/>
                  </a:cubicBezTo>
                  <a:cubicBezTo>
                    <a:pt x="2288" y="2948"/>
                    <a:pt x="2949" y="2288"/>
                    <a:pt x="2949" y="1474"/>
                  </a:cubicBezTo>
                  <a:cubicBezTo>
                    <a:pt x="2949" y="661"/>
                    <a:pt x="2288" y="0"/>
                    <a:pt x="14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1"/>
            <p:cNvSpPr/>
            <p:nvPr/>
          </p:nvSpPr>
          <p:spPr>
            <a:xfrm>
              <a:off x="619550" y="3237950"/>
              <a:ext cx="73675" cy="73700"/>
            </a:xfrm>
            <a:custGeom>
              <a:avLst/>
              <a:gdLst/>
              <a:ahLst/>
              <a:cxnLst/>
              <a:rect l="l" t="t" r="r" b="b"/>
              <a:pathLst>
                <a:path w="2947" h="2948" extrusionOk="0">
                  <a:moveTo>
                    <a:pt x="1473" y="0"/>
                  </a:moveTo>
                  <a:cubicBezTo>
                    <a:pt x="660" y="0"/>
                    <a:pt x="1" y="661"/>
                    <a:pt x="1" y="1474"/>
                  </a:cubicBezTo>
                  <a:cubicBezTo>
                    <a:pt x="1" y="2288"/>
                    <a:pt x="660" y="2948"/>
                    <a:pt x="1473" y="2948"/>
                  </a:cubicBezTo>
                  <a:cubicBezTo>
                    <a:pt x="2286" y="2948"/>
                    <a:pt x="2947" y="2288"/>
                    <a:pt x="2947" y="1474"/>
                  </a:cubicBezTo>
                  <a:cubicBezTo>
                    <a:pt x="2947" y="661"/>
                    <a:pt x="2286" y="0"/>
                    <a:pt x="14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1"/>
            <p:cNvSpPr/>
            <p:nvPr/>
          </p:nvSpPr>
          <p:spPr>
            <a:xfrm>
              <a:off x="446225" y="3237950"/>
              <a:ext cx="73675" cy="73700"/>
            </a:xfrm>
            <a:custGeom>
              <a:avLst/>
              <a:gdLst/>
              <a:ahLst/>
              <a:cxnLst/>
              <a:rect l="l" t="t" r="r" b="b"/>
              <a:pathLst>
                <a:path w="2947" h="2948" extrusionOk="0">
                  <a:moveTo>
                    <a:pt x="1475" y="0"/>
                  </a:moveTo>
                  <a:cubicBezTo>
                    <a:pt x="660" y="0"/>
                    <a:pt x="1" y="661"/>
                    <a:pt x="1" y="1474"/>
                  </a:cubicBezTo>
                  <a:cubicBezTo>
                    <a:pt x="1" y="2288"/>
                    <a:pt x="660" y="2948"/>
                    <a:pt x="1475" y="2948"/>
                  </a:cubicBezTo>
                  <a:cubicBezTo>
                    <a:pt x="2288" y="2948"/>
                    <a:pt x="2947" y="2288"/>
                    <a:pt x="2947" y="1474"/>
                  </a:cubicBezTo>
                  <a:cubicBezTo>
                    <a:pt x="2947" y="661"/>
                    <a:pt x="2288" y="0"/>
                    <a:pt x="14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5"/>
          <p:cNvSpPr txBox="1">
            <a:spLocks noGrp="1"/>
          </p:cNvSpPr>
          <p:nvPr>
            <p:ph type="title"/>
          </p:nvPr>
        </p:nvSpPr>
        <p:spPr>
          <a:xfrm>
            <a:off x="432369" y="578788"/>
            <a:ext cx="41670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282" name="Google Shape;282;p25"/>
          <p:cNvSpPr txBox="1">
            <a:spLocks noGrp="1"/>
          </p:cNvSpPr>
          <p:nvPr>
            <p:ph type="body" idx="1"/>
          </p:nvPr>
        </p:nvSpPr>
        <p:spPr>
          <a:xfrm>
            <a:off x="432369" y="1688479"/>
            <a:ext cx="4969826" cy="18246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just">
              <a:buNone/>
            </a:pPr>
            <a:r>
              <a:rPr lang="en-US" sz="1600" dirty="0"/>
              <a:t>The Book Recommender System demonstrates how machine learning can enhance user experience by providing personalized recommendations. Future improvements include incorporating deep learning models and broader datasets.</a:t>
            </a:r>
          </a:p>
        </p:txBody>
      </p:sp>
      <p:grpSp>
        <p:nvGrpSpPr>
          <p:cNvPr id="283" name="Google Shape;283;p25"/>
          <p:cNvGrpSpPr/>
          <p:nvPr/>
        </p:nvGrpSpPr>
        <p:grpSpPr>
          <a:xfrm>
            <a:off x="5201312" y="729700"/>
            <a:ext cx="3303886" cy="3878927"/>
            <a:chOff x="5201312" y="729700"/>
            <a:chExt cx="3303886" cy="3878927"/>
          </a:xfrm>
        </p:grpSpPr>
        <p:grpSp>
          <p:nvGrpSpPr>
            <p:cNvPr id="284" name="Google Shape;284;p25"/>
            <p:cNvGrpSpPr/>
            <p:nvPr/>
          </p:nvGrpSpPr>
          <p:grpSpPr>
            <a:xfrm flipH="1">
              <a:off x="5201312" y="932488"/>
              <a:ext cx="1331387" cy="724666"/>
              <a:chOff x="238125" y="2409350"/>
              <a:chExt cx="760575" cy="414000"/>
            </a:xfrm>
          </p:grpSpPr>
          <p:sp>
            <p:nvSpPr>
              <p:cNvPr id="285" name="Google Shape;285;p25"/>
              <p:cNvSpPr/>
              <p:nvPr/>
            </p:nvSpPr>
            <p:spPr>
              <a:xfrm>
                <a:off x="238125" y="2409350"/>
                <a:ext cx="760575" cy="414000"/>
              </a:xfrm>
              <a:custGeom>
                <a:avLst/>
                <a:gdLst/>
                <a:ahLst/>
                <a:cxnLst/>
                <a:rect l="l" t="t" r="r" b="b"/>
                <a:pathLst>
                  <a:path w="30423" h="16560" extrusionOk="0">
                    <a:moveTo>
                      <a:pt x="0" y="1"/>
                    </a:moveTo>
                    <a:lnTo>
                      <a:pt x="0" y="16560"/>
                    </a:lnTo>
                    <a:lnTo>
                      <a:pt x="2330" y="14045"/>
                    </a:lnTo>
                    <a:lnTo>
                      <a:pt x="30423" y="14045"/>
                    </a:lnTo>
                    <a:lnTo>
                      <a:pt x="3042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5"/>
              <p:cNvSpPr/>
              <p:nvPr/>
            </p:nvSpPr>
            <p:spPr>
              <a:xfrm>
                <a:off x="782450" y="2485325"/>
                <a:ext cx="180850" cy="180850"/>
              </a:xfrm>
              <a:custGeom>
                <a:avLst/>
                <a:gdLst/>
                <a:ahLst/>
                <a:cxnLst/>
                <a:rect l="l" t="t" r="r" b="b"/>
                <a:pathLst>
                  <a:path w="7234" h="7234" extrusionOk="0">
                    <a:moveTo>
                      <a:pt x="3618" y="0"/>
                    </a:moveTo>
                    <a:cubicBezTo>
                      <a:pt x="1620" y="0"/>
                      <a:pt x="1" y="1620"/>
                      <a:pt x="1" y="3618"/>
                    </a:cubicBezTo>
                    <a:cubicBezTo>
                      <a:pt x="1" y="5614"/>
                      <a:pt x="1620" y="7233"/>
                      <a:pt x="3618" y="7233"/>
                    </a:cubicBezTo>
                    <a:cubicBezTo>
                      <a:pt x="5614" y="7233"/>
                      <a:pt x="7234" y="5614"/>
                      <a:pt x="7234" y="3618"/>
                    </a:cubicBezTo>
                    <a:cubicBezTo>
                      <a:pt x="7234" y="1620"/>
                      <a:pt x="5614" y="0"/>
                      <a:pt x="36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5"/>
              <p:cNvSpPr/>
              <p:nvPr/>
            </p:nvSpPr>
            <p:spPr>
              <a:xfrm>
                <a:off x="277200" y="2506650"/>
                <a:ext cx="457150" cy="14700"/>
              </a:xfrm>
              <a:custGeom>
                <a:avLst/>
                <a:gdLst/>
                <a:ahLst/>
                <a:cxnLst/>
                <a:rect l="l" t="t" r="r" b="b"/>
                <a:pathLst>
                  <a:path w="18286" h="588" extrusionOk="0">
                    <a:moveTo>
                      <a:pt x="294" y="0"/>
                    </a:moveTo>
                    <a:cubicBezTo>
                      <a:pt x="132" y="0"/>
                      <a:pt x="0" y="132"/>
                      <a:pt x="0" y="294"/>
                    </a:cubicBezTo>
                    <a:cubicBezTo>
                      <a:pt x="0" y="458"/>
                      <a:pt x="132" y="588"/>
                      <a:pt x="294" y="588"/>
                    </a:cubicBezTo>
                    <a:lnTo>
                      <a:pt x="17992" y="588"/>
                    </a:lnTo>
                    <a:cubicBezTo>
                      <a:pt x="18154" y="588"/>
                      <a:pt x="18286" y="458"/>
                      <a:pt x="18286" y="294"/>
                    </a:cubicBezTo>
                    <a:cubicBezTo>
                      <a:pt x="18286" y="132"/>
                      <a:pt x="18154" y="0"/>
                      <a:pt x="179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5"/>
              <p:cNvSpPr/>
              <p:nvPr/>
            </p:nvSpPr>
            <p:spPr>
              <a:xfrm>
                <a:off x="563575" y="2561025"/>
                <a:ext cx="170775" cy="14750"/>
              </a:xfrm>
              <a:custGeom>
                <a:avLst/>
                <a:gdLst/>
                <a:ahLst/>
                <a:cxnLst/>
                <a:rect l="l" t="t" r="r" b="b"/>
                <a:pathLst>
                  <a:path w="6831" h="590" extrusionOk="0">
                    <a:moveTo>
                      <a:pt x="295" y="0"/>
                    </a:moveTo>
                    <a:cubicBezTo>
                      <a:pt x="131" y="0"/>
                      <a:pt x="1" y="132"/>
                      <a:pt x="1" y="294"/>
                    </a:cubicBezTo>
                    <a:cubicBezTo>
                      <a:pt x="1" y="458"/>
                      <a:pt x="133" y="590"/>
                      <a:pt x="295" y="590"/>
                    </a:cubicBezTo>
                    <a:lnTo>
                      <a:pt x="6537" y="590"/>
                    </a:lnTo>
                    <a:cubicBezTo>
                      <a:pt x="6699" y="590"/>
                      <a:pt x="6831" y="458"/>
                      <a:pt x="6831" y="294"/>
                    </a:cubicBezTo>
                    <a:cubicBezTo>
                      <a:pt x="6831" y="132"/>
                      <a:pt x="6699" y="0"/>
                      <a:pt x="65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5"/>
              <p:cNvSpPr/>
              <p:nvPr/>
            </p:nvSpPr>
            <p:spPr>
              <a:xfrm>
                <a:off x="273525" y="2561025"/>
                <a:ext cx="265250" cy="14750"/>
              </a:xfrm>
              <a:custGeom>
                <a:avLst/>
                <a:gdLst/>
                <a:ahLst/>
                <a:cxnLst/>
                <a:rect l="l" t="t" r="r" b="b"/>
                <a:pathLst>
                  <a:path w="10610" h="590" extrusionOk="0">
                    <a:moveTo>
                      <a:pt x="294" y="0"/>
                    </a:moveTo>
                    <a:cubicBezTo>
                      <a:pt x="132" y="0"/>
                      <a:pt x="0" y="132"/>
                      <a:pt x="0" y="294"/>
                    </a:cubicBezTo>
                    <a:cubicBezTo>
                      <a:pt x="0" y="458"/>
                      <a:pt x="132" y="590"/>
                      <a:pt x="294" y="590"/>
                    </a:cubicBezTo>
                    <a:lnTo>
                      <a:pt x="10314" y="590"/>
                    </a:lnTo>
                    <a:cubicBezTo>
                      <a:pt x="10478" y="590"/>
                      <a:pt x="10609" y="458"/>
                      <a:pt x="10609" y="294"/>
                    </a:cubicBezTo>
                    <a:cubicBezTo>
                      <a:pt x="10609" y="132"/>
                      <a:pt x="10478" y="0"/>
                      <a:pt x="103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5"/>
              <p:cNvSpPr/>
              <p:nvPr/>
            </p:nvSpPr>
            <p:spPr>
              <a:xfrm>
                <a:off x="277200" y="2615400"/>
                <a:ext cx="457150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18286" h="589" extrusionOk="0">
                    <a:moveTo>
                      <a:pt x="294" y="0"/>
                    </a:moveTo>
                    <a:cubicBezTo>
                      <a:pt x="132" y="0"/>
                      <a:pt x="0" y="132"/>
                      <a:pt x="0" y="294"/>
                    </a:cubicBezTo>
                    <a:cubicBezTo>
                      <a:pt x="0" y="456"/>
                      <a:pt x="132" y="588"/>
                      <a:pt x="294" y="588"/>
                    </a:cubicBezTo>
                    <a:lnTo>
                      <a:pt x="17992" y="588"/>
                    </a:lnTo>
                    <a:cubicBezTo>
                      <a:pt x="18154" y="588"/>
                      <a:pt x="18286" y="456"/>
                      <a:pt x="18286" y="294"/>
                    </a:cubicBezTo>
                    <a:cubicBezTo>
                      <a:pt x="18286" y="132"/>
                      <a:pt x="18154" y="0"/>
                      <a:pt x="179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5"/>
              <p:cNvSpPr/>
              <p:nvPr/>
            </p:nvSpPr>
            <p:spPr>
              <a:xfrm>
                <a:off x="594675" y="2669775"/>
                <a:ext cx="139675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5587" h="589" extrusionOk="0">
                    <a:moveTo>
                      <a:pt x="294" y="1"/>
                    </a:moveTo>
                    <a:cubicBezTo>
                      <a:pt x="132" y="1"/>
                      <a:pt x="1" y="132"/>
                      <a:pt x="1" y="294"/>
                    </a:cubicBezTo>
                    <a:cubicBezTo>
                      <a:pt x="1" y="457"/>
                      <a:pt x="132" y="588"/>
                      <a:pt x="294" y="588"/>
                    </a:cubicBezTo>
                    <a:lnTo>
                      <a:pt x="5293" y="588"/>
                    </a:lnTo>
                    <a:cubicBezTo>
                      <a:pt x="5455" y="588"/>
                      <a:pt x="5587" y="457"/>
                      <a:pt x="5587" y="294"/>
                    </a:cubicBezTo>
                    <a:cubicBezTo>
                      <a:pt x="5587" y="132"/>
                      <a:pt x="5455" y="1"/>
                      <a:pt x="52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25"/>
              <p:cNvSpPr/>
              <p:nvPr/>
            </p:nvSpPr>
            <p:spPr>
              <a:xfrm>
                <a:off x="385300" y="2669775"/>
                <a:ext cx="185775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589" extrusionOk="0">
                    <a:moveTo>
                      <a:pt x="295" y="1"/>
                    </a:moveTo>
                    <a:cubicBezTo>
                      <a:pt x="132" y="1"/>
                      <a:pt x="1" y="132"/>
                      <a:pt x="1" y="294"/>
                    </a:cubicBezTo>
                    <a:cubicBezTo>
                      <a:pt x="1" y="457"/>
                      <a:pt x="132" y="588"/>
                      <a:pt x="295" y="588"/>
                    </a:cubicBezTo>
                    <a:lnTo>
                      <a:pt x="7135" y="588"/>
                    </a:lnTo>
                    <a:cubicBezTo>
                      <a:pt x="7299" y="588"/>
                      <a:pt x="7430" y="457"/>
                      <a:pt x="7430" y="294"/>
                    </a:cubicBezTo>
                    <a:cubicBezTo>
                      <a:pt x="7430" y="132"/>
                      <a:pt x="7299" y="1"/>
                      <a:pt x="71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5"/>
              <p:cNvSpPr/>
              <p:nvPr/>
            </p:nvSpPr>
            <p:spPr>
              <a:xfrm>
                <a:off x="779775" y="2543150"/>
                <a:ext cx="189050" cy="65425"/>
              </a:xfrm>
              <a:custGeom>
                <a:avLst/>
                <a:gdLst/>
                <a:ahLst/>
                <a:cxnLst/>
                <a:rect l="l" t="t" r="r" b="b"/>
                <a:pathLst>
                  <a:path w="7562" h="2617" extrusionOk="0">
                    <a:moveTo>
                      <a:pt x="673" y="0"/>
                    </a:moveTo>
                    <a:cubicBezTo>
                      <a:pt x="302" y="0"/>
                      <a:pt x="0" y="302"/>
                      <a:pt x="0" y="673"/>
                    </a:cubicBezTo>
                    <a:lnTo>
                      <a:pt x="0" y="1944"/>
                    </a:lnTo>
                    <a:cubicBezTo>
                      <a:pt x="0" y="2315"/>
                      <a:pt x="302" y="2616"/>
                      <a:pt x="673" y="2616"/>
                    </a:cubicBezTo>
                    <a:lnTo>
                      <a:pt x="6889" y="2616"/>
                    </a:lnTo>
                    <a:cubicBezTo>
                      <a:pt x="7260" y="2616"/>
                      <a:pt x="7562" y="2315"/>
                      <a:pt x="7562" y="1944"/>
                    </a:cubicBezTo>
                    <a:lnTo>
                      <a:pt x="7562" y="673"/>
                    </a:lnTo>
                    <a:cubicBezTo>
                      <a:pt x="7562" y="302"/>
                      <a:pt x="7260" y="0"/>
                      <a:pt x="6889" y="0"/>
                    </a:cubicBezTo>
                    <a:close/>
                  </a:path>
                </a:pathLst>
              </a:custGeom>
              <a:solidFill>
                <a:srgbClr val="C8D3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25"/>
              <p:cNvSpPr/>
              <p:nvPr/>
            </p:nvSpPr>
            <p:spPr>
              <a:xfrm>
                <a:off x="786050" y="2549475"/>
                <a:ext cx="176500" cy="52800"/>
              </a:xfrm>
              <a:custGeom>
                <a:avLst/>
                <a:gdLst/>
                <a:ahLst/>
                <a:cxnLst/>
                <a:rect l="l" t="t" r="r" b="b"/>
                <a:pathLst>
                  <a:path w="7060" h="2112" extrusionOk="0">
                    <a:moveTo>
                      <a:pt x="422" y="0"/>
                    </a:moveTo>
                    <a:cubicBezTo>
                      <a:pt x="190" y="0"/>
                      <a:pt x="1" y="188"/>
                      <a:pt x="1" y="421"/>
                    </a:cubicBezTo>
                    <a:lnTo>
                      <a:pt x="1" y="1691"/>
                    </a:lnTo>
                    <a:cubicBezTo>
                      <a:pt x="1" y="1923"/>
                      <a:pt x="190" y="2112"/>
                      <a:pt x="422" y="2112"/>
                    </a:cubicBezTo>
                    <a:lnTo>
                      <a:pt x="6638" y="2112"/>
                    </a:lnTo>
                    <a:cubicBezTo>
                      <a:pt x="6872" y="2112"/>
                      <a:pt x="7059" y="1923"/>
                      <a:pt x="7059" y="1691"/>
                    </a:cubicBezTo>
                    <a:lnTo>
                      <a:pt x="7059" y="420"/>
                    </a:lnTo>
                    <a:cubicBezTo>
                      <a:pt x="7059" y="188"/>
                      <a:pt x="6872" y="0"/>
                      <a:pt x="66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25"/>
              <p:cNvSpPr/>
              <p:nvPr/>
            </p:nvSpPr>
            <p:spPr>
              <a:xfrm>
                <a:off x="897475" y="2569000"/>
                <a:ext cx="4530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1812" h="725" extrusionOk="0">
                    <a:moveTo>
                      <a:pt x="885" y="1"/>
                    </a:moveTo>
                    <a:cubicBezTo>
                      <a:pt x="567" y="1"/>
                      <a:pt x="268" y="140"/>
                      <a:pt x="64" y="383"/>
                    </a:cubicBezTo>
                    <a:cubicBezTo>
                      <a:pt x="0" y="457"/>
                      <a:pt x="9" y="567"/>
                      <a:pt x="83" y="631"/>
                    </a:cubicBezTo>
                    <a:cubicBezTo>
                      <a:pt x="116" y="659"/>
                      <a:pt x="157" y="672"/>
                      <a:pt x="197" y="672"/>
                    </a:cubicBezTo>
                    <a:cubicBezTo>
                      <a:pt x="247" y="672"/>
                      <a:pt x="297" y="651"/>
                      <a:pt x="332" y="610"/>
                    </a:cubicBezTo>
                    <a:cubicBezTo>
                      <a:pt x="470" y="446"/>
                      <a:pt x="671" y="354"/>
                      <a:pt x="885" y="354"/>
                    </a:cubicBezTo>
                    <a:cubicBezTo>
                      <a:pt x="1115" y="354"/>
                      <a:pt x="1333" y="464"/>
                      <a:pt x="1469" y="652"/>
                    </a:cubicBezTo>
                    <a:cubicBezTo>
                      <a:pt x="1504" y="699"/>
                      <a:pt x="1557" y="725"/>
                      <a:pt x="1612" y="725"/>
                    </a:cubicBezTo>
                    <a:cubicBezTo>
                      <a:pt x="1648" y="725"/>
                      <a:pt x="1684" y="714"/>
                      <a:pt x="1715" y="692"/>
                    </a:cubicBezTo>
                    <a:cubicBezTo>
                      <a:pt x="1794" y="634"/>
                      <a:pt x="1812" y="524"/>
                      <a:pt x="1754" y="445"/>
                    </a:cubicBezTo>
                    <a:cubicBezTo>
                      <a:pt x="1553" y="168"/>
                      <a:pt x="1227" y="1"/>
                      <a:pt x="88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25"/>
              <p:cNvSpPr/>
              <p:nvPr/>
            </p:nvSpPr>
            <p:spPr>
              <a:xfrm>
                <a:off x="805875" y="2569000"/>
                <a:ext cx="45275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725" extrusionOk="0">
                    <a:moveTo>
                      <a:pt x="927" y="1"/>
                    </a:moveTo>
                    <a:cubicBezTo>
                      <a:pt x="583" y="1"/>
                      <a:pt x="259" y="168"/>
                      <a:pt x="56" y="445"/>
                    </a:cubicBezTo>
                    <a:cubicBezTo>
                      <a:pt x="0" y="524"/>
                      <a:pt x="17" y="634"/>
                      <a:pt x="95" y="692"/>
                    </a:cubicBezTo>
                    <a:cubicBezTo>
                      <a:pt x="127" y="714"/>
                      <a:pt x="164" y="725"/>
                      <a:pt x="200" y="725"/>
                    </a:cubicBezTo>
                    <a:cubicBezTo>
                      <a:pt x="255" y="725"/>
                      <a:pt x="308" y="699"/>
                      <a:pt x="342" y="652"/>
                    </a:cubicBezTo>
                    <a:cubicBezTo>
                      <a:pt x="477" y="464"/>
                      <a:pt x="697" y="354"/>
                      <a:pt x="927" y="354"/>
                    </a:cubicBezTo>
                    <a:cubicBezTo>
                      <a:pt x="1141" y="354"/>
                      <a:pt x="1341" y="446"/>
                      <a:pt x="1478" y="610"/>
                    </a:cubicBezTo>
                    <a:cubicBezTo>
                      <a:pt x="1514" y="651"/>
                      <a:pt x="1564" y="672"/>
                      <a:pt x="1614" y="672"/>
                    </a:cubicBezTo>
                    <a:cubicBezTo>
                      <a:pt x="1654" y="672"/>
                      <a:pt x="1694" y="659"/>
                      <a:pt x="1727" y="631"/>
                    </a:cubicBezTo>
                    <a:cubicBezTo>
                      <a:pt x="1801" y="567"/>
                      <a:pt x="1810" y="457"/>
                      <a:pt x="1748" y="383"/>
                    </a:cubicBezTo>
                    <a:cubicBezTo>
                      <a:pt x="1544" y="140"/>
                      <a:pt x="1244" y="1"/>
                      <a:pt x="9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7" name="Google Shape;297;p25"/>
            <p:cNvGrpSpPr/>
            <p:nvPr/>
          </p:nvGrpSpPr>
          <p:grpSpPr>
            <a:xfrm>
              <a:off x="5434633" y="1349646"/>
              <a:ext cx="3070564" cy="3258981"/>
              <a:chOff x="1304275" y="2258525"/>
              <a:chExt cx="1138300" cy="1208194"/>
            </a:xfrm>
          </p:grpSpPr>
          <p:sp>
            <p:nvSpPr>
              <p:cNvPr id="298" name="Google Shape;298;p25"/>
              <p:cNvSpPr/>
              <p:nvPr/>
            </p:nvSpPr>
            <p:spPr>
              <a:xfrm>
                <a:off x="1540075" y="2768300"/>
                <a:ext cx="83675" cy="69075"/>
              </a:xfrm>
              <a:custGeom>
                <a:avLst/>
                <a:gdLst/>
                <a:ahLst/>
                <a:cxnLst/>
                <a:rect l="l" t="t" r="r" b="b"/>
                <a:pathLst>
                  <a:path w="3347" h="2763" extrusionOk="0">
                    <a:moveTo>
                      <a:pt x="1889" y="202"/>
                    </a:moveTo>
                    <a:cubicBezTo>
                      <a:pt x="2357" y="202"/>
                      <a:pt x="2739" y="644"/>
                      <a:pt x="2744" y="1193"/>
                    </a:cubicBezTo>
                    <a:cubicBezTo>
                      <a:pt x="2748" y="1744"/>
                      <a:pt x="2370" y="2196"/>
                      <a:pt x="1899" y="2199"/>
                    </a:cubicBezTo>
                    <a:cubicBezTo>
                      <a:pt x="1896" y="2199"/>
                      <a:pt x="1894" y="2199"/>
                      <a:pt x="1892" y="2199"/>
                    </a:cubicBezTo>
                    <a:cubicBezTo>
                      <a:pt x="1424" y="2199"/>
                      <a:pt x="1041" y="1757"/>
                      <a:pt x="1037" y="1208"/>
                    </a:cubicBezTo>
                    <a:cubicBezTo>
                      <a:pt x="1032" y="657"/>
                      <a:pt x="1409" y="207"/>
                      <a:pt x="1882" y="202"/>
                    </a:cubicBezTo>
                    <a:cubicBezTo>
                      <a:pt x="1884" y="202"/>
                      <a:pt x="1887" y="202"/>
                      <a:pt x="1889" y="202"/>
                    </a:cubicBezTo>
                    <a:close/>
                    <a:moveTo>
                      <a:pt x="3323" y="1"/>
                    </a:moveTo>
                    <a:lnTo>
                      <a:pt x="1" y="30"/>
                    </a:lnTo>
                    <a:lnTo>
                      <a:pt x="25" y="2762"/>
                    </a:lnTo>
                    <a:lnTo>
                      <a:pt x="3347" y="2733"/>
                    </a:lnTo>
                    <a:lnTo>
                      <a:pt x="33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25"/>
              <p:cNvSpPr/>
              <p:nvPr/>
            </p:nvSpPr>
            <p:spPr>
              <a:xfrm>
                <a:off x="1549775" y="2768225"/>
                <a:ext cx="83625" cy="69025"/>
              </a:xfrm>
              <a:custGeom>
                <a:avLst/>
                <a:gdLst/>
                <a:ahLst/>
                <a:cxnLst/>
                <a:rect l="l" t="t" r="r" b="b"/>
                <a:pathLst>
                  <a:path w="3345" h="2761" extrusionOk="0">
                    <a:moveTo>
                      <a:pt x="1887" y="202"/>
                    </a:moveTo>
                    <a:cubicBezTo>
                      <a:pt x="2357" y="202"/>
                      <a:pt x="2738" y="644"/>
                      <a:pt x="2744" y="1193"/>
                    </a:cubicBezTo>
                    <a:cubicBezTo>
                      <a:pt x="2748" y="1744"/>
                      <a:pt x="2370" y="2194"/>
                      <a:pt x="1898" y="2199"/>
                    </a:cubicBezTo>
                    <a:cubicBezTo>
                      <a:pt x="1896" y="2199"/>
                      <a:pt x="1894" y="2199"/>
                      <a:pt x="1891" y="2199"/>
                    </a:cubicBezTo>
                    <a:cubicBezTo>
                      <a:pt x="1422" y="2199"/>
                      <a:pt x="1041" y="1757"/>
                      <a:pt x="1035" y="1208"/>
                    </a:cubicBezTo>
                    <a:cubicBezTo>
                      <a:pt x="1031" y="657"/>
                      <a:pt x="1409" y="205"/>
                      <a:pt x="1880" y="202"/>
                    </a:cubicBezTo>
                    <a:cubicBezTo>
                      <a:pt x="1883" y="202"/>
                      <a:pt x="1885" y="202"/>
                      <a:pt x="1887" y="202"/>
                    </a:cubicBezTo>
                    <a:close/>
                    <a:moveTo>
                      <a:pt x="3322" y="1"/>
                    </a:moveTo>
                    <a:lnTo>
                      <a:pt x="1" y="30"/>
                    </a:lnTo>
                    <a:lnTo>
                      <a:pt x="23" y="2761"/>
                    </a:lnTo>
                    <a:lnTo>
                      <a:pt x="3345" y="2733"/>
                    </a:lnTo>
                    <a:lnTo>
                      <a:pt x="332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25"/>
              <p:cNvSpPr/>
              <p:nvPr/>
            </p:nvSpPr>
            <p:spPr>
              <a:xfrm>
                <a:off x="1484950" y="2826700"/>
                <a:ext cx="134075" cy="11125"/>
              </a:xfrm>
              <a:custGeom>
                <a:avLst/>
                <a:gdLst/>
                <a:ahLst/>
                <a:cxnLst/>
                <a:rect l="l" t="t" r="r" b="b"/>
                <a:pathLst>
                  <a:path w="5363" h="445" extrusionOk="0">
                    <a:moveTo>
                      <a:pt x="5249" y="1"/>
                    </a:moveTo>
                    <a:lnTo>
                      <a:pt x="111" y="44"/>
                    </a:lnTo>
                    <a:cubicBezTo>
                      <a:pt x="50" y="46"/>
                      <a:pt x="0" y="96"/>
                      <a:pt x="2" y="157"/>
                    </a:cubicBezTo>
                    <a:lnTo>
                      <a:pt x="3" y="444"/>
                    </a:lnTo>
                    <a:lnTo>
                      <a:pt x="5362" y="399"/>
                    </a:lnTo>
                    <a:lnTo>
                      <a:pt x="5361" y="111"/>
                    </a:lnTo>
                    <a:cubicBezTo>
                      <a:pt x="5359" y="49"/>
                      <a:pt x="5309" y="1"/>
                      <a:pt x="52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25"/>
              <p:cNvSpPr/>
              <p:nvPr/>
            </p:nvSpPr>
            <p:spPr>
              <a:xfrm>
                <a:off x="1532775" y="2826275"/>
                <a:ext cx="134075" cy="11125"/>
              </a:xfrm>
              <a:custGeom>
                <a:avLst/>
                <a:gdLst/>
                <a:ahLst/>
                <a:cxnLst/>
                <a:rect l="l" t="t" r="r" b="b"/>
                <a:pathLst>
                  <a:path w="5363" h="445" extrusionOk="0">
                    <a:moveTo>
                      <a:pt x="5247" y="1"/>
                    </a:moveTo>
                    <a:lnTo>
                      <a:pt x="111" y="45"/>
                    </a:lnTo>
                    <a:cubicBezTo>
                      <a:pt x="49" y="46"/>
                      <a:pt x="0" y="96"/>
                      <a:pt x="0" y="158"/>
                    </a:cubicBezTo>
                    <a:lnTo>
                      <a:pt x="3" y="445"/>
                    </a:lnTo>
                    <a:lnTo>
                      <a:pt x="5362" y="399"/>
                    </a:lnTo>
                    <a:lnTo>
                      <a:pt x="5359" y="111"/>
                    </a:lnTo>
                    <a:cubicBezTo>
                      <a:pt x="5359" y="51"/>
                      <a:pt x="5309" y="1"/>
                      <a:pt x="52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25"/>
              <p:cNvSpPr/>
              <p:nvPr/>
            </p:nvSpPr>
            <p:spPr>
              <a:xfrm>
                <a:off x="1319475" y="2495100"/>
                <a:ext cx="480400" cy="275175"/>
              </a:xfrm>
              <a:custGeom>
                <a:avLst/>
                <a:gdLst/>
                <a:ahLst/>
                <a:cxnLst/>
                <a:rect l="l" t="t" r="r" b="b"/>
                <a:pathLst>
                  <a:path w="19216" h="11007" extrusionOk="0">
                    <a:moveTo>
                      <a:pt x="15944" y="0"/>
                    </a:moveTo>
                    <a:lnTo>
                      <a:pt x="230" y="137"/>
                    </a:lnTo>
                    <a:cubicBezTo>
                      <a:pt x="85" y="138"/>
                      <a:pt x="0" y="255"/>
                      <a:pt x="41" y="400"/>
                    </a:cubicBezTo>
                    <a:lnTo>
                      <a:pt x="2937" y="10747"/>
                    </a:lnTo>
                    <a:cubicBezTo>
                      <a:pt x="2978" y="10890"/>
                      <a:pt x="3126" y="11006"/>
                      <a:pt x="3269" y="11006"/>
                    </a:cubicBezTo>
                    <a:cubicBezTo>
                      <a:pt x="3270" y="11006"/>
                      <a:pt x="3271" y="11006"/>
                      <a:pt x="3272" y="11006"/>
                    </a:cubicBezTo>
                    <a:lnTo>
                      <a:pt x="18985" y="10870"/>
                    </a:lnTo>
                    <a:cubicBezTo>
                      <a:pt x="19131" y="10870"/>
                      <a:pt x="19216" y="10752"/>
                      <a:pt x="19175" y="10606"/>
                    </a:cubicBezTo>
                    <a:lnTo>
                      <a:pt x="16279" y="261"/>
                    </a:lnTo>
                    <a:cubicBezTo>
                      <a:pt x="16238" y="115"/>
                      <a:pt x="16088" y="0"/>
                      <a:pt x="159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25"/>
              <p:cNvSpPr/>
              <p:nvPr/>
            </p:nvSpPr>
            <p:spPr>
              <a:xfrm>
                <a:off x="1329800" y="2495025"/>
                <a:ext cx="480425" cy="275125"/>
              </a:xfrm>
              <a:custGeom>
                <a:avLst/>
                <a:gdLst/>
                <a:ahLst/>
                <a:cxnLst/>
                <a:rect l="l" t="t" r="r" b="b"/>
                <a:pathLst>
                  <a:path w="19217" h="11005" extrusionOk="0">
                    <a:moveTo>
                      <a:pt x="15947" y="0"/>
                    </a:moveTo>
                    <a:cubicBezTo>
                      <a:pt x="15946" y="0"/>
                      <a:pt x="15945" y="0"/>
                      <a:pt x="15944" y="0"/>
                    </a:cubicBezTo>
                    <a:lnTo>
                      <a:pt x="231" y="135"/>
                    </a:lnTo>
                    <a:cubicBezTo>
                      <a:pt x="85" y="137"/>
                      <a:pt x="1" y="255"/>
                      <a:pt x="41" y="399"/>
                    </a:cubicBezTo>
                    <a:lnTo>
                      <a:pt x="2939" y="10746"/>
                    </a:lnTo>
                    <a:cubicBezTo>
                      <a:pt x="2978" y="10890"/>
                      <a:pt x="3126" y="11005"/>
                      <a:pt x="3270" y="11005"/>
                    </a:cubicBezTo>
                    <a:cubicBezTo>
                      <a:pt x="3270" y="11005"/>
                      <a:pt x="3271" y="11005"/>
                      <a:pt x="3272" y="11005"/>
                    </a:cubicBezTo>
                    <a:lnTo>
                      <a:pt x="18986" y="10870"/>
                    </a:lnTo>
                    <a:cubicBezTo>
                      <a:pt x="19131" y="10868"/>
                      <a:pt x="19216" y="10750"/>
                      <a:pt x="19175" y="10606"/>
                    </a:cubicBezTo>
                    <a:lnTo>
                      <a:pt x="16279" y="259"/>
                    </a:lnTo>
                    <a:cubicBezTo>
                      <a:pt x="16239" y="116"/>
                      <a:pt x="16090" y="0"/>
                      <a:pt x="159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25"/>
              <p:cNvSpPr/>
              <p:nvPr/>
            </p:nvSpPr>
            <p:spPr>
              <a:xfrm>
                <a:off x="1344200" y="2506950"/>
                <a:ext cx="451675" cy="251300"/>
              </a:xfrm>
              <a:custGeom>
                <a:avLst/>
                <a:gdLst/>
                <a:ahLst/>
                <a:cxnLst/>
                <a:rect l="l" t="t" r="r" b="b"/>
                <a:pathLst>
                  <a:path w="18067" h="10052" extrusionOk="0">
                    <a:moveTo>
                      <a:pt x="15287" y="0"/>
                    </a:moveTo>
                    <a:lnTo>
                      <a:pt x="0" y="131"/>
                    </a:lnTo>
                    <a:lnTo>
                      <a:pt x="2780" y="10052"/>
                    </a:lnTo>
                    <a:lnTo>
                      <a:pt x="18066" y="9920"/>
                    </a:lnTo>
                    <a:lnTo>
                      <a:pt x="15287" y="0"/>
                    </a:lnTo>
                    <a:close/>
                  </a:path>
                </a:pathLst>
              </a:custGeom>
              <a:solidFill>
                <a:srgbClr val="FE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5"/>
              <p:cNvSpPr/>
              <p:nvPr/>
            </p:nvSpPr>
            <p:spPr>
              <a:xfrm>
                <a:off x="1388650" y="2538075"/>
                <a:ext cx="364700" cy="165350"/>
              </a:xfrm>
              <a:custGeom>
                <a:avLst/>
                <a:gdLst/>
                <a:ahLst/>
                <a:cxnLst/>
                <a:rect l="l" t="t" r="r" b="b"/>
                <a:pathLst>
                  <a:path w="14588" h="6614" extrusionOk="0">
                    <a:moveTo>
                      <a:pt x="12365" y="0"/>
                    </a:moveTo>
                    <a:cubicBezTo>
                      <a:pt x="12364" y="0"/>
                      <a:pt x="12363" y="0"/>
                      <a:pt x="12362" y="0"/>
                    </a:cubicBezTo>
                    <a:lnTo>
                      <a:pt x="305" y="105"/>
                    </a:lnTo>
                    <a:cubicBezTo>
                      <a:pt x="111" y="106"/>
                      <a:pt x="0" y="264"/>
                      <a:pt x="56" y="458"/>
                    </a:cubicBezTo>
                    <a:lnTo>
                      <a:pt x="1770" y="6267"/>
                    </a:lnTo>
                    <a:cubicBezTo>
                      <a:pt x="1827" y="6458"/>
                      <a:pt x="2030" y="6614"/>
                      <a:pt x="2223" y="6614"/>
                    </a:cubicBezTo>
                    <a:cubicBezTo>
                      <a:pt x="2224" y="6614"/>
                      <a:pt x="2225" y="6614"/>
                      <a:pt x="2226" y="6614"/>
                    </a:cubicBezTo>
                    <a:lnTo>
                      <a:pt x="14283" y="6511"/>
                    </a:lnTo>
                    <a:cubicBezTo>
                      <a:pt x="14477" y="6508"/>
                      <a:pt x="14587" y="6350"/>
                      <a:pt x="14531" y="6156"/>
                    </a:cubicBezTo>
                    <a:lnTo>
                      <a:pt x="12816" y="349"/>
                    </a:lnTo>
                    <a:cubicBezTo>
                      <a:pt x="12761" y="156"/>
                      <a:pt x="12558" y="0"/>
                      <a:pt x="123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25"/>
              <p:cNvSpPr/>
              <p:nvPr/>
            </p:nvSpPr>
            <p:spPr>
              <a:xfrm>
                <a:off x="1461250" y="2602825"/>
                <a:ext cx="213550" cy="15675"/>
              </a:xfrm>
              <a:custGeom>
                <a:avLst/>
                <a:gdLst/>
                <a:ahLst/>
                <a:cxnLst/>
                <a:rect l="l" t="t" r="r" b="b"/>
                <a:pathLst>
                  <a:path w="8542" h="627" extrusionOk="0">
                    <a:moveTo>
                      <a:pt x="8169" y="1"/>
                    </a:moveTo>
                    <a:lnTo>
                      <a:pt x="208" y="70"/>
                    </a:lnTo>
                    <a:cubicBezTo>
                      <a:pt x="76" y="70"/>
                      <a:pt x="0" y="178"/>
                      <a:pt x="38" y="310"/>
                    </a:cubicBezTo>
                    <a:lnTo>
                      <a:pt x="62" y="390"/>
                    </a:lnTo>
                    <a:cubicBezTo>
                      <a:pt x="100" y="521"/>
                      <a:pt x="237" y="626"/>
                      <a:pt x="368" y="626"/>
                    </a:cubicBezTo>
                    <a:cubicBezTo>
                      <a:pt x="369" y="626"/>
                      <a:pt x="370" y="626"/>
                      <a:pt x="371" y="626"/>
                    </a:cubicBezTo>
                    <a:lnTo>
                      <a:pt x="8334" y="558"/>
                    </a:lnTo>
                    <a:cubicBezTo>
                      <a:pt x="8466" y="556"/>
                      <a:pt x="8542" y="449"/>
                      <a:pt x="8502" y="317"/>
                    </a:cubicBezTo>
                    <a:lnTo>
                      <a:pt x="8479" y="237"/>
                    </a:lnTo>
                    <a:cubicBezTo>
                      <a:pt x="8440" y="107"/>
                      <a:pt x="8302" y="1"/>
                      <a:pt x="81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25"/>
              <p:cNvSpPr/>
              <p:nvPr/>
            </p:nvSpPr>
            <p:spPr>
              <a:xfrm>
                <a:off x="1436625" y="2646825"/>
                <a:ext cx="288925" cy="16275"/>
              </a:xfrm>
              <a:custGeom>
                <a:avLst/>
                <a:gdLst/>
                <a:ahLst/>
                <a:cxnLst/>
                <a:rect l="l" t="t" r="r" b="b"/>
                <a:pathLst>
                  <a:path w="11557" h="651" extrusionOk="0">
                    <a:moveTo>
                      <a:pt x="11152" y="1"/>
                    </a:moveTo>
                    <a:cubicBezTo>
                      <a:pt x="11151" y="1"/>
                      <a:pt x="11150" y="1"/>
                      <a:pt x="11149" y="1"/>
                    </a:cubicBezTo>
                    <a:lnTo>
                      <a:pt x="241" y="95"/>
                    </a:lnTo>
                    <a:cubicBezTo>
                      <a:pt x="88" y="95"/>
                      <a:pt x="1" y="220"/>
                      <a:pt x="46" y="375"/>
                    </a:cubicBezTo>
                    <a:cubicBezTo>
                      <a:pt x="90" y="527"/>
                      <a:pt x="250" y="650"/>
                      <a:pt x="404" y="650"/>
                    </a:cubicBezTo>
                    <a:cubicBezTo>
                      <a:pt x="405" y="650"/>
                      <a:pt x="406" y="650"/>
                      <a:pt x="407" y="650"/>
                    </a:cubicBezTo>
                    <a:lnTo>
                      <a:pt x="11314" y="557"/>
                    </a:lnTo>
                    <a:cubicBezTo>
                      <a:pt x="11467" y="555"/>
                      <a:pt x="11556" y="429"/>
                      <a:pt x="11511" y="276"/>
                    </a:cubicBezTo>
                    <a:cubicBezTo>
                      <a:pt x="11466" y="123"/>
                      <a:pt x="11305" y="1"/>
                      <a:pt x="1115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25"/>
              <p:cNvSpPr/>
              <p:nvPr/>
            </p:nvSpPr>
            <p:spPr>
              <a:xfrm>
                <a:off x="1616654" y="2854310"/>
                <a:ext cx="23775" cy="612409"/>
              </a:xfrm>
              <a:custGeom>
                <a:avLst/>
                <a:gdLst/>
                <a:ahLst/>
                <a:cxnLst/>
                <a:rect l="l" t="t" r="r" b="b"/>
                <a:pathLst>
                  <a:path w="951" h="24343" extrusionOk="0">
                    <a:moveTo>
                      <a:pt x="743" y="1"/>
                    </a:moveTo>
                    <a:lnTo>
                      <a:pt x="0" y="7"/>
                    </a:lnTo>
                    <a:lnTo>
                      <a:pt x="208" y="24342"/>
                    </a:lnTo>
                    <a:lnTo>
                      <a:pt x="950" y="24335"/>
                    </a:lnTo>
                    <a:lnTo>
                      <a:pt x="7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25"/>
              <p:cNvSpPr/>
              <p:nvPr/>
            </p:nvSpPr>
            <p:spPr>
              <a:xfrm>
                <a:off x="2170324" y="2849522"/>
                <a:ext cx="23800" cy="617166"/>
              </a:xfrm>
              <a:custGeom>
                <a:avLst/>
                <a:gdLst/>
                <a:ahLst/>
                <a:cxnLst/>
                <a:rect l="l" t="t" r="r" b="b"/>
                <a:pathLst>
                  <a:path w="952" h="24341" extrusionOk="0">
                    <a:moveTo>
                      <a:pt x="742" y="1"/>
                    </a:moveTo>
                    <a:lnTo>
                      <a:pt x="0" y="7"/>
                    </a:lnTo>
                    <a:lnTo>
                      <a:pt x="209" y="24341"/>
                    </a:lnTo>
                    <a:lnTo>
                      <a:pt x="951" y="24335"/>
                    </a:lnTo>
                    <a:lnTo>
                      <a:pt x="7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5"/>
              <p:cNvSpPr/>
              <p:nvPr/>
            </p:nvSpPr>
            <p:spPr>
              <a:xfrm>
                <a:off x="1755775" y="2832075"/>
                <a:ext cx="407750" cy="21225"/>
              </a:xfrm>
              <a:custGeom>
                <a:avLst/>
                <a:gdLst/>
                <a:ahLst/>
                <a:cxnLst/>
                <a:rect l="l" t="t" r="r" b="b"/>
                <a:pathLst>
                  <a:path w="16310" h="849" extrusionOk="0">
                    <a:moveTo>
                      <a:pt x="16290" y="1"/>
                    </a:moveTo>
                    <a:lnTo>
                      <a:pt x="14" y="140"/>
                    </a:lnTo>
                    <a:cubicBezTo>
                      <a:pt x="7" y="140"/>
                      <a:pt x="1" y="146"/>
                      <a:pt x="1" y="154"/>
                    </a:cubicBezTo>
                    <a:lnTo>
                      <a:pt x="7" y="835"/>
                    </a:lnTo>
                    <a:cubicBezTo>
                      <a:pt x="7" y="843"/>
                      <a:pt x="13" y="849"/>
                      <a:pt x="20" y="849"/>
                    </a:cubicBezTo>
                    <a:lnTo>
                      <a:pt x="16296" y="710"/>
                    </a:lnTo>
                    <a:cubicBezTo>
                      <a:pt x="16303" y="710"/>
                      <a:pt x="16309" y="703"/>
                      <a:pt x="16308" y="696"/>
                    </a:cubicBezTo>
                    <a:lnTo>
                      <a:pt x="16303" y="13"/>
                    </a:lnTo>
                    <a:cubicBezTo>
                      <a:pt x="16303" y="7"/>
                      <a:pt x="16297" y="1"/>
                      <a:pt x="162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5"/>
              <p:cNvSpPr/>
              <p:nvPr/>
            </p:nvSpPr>
            <p:spPr>
              <a:xfrm>
                <a:off x="1304275" y="2833925"/>
                <a:ext cx="639275" cy="23200"/>
              </a:xfrm>
              <a:custGeom>
                <a:avLst/>
                <a:gdLst/>
                <a:ahLst/>
                <a:cxnLst/>
                <a:rect l="l" t="t" r="r" b="b"/>
                <a:pathLst>
                  <a:path w="25571" h="928" extrusionOk="0">
                    <a:moveTo>
                      <a:pt x="25551" y="1"/>
                    </a:moveTo>
                    <a:lnTo>
                      <a:pt x="14" y="220"/>
                    </a:lnTo>
                    <a:cubicBezTo>
                      <a:pt x="7" y="220"/>
                      <a:pt x="1" y="227"/>
                      <a:pt x="1" y="233"/>
                    </a:cubicBezTo>
                    <a:lnTo>
                      <a:pt x="7" y="916"/>
                    </a:lnTo>
                    <a:cubicBezTo>
                      <a:pt x="7" y="923"/>
                      <a:pt x="13" y="928"/>
                      <a:pt x="20" y="928"/>
                    </a:cubicBezTo>
                    <a:lnTo>
                      <a:pt x="25557" y="710"/>
                    </a:lnTo>
                    <a:cubicBezTo>
                      <a:pt x="25564" y="710"/>
                      <a:pt x="25570" y="704"/>
                      <a:pt x="25570" y="698"/>
                    </a:cubicBezTo>
                    <a:lnTo>
                      <a:pt x="25564" y="14"/>
                    </a:lnTo>
                    <a:cubicBezTo>
                      <a:pt x="25564" y="7"/>
                      <a:pt x="25558" y="1"/>
                      <a:pt x="255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25"/>
              <p:cNvSpPr/>
              <p:nvPr/>
            </p:nvSpPr>
            <p:spPr>
              <a:xfrm>
                <a:off x="1571350" y="2820000"/>
                <a:ext cx="190125" cy="15475"/>
              </a:xfrm>
              <a:custGeom>
                <a:avLst/>
                <a:gdLst/>
                <a:ahLst/>
                <a:cxnLst/>
                <a:rect l="l" t="t" r="r" b="b"/>
                <a:pathLst>
                  <a:path w="7605" h="619" extrusionOk="0">
                    <a:moveTo>
                      <a:pt x="7600" y="0"/>
                    </a:moveTo>
                    <a:lnTo>
                      <a:pt x="1" y="66"/>
                    </a:lnTo>
                    <a:lnTo>
                      <a:pt x="275" y="481"/>
                    </a:lnTo>
                    <a:lnTo>
                      <a:pt x="7605" y="618"/>
                    </a:lnTo>
                    <a:lnTo>
                      <a:pt x="7605" y="618"/>
                    </a:lnTo>
                    <a:lnTo>
                      <a:pt x="760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25"/>
              <p:cNvSpPr/>
              <p:nvPr/>
            </p:nvSpPr>
            <p:spPr>
              <a:xfrm>
                <a:off x="1566475" y="2821625"/>
                <a:ext cx="129750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5190" h="621" extrusionOk="0">
                    <a:moveTo>
                      <a:pt x="190" y="0"/>
                    </a:moveTo>
                    <a:cubicBezTo>
                      <a:pt x="85" y="0"/>
                      <a:pt x="1" y="86"/>
                      <a:pt x="2" y="190"/>
                    </a:cubicBezTo>
                    <a:lnTo>
                      <a:pt x="5" y="620"/>
                    </a:lnTo>
                    <a:lnTo>
                      <a:pt x="5190" y="575"/>
                    </a:lnTo>
                    <a:lnTo>
                      <a:pt x="5187" y="323"/>
                    </a:lnTo>
                    <a:cubicBezTo>
                      <a:pt x="5187" y="241"/>
                      <a:pt x="5122" y="175"/>
                      <a:pt x="5040" y="172"/>
                    </a:cubicBezTo>
                    <a:lnTo>
                      <a:pt x="196" y="1"/>
                    </a:lnTo>
                    <a:cubicBezTo>
                      <a:pt x="194" y="1"/>
                      <a:pt x="192" y="0"/>
                      <a:pt x="1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25"/>
              <p:cNvSpPr/>
              <p:nvPr/>
            </p:nvSpPr>
            <p:spPr>
              <a:xfrm>
                <a:off x="1936975" y="3041225"/>
                <a:ext cx="241400" cy="192650"/>
              </a:xfrm>
              <a:custGeom>
                <a:avLst/>
                <a:gdLst/>
                <a:ahLst/>
                <a:cxnLst/>
                <a:rect l="l" t="t" r="r" b="b"/>
                <a:pathLst>
                  <a:path w="9656" h="7706" extrusionOk="0">
                    <a:moveTo>
                      <a:pt x="6811" y="1"/>
                    </a:moveTo>
                    <a:cubicBezTo>
                      <a:pt x="6715" y="1"/>
                      <a:pt x="6624" y="1"/>
                      <a:pt x="6536" y="2"/>
                    </a:cubicBezTo>
                    <a:cubicBezTo>
                      <a:pt x="5373" y="12"/>
                      <a:pt x="3505" y="69"/>
                      <a:pt x="1986" y="120"/>
                    </a:cubicBezTo>
                    <a:lnTo>
                      <a:pt x="1985" y="122"/>
                    </a:lnTo>
                    <a:cubicBezTo>
                      <a:pt x="1450" y="706"/>
                      <a:pt x="767" y="1444"/>
                      <a:pt x="0" y="2265"/>
                    </a:cubicBezTo>
                    <a:cubicBezTo>
                      <a:pt x="79" y="2683"/>
                      <a:pt x="166" y="3177"/>
                      <a:pt x="256" y="3760"/>
                    </a:cubicBezTo>
                    <a:cubicBezTo>
                      <a:pt x="440" y="4938"/>
                      <a:pt x="806" y="6408"/>
                      <a:pt x="1167" y="7706"/>
                    </a:cubicBezTo>
                    <a:cubicBezTo>
                      <a:pt x="1674" y="7194"/>
                      <a:pt x="2060" y="6812"/>
                      <a:pt x="2218" y="6677"/>
                    </a:cubicBezTo>
                    <a:cubicBezTo>
                      <a:pt x="2828" y="6158"/>
                      <a:pt x="2880" y="5529"/>
                      <a:pt x="2880" y="5529"/>
                    </a:cubicBezTo>
                    <a:cubicBezTo>
                      <a:pt x="2880" y="5529"/>
                      <a:pt x="3746" y="5420"/>
                      <a:pt x="4451" y="4610"/>
                    </a:cubicBezTo>
                    <a:cubicBezTo>
                      <a:pt x="5637" y="3246"/>
                      <a:pt x="9655" y="16"/>
                      <a:pt x="9655" y="16"/>
                    </a:cubicBezTo>
                    <a:lnTo>
                      <a:pt x="9655" y="16"/>
                    </a:lnTo>
                    <a:cubicBezTo>
                      <a:pt x="9551" y="16"/>
                      <a:pt x="9447" y="16"/>
                      <a:pt x="9343" y="16"/>
                    </a:cubicBezTo>
                    <a:cubicBezTo>
                      <a:pt x="8388" y="16"/>
                      <a:pt x="7495" y="1"/>
                      <a:pt x="6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5"/>
              <p:cNvSpPr/>
              <p:nvPr/>
            </p:nvSpPr>
            <p:spPr>
              <a:xfrm>
                <a:off x="1951550" y="3056250"/>
                <a:ext cx="102875" cy="111975"/>
              </a:xfrm>
              <a:custGeom>
                <a:avLst/>
                <a:gdLst/>
                <a:ahLst/>
                <a:cxnLst/>
                <a:rect l="l" t="t" r="r" b="b"/>
                <a:pathLst>
                  <a:path w="4115" h="4479" extrusionOk="0">
                    <a:moveTo>
                      <a:pt x="4104" y="1"/>
                    </a:moveTo>
                    <a:cubicBezTo>
                      <a:pt x="4102" y="1"/>
                      <a:pt x="4099" y="2"/>
                      <a:pt x="4098" y="5"/>
                    </a:cubicBezTo>
                    <a:cubicBezTo>
                      <a:pt x="4087" y="25"/>
                      <a:pt x="2986" y="1949"/>
                      <a:pt x="2779" y="1997"/>
                    </a:cubicBezTo>
                    <a:cubicBezTo>
                      <a:pt x="2777" y="1998"/>
                      <a:pt x="2776" y="1998"/>
                      <a:pt x="2775" y="1998"/>
                    </a:cubicBezTo>
                    <a:cubicBezTo>
                      <a:pt x="2771" y="1998"/>
                      <a:pt x="2768" y="1997"/>
                      <a:pt x="2765" y="1996"/>
                    </a:cubicBezTo>
                    <a:cubicBezTo>
                      <a:pt x="2697" y="1949"/>
                      <a:pt x="2695" y="1873"/>
                      <a:pt x="2692" y="1800"/>
                    </a:cubicBezTo>
                    <a:cubicBezTo>
                      <a:pt x="2691" y="1723"/>
                      <a:pt x="2689" y="1650"/>
                      <a:pt x="2601" y="1629"/>
                    </a:cubicBezTo>
                    <a:cubicBezTo>
                      <a:pt x="2599" y="1628"/>
                      <a:pt x="2596" y="1628"/>
                      <a:pt x="2594" y="1628"/>
                    </a:cubicBezTo>
                    <a:cubicBezTo>
                      <a:pt x="2519" y="1628"/>
                      <a:pt x="2319" y="1871"/>
                      <a:pt x="1924" y="2356"/>
                    </a:cubicBezTo>
                    <a:cubicBezTo>
                      <a:pt x="1423" y="2973"/>
                      <a:pt x="737" y="3818"/>
                      <a:pt x="4" y="4465"/>
                    </a:cubicBezTo>
                    <a:cubicBezTo>
                      <a:pt x="1" y="4468"/>
                      <a:pt x="1" y="4472"/>
                      <a:pt x="2" y="4477"/>
                    </a:cubicBezTo>
                    <a:cubicBezTo>
                      <a:pt x="4" y="4478"/>
                      <a:pt x="7" y="4478"/>
                      <a:pt x="8" y="4478"/>
                    </a:cubicBezTo>
                    <a:cubicBezTo>
                      <a:pt x="11" y="4478"/>
                      <a:pt x="13" y="4478"/>
                      <a:pt x="14" y="4477"/>
                    </a:cubicBezTo>
                    <a:cubicBezTo>
                      <a:pt x="749" y="3828"/>
                      <a:pt x="1435" y="2983"/>
                      <a:pt x="1936" y="2365"/>
                    </a:cubicBezTo>
                    <a:cubicBezTo>
                      <a:pt x="2264" y="1962"/>
                      <a:pt x="2524" y="1644"/>
                      <a:pt x="2594" y="1644"/>
                    </a:cubicBezTo>
                    <a:cubicBezTo>
                      <a:pt x="2595" y="1644"/>
                      <a:pt x="2597" y="1644"/>
                      <a:pt x="2598" y="1644"/>
                    </a:cubicBezTo>
                    <a:cubicBezTo>
                      <a:pt x="2673" y="1662"/>
                      <a:pt x="2674" y="1727"/>
                      <a:pt x="2677" y="1800"/>
                    </a:cubicBezTo>
                    <a:cubicBezTo>
                      <a:pt x="2679" y="1874"/>
                      <a:pt x="2680" y="1956"/>
                      <a:pt x="2757" y="2008"/>
                    </a:cubicBezTo>
                    <a:cubicBezTo>
                      <a:pt x="2761" y="2012"/>
                      <a:pt x="2767" y="2013"/>
                      <a:pt x="2773" y="2013"/>
                    </a:cubicBezTo>
                    <a:cubicBezTo>
                      <a:pt x="2776" y="2013"/>
                      <a:pt x="2780" y="2013"/>
                      <a:pt x="2783" y="2012"/>
                    </a:cubicBezTo>
                    <a:cubicBezTo>
                      <a:pt x="2997" y="1962"/>
                      <a:pt x="4066" y="92"/>
                      <a:pt x="4112" y="13"/>
                    </a:cubicBezTo>
                    <a:cubicBezTo>
                      <a:pt x="4115" y="8"/>
                      <a:pt x="4113" y="4"/>
                      <a:pt x="4108" y="2"/>
                    </a:cubicBezTo>
                    <a:cubicBezTo>
                      <a:pt x="4107" y="1"/>
                      <a:pt x="4106" y="1"/>
                      <a:pt x="41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25"/>
              <p:cNvSpPr/>
              <p:nvPr/>
            </p:nvSpPr>
            <p:spPr>
              <a:xfrm>
                <a:off x="1539600" y="2258525"/>
                <a:ext cx="792775" cy="1208175"/>
              </a:xfrm>
              <a:custGeom>
                <a:avLst/>
                <a:gdLst/>
                <a:ahLst/>
                <a:cxnLst/>
                <a:rect l="l" t="t" r="r" b="b"/>
                <a:pathLst>
                  <a:path w="31711" h="48327" extrusionOk="0">
                    <a:moveTo>
                      <a:pt x="21147" y="18291"/>
                    </a:moveTo>
                    <a:cubicBezTo>
                      <a:pt x="21156" y="18341"/>
                      <a:pt x="21176" y="18452"/>
                      <a:pt x="21206" y="18608"/>
                    </a:cubicBezTo>
                    <a:cubicBezTo>
                      <a:pt x="20811" y="19359"/>
                      <a:pt x="20262" y="20365"/>
                      <a:pt x="19876" y="20901"/>
                    </a:cubicBezTo>
                    <a:cubicBezTo>
                      <a:pt x="19516" y="20940"/>
                      <a:pt x="18746" y="21007"/>
                      <a:pt x="17587" y="21099"/>
                    </a:cubicBezTo>
                    <a:cubicBezTo>
                      <a:pt x="17915" y="20748"/>
                      <a:pt x="18202" y="20412"/>
                      <a:pt x="18446" y="20100"/>
                    </a:cubicBezTo>
                    <a:cubicBezTo>
                      <a:pt x="18446" y="20100"/>
                      <a:pt x="18446" y="20098"/>
                      <a:pt x="18446" y="20098"/>
                    </a:cubicBezTo>
                    <a:cubicBezTo>
                      <a:pt x="18454" y="20090"/>
                      <a:pt x="18460" y="20083"/>
                      <a:pt x="18466" y="20074"/>
                    </a:cubicBezTo>
                    <a:cubicBezTo>
                      <a:pt x="18784" y="20382"/>
                      <a:pt x="19169" y="20390"/>
                      <a:pt x="19213" y="20390"/>
                    </a:cubicBezTo>
                    <a:cubicBezTo>
                      <a:pt x="19216" y="20390"/>
                      <a:pt x="19217" y="20390"/>
                      <a:pt x="19217" y="20390"/>
                    </a:cubicBezTo>
                    <a:cubicBezTo>
                      <a:pt x="19222" y="20390"/>
                      <a:pt x="19226" y="20387"/>
                      <a:pt x="19229" y="20384"/>
                    </a:cubicBezTo>
                    <a:lnTo>
                      <a:pt x="21147" y="18291"/>
                    </a:lnTo>
                    <a:close/>
                    <a:moveTo>
                      <a:pt x="21158" y="18240"/>
                    </a:moveTo>
                    <a:cubicBezTo>
                      <a:pt x="21153" y="18240"/>
                      <a:pt x="21149" y="18242"/>
                      <a:pt x="21145" y="18246"/>
                    </a:cubicBezTo>
                    <a:lnTo>
                      <a:pt x="19210" y="20359"/>
                    </a:lnTo>
                    <a:cubicBezTo>
                      <a:pt x="19155" y="20359"/>
                      <a:pt x="18781" y="20345"/>
                      <a:pt x="18475" y="20040"/>
                    </a:cubicBezTo>
                    <a:cubicBezTo>
                      <a:pt x="18473" y="20037"/>
                      <a:pt x="18470" y="20035"/>
                      <a:pt x="18466" y="20035"/>
                    </a:cubicBezTo>
                    <a:cubicBezTo>
                      <a:pt x="18465" y="20035"/>
                      <a:pt x="18464" y="20036"/>
                      <a:pt x="18463" y="20036"/>
                    </a:cubicBezTo>
                    <a:cubicBezTo>
                      <a:pt x="18458" y="20036"/>
                      <a:pt x="18454" y="20037"/>
                      <a:pt x="18451" y="20042"/>
                    </a:cubicBezTo>
                    <a:cubicBezTo>
                      <a:pt x="18442" y="20054"/>
                      <a:pt x="18431" y="20068"/>
                      <a:pt x="18420" y="20080"/>
                    </a:cubicBezTo>
                    <a:cubicBezTo>
                      <a:pt x="18420" y="20081"/>
                      <a:pt x="18420" y="20081"/>
                      <a:pt x="18419" y="20081"/>
                    </a:cubicBezTo>
                    <a:cubicBezTo>
                      <a:pt x="18171" y="20401"/>
                      <a:pt x="17874" y="20746"/>
                      <a:pt x="17536" y="21107"/>
                    </a:cubicBezTo>
                    <a:cubicBezTo>
                      <a:pt x="17531" y="21113"/>
                      <a:pt x="17531" y="21119"/>
                      <a:pt x="17534" y="21125"/>
                    </a:cubicBezTo>
                    <a:cubicBezTo>
                      <a:pt x="17536" y="21131"/>
                      <a:pt x="17542" y="21134"/>
                      <a:pt x="17548" y="21134"/>
                    </a:cubicBezTo>
                    <a:lnTo>
                      <a:pt x="17549" y="21134"/>
                    </a:lnTo>
                    <a:cubicBezTo>
                      <a:pt x="18739" y="21040"/>
                      <a:pt x="19525" y="20972"/>
                      <a:pt x="19887" y="20931"/>
                    </a:cubicBezTo>
                    <a:cubicBezTo>
                      <a:pt x="19891" y="20931"/>
                      <a:pt x="19896" y="20928"/>
                      <a:pt x="19897" y="20925"/>
                    </a:cubicBezTo>
                    <a:cubicBezTo>
                      <a:pt x="20285" y="20387"/>
                      <a:pt x="20839" y="19374"/>
                      <a:pt x="21236" y="18618"/>
                    </a:cubicBezTo>
                    <a:cubicBezTo>
                      <a:pt x="21238" y="18615"/>
                      <a:pt x="21238" y="18611"/>
                      <a:pt x="21238" y="18608"/>
                    </a:cubicBezTo>
                    <a:cubicBezTo>
                      <a:pt x="21195" y="18385"/>
                      <a:pt x="21173" y="18255"/>
                      <a:pt x="21173" y="18253"/>
                    </a:cubicBezTo>
                    <a:cubicBezTo>
                      <a:pt x="21171" y="18249"/>
                      <a:pt x="21167" y="18242"/>
                      <a:pt x="21162" y="18241"/>
                    </a:cubicBezTo>
                    <a:cubicBezTo>
                      <a:pt x="21161" y="18241"/>
                      <a:pt x="21159" y="18240"/>
                      <a:pt x="21158" y="18240"/>
                    </a:cubicBezTo>
                    <a:close/>
                    <a:moveTo>
                      <a:pt x="17834" y="31446"/>
                    </a:moveTo>
                    <a:lnTo>
                      <a:pt x="17690" y="31614"/>
                    </a:lnTo>
                    <a:cubicBezTo>
                      <a:pt x="17219" y="32128"/>
                      <a:pt x="16618" y="32775"/>
                      <a:pt x="15906" y="33540"/>
                    </a:cubicBezTo>
                    <a:cubicBezTo>
                      <a:pt x="15647" y="32182"/>
                      <a:pt x="15461" y="31642"/>
                      <a:pt x="15421" y="31534"/>
                    </a:cubicBezTo>
                    <a:cubicBezTo>
                      <a:pt x="15582" y="31528"/>
                      <a:pt x="16592" y="31489"/>
                      <a:pt x="17834" y="31446"/>
                    </a:cubicBezTo>
                    <a:close/>
                    <a:moveTo>
                      <a:pt x="17871" y="31413"/>
                    </a:moveTo>
                    <a:cubicBezTo>
                      <a:pt x="16504" y="31460"/>
                      <a:pt x="15409" y="31504"/>
                      <a:pt x="15397" y="31504"/>
                    </a:cubicBezTo>
                    <a:cubicBezTo>
                      <a:pt x="15393" y="31504"/>
                      <a:pt x="15388" y="31507"/>
                      <a:pt x="15385" y="31511"/>
                    </a:cubicBezTo>
                    <a:cubicBezTo>
                      <a:pt x="15382" y="31514"/>
                      <a:pt x="15382" y="31520"/>
                      <a:pt x="15383" y="31525"/>
                    </a:cubicBezTo>
                    <a:cubicBezTo>
                      <a:pt x="15386" y="31530"/>
                      <a:pt x="15588" y="32026"/>
                      <a:pt x="15880" y="33576"/>
                    </a:cubicBezTo>
                    <a:cubicBezTo>
                      <a:pt x="15882" y="33582"/>
                      <a:pt x="15885" y="33586"/>
                      <a:pt x="15889" y="33588"/>
                    </a:cubicBezTo>
                    <a:cubicBezTo>
                      <a:pt x="15892" y="33588"/>
                      <a:pt x="15894" y="33590"/>
                      <a:pt x="15895" y="33590"/>
                    </a:cubicBezTo>
                    <a:cubicBezTo>
                      <a:pt x="15900" y="33590"/>
                      <a:pt x="15905" y="33588"/>
                      <a:pt x="15908" y="33583"/>
                    </a:cubicBezTo>
                    <a:cubicBezTo>
                      <a:pt x="16630" y="32809"/>
                      <a:pt x="17237" y="32154"/>
                      <a:pt x="17713" y="31636"/>
                    </a:cubicBezTo>
                    <a:lnTo>
                      <a:pt x="17883" y="31440"/>
                    </a:lnTo>
                    <a:cubicBezTo>
                      <a:pt x="17887" y="31434"/>
                      <a:pt x="17887" y="31428"/>
                      <a:pt x="17884" y="31422"/>
                    </a:cubicBezTo>
                    <a:cubicBezTo>
                      <a:pt x="17883" y="31416"/>
                      <a:pt x="17877" y="31413"/>
                      <a:pt x="17871" y="31413"/>
                    </a:cubicBezTo>
                    <a:close/>
                    <a:moveTo>
                      <a:pt x="19059" y="31"/>
                    </a:moveTo>
                    <a:cubicBezTo>
                      <a:pt x="19594" y="31"/>
                      <a:pt x="20198" y="142"/>
                      <a:pt x="20867" y="363"/>
                    </a:cubicBezTo>
                    <a:cubicBezTo>
                      <a:pt x="20868" y="364"/>
                      <a:pt x="20870" y="364"/>
                      <a:pt x="20872" y="364"/>
                    </a:cubicBezTo>
                    <a:cubicBezTo>
                      <a:pt x="20874" y="364"/>
                      <a:pt x="20876" y="364"/>
                      <a:pt x="20877" y="363"/>
                    </a:cubicBezTo>
                    <a:cubicBezTo>
                      <a:pt x="21013" y="323"/>
                      <a:pt x="21145" y="303"/>
                      <a:pt x="21274" y="303"/>
                    </a:cubicBezTo>
                    <a:cubicBezTo>
                      <a:pt x="21488" y="303"/>
                      <a:pt x="21693" y="358"/>
                      <a:pt x="21886" y="469"/>
                    </a:cubicBezTo>
                    <a:cubicBezTo>
                      <a:pt x="22466" y="802"/>
                      <a:pt x="22934" y="1638"/>
                      <a:pt x="23242" y="2885"/>
                    </a:cubicBezTo>
                    <a:cubicBezTo>
                      <a:pt x="23266" y="2983"/>
                      <a:pt x="23289" y="3085"/>
                      <a:pt x="23310" y="3185"/>
                    </a:cubicBezTo>
                    <a:cubicBezTo>
                      <a:pt x="23505" y="4218"/>
                      <a:pt x="22936" y="5074"/>
                      <a:pt x="22757" y="5310"/>
                    </a:cubicBezTo>
                    <a:cubicBezTo>
                      <a:pt x="22640" y="5464"/>
                      <a:pt x="22739" y="5923"/>
                      <a:pt x="22898" y="6154"/>
                    </a:cubicBezTo>
                    <a:cubicBezTo>
                      <a:pt x="22966" y="6254"/>
                      <a:pt x="23013" y="6578"/>
                      <a:pt x="22863" y="6870"/>
                    </a:cubicBezTo>
                    <a:cubicBezTo>
                      <a:pt x="22863" y="6870"/>
                      <a:pt x="22862" y="6872"/>
                      <a:pt x="22862" y="6872"/>
                    </a:cubicBezTo>
                    <a:cubicBezTo>
                      <a:pt x="22860" y="6878"/>
                      <a:pt x="22862" y="6882"/>
                      <a:pt x="22865" y="6887"/>
                    </a:cubicBezTo>
                    <a:cubicBezTo>
                      <a:pt x="23314" y="7420"/>
                      <a:pt x="23805" y="7867"/>
                      <a:pt x="23996" y="8033"/>
                    </a:cubicBezTo>
                    <a:cubicBezTo>
                      <a:pt x="23999" y="8036"/>
                      <a:pt x="24005" y="8038"/>
                      <a:pt x="24010" y="8038"/>
                    </a:cubicBezTo>
                    <a:cubicBezTo>
                      <a:pt x="24049" y="8030"/>
                      <a:pt x="24088" y="8023"/>
                      <a:pt x="24128" y="8017"/>
                    </a:cubicBezTo>
                    <a:lnTo>
                      <a:pt x="24129" y="8017"/>
                    </a:lnTo>
                    <a:cubicBezTo>
                      <a:pt x="24196" y="8006"/>
                      <a:pt x="24264" y="7995"/>
                      <a:pt x="24332" y="7986"/>
                    </a:cubicBezTo>
                    <a:lnTo>
                      <a:pt x="24673" y="8517"/>
                    </a:lnTo>
                    <a:cubicBezTo>
                      <a:pt x="24676" y="8522"/>
                      <a:pt x="24681" y="8525"/>
                      <a:pt x="24687" y="8525"/>
                    </a:cubicBezTo>
                    <a:cubicBezTo>
                      <a:pt x="24688" y="8525"/>
                      <a:pt x="24689" y="8524"/>
                      <a:pt x="24690" y="8524"/>
                    </a:cubicBezTo>
                    <a:cubicBezTo>
                      <a:pt x="24842" y="8488"/>
                      <a:pt x="25023" y="8476"/>
                      <a:pt x="25198" y="8476"/>
                    </a:cubicBezTo>
                    <a:cubicBezTo>
                      <a:pt x="25407" y="8476"/>
                      <a:pt x="25608" y="8493"/>
                      <a:pt x="25744" y="8509"/>
                    </a:cubicBezTo>
                    <a:cubicBezTo>
                      <a:pt x="25914" y="8527"/>
                      <a:pt x="26074" y="8594"/>
                      <a:pt x="26208" y="8703"/>
                    </a:cubicBezTo>
                    <a:cubicBezTo>
                      <a:pt x="29370" y="11279"/>
                      <a:pt x="29632" y="14457"/>
                      <a:pt x="29773" y="16166"/>
                    </a:cubicBezTo>
                    <a:cubicBezTo>
                      <a:pt x="29791" y="16385"/>
                      <a:pt x="29808" y="16576"/>
                      <a:pt x="29828" y="16737"/>
                    </a:cubicBezTo>
                    <a:cubicBezTo>
                      <a:pt x="30584" y="20855"/>
                      <a:pt x="30618" y="22608"/>
                      <a:pt x="30618" y="22626"/>
                    </a:cubicBezTo>
                    <a:cubicBezTo>
                      <a:pt x="30618" y="22629"/>
                      <a:pt x="30620" y="22634"/>
                      <a:pt x="30623" y="22635"/>
                    </a:cubicBezTo>
                    <a:cubicBezTo>
                      <a:pt x="30627" y="22641"/>
                      <a:pt x="31168" y="23246"/>
                      <a:pt x="31220" y="23697"/>
                    </a:cubicBezTo>
                    <a:cubicBezTo>
                      <a:pt x="31264" y="24088"/>
                      <a:pt x="30977" y="24551"/>
                      <a:pt x="30762" y="24724"/>
                    </a:cubicBezTo>
                    <a:cubicBezTo>
                      <a:pt x="30756" y="24728"/>
                      <a:pt x="30755" y="24738"/>
                      <a:pt x="30759" y="24745"/>
                    </a:cubicBezTo>
                    <a:cubicBezTo>
                      <a:pt x="30811" y="24824"/>
                      <a:pt x="30936" y="25041"/>
                      <a:pt x="31000" y="25331"/>
                    </a:cubicBezTo>
                    <a:cubicBezTo>
                      <a:pt x="31000" y="25334"/>
                      <a:pt x="31000" y="25336"/>
                      <a:pt x="31002" y="25337"/>
                    </a:cubicBezTo>
                    <a:cubicBezTo>
                      <a:pt x="31005" y="25343"/>
                      <a:pt x="31008" y="25351"/>
                      <a:pt x="31011" y="25357"/>
                    </a:cubicBezTo>
                    <a:lnTo>
                      <a:pt x="31015" y="25366"/>
                    </a:lnTo>
                    <a:cubicBezTo>
                      <a:pt x="31027" y="25390"/>
                      <a:pt x="31039" y="25415"/>
                      <a:pt x="31052" y="25439"/>
                    </a:cubicBezTo>
                    <a:lnTo>
                      <a:pt x="31058" y="25449"/>
                    </a:lnTo>
                    <a:cubicBezTo>
                      <a:pt x="31059" y="25456"/>
                      <a:pt x="31062" y="25460"/>
                      <a:pt x="31065" y="25466"/>
                    </a:cubicBezTo>
                    <a:cubicBezTo>
                      <a:pt x="31071" y="25478"/>
                      <a:pt x="31076" y="25490"/>
                      <a:pt x="31082" y="25504"/>
                    </a:cubicBezTo>
                    <a:lnTo>
                      <a:pt x="31099" y="25537"/>
                    </a:lnTo>
                    <a:cubicBezTo>
                      <a:pt x="31105" y="25552"/>
                      <a:pt x="31112" y="25568"/>
                      <a:pt x="31118" y="25583"/>
                    </a:cubicBezTo>
                    <a:lnTo>
                      <a:pt x="31130" y="25609"/>
                    </a:lnTo>
                    <a:cubicBezTo>
                      <a:pt x="31136" y="25624"/>
                      <a:pt x="31144" y="25640"/>
                      <a:pt x="31150" y="25657"/>
                    </a:cubicBezTo>
                    <a:lnTo>
                      <a:pt x="31159" y="25678"/>
                    </a:lnTo>
                    <a:cubicBezTo>
                      <a:pt x="31167" y="25695"/>
                      <a:pt x="31174" y="25713"/>
                      <a:pt x="31180" y="25730"/>
                    </a:cubicBezTo>
                    <a:lnTo>
                      <a:pt x="31186" y="25745"/>
                    </a:lnTo>
                    <a:cubicBezTo>
                      <a:pt x="31223" y="25831"/>
                      <a:pt x="31255" y="25921"/>
                      <a:pt x="31285" y="26010"/>
                    </a:cubicBezTo>
                    <a:cubicBezTo>
                      <a:pt x="31286" y="26010"/>
                      <a:pt x="31286" y="26011"/>
                      <a:pt x="31286" y="26011"/>
                    </a:cubicBezTo>
                    <a:lnTo>
                      <a:pt x="31288" y="26017"/>
                    </a:lnTo>
                    <a:cubicBezTo>
                      <a:pt x="31299" y="26046"/>
                      <a:pt x="31308" y="26075"/>
                      <a:pt x="31317" y="26105"/>
                    </a:cubicBezTo>
                    <a:cubicBezTo>
                      <a:pt x="31326" y="26134"/>
                      <a:pt x="31335" y="26164"/>
                      <a:pt x="31344" y="26193"/>
                    </a:cubicBezTo>
                    <a:cubicBezTo>
                      <a:pt x="31364" y="26255"/>
                      <a:pt x="31382" y="26322"/>
                      <a:pt x="31398" y="26389"/>
                    </a:cubicBezTo>
                    <a:cubicBezTo>
                      <a:pt x="31400" y="26390"/>
                      <a:pt x="31400" y="26390"/>
                      <a:pt x="31400" y="26390"/>
                    </a:cubicBezTo>
                    <a:cubicBezTo>
                      <a:pt x="31402" y="26398"/>
                      <a:pt x="31403" y="26405"/>
                      <a:pt x="31405" y="26413"/>
                    </a:cubicBezTo>
                    <a:lnTo>
                      <a:pt x="31409" y="26429"/>
                    </a:lnTo>
                    <a:cubicBezTo>
                      <a:pt x="31411" y="26439"/>
                      <a:pt x="31414" y="26448"/>
                      <a:pt x="31415" y="26457"/>
                    </a:cubicBezTo>
                    <a:cubicBezTo>
                      <a:pt x="31418" y="26466"/>
                      <a:pt x="31420" y="26473"/>
                      <a:pt x="31421" y="26483"/>
                    </a:cubicBezTo>
                    <a:lnTo>
                      <a:pt x="31424" y="26492"/>
                    </a:lnTo>
                    <a:cubicBezTo>
                      <a:pt x="31427" y="26502"/>
                      <a:pt x="31429" y="26513"/>
                      <a:pt x="31432" y="26523"/>
                    </a:cubicBezTo>
                    <a:cubicBezTo>
                      <a:pt x="31433" y="26531"/>
                      <a:pt x="31435" y="26539"/>
                      <a:pt x="31436" y="26548"/>
                    </a:cubicBezTo>
                    <a:lnTo>
                      <a:pt x="31438" y="26554"/>
                    </a:lnTo>
                    <a:cubicBezTo>
                      <a:pt x="31445" y="26590"/>
                      <a:pt x="31455" y="26628"/>
                      <a:pt x="31461" y="26664"/>
                    </a:cubicBezTo>
                    <a:lnTo>
                      <a:pt x="31464" y="26678"/>
                    </a:lnTo>
                    <a:cubicBezTo>
                      <a:pt x="31467" y="26690"/>
                      <a:pt x="31468" y="26701"/>
                      <a:pt x="31471" y="26713"/>
                    </a:cubicBezTo>
                    <a:cubicBezTo>
                      <a:pt x="31679" y="27818"/>
                      <a:pt x="31533" y="28948"/>
                      <a:pt x="31429" y="29524"/>
                    </a:cubicBezTo>
                    <a:cubicBezTo>
                      <a:pt x="31403" y="29662"/>
                      <a:pt x="31374" y="29800"/>
                      <a:pt x="31344" y="29930"/>
                    </a:cubicBezTo>
                    <a:cubicBezTo>
                      <a:pt x="31327" y="30004"/>
                      <a:pt x="31309" y="30077"/>
                      <a:pt x="31289" y="30145"/>
                    </a:cubicBezTo>
                    <a:cubicBezTo>
                      <a:pt x="31241" y="30325"/>
                      <a:pt x="31150" y="30495"/>
                      <a:pt x="31026" y="30633"/>
                    </a:cubicBezTo>
                    <a:cubicBezTo>
                      <a:pt x="31021" y="30637"/>
                      <a:pt x="31017" y="30642"/>
                      <a:pt x="31014" y="30646"/>
                    </a:cubicBezTo>
                    <a:lnTo>
                      <a:pt x="31006" y="30654"/>
                    </a:lnTo>
                    <a:cubicBezTo>
                      <a:pt x="31003" y="30657"/>
                      <a:pt x="31002" y="30659"/>
                      <a:pt x="31000" y="30660"/>
                    </a:cubicBezTo>
                    <a:cubicBezTo>
                      <a:pt x="30862" y="30805"/>
                      <a:pt x="30690" y="30915"/>
                      <a:pt x="30499" y="30975"/>
                    </a:cubicBezTo>
                    <a:cubicBezTo>
                      <a:pt x="29485" y="31304"/>
                      <a:pt x="27868" y="31305"/>
                      <a:pt x="26155" y="31307"/>
                    </a:cubicBezTo>
                    <a:lnTo>
                      <a:pt x="25544" y="31307"/>
                    </a:lnTo>
                    <a:cubicBezTo>
                      <a:pt x="25540" y="31307"/>
                      <a:pt x="25537" y="31308"/>
                      <a:pt x="25534" y="31311"/>
                    </a:cubicBezTo>
                    <a:cubicBezTo>
                      <a:pt x="25530" y="31313"/>
                      <a:pt x="25529" y="31317"/>
                      <a:pt x="25529" y="31320"/>
                    </a:cubicBezTo>
                    <a:cubicBezTo>
                      <a:pt x="25502" y="31342"/>
                      <a:pt x="25429" y="31401"/>
                      <a:pt x="25320" y="31489"/>
                    </a:cubicBezTo>
                    <a:cubicBezTo>
                      <a:pt x="24407" y="32231"/>
                      <a:pt x="21347" y="34744"/>
                      <a:pt x="20334" y="35907"/>
                    </a:cubicBezTo>
                    <a:cubicBezTo>
                      <a:pt x="19641" y="36702"/>
                      <a:pt x="18781" y="36820"/>
                      <a:pt x="18773" y="36822"/>
                    </a:cubicBezTo>
                    <a:cubicBezTo>
                      <a:pt x="18766" y="36822"/>
                      <a:pt x="18760" y="36828"/>
                      <a:pt x="18758" y="36836"/>
                    </a:cubicBezTo>
                    <a:cubicBezTo>
                      <a:pt x="18758" y="36842"/>
                      <a:pt x="18701" y="37464"/>
                      <a:pt x="18102" y="37973"/>
                    </a:cubicBezTo>
                    <a:cubicBezTo>
                      <a:pt x="17960" y="38094"/>
                      <a:pt x="17616" y="38432"/>
                      <a:pt x="17050" y="39003"/>
                    </a:cubicBezTo>
                    <a:cubicBezTo>
                      <a:pt x="17047" y="39008"/>
                      <a:pt x="17045" y="39012"/>
                      <a:pt x="17047" y="39018"/>
                    </a:cubicBezTo>
                    <a:cubicBezTo>
                      <a:pt x="17504" y="40663"/>
                      <a:pt x="17957" y="42054"/>
                      <a:pt x="18008" y="42210"/>
                    </a:cubicBezTo>
                    <a:cubicBezTo>
                      <a:pt x="17948" y="42232"/>
                      <a:pt x="17698" y="42329"/>
                      <a:pt x="17347" y="42445"/>
                    </a:cubicBezTo>
                    <a:cubicBezTo>
                      <a:pt x="17184" y="42498"/>
                      <a:pt x="17019" y="42548"/>
                      <a:pt x="16859" y="42594"/>
                    </a:cubicBezTo>
                    <a:cubicBezTo>
                      <a:pt x="16857" y="42594"/>
                      <a:pt x="16856" y="42594"/>
                      <a:pt x="16854" y="42596"/>
                    </a:cubicBezTo>
                    <a:cubicBezTo>
                      <a:pt x="16845" y="42598"/>
                      <a:pt x="16841" y="42607"/>
                      <a:pt x="16844" y="42616"/>
                    </a:cubicBezTo>
                    <a:cubicBezTo>
                      <a:pt x="16845" y="42622"/>
                      <a:pt x="16852" y="42627"/>
                      <a:pt x="16860" y="42627"/>
                    </a:cubicBezTo>
                    <a:cubicBezTo>
                      <a:pt x="16861" y="42627"/>
                      <a:pt x="16862" y="42626"/>
                      <a:pt x="16863" y="42626"/>
                    </a:cubicBezTo>
                    <a:cubicBezTo>
                      <a:pt x="17021" y="42581"/>
                      <a:pt x="17181" y="42531"/>
                      <a:pt x="17340" y="42479"/>
                    </a:cubicBezTo>
                    <a:cubicBezTo>
                      <a:pt x="17371" y="42585"/>
                      <a:pt x="17406" y="42713"/>
                      <a:pt x="17443" y="42849"/>
                    </a:cubicBezTo>
                    <a:cubicBezTo>
                      <a:pt x="17603" y="43426"/>
                      <a:pt x="17812" y="44183"/>
                      <a:pt x="17813" y="44191"/>
                    </a:cubicBezTo>
                    <a:cubicBezTo>
                      <a:pt x="17815" y="44197"/>
                      <a:pt x="17818" y="44200"/>
                      <a:pt x="17822" y="44202"/>
                    </a:cubicBezTo>
                    <a:cubicBezTo>
                      <a:pt x="17824" y="44203"/>
                      <a:pt x="17826" y="44203"/>
                      <a:pt x="17828" y="44203"/>
                    </a:cubicBezTo>
                    <a:cubicBezTo>
                      <a:pt x="17831" y="44203"/>
                      <a:pt x="17833" y="44202"/>
                      <a:pt x="17836" y="44202"/>
                    </a:cubicBezTo>
                    <a:cubicBezTo>
                      <a:pt x="17935" y="44147"/>
                      <a:pt x="18010" y="44131"/>
                      <a:pt x="18064" y="44131"/>
                    </a:cubicBezTo>
                    <a:cubicBezTo>
                      <a:pt x="18138" y="44131"/>
                      <a:pt x="18174" y="44163"/>
                      <a:pt x="18183" y="44171"/>
                    </a:cubicBezTo>
                    <a:cubicBezTo>
                      <a:pt x="18208" y="44265"/>
                      <a:pt x="18702" y="46084"/>
                      <a:pt x="18843" y="46842"/>
                    </a:cubicBezTo>
                    <a:cubicBezTo>
                      <a:pt x="18869" y="46975"/>
                      <a:pt x="18881" y="47069"/>
                      <a:pt x="18881" y="47120"/>
                    </a:cubicBezTo>
                    <a:cubicBezTo>
                      <a:pt x="18884" y="47484"/>
                      <a:pt x="18636" y="47955"/>
                      <a:pt x="18598" y="48022"/>
                    </a:cubicBezTo>
                    <a:lnTo>
                      <a:pt x="17284" y="48032"/>
                    </a:lnTo>
                    <a:lnTo>
                      <a:pt x="16713" y="47754"/>
                    </a:lnTo>
                    <a:cubicBezTo>
                      <a:pt x="16711" y="47752"/>
                      <a:pt x="16709" y="47752"/>
                      <a:pt x="16707" y="47752"/>
                    </a:cubicBezTo>
                    <a:cubicBezTo>
                      <a:pt x="16704" y="47752"/>
                      <a:pt x="16701" y="47753"/>
                      <a:pt x="16698" y="47754"/>
                    </a:cubicBezTo>
                    <a:lnTo>
                      <a:pt x="16315" y="47973"/>
                    </a:lnTo>
                    <a:lnTo>
                      <a:pt x="11280" y="48016"/>
                    </a:lnTo>
                    <a:cubicBezTo>
                      <a:pt x="11177" y="47943"/>
                      <a:pt x="11095" y="47854"/>
                      <a:pt x="11036" y="47752"/>
                    </a:cubicBezTo>
                    <a:cubicBezTo>
                      <a:pt x="10971" y="47638"/>
                      <a:pt x="10933" y="47508"/>
                      <a:pt x="10924" y="47364"/>
                    </a:cubicBezTo>
                    <a:cubicBezTo>
                      <a:pt x="10907" y="47126"/>
                      <a:pt x="11091" y="46917"/>
                      <a:pt x="11333" y="46899"/>
                    </a:cubicBezTo>
                    <a:cubicBezTo>
                      <a:pt x="12713" y="46795"/>
                      <a:pt x="13728" y="46219"/>
                      <a:pt x="14337" y="45756"/>
                    </a:cubicBezTo>
                    <a:cubicBezTo>
                      <a:pt x="15009" y="45244"/>
                      <a:pt x="15390" y="44707"/>
                      <a:pt x="15397" y="44577"/>
                    </a:cubicBezTo>
                    <a:cubicBezTo>
                      <a:pt x="15403" y="44458"/>
                      <a:pt x="15471" y="44327"/>
                      <a:pt x="15562" y="44259"/>
                    </a:cubicBezTo>
                    <a:cubicBezTo>
                      <a:pt x="15593" y="44236"/>
                      <a:pt x="15639" y="44212"/>
                      <a:pt x="15692" y="44212"/>
                    </a:cubicBezTo>
                    <a:cubicBezTo>
                      <a:pt x="15705" y="44212"/>
                      <a:pt x="15718" y="44213"/>
                      <a:pt x="15732" y="44217"/>
                    </a:cubicBezTo>
                    <a:cubicBezTo>
                      <a:pt x="15733" y="44217"/>
                      <a:pt x="15734" y="44217"/>
                      <a:pt x="15735" y="44217"/>
                    </a:cubicBezTo>
                    <a:cubicBezTo>
                      <a:pt x="15740" y="44217"/>
                      <a:pt x="15745" y="44214"/>
                      <a:pt x="15749" y="44211"/>
                    </a:cubicBezTo>
                    <a:cubicBezTo>
                      <a:pt x="15752" y="44206"/>
                      <a:pt x="15753" y="44200"/>
                      <a:pt x="15752" y="44196"/>
                    </a:cubicBezTo>
                    <a:cubicBezTo>
                      <a:pt x="15564" y="43729"/>
                      <a:pt x="15332" y="43164"/>
                      <a:pt x="15241" y="42941"/>
                    </a:cubicBezTo>
                    <a:cubicBezTo>
                      <a:pt x="15240" y="42940"/>
                      <a:pt x="15240" y="42940"/>
                      <a:pt x="15238" y="42938"/>
                    </a:cubicBezTo>
                    <a:cubicBezTo>
                      <a:pt x="15235" y="42934"/>
                      <a:pt x="15229" y="42931"/>
                      <a:pt x="15224" y="42931"/>
                    </a:cubicBezTo>
                    <a:cubicBezTo>
                      <a:pt x="15062" y="42947"/>
                      <a:pt x="14910" y="42955"/>
                      <a:pt x="14769" y="42955"/>
                    </a:cubicBezTo>
                    <a:cubicBezTo>
                      <a:pt x="14502" y="42955"/>
                      <a:pt x="14272" y="42927"/>
                      <a:pt x="14082" y="42870"/>
                    </a:cubicBezTo>
                    <a:cubicBezTo>
                      <a:pt x="14038" y="42740"/>
                      <a:pt x="13969" y="42551"/>
                      <a:pt x="13867" y="42293"/>
                    </a:cubicBezTo>
                    <a:cubicBezTo>
                      <a:pt x="13866" y="42287"/>
                      <a:pt x="13861" y="42284"/>
                      <a:pt x="13857" y="42282"/>
                    </a:cubicBezTo>
                    <a:cubicBezTo>
                      <a:pt x="13852" y="42282"/>
                      <a:pt x="13846" y="42282"/>
                      <a:pt x="13843" y="42285"/>
                    </a:cubicBezTo>
                    <a:cubicBezTo>
                      <a:pt x="13841" y="42287"/>
                      <a:pt x="13841" y="42287"/>
                      <a:pt x="13841" y="42287"/>
                    </a:cubicBezTo>
                    <a:cubicBezTo>
                      <a:pt x="13422" y="42716"/>
                      <a:pt x="12963" y="43093"/>
                      <a:pt x="12593" y="43394"/>
                    </a:cubicBezTo>
                    <a:cubicBezTo>
                      <a:pt x="12372" y="43576"/>
                      <a:pt x="12181" y="43732"/>
                      <a:pt x="12053" y="43856"/>
                    </a:cubicBezTo>
                    <a:cubicBezTo>
                      <a:pt x="10889" y="44980"/>
                      <a:pt x="8645" y="46334"/>
                      <a:pt x="7816" y="46416"/>
                    </a:cubicBezTo>
                    <a:cubicBezTo>
                      <a:pt x="7766" y="46171"/>
                      <a:pt x="7640" y="45930"/>
                      <a:pt x="7443" y="45700"/>
                    </a:cubicBezTo>
                    <a:cubicBezTo>
                      <a:pt x="7443" y="45700"/>
                      <a:pt x="7442" y="45698"/>
                      <a:pt x="7442" y="45698"/>
                    </a:cubicBezTo>
                    <a:cubicBezTo>
                      <a:pt x="7439" y="45695"/>
                      <a:pt x="7435" y="45694"/>
                      <a:pt x="7431" y="45694"/>
                    </a:cubicBezTo>
                    <a:cubicBezTo>
                      <a:pt x="7428" y="45694"/>
                      <a:pt x="7425" y="45695"/>
                      <a:pt x="7422" y="45697"/>
                    </a:cubicBezTo>
                    <a:lnTo>
                      <a:pt x="6800" y="46139"/>
                    </a:lnTo>
                    <a:cubicBezTo>
                      <a:pt x="6795" y="46143"/>
                      <a:pt x="6792" y="46150"/>
                      <a:pt x="6794" y="46156"/>
                    </a:cubicBezTo>
                    <a:cubicBezTo>
                      <a:pt x="6795" y="46162"/>
                      <a:pt x="6800" y="46166"/>
                      <a:pt x="6806" y="46168"/>
                    </a:cubicBezTo>
                    <a:cubicBezTo>
                      <a:pt x="6837" y="46175"/>
                      <a:pt x="6872" y="46181"/>
                      <a:pt x="6910" y="46187"/>
                    </a:cubicBezTo>
                    <a:cubicBezTo>
                      <a:pt x="6900" y="46322"/>
                      <a:pt x="6810" y="47349"/>
                      <a:pt x="6631" y="47654"/>
                    </a:cubicBezTo>
                    <a:cubicBezTo>
                      <a:pt x="6616" y="47681"/>
                      <a:pt x="6600" y="47707"/>
                      <a:pt x="6580" y="47734"/>
                    </a:cubicBezTo>
                    <a:cubicBezTo>
                      <a:pt x="6386" y="48005"/>
                      <a:pt x="6030" y="48252"/>
                      <a:pt x="5973" y="48291"/>
                    </a:cubicBezTo>
                    <a:lnTo>
                      <a:pt x="4897" y="47711"/>
                    </a:lnTo>
                    <a:lnTo>
                      <a:pt x="4899" y="47710"/>
                    </a:lnTo>
                    <a:lnTo>
                      <a:pt x="4941" y="47532"/>
                    </a:lnTo>
                    <a:cubicBezTo>
                      <a:pt x="4943" y="47528"/>
                      <a:pt x="4943" y="47523"/>
                      <a:pt x="4940" y="47520"/>
                    </a:cubicBezTo>
                    <a:cubicBezTo>
                      <a:pt x="4937" y="47517"/>
                      <a:pt x="4933" y="47514"/>
                      <a:pt x="4929" y="47513"/>
                    </a:cubicBezTo>
                    <a:lnTo>
                      <a:pt x="4361" y="47423"/>
                    </a:lnTo>
                    <a:lnTo>
                      <a:pt x="70" y="45104"/>
                    </a:lnTo>
                    <a:cubicBezTo>
                      <a:pt x="62" y="45077"/>
                      <a:pt x="38" y="44956"/>
                      <a:pt x="73" y="44777"/>
                    </a:cubicBezTo>
                    <a:cubicBezTo>
                      <a:pt x="95" y="44662"/>
                      <a:pt x="138" y="44544"/>
                      <a:pt x="198" y="44429"/>
                    </a:cubicBezTo>
                    <a:cubicBezTo>
                      <a:pt x="292" y="44250"/>
                      <a:pt x="472" y="44146"/>
                      <a:pt x="661" y="44146"/>
                    </a:cubicBezTo>
                    <a:cubicBezTo>
                      <a:pt x="727" y="44146"/>
                      <a:pt x="794" y="44158"/>
                      <a:pt x="859" y="44185"/>
                    </a:cubicBezTo>
                    <a:cubicBezTo>
                      <a:pt x="1721" y="44534"/>
                      <a:pt x="3270" y="44934"/>
                      <a:pt x="4217" y="44934"/>
                    </a:cubicBezTo>
                    <a:cubicBezTo>
                      <a:pt x="4361" y="44934"/>
                      <a:pt x="4490" y="44924"/>
                      <a:pt x="4602" y="44904"/>
                    </a:cubicBezTo>
                    <a:cubicBezTo>
                      <a:pt x="4838" y="44864"/>
                      <a:pt x="5029" y="44812"/>
                      <a:pt x="5180" y="44771"/>
                    </a:cubicBezTo>
                    <a:cubicBezTo>
                      <a:pt x="5347" y="44726"/>
                      <a:pt x="5470" y="44693"/>
                      <a:pt x="5567" y="44693"/>
                    </a:cubicBezTo>
                    <a:cubicBezTo>
                      <a:pt x="5652" y="44693"/>
                      <a:pt x="5718" y="44719"/>
                      <a:pt x="5776" y="44786"/>
                    </a:cubicBezTo>
                    <a:cubicBezTo>
                      <a:pt x="5779" y="44789"/>
                      <a:pt x="5782" y="44792"/>
                      <a:pt x="5786" y="44792"/>
                    </a:cubicBezTo>
                    <a:cubicBezTo>
                      <a:pt x="5791" y="44792"/>
                      <a:pt x="5795" y="44791"/>
                      <a:pt x="5798" y="44788"/>
                    </a:cubicBezTo>
                    <a:lnTo>
                      <a:pt x="6221" y="44402"/>
                    </a:lnTo>
                    <a:lnTo>
                      <a:pt x="6222" y="44400"/>
                    </a:lnTo>
                    <a:lnTo>
                      <a:pt x="6254" y="44371"/>
                    </a:lnTo>
                    <a:cubicBezTo>
                      <a:pt x="6259" y="44367"/>
                      <a:pt x="6260" y="44361"/>
                      <a:pt x="6259" y="44355"/>
                    </a:cubicBezTo>
                    <a:cubicBezTo>
                      <a:pt x="6189" y="44152"/>
                      <a:pt x="6147" y="43977"/>
                      <a:pt x="6136" y="43938"/>
                    </a:cubicBezTo>
                    <a:cubicBezTo>
                      <a:pt x="6285" y="43782"/>
                      <a:pt x="9078" y="40843"/>
                      <a:pt x="12004" y="37740"/>
                    </a:cubicBezTo>
                    <a:cubicBezTo>
                      <a:pt x="12009" y="37735"/>
                      <a:pt x="12010" y="37729"/>
                      <a:pt x="12007" y="37723"/>
                    </a:cubicBezTo>
                    <a:cubicBezTo>
                      <a:pt x="11241" y="35830"/>
                      <a:pt x="10179" y="33147"/>
                      <a:pt x="9803" y="31704"/>
                    </a:cubicBezTo>
                    <a:cubicBezTo>
                      <a:pt x="9465" y="30415"/>
                      <a:pt x="9405" y="29482"/>
                      <a:pt x="9615" y="28852"/>
                    </a:cubicBezTo>
                    <a:cubicBezTo>
                      <a:pt x="9796" y="28317"/>
                      <a:pt x="10170" y="27968"/>
                      <a:pt x="10832" y="27722"/>
                    </a:cubicBezTo>
                    <a:cubicBezTo>
                      <a:pt x="13055" y="27075"/>
                      <a:pt x="16008" y="26613"/>
                      <a:pt x="18095" y="26339"/>
                    </a:cubicBezTo>
                    <a:cubicBezTo>
                      <a:pt x="20355" y="26042"/>
                      <a:pt x="22113" y="25896"/>
                      <a:pt x="22130" y="25895"/>
                    </a:cubicBezTo>
                    <a:cubicBezTo>
                      <a:pt x="22138" y="25895"/>
                      <a:pt x="22144" y="25889"/>
                      <a:pt x="22145" y="25883"/>
                    </a:cubicBezTo>
                    <a:cubicBezTo>
                      <a:pt x="22145" y="25875"/>
                      <a:pt x="22142" y="25868"/>
                      <a:pt x="22135" y="25865"/>
                    </a:cubicBezTo>
                    <a:cubicBezTo>
                      <a:pt x="22131" y="25863"/>
                      <a:pt x="21747" y="25699"/>
                      <a:pt x="21763" y="25212"/>
                    </a:cubicBezTo>
                    <a:cubicBezTo>
                      <a:pt x="21780" y="24718"/>
                      <a:pt x="22453" y="24017"/>
                      <a:pt x="22459" y="24011"/>
                    </a:cubicBezTo>
                    <a:cubicBezTo>
                      <a:pt x="22463" y="24006"/>
                      <a:pt x="22465" y="24000"/>
                      <a:pt x="22463" y="23994"/>
                    </a:cubicBezTo>
                    <a:cubicBezTo>
                      <a:pt x="22451" y="23954"/>
                      <a:pt x="22439" y="23914"/>
                      <a:pt x="22427" y="23873"/>
                    </a:cubicBezTo>
                    <a:lnTo>
                      <a:pt x="22416" y="23836"/>
                    </a:lnTo>
                    <a:cubicBezTo>
                      <a:pt x="22409" y="23806"/>
                      <a:pt x="22400" y="23777"/>
                      <a:pt x="22392" y="23747"/>
                    </a:cubicBezTo>
                    <a:lnTo>
                      <a:pt x="22380" y="23703"/>
                    </a:lnTo>
                    <a:cubicBezTo>
                      <a:pt x="22372" y="23676"/>
                      <a:pt x="22365" y="23648"/>
                      <a:pt x="22357" y="23621"/>
                    </a:cubicBezTo>
                    <a:lnTo>
                      <a:pt x="22344" y="23573"/>
                    </a:lnTo>
                    <a:cubicBezTo>
                      <a:pt x="22336" y="23545"/>
                      <a:pt x="22328" y="23518"/>
                      <a:pt x="22321" y="23491"/>
                    </a:cubicBezTo>
                    <a:lnTo>
                      <a:pt x="22309" y="23441"/>
                    </a:lnTo>
                    <a:cubicBezTo>
                      <a:pt x="22301" y="23414"/>
                      <a:pt x="22294" y="23388"/>
                      <a:pt x="22286" y="23361"/>
                    </a:cubicBezTo>
                    <a:lnTo>
                      <a:pt x="22272" y="23309"/>
                    </a:lnTo>
                    <a:cubicBezTo>
                      <a:pt x="22266" y="23282"/>
                      <a:pt x="22259" y="23255"/>
                      <a:pt x="22251" y="23227"/>
                    </a:cubicBezTo>
                    <a:lnTo>
                      <a:pt x="22238" y="23174"/>
                    </a:lnTo>
                    <a:cubicBezTo>
                      <a:pt x="22231" y="23149"/>
                      <a:pt x="22224" y="23123"/>
                      <a:pt x="22218" y="23097"/>
                    </a:cubicBezTo>
                    <a:lnTo>
                      <a:pt x="22216" y="23093"/>
                    </a:lnTo>
                    <a:cubicBezTo>
                      <a:pt x="22206" y="23050"/>
                      <a:pt x="22195" y="23009"/>
                      <a:pt x="22185" y="22967"/>
                    </a:cubicBezTo>
                    <a:lnTo>
                      <a:pt x="22171" y="22915"/>
                    </a:lnTo>
                    <a:cubicBezTo>
                      <a:pt x="22165" y="22891"/>
                      <a:pt x="22159" y="22867"/>
                      <a:pt x="22153" y="22841"/>
                    </a:cubicBezTo>
                    <a:lnTo>
                      <a:pt x="22139" y="22784"/>
                    </a:lnTo>
                    <a:cubicBezTo>
                      <a:pt x="22130" y="22752"/>
                      <a:pt x="22122" y="22718"/>
                      <a:pt x="22115" y="22687"/>
                    </a:cubicBezTo>
                    <a:lnTo>
                      <a:pt x="22106" y="22653"/>
                    </a:lnTo>
                    <a:cubicBezTo>
                      <a:pt x="22098" y="22618"/>
                      <a:pt x="22089" y="22584"/>
                      <a:pt x="22080" y="22549"/>
                    </a:cubicBezTo>
                    <a:lnTo>
                      <a:pt x="22075" y="22526"/>
                    </a:lnTo>
                    <a:cubicBezTo>
                      <a:pt x="22065" y="22487"/>
                      <a:pt x="22056" y="22447"/>
                      <a:pt x="22047" y="22408"/>
                    </a:cubicBezTo>
                    <a:cubicBezTo>
                      <a:pt x="22006" y="22238"/>
                      <a:pt x="21965" y="22063"/>
                      <a:pt x="21924" y="21887"/>
                    </a:cubicBezTo>
                    <a:cubicBezTo>
                      <a:pt x="21922" y="21882"/>
                      <a:pt x="21919" y="21878"/>
                      <a:pt x="21913" y="21876"/>
                    </a:cubicBezTo>
                    <a:cubicBezTo>
                      <a:pt x="21912" y="21876"/>
                      <a:pt x="21910" y="21876"/>
                      <a:pt x="21909" y="21876"/>
                    </a:cubicBezTo>
                    <a:cubicBezTo>
                      <a:pt x="21905" y="21876"/>
                      <a:pt x="21902" y="21877"/>
                      <a:pt x="21898" y="21879"/>
                    </a:cubicBezTo>
                    <a:cubicBezTo>
                      <a:pt x="21532" y="22237"/>
                      <a:pt x="21209" y="22531"/>
                      <a:pt x="21003" y="22715"/>
                    </a:cubicBezTo>
                    <a:cubicBezTo>
                      <a:pt x="20829" y="22871"/>
                      <a:pt x="20603" y="22959"/>
                      <a:pt x="20370" y="22961"/>
                    </a:cubicBezTo>
                    <a:lnTo>
                      <a:pt x="12657" y="23027"/>
                    </a:lnTo>
                    <a:cubicBezTo>
                      <a:pt x="12657" y="23027"/>
                      <a:pt x="12610" y="23027"/>
                      <a:pt x="12521" y="23029"/>
                    </a:cubicBezTo>
                    <a:lnTo>
                      <a:pt x="7504" y="23071"/>
                    </a:lnTo>
                    <a:cubicBezTo>
                      <a:pt x="7501" y="23071"/>
                      <a:pt x="7371" y="23073"/>
                      <a:pt x="7139" y="23073"/>
                    </a:cubicBezTo>
                    <a:cubicBezTo>
                      <a:pt x="6868" y="23073"/>
                      <a:pt x="6459" y="23071"/>
                      <a:pt x="5950" y="23059"/>
                    </a:cubicBezTo>
                    <a:cubicBezTo>
                      <a:pt x="5005" y="22867"/>
                      <a:pt x="4756" y="22606"/>
                      <a:pt x="4753" y="22605"/>
                    </a:cubicBezTo>
                    <a:cubicBezTo>
                      <a:pt x="4750" y="22601"/>
                      <a:pt x="4746" y="22599"/>
                      <a:pt x="4742" y="22599"/>
                    </a:cubicBezTo>
                    <a:cubicBezTo>
                      <a:pt x="4739" y="22599"/>
                      <a:pt x="4736" y="22600"/>
                      <a:pt x="4734" y="22602"/>
                    </a:cubicBezTo>
                    <a:lnTo>
                      <a:pt x="4241" y="22934"/>
                    </a:lnTo>
                    <a:cubicBezTo>
                      <a:pt x="4221" y="22947"/>
                      <a:pt x="4198" y="22954"/>
                      <a:pt x="4175" y="22954"/>
                    </a:cubicBezTo>
                    <a:cubicBezTo>
                      <a:pt x="4144" y="22954"/>
                      <a:pt x="4113" y="22942"/>
                      <a:pt x="4090" y="22918"/>
                    </a:cubicBezTo>
                    <a:lnTo>
                      <a:pt x="4000" y="22829"/>
                    </a:lnTo>
                    <a:cubicBezTo>
                      <a:pt x="3978" y="22806"/>
                      <a:pt x="3964" y="22775"/>
                      <a:pt x="3966" y="22741"/>
                    </a:cubicBezTo>
                    <a:cubicBezTo>
                      <a:pt x="3967" y="22708"/>
                      <a:pt x="3982" y="22678"/>
                      <a:pt x="4006" y="22655"/>
                    </a:cubicBezTo>
                    <a:cubicBezTo>
                      <a:pt x="4013" y="22650"/>
                      <a:pt x="4014" y="22641"/>
                      <a:pt x="4010" y="22635"/>
                    </a:cubicBezTo>
                    <a:cubicBezTo>
                      <a:pt x="4006" y="22630"/>
                      <a:pt x="4002" y="22628"/>
                      <a:pt x="3997" y="22628"/>
                    </a:cubicBezTo>
                    <a:cubicBezTo>
                      <a:pt x="3995" y="22628"/>
                      <a:pt x="3992" y="22628"/>
                      <a:pt x="3990" y="22629"/>
                    </a:cubicBezTo>
                    <a:lnTo>
                      <a:pt x="3975" y="22637"/>
                    </a:lnTo>
                    <a:cubicBezTo>
                      <a:pt x="3953" y="22647"/>
                      <a:pt x="3930" y="22652"/>
                      <a:pt x="3907" y="22652"/>
                    </a:cubicBezTo>
                    <a:cubicBezTo>
                      <a:pt x="3860" y="22652"/>
                      <a:pt x="3813" y="22631"/>
                      <a:pt x="3782" y="22593"/>
                    </a:cubicBezTo>
                    <a:lnTo>
                      <a:pt x="3763" y="22567"/>
                    </a:lnTo>
                    <a:cubicBezTo>
                      <a:pt x="3717" y="22508"/>
                      <a:pt x="3719" y="22425"/>
                      <a:pt x="3769" y="22367"/>
                    </a:cubicBezTo>
                    <a:cubicBezTo>
                      <a:pt x="3775" y="22361"/>
                      <a:pt x="3773" y="22352"/>
                      <a:pt x="3769" y="22346"/>
                    </a:cubicBezTo>
                    <a:cubicBezTo>
                      <a:pt x="3766" y="22343"/>
                      <a:pt x="3762" y="22341"/>
                      <a:pt x="3758" y="22341"/>
                    </a:cubicBezTo>
                    <a:cubicBezTo>
                      <a:pt x="3754" y="22341"/>
                      <a:pt x="3750" y="22343"/>
                      <a:pt x="3746" y="22346"/>
                    </a:cubicBezTo>
                    <a:cubicBezTo>
                      <a:pt x="3720" y="22368"/>
                      <a:pt x="3687" y="22380"/>
                      <a:pt x="3652" y="22380"/>
                    </a:cubicBezTo>
                    <a:cubicBezTo>
                      <a:pt x="3648" y="22380"/>
                      <a:pt x="3644" y="22379"/>
                      <a:pt x="3640" y="22379"/>
                    </a:cubicBezTo>
                    <a:cubicBezTo>
                      <a:pt x="3602" y="22376"/>
                      <a:pt x="3566" y="22358"/>
                      <a:pt x="3541" y="22328"/>
                    </a:cubicBezTo>
                    <a:lnTo>
                      <a:pt x="3473" y="22246"/>
                    </a:lnTo>
                    <a:cubicBezTo>
                      <a:pt x="3423" y="22187"/>
                      <a:pt x="3429" y="22100"/>
                      <a:pt x="3487" y="22049"/>
                    </a:cubicBezTo>
                    <a:lnTo>
                      <a:pt x="3560" y="21982"/>
                    </a:lnTo>
                    <a:cubicBezTo>
                      <a:pt x="3566" y="21978"/>
                      <a:pt x="3566" y="21967"/>
                      <a:pt x="3561" y="21961"/>
                    </a:cubicBezTo>
                    <a:lnTo>
                      <a:pt x="3479" y="21863"/>
                    </a:lnTo>
                    <a:cubicBezTo>
                      <a:pt x="3417" y="21788"/>
                      <a:pt x="3411" y="21682"/>
                      <a:pt x="3464" y="21601"/>
                    </a:cubicBezTo>
                    <a:cubicBezTo>
                      <a:pt x="3563" y="21452"/>
                      <a:pt x="3741" y="21207"/>
                      <a:pt x="4037" y="20892"/>
                    </a:cubicBezTo>
                    <a:cubicBezTo>
                      <a:pt x="4107" y="20818"/>
                      <a:pt x="4201" y="20777"/>
                      <a:pt x="4302" y="20777"/>
                    </a:cubicBezTo>
                    <a:cubicBezTo>
                      <a:pt x="4310" y="20777"/>
                      <a:pt x="4319" y="20778"/>
                      <a:pt x="4328" y="20778"/>
                    </a:cubicBezTo>
                    <a:cubicBezTo>
                      <a:pt x="5820" y="20877"/>
                      <a:pt x="7286" y="21554"/>
                      <a:pt x="7299" y="21560"/>
                    </a:cubicBezTo>
                    <a:cubicBezTo>
                      <a:pt x="7302" y="21561"/>
                      <a:pt x="7306" y="21561"/>
                      <a:pt x="7307" y="21561"/>
                    </a:cubicBezTo>
                    <a:cubicBezTo>
                      <a:pt x="7313" y="21561"/>
                      <a:pt x="7872" y="21520"/>
                      <a:pt x="8675" y="21461"/>
                    </a:cubicBezTo>
                    <a:cubicBezTo>
                      <a:pt x="8679" y="21461"/>
                      <a:pt x="8684" y="21458"/>
                      <a:pt x="8687" y="21455"/>
                    </a:cubicBezTo>
                    <a:cubicBezTo>
                      <a:pt x="8822" y="21263"/>
                      <a:pt x="8991" y="21058"/>
                      <a:pt x="9190" y="20848"/>
                    </a:cubicBezTo>
                    <a:cubicBezTo>
                      <a:pt x="9259" y="20773"/>
                      <a:pt x="9356" y="20732"/>
                      <a:pt x="9458" y="20732"/>
                    </a:cubicBezTo>
                    <a:cubicBezTo>
                      <a:pt x="9465" y="20732"/>
                      <a:pt x="9472" y="20732"/>
                      <a:pt x="9479" y="20733"/>
                    </a:cubicBezTo>
                    <a:cubicBezTo>
                      <a:pt x="10335" y="20790"/>
                      <a:pt x="11174" y="21034"/>
                      <a:pt x="11728" y="21229"/>
                    </a:cubicBezTo>
                    <a:lnTo>
                      <a:pt x="11736" y="21229"/>
                    </a:lnTo>
                    <a:cubicBezTo>
                      <a:pt x="13304" y="21108"/>
                      <a:pt x="14316" y="21022"/>
                      <a:pt x="14743" y="20975"/>
                    </a:cubicBezTo>
                    <a:cubicBezTo>
                      <a:pt x="14747" y="20975"/>
                      <a:pt x="14752" y="20972"/>
                      <a:pt x="14753" y="20969"/>
                    </a:cubicBezTo>
                    <a:cubicBezTo>
                      <a:pt x="15276" y="20245"/>
                      <a:pt x="16095" y="18670"/>
                      <a:pt x="16538" y="17796"/>
                    </a:cubicBezTo>
                    <a:cubicBezTo>
                      <a:pt x="16541" y="17790"/>
                      <a:pt x="16539" y="17784"/>
                      <a:pt x="16536" y="17779"/>
                    </a:cubicBezTo>
                    <a:cubicBezTo>
                      <a:pt x="16353" y="17508"/>
                      <a:pt x="16292" y="17241"/>
                      <a:pt x="16351" y="16990"/>
                    </a:cubicBezTo>
                    <a:lnTo>
                      <a:pt x="16353" y="16985"/>
                    </a:lnTo>
                    <a:cubicBezTo>
                      <a:pt x="18274" y="14304"/>
                      <a:pt x="19269" y="11438"/>
                      <a:pt x="19278" y="11411"/>
                    </a:cubicBezTo>
                    <a:cubicBezTo>
                      <a:pt x="19281" y="11404"/>
                      <a:pt x="19614" y="10649"/>
                      <a:pt x="20503" y="10155"/>
                    </a:cubicBezTo>
                    <a:cubicBezTo>
                      <a:pt x="20508" y="10152"/>
                      <a:pt x="20512" y="10149"/>
                      <a:pt x="20517" y="10148"/>
                    </a:cubicBezTo>
                    <a:cubicBezTo>
                      <a:pt x="20524" y="10143"/>
                      <a:pt x="20527" y="10134"/>
                      <a:pt x="20524" y="10127"/>
                    </a:cubicBezTo>
                    <a:lnTo>
                      <a:pt x="20282" y="9519"/>
                    </a:lnTo>
                    <a:cubicBezTo>
                      <a:pt x="20312" y="9498"/>
                      <a:pt x="20409" y="9430"/>
                      <a:pt x="20565" y="9336"/>
                    </a:cubicBezTo>
                    <a:lnTo>
                      <a:pt x="20567" y="9334"/>
                    </a:lnTo>
                    <a:cubicBezTo>
                      <a:pt x="20615" y="9306"/>
                      <a:pt x="20665" y="9275"/>
                      <a:pt x="20717" y="9245"/>
                    </a:cubicBezTo>
                    <a:cubicBezTo>
                      <a:pt x="20723" y="9242"/>
                      <a:pt x="20726" y="9235"/>
                      <a:pt x="20724" y="9228"/>
                    </a:cubicBezTo>
                    <a:cubicBezTo>
                      <a:pt x="20635" y="8910"/>
                      <a:pt x="20456" y="8586"/>
                      <a:pt x="20321" y="8371"/>
                    </a:cubicBezTo>
                    <a:cubicBezTo>
                      <a:pt x="20318" y="8366"/>
                      <a:pt x="20313" y="8363"/>
                      <a:pt x="20308" y="8363"/>
                    </a:cubicBezTo>
                    <a:cubicBezTo>
                      <a:pt x="20305" y="8363"/>
                      <a:pt x="20303" y="8364"/>
                      <a:pt x="20300" y="8365"/>
                    </a:cubicBezTo>
                    <a:lnTo>
                      <a:pt x="18982" y="9138"/>
                    </a:lnTo>
                    <a:cubicBezTo>
                      <a:pt x="18854" y="9212"/>
                      <a:pt x="18708" y="9253"/>
                      <a:pt x="18560" y="9253"/>
                    </a:cubicBezTo>
                    <a:lnTo>
                      <a:pt x="18349" y="9256"/>
                    </a:lnTo>
                    <a:cubicBezTo>
                      <a:pt x="18348" y="9254"/>
                      <a:pt x="18346" y="9254"/>
                      <a:pt x="18345" y="9254"/>
                    </a:cubicBezTo>
                    <a:lnTo>
                      <a:pt x="18328" y="9254"/>
                    </a:lnTo>
                    <a:cubicBezTo>
                      <a:pt x="18316" y="9256"/>
                      <a:pt x="18304" y="9256"/>
                      <a:pt x="18292" y="9256"/>
                    </a:cubicBezTo>
                    <a:cubicBezTo>
                      <a:pt x="18263" y="9256"/>
                      <a:pt x="18233" y="9256"/>
                      <a:pt x="18202" y="9254"/>
                    </a:cubicBezTo>
                    <a:lnTo>
                      <a:pt x="18201" y="9254"/>
                    </a:lnTo>
                    <a:cubicBezTo>
                      <a:pt x="18111" y="9253"/>
                      <a:pt x="18027" y="9245"/>
                      <a:pt x="17951" y="9235"/>
                    </a:cubicBezTo>
                    <a:cubicBezTo>
                      <a:pt x="17746" y="9204"/>
                      <a:pt x="17578" y="9063"/>
                      <a:pt x="17513" y="8865"/>
                    </a:cubicBezTo>
                    <a:cubicBezTo>
                      <a:pt x="17283" y="8174"/>
                      <a:pt x="17150" y="7311"/>
                      <a:pt x="17148" y="7302"/>
                    </a:cubicBezTo>
                    <a:cubicBezTo>
                      <a:pt x="17147" y="7297"/>
                      <a:pt x="17145" y="7293"/>
                      <a:pt x="17141" y="7291"/>
                    </a:cubicBezTo>
                    <a:cubicBezTo>
                      <a:pt x="17030" y="7214"/>
                      <a:pt x="16732" y="6997"/>
                      <a:pt x="16694" y="6920"/>
                    </a:cubicBezTo>
                    <a:cubicBezTo>
                      <a:pt x="16674" y="6878"/>
                      <a:pt x="16671" y="6849"/>
                      <a:pt x="16686" y="6832"/>
                    </a:cubicBezTo>
                    <a:cubicBezTo>
                      <a:pt x="16695" y="6822"/>
                      <a:pt x="16716" y="6810"/>
                      <a:pt x="16767" y="6810"/>
                    </a:cubicBezTo>
                    <a:cubicBezTo>
                      <a:pt x="16815" y="6810"/>
                      <a:pt x="16889" y="6821"/>
                      <a:pt x="17004" y="6853"/>
                    </a:cubicBezTo>
                    <a:cubicBezTo>
                      <a:pt x="17006" y="6854"/>
                      <a:pt x="17007" y="6854"/>
                      <a:pt x="17009" y="6854"/>
                    </a:cubicBezTo>
                    <a:cubicBezTo>
                      <a:pt x="17013" y="6854"/>
                      <a:pt x="17016" y="6853"/>
                      <a:pt x="17019" y="6850"/>
                    </a:cubicBezTo>
                    <a:cubicBezTo>
                      <a:pt x="17024" y="6846"/>
                      <a:pt x="17025" y="6841"/>
                      <a:pt x="17024" y="6835"/>
                    </a:cubicBezTo>
                    <a:cubicBezTo>
                      <a:pt x="16888" y="6051"/>
                      <a:pt x="16848" y="5261"/>
                      <a:pt x="16839" y="4737"/>
                    </a:cubicBezTo>
                    <a:cubicBezTo>
                      <a:pt x="16839" y="4731"/>
                      <a:pt x="16836" y="4727"/>
                      <a:pt x="16832" y="4724"/>
                    </a:cubicBezTo>
                    <a:cubicBezTo>
                      <a:pt x="16798" y="4707"/>
                      <a:pt x="16777" y="4671"/>
                      <a:pt x="16779" y="4634"/>
                    </a:cubicBezTo>
                    <a:cubicBezTo>
                      <a:pt x="16780" y="4603"/>
                      <a:pt x="16785" y="4572"/>
                      <a:pt x="16789" y="4545"/>
                    </a:cubicBezTo>
                    <a:cubicBezTo>
                      <a:pt x="16792" y="4533"/>
                      <a:pt x="16801" y="4525"/>
                      <a:pt x="16813" y="4525"/>
                    </a:cubicBezTo>
                    <a:lnTo>
                      <a:pt x="16821" y="4525"/>
                    </a:lnTo>
                    <a:cubicBezTo>
                      <a:pt x="16825" y="4525"/>
                      <a:pt x="16830" y="4524"/>
                      <a:pt x="16833" y="4521"/>
                    </a:cubicBezTo>
                    <a:cubicBezTo>
                      <a:pt x="16836" y="4518"/>
                      <a:pt x="16838" y="4513"/>
                      <a:pt x="16838" y="4510"/>
                    </a:cubicBezTo>
                    <a:cubicBezTo>
                      <a:pt x="16838" y="4374"/>
                      <a:pt x="16839" y="4294"/>
                      <a:pt x="16839" y="4294"/>
                    </a:cubicBezTo>
                    <a:cubicBezTo>
                      <a:pt x="16839" y="4289"/>
                      <a:pt x="16838" y="4284"/>
                      <a:pt x="16835" y="4281"/>
                    </a:cubicBezTo>
                    <a:cubicBezTo>
                      <a:pt x="16830" y="4278"/>
                      <a:pt x="16501" y="3965"/>
                      <a:pt x="16394" y="3303"/>
                    </a:cubicBezTo>
                    <a:cubicBezTo>
                      <a:pt x="16394" y="3301"/>
                      <a:pt x="16394" y="3301"/>
                      <a:pt x="16394" y="3301"/>
                    </a:cubicBezTo>
                    <a:cubicBezTo>
                      <a:pt x="16351" y="3035"/>
                      <a:pt x="16348" y="2747"/>
                      <a:pt x="16388" y="2444"/>
                    </a:cubicBezTo>
                    <a:cubicBezTo>
                      <a:pt x="16501" y="1544"/>
                      <a:pt x="16918" y="828"/>
                      <a:pt x="17557" y="425"/>
                    </a:cubicBezTo>
                    <a:cubicBezTo>
                      <a:pt x="17974" y="162"/>
                      <a:pt x="18476" y="31"/>
                      <a:pt x="19059" y="31"/>
                    </a:cubicBezTo>
                    <a:close/>
                    <a:moveTo>
                      <a:pt x="19056" y="1"/>
                    </a:moveTo>
                    <a:cubicBezTo>
                      <a:pt x="19002" y="1"/>
                      <a:pt x="18949" y="2"/>
                      <a:pt x="18896" y="4"/>
                    </a:cubicBezTo>
                    <a:cubicBezTo>
                      <a:pt x="18375" y="27"/>
                      <a:pt x="17918" y="160"/>
                      <a:pt x="17539" y="398"/>
                    </a:cubicBezTo>
                    <a:cubicBezTo>
                      <a:pt x="16892" y="807"/>
                      <a:pt x="16471" y="1531"/>
                      <a:pt x="16356" y="2441"/>
                    </a:cubicBezTo>
                    <a:cubicBezTo>
                      <a:pt x="16317" y="2747"/>
                      <a:pt x="16318" y="3038"/>
                      <a:pt x="16362" y="3307"/>
                    </a:cubicBezTo>
                    <a:cubicBezTo>
                      <a:pt x="16362" y="3307"/>
                      <a:pt x="16362" y="3309"/>
                      <a:pt x="16362" y="3309"/>
                    </a:cubicBezTo>
                    <a:cubicBezTo>
                      <a:pt x="16465" y="3936"/>
                      <a:pt x="16763" y="4256"/>
                      <a:pt x="16806" y="4300"/>
                    </a:cubicBezTo>
                    <a:cubicBezTo>
                      <a:pt x="16806" y="4321"/>
                      <a:pt x="16804" y="4389"/>
                      <a:pt x="16804" y="4495"/>
                    </a:cubicBezTo>
                    <a:cubicBezTo>
                      <a:pt x="16782" y="4498"/>
                      <a:pt x="16762" y="4515"/>
                      <a:pt x="16757" y="4539"/>
                    </a:cubicBezTo>
                    <a:cubicBezTo>
                      <a:pt x="16751" y="4568"/>
                      <a:pt x="16748" y="4600"/>
                      <a:pt x="16747" y="4633"/>
                    </a:cubicBezTo>
                    <a:cubicBezTo>
                      <a:pt x="16745" y="4680"/>
                      <a:pt x="16768" y="4724"/>
                      <a:pt x="16807" y="4748"/>
                    </a:cubicBezTo>
                    <a:cubicBezTo>
                      <a:pt x="16816" y="5266"/>
                      <a:pt x="16856" y="6042"/>
                      <a:pt x="16989" y="6817"/>
                    </a:cubicBezTo>
                    <a:cubicBezTo>
                      <a:pt x="16894" y="6791"/>
                      <a:pt x="16820" y="6778"/>
                      <a:pt x="16765" y="6778"/>
                    </a:cubicBezTo>
                    <a:cubicBezTo>
                      <a:pt x="16714" y="6778"/>
                      <a:pt x="16679" y="6790"/>
                      <a:pt x="16660" y="6812"/>
                    </a:cubicBezTo>
                    <a:cubicBezTo>
                      <a:pt x="16638" y="6838"/>
                      <a:pt x="16639" y="6879"/>
                      <a:pt x="16665" y="6934"/>
                    </a:cubicBezTo>
                    <a:cubicBezTo>
                      <a:pt x="16710" y="7029"/>
                      <a:pt x="17066" y="7278"/>
                      <a:pt x="17118" y="7312"/>
                    </a:cubicBezTo>
                    <a:cubicBezTo>
                      <a:pt x="17130" y="7396"/>
                      <a:pt x="17263" y="8215"/>
                      <a:pt x="17483" y="8876"/>
                    </a:cubicBezTo>
                    <a:cubicBezTo>
                      <a:pt x="17553" y="9085"/>
                      <a:pt x="17730" y="9235"/>
                      <a:pt x="17946" y="9266"/>
                    </a:cubicBezTo>
                    <a:cubicBezTo>
                      <a:pt x="18024" y="9277"/>
                      <a:pt x="18107" y="9284"/>
                      <a:pt x="18198" y="9286"/>
                    </a:cubicBezTo>
                    <a:lnTo>
                      <a:pt x="18201" y="9286"/>
                    </a:lnTo>
                    <a:cubicBezTo>
                      <a:pt x="18233" y="9288"/>
                      <a:pt x="18263" y="9288"/>
                      <a:pt x="18292" y="9288"/>
                    </a:cubicBezTo>
                    <a:cubicBezTo>
                      <a:pt x="18304" y="9288"/>
                      <a:pt x="18317" y="9286"/>
                      <a:pt x="18328" y="9286"/>
                    </a:cubicBezTo>
                    <a:lnTo>
                      <a:pt x="18345" y="9286"/>
                    </a:lnTo>
                    <a:lnTo>
                      <a:pt x="18560" y="9284"/>
                    </a:lnTo>
                    <a:cubicBezTo>
                      <a:pt x="18714" y="9283"/>
                      <a:pt x="18866" y="9242"/>
                      <a:pt x="18998" y="9163"/>
                    </a:cubicBezTo>
                    <a:lnTo>
                      <a:pt x="20303" y="8400"/>
                    </a:lnTo>
                    <a:cubicBezTo>
                      <a:pt x="20433" y="8612"/>
                      <a:pt x="20602" y="8921"/>
                      <a:pt x="20691" y="9224"/>
                    </a:cubicBezTo>
                    <a:cubicBezTo>
                      <a:pt x="20643" y="9253"/>
                      <a:pt x="20594" y="9281"/>
                      <a:pt x="20549" y="9309"/>
                    </a:cubicBezTo>
                    <a:lnTo>
                      <a:pt x="20547" y="9310"/>
                    </a:lnTo>
                    <a:cubicBezTo>
                      <a:pt x="20358" y="9425"/>
                      <a:pt x="20253" y="9500"/>
                      <a:pt x="20253" y="9501"/>
                    </a:cubicBezTo>
                    <a:cubicBezTo>
                      <a:pt x="20247" y="9504"/>
                      <a:pt x="20244" y="9512"/>
                      <a:pt x="20247" y="9519"/>
                    </a:cubicBezTo>
                    <a:lnTo>
                      <a:pt x="20490" y="10125"/>
                    </a:lnTo>
                    <a:cubicBezTo>
                      <a:pt x="20490" y="10127"/>
                      <a:pt x="20488" y="10127"/>
                      <a:pt x="20487" y="10127"/>
                    </a:cubicBezTo>
                    <a:cubicBezTo>
                      <a:pt x="19588" y="10627"/>
                      <a:pt x="19252" y="11390"/>
                      <a:pt x="19249" y="11399"/>
                    </a:cubicBezTo>
                    <a:cubicBezTo>
                      <a:pt x="19238" y="11428"/>
                      <a:pt x="18245" y="14292"/>
                      <a:pt x="16326" y="16970"/>
                    </a:cubicBezTo>
                    <a:cubicBezTo>
                      <a:pt x="16324" y="16972"/>
                      <a:pt x="16324" y="16973"/>
                      <a:pt x="16323" y="16975"/>
                    </a:cubicBezTo>
                    <a:lnTo>
                      <a:pt x="16321" y="16982"/>
                    </a:lnTo>
                    <a:cubicBezTo>
                      <a:pt x="16259" y="17241"/>
                      <a:pt x="16321" y="17512"/>
                      <a:pt x="16506" y="17790"/>
                    </a:cubicBezTo>
                    <a:cubicBezTo>
                      <a:pt x="16064" y="18662"/>
                      <a:pt x="15252" y="20222"/>
                      <a:pt x="14732" y="20943"/>
                    </a:cubicBezTo>
                    <a:cubicBezTo>
                      <a:pt x="14302" y="20992"/>
                      <a:pt x="13293" y="21077"/>
                      <a:pt x="11736" y="21198"/>
                    </a:cubicBezTo>
                    <a:cubicBezTo>
                      <a:pt x="11180" y="21002"/>
                      <a:pt x="10338" y="20758"/>
                      <a:pt x="9482" y="20701"/>
                    </a:cubicBezTo>
                    <a:cubicBezTo>
                      <a:pt x="9474" y="20700"/>
                      <a:pt x="9465" y="20700"/>
                      <a:pt x="9457" y="20700"/>
                    </a:cubicBezTo>
                    <a:cubicBezTo>
                      <a:pt x="9348" y="20700"/>
                      <a:pt x="9243" y="20745"/>
                      <a:pt x="9167" y="20825"/>
                    </a:cubicBezTo>
                    <a:cubicBezTo>
                      <a:pt x="8970" y="21036"/>
                      <a:pt x="8801" y="21239"/>
                      <a:pt x="8666" y="21431"/>
                    </a:cubicBezTo>
                    <a:cubicBezTo>
                      <a:pt x="7902" y="21487"/>
                      <a:pt x="7362" y="21526"/>
                      <a:pt x="7310" y="21529"/>
                    </a:cubicBezTo>
                    <a:cubicBezTo>
                      <a:pt x="7225" y="21492"/>
                      <a:pt x="5791" y="20843"/>
                      <a:pt x="4329" y="20746"/>
                    </a:cubicBezTo>
                    <a:cubicBezTo>
                      <a:pt x="4321" y="20746"/>
                      <a:pt x="4312" y="20745"/>
                      <a:pt x="4304" y="20745"/>
                    </a:cubicBezTo>
                    <a:cubicBezTo>
                      <a:pt x="4195" y="20745"/>
                      <a:pt x="4090" y="20790"/>
                      <a:pt x="4014" y="20871"/>
                    </a:cubicBezTo>
                    <a:cubicBezTo>
                      <a:pt x="3717" y="21187"/>
                      <a:pt x="3537" y="21434"/>
                      <a:pt x="3438" y="21584"/>
                    </a:cubicBezTo>
                    <a:cubicBezTo>
                      <a:pt x="3378" y="21676"/>
                      <a:pt x="3384" y="21798"/>
                      <a:pt x="3455" y="21884"/>
                    </a:cubicBezTo>
                    <a:lnTo>
                      <a:pt x="3526" y="21970"/>
                    </a:lnTo>
                    <a:lnTo>
                      <a:pt x="3466" y="22026"/>
                    </a:lnTo>
                    <a:cubicBezTo>
                      <a:pt x="3396" y="22088"/>
                      <a:pt x="3388" y="22194"/>
                      <a:pt x="3449" y="22266"/>
                    </a:cubicBezTo>
                    <a:lnTo>
                      <a:pt x="3517" y="22349"/>
                    </a:lnTo>
                    <a:cubicBezTo>
                      <a:pt x="3548" y="22385"/>
                      <a:pt x="3590" y="22406"/>
                      <a:pt x="3637" y="22411"/>
                    </a:cubicBezTo>
                    <a:cubicBezTo>
                      <a:pt x="3642" y="22412"/>
                      <a:pt x="3648" y="22412"/>
                      <a:pt x="3653" y="22412"/>
                    </a:cubicBezTo>
                    <a:cubicBezTo>
                      <a:pt x="3673" y="22412"/>
                      <a:pt x="3693" y="22408"/>
                      <a:pt x="3711" y="22402"/>
                    </a:cubicBezTo>
                    <a:lnTo>
                      <a:pt x="3711" y="22402"/>
                    </a:lnTo>
                    <a:cubicBezTo>
                      <a:pt x="3687" y="22462"/>
                      <a:pt x="3696" y="22534"/>
                      <a:pt x="3738" y="22588"/>
                    </a:cubicBezTo>
                    <a:lnTo>
                      <a:pt x="3758" y="22612"/>
                    </a:lnTo>
                    <a:cubicBezTo>
                      <a:pt x="3794" y="22658"/>
                      <a:pt x="3850" y="22684"/>
                      <a:pt x="3906" y="22684"/>
                    </a:cubicBezTo>
                    <a:cubicBezTo>
                      <a:pt x="3921" y="22684"/>
                      <a:pt x="3935" y="22682"/>
                      <a:pt x="3949" y="22679"/>
                    </a:cubicBezTo>
                    <a:lnTo>
                      <a:pt x="3949" y="22679"/>
                    </a:lnTo>
                    <a:cubicBezTo>
                      <a:pt x="3940" y="22697"/>
                      <a:pt x="3935" y="22718"/>
                      <a:pt x="3934" y="22740"/>
                    </a:cubicBezTo>
                    <a:cubicBezTo>
                      <a:pt x="3932" y="22782"/>
                      <a:pt x="3949" y="22823"/>
                      <a:pt x="3978" y="22852"/>
                    </a:cubicBezTo>
                    <a:lnTo>
                      <a:pt x="4069" y="22941"/>
                    </a:lnTo>
                    <a:cubicBezTo>
                      <a:pt x="4097" y="22970"/>
                      <a:pt x="4135" y="22986"/>
                      <a:pt x="4174" y="22986"/>
                    </a:cubicBezTo>
                    <a:cubicBezTo>
                      <a:pt x="4203" y="22986"/>
                      <a:pt x="4232" y="22977"/>
                      <a:pt x="4258" y="22959"/>
                    </a:cubicBezTo>
                    <a:lnTo>
                      <a:pt x="4740" y="22635"/>
                    </a:lnTo>
                    <a:cubicBezTo>
                      <a:pt x="4794" y="22687"/>
                      <a:pt x="5077" y="22915"/>
                      <a:pt x="5945" y="23091"/>
                    </a:cubicBezTo>
                    <a:lnTo>
                      <a:pt x="5947" y="23091"/>
                    </a:lnTo>
                    <a:cubicBezTo>
                      <a:pt x="6457" y="23102"/>
                      <a:pt x="6868" y="23105"/>
                      <a:pt x="7139" y="23105"/>
                    </a:cubicBezTo>
                    <a:cubicBezTo>
                      <a:pt x="7371" y="23105"/>
                      <a:pt x="7501" y="23103"/>
                      <a:pt x="7504" y="23103"/>
                    </a:cubicBezTo>
                    <a:lnTo>
                      <a:pt x="12521" y="23061"/>
                    </a:lnTo>
                    <a:cubicBezTo>
                      <a:pt x="12610" y="23061"/>
                      <a:pt x="12657" y="23059"/>
                      <a:pt x="12657" y="23059"/>
                    </a:cubicBezTo>
                    <a:lnTo>
                      <a:pt x="20370" y="22993"/>
                    </a:lnTo>
                    <a:cubicBezTo>
                      <a:pt x="20611" y="22991"/>
                      <a:pt x="20844" y="22902"/>
                      <a:pt x="21024" y="22740"/>
                    </a:cubicBezTo>
                    <a:cubicBezTo>
                      <a:pt x="21227" y="22559"/>
                      <a:pt x="21542" y="22272"/>
                      <a:pt x="21900" y="21922"/>
                    </a:cubicBezTo>
                    <a:cubicBezTo>
                      <a:pt x="21938" y="22088"/>
                      <a:pt x="21977" y="22255"/>
                      <a:pt x="22015" y="22416"/>
                    </a:cubicBezTo>
                    <a:cubicBezTo>
                      <a:pt x="22025" y="22455"/>
                      <a:pt x="22035" y="22496"/>
                      <a:pt x="22044" y="22534"/>
                    </a:cubicBezTo>
                    <a:lnTo>
                      <a:pt x="22050" y="22556"/>
                    </a:lnTo>
                    <a:cubicBezTo>
                      <a:pt x="22057" y="22591"/>
                      <a:pt x="22066" y="22626"/>
                      <a:pt x="22075" y="22661"/>
                    </a:cubicBezTo>
                    <a:lnTo>
                      <a:pt x="22083" y="22694"/>
                    </a:lnTo>
                    <a:cubicBezTo>
                      <a:pt x="22091" y="22728"/>
                      <a:pt x="22100" y="22759"/>
                      <a:pt x="22107" y="22791"/>
                    </a:cubicBezTo>
                    <a:lnTo>
                      <a:pt x="22121" y="22850"/>
                    </a:lnTo>
                    <a:cubicBezTo>
                      <a:pt x="22128" y="22874"/>
                      <a:pt x="22135" y="22899"/>
                      <a:pt x="22141" y="22923"/>
                    </a:cubicBezTo>
                    <a:lnTo>
                      <a:pt x="22153" y="22974"/>
                    </a:lnTo>
                    <a:cubicBezTo>
                      <a:pt x="22163" y="23017"/>
                      <a:pt x="22174" y="23059"/>
                      <a:pt x="22185" y="23100"/>
                    </a:cubicBezTo>
                    <a:lnTo>
                      <a:pt x="22186" y="23105"/>
                    </a:lnTo>
                    <a:cubicBezTo>
                      <a:pt x="22194" y="23130"/>
                      <a:pt x="22200" y="23158"/>
                      <a:pt x="22207" y="23183"/>
                    </a:cubicBezTo>
                    <a:lnTo>
                      <a:pt x="22221" y="23236"/>
                    </a:lnTo>
                    <a:cubicBezTo>
                      <a:pt x="22227" y="23262"/>
                      <a:pt x="22234" y="23290"/>
                      <a:pt x="22242" y="23317"/>
                    </a:cubicBezTo>
                    <a:lnTo>
                      <a:pt x="22256" y="23368"/>
                    </a:lnTo>
                    <a:cubicBezTo>
                      <a:pt x="22262" y="23396"/>
                      <a:pt x="22269" y="23423"/>
                      <a:pt x="22277" y="23450"/>
                    </a:cubicBezTo>
                    <a:lnTo>
                      <a:pt x="22291" y="23500"/>
                    </a:lnTo>
                    <a:cubicBezTo>
                      <a:pt x="22298" y="23527"/>
                      <a:pt x="22304" y="23555"/>
                      <a:pt x="22312" y="23580"/>
                    </a:cubicBezTo>
                    <a:lnTo>
                      <a:pt x="22325" y="23629"/>
                    </a:lnTo>
                    <a:cubicBezTo>
                      <a:pt x="22333" y="23658"/>
                      <a:pt x="22341" y="23685"/>
                      <a:pt x="22348" y="23712"/>
                    </a:cubicBezTo>
                    <a:lnTo>
                      <a:pt x="22360" y="23756"/>
                    </a:lnTo>
                    <a:cubicBezTo>
                      <a:pt x="22369" y="23786"/>
                      <a:pt x="22378" y="23815"/>
                      <a:pt x="22386" y="23845"/>
                    </a:cubicBezTo>
                    <a:lnTo>
                      <a:pt x="22397" y="23882"/>
                    </a:lnTo>
                    <a:cubicBezTo>
                      <a:pt x="22407" y="23920"/>
                      <a:pt x="22418" y="23957"/>
                      <a:pt x="22430" y="23995"/>
                    </a:cubicBezTo>
                    <a:cubicBezTo>
                      <a:pt x="22356" y="24073"/>
                      <a:pt x="21747" y="24725"/>
                      <a:pt x="21732" y="25212"/>
                    </a:cubicBezTo>
                    <a:cubicBezTo>
                      <a:pt x="21718" y="25613"/>
                      <a:pt x="21965" y="25804"/>
                      <a:pt x="22074" y="25869"/>
                    </a:cubicBezTo>
                    <a:cubicBezTo>
                      <a:pt x="21760" y="25896"/>
                      <a:pt x="20131" y="26040"/>
                      <a:pt x="18090" y="26308"/>
                    </a:cubicBezTo>
                    <a:cubicBezTo>
                      <a:pt x="16003" y="26582"/>
                      <a:pt x="13048" y="27044"/>
                      <a:pt x="10821" y="27693"/>
                    </a:cubicBezTo>
                    <a:cubicBezTo>
                      <a:pt x="10149" y="27943"/>
                      <a:pt x="9768" y="28297"/>
                      <a:pt x="9585" y="28842"/>
                    </a:cubicBezTo>
                    <a:cubicBezTo>
                      <a:pt x="9373" y="29479"/>
                      <a:pt x="9434" y="30416"/>
                      <a:pt x="9771" y="31713"/>
                    </a:cubicBezTo>
                    <a:cubicBezTo>
                      <a:pt x="10149" y="33155"/>
                      <a:pt x="11207" y="35833"/>
                      <a:pt x="11974" y="37726"/>
                    </a:cubicBezTo>
                    <a:cubicBezTo>
                      <a:pt x="8985" y="40895"/>
                      <a:pt x="6136" y="43893"/>
                      <a:pt x="6107" y="43921"/>
                    </a:cubicBezTo>
                    <a:cubicBezTo>
                      <a:pt x="6104" y="43926"/>
                      <a:pt x="6103" y="43932"/>
                      <a:pt x="6104" y="43937"/>
                    </a:cubicBezTo>
                    <a:cubicBezTo>
                      <a:pt x="6104" y="43938"/>
                      <a:pt x="6148" y="44129"/>
                      <a:pt x="6224" y="44356"/>
                    </a:cubicBezTo>
                    <a:lnTo>
                      <a:pt x="6200" y="44377"/>
                    </a:lnTo>
                    <a:lnTo>
                      <a:pt x="6198" y="44379"/>
                    </a:lnTo>
                    <a:lnTo>
                      <a:pt x="5788" y="44754"/>
                    </a:lnTo>
                    <a:cubicBezTo>
                      <a:pt x="5726" y="44688"/>
                      <a:pt x="5655" y="44662"/>
                      <a:pt x="5566" y="44662"/>
                    </a:cubicBezTo>
                    <a:cubicBezTo>
                      <a:pt x="5464" y="44662"/>
                      <a:pt x="5338" y="44696"/>
                      <a:pt x="5173" y="44741"/>
                    </a:cubicBezTo>
                    <a:cubicBezTo>
                      <a:pt x="5020" y="44782"/>
                      <a:pt x="4830" y="44833"/>
                      <a:pt x="4596" y="44874"/>
                    </a:cubicBezTo>
                    <a:cubicBezTo>
                      <a:pt x="4486" y="44894"/>
                      <a:pt x="4358" y="44903"/>
                      <a:pt x="4216" y="44903"/>
                    </a:cubicBezTo>
                    <a:cubicBezTo>
                      <a:pt x="3275" y="44903"/>
                      <a:pt x="1731" y="44504"/>
                      <a:pt x="871" y="44156"/>
                    </a:cubicBezTo>
                    <a:cubicBezTo>
                      <a:pt x="802" y="44128"/>
                      <a:pt x="730" y="44114"/>
                      <a:pt x="660" y="44114"/>
                    </a:cubicBezTo>
                    <a:cubicBezTo>
                      <a:pt x="459" y="44114"/>
                      <a:pt x="268" y="44224"/>
                      <a:pt x="170" y="44414"/>
                    </a:cubicBezTo>
                    <a:cubicBezTo>
                      <a:pt x="108" y="44533"/>
                      <a:pt x="65" y="44653"/>
                      <a:pt x="42" y="44771"/>
                    </a:cubicBezTo>
                    <a:cubicBezTo>
                      <a:pt x="0" y="44983"/>
                      <a:pt x="38" y="45115"/>
                      <a:pt x="39" y="45121"/>
                    </a:cubicBezTo>
                    <a:cubicBezTo>
                      <a:pt x="41" y="45124"/>
                      <a:pt x="44" y="45129"/>
                      <a:pt x="47" y="45130"/>
                    </a:cubicBezTo>
                    <a:lnTo>
                      <a:pt x="4347" y="47452"/>
                    </a:lnTo>
                    <a:cubicBezTo>
                      <a:pt x="4349" y="47454"/>
                      <a:pt x="4350" y="47454"/>
                      <a:pt x="4352" y="47455"/>
                    </a:cubicBezTo>
                    <a:lnTo>
                      <a:pt x="4906" y="47543"/>
                    </a:lnTo>
                    <a:lnTo>
                      <a:pt x="4864" y="47716"/>
                    </a:lnTo>
                    <a:cubicBezTo>
                      <a:pt x="4862" y="47722"/>
                      <a:pt x="4865" y="47729"/>
                      <a:pt x="4871" y="47732"/>
                    </a:cubicBezTo>
                    <a:lnTo>
                      <a:pt x="5967" y="48323"/>
                    </a:lnTo>
                    <a:cubicBezTo>
                      <a:pt x="5970" y="48325"/>
                      <a:pt x="5971" y="48326"/>
                      <a:pt x="5974" y="48326"/>
                    </a:cubicBezTo>
                    <a:lnTo>
                      <a:pt x="5974" y="48325"/>
                    </a:lnTo>
                    <a:cubicBezTo>
                      <a:pt x="5977" y="48325"/>
                      <a:pt x="5980" y="48325"/>
                      <a:pt x="5983" y="48322"/>
                    </a:cubicBezTo>
                    <a:cubicBezTo>
                      <a:pt x="5988" y="48320"/>
                      <a:pt x="6392" y="48050"/>
                      <a:pt x="6607" y="47751"/>
                    </a:cubicBezTo>
                    <a:cubicBezTo>
                      <a:pt x="6625" y="47725"/>
                      <a:pt x="6644" y="47696"/>
                      <a:pt x="6660" y="47669"/>
                    </a:cubicBezTo>
                    <a:cubicBezTo>
                      <a:pt x="6853" y="47339"/>
                      <a:pt x="6939" y="46222"/>
                      <a:pt x="6943" y="46175"/>
                    </a:cubicBezTo>
                    <a:cubicBezTo>
                      <a:pt x="6943" y="46166"/>
                      <a:pt x="6937" y="46160"/>
                      <a:pt x="6930" y="46159"/>
                    </a:cubicBezTo>
                    <a:cubicBezTo>
                      <a:pt x="6901" y="46153"/>
                      <a:pt x="6874" y="46148"/>
                      <a:pt x="6848" y="46143"/>
                    </a:cubicBezTo>
                    <a:lnTo>
                      <a:pt x="7428" y="45730"/>
                    </a:lnTo>
                    <a:cubicBezTo>
                      <a:pt x="7621" y="45957"/>
                      <a:pt x="7742" y="46195"/>
                      <a:pt x="7789" y="46436"/>
                    </a:cubicBezTo>
                    <a:cubicBezTo>
                      <a:pt x="7790" y="46443"/>
                      <a:pt x="7796" y="46448"/>
                      <a:pt x="7803" y="46448"/>
                    </a:cubicBezTo>
                    <a:cubicBezTo>
                      <a:pt x="7804" y="46448"/>
                      <a:pt x="7805" y="46448"/>
                      <a:pt x="7805" y="46448"/>
                    </a:cubicBezTo>
                    <a:cubicBezTo>
                      <a:pt x="8626" y="46381"/>
                      <a:pt x="10901" y="45012"/>
                      <a:pt x="12074" y="43879"/>
                    </a:cubicBezTo>
                    <a:cubicBezTo>
                      <a:pt x="12203" y="43755"/>
                      <a:pt x="12393" y="43599"/>
                      <a:pt x="12615" y="43418"/>
                    </a:cubicBezTo>
                    <a:cubicBezTo>
                      <a:pt x="12978" y="43119"/>
                      <a:pt x="13431" y="42749"/>
                      <a:pt x="13848" y="42326"/>
                    </a:cubicBezTo>
                    <a:cubicBezTo>
                      <a:pt x="13944" y="42578"/>
                      <a:pt x="14013" y="42761"/>
                      <a:pt x="14055" y="42887"/>
                    </a:cubicBezTo>
                    <a:cubicBezTo>
                      <a:pt x="14057" y="42891"/>
                      <a:pt x="14061" y="42896"/>
                      <a:pt x="14066" y="42897"/>
                    </a:cubicBezTo>
                    <a:cubicBezTo>
                      <a:pt x="14260" y="42956"/>
                      <a:pt x="14494" y="42986"/>
                      <a:pt x="14766" y="42986"/>
                    </a:cubicBezTo>
                    <a:cubicBezTo>
                      <a:pt x="14906" y="42986"/>
                      <a:pt x="15056" y="42978"/>
                      <a:pt x="15215" y="42963"/>
                    </a:cubicBezTo>
                    <a:cubicBezTo>
                      <a:pt x="15308" y="43188"/>
                      <a:pt x="15529" y="43726"/>
                      <a:pt x="15711" y="44180"/>
                    </a:cubicBezTo>
                    <a:cubicBezTo>
                      <a:pt x="15704" y="44180"/>
                      <a:pt x="15697" y="44179"/>
                      <a:pt x="15689" y="44179"/>
                    </a:cubicBezTo>
                    <a:cubicBezTo>
                      <a:pt x="15640" y="44179"/>
                      <a:pt x="15590" y="44198"/>
                      <a:pt x="15544" y="44233"/>
                    </a:cubicBezTo>
                    <a:cubicBezTo>
                      <a:pt x="15444" y="44306"/>
                      <a:pt x="15373" y="44444"/>
                      <a:pt x="15365" y="44574"/>
                    </a:cubicBezTo>
                    <a:cubicBezTo>
                      <a:pt x="15359" y="44686"/>
                      <a:pt x="14996" y="45213"/>
                      <a:pt x="14317" y="45730"/>
                    </a:cubicBezTo>
                    <a:cubicBezTo>
                      <a:pt x="13713" y="46190"/>
                      <a:pt x="12702" y="46761"/>
                      <a:pt x="11330" y="46866"/>
                    </a:cubicBezTo>
                    <a:cubicBezTo>
                      <a:pt x="11071" y="46886"/>
                      <a:pt x="10874" y="47110"/>
                      <a:pt x="10892" y="47366"/>
                    </a:cubicBezTo>
                    <a:cubicBezTo>
                      <a:pt x="10901" y="47514"/>
                      <a:pt x="10942" y="47649"/>
                      <a:pt x="11009" y="47767"/>
                    </a:cubicBezTo>
                    <a:cubicBezTo>
                      <a:pt x="11071" y="47875"/>
                      <a:pt x="11157" y="47967"/>
                      <a:pt x="11265" y="48044"/>
                    </a:cubicBezTo>
                    <a:cubicBezTo>
                      <a:pt x="11268" y="48046"/>
                      <a:pt x="11271" y="48047"/>
                      <a:pt x="11276" y="48047"/>
                    </a:cubicBezTo>
                    <a:lnTo>
                      <a:pt x="16320" y="48004"/>
                    </a:lnTo>
                    <a:cubicBezTo>
                      <a:pt x="16323" y="48004"/>
                      <a:pt x="16324" y="48004"/>
                      <a:pt x="16327" y="48002"/>
                    </a:cubicBezTo>
                    <a:lnTo>
                      <a:pt x="16707" y="47785"/>
                    </a:lnTo>
                    <a:lnTo>
                      <a:pt x="17274" y="48063"/>
                    </a:lnTo>
                    <a:cubicBezTo>
                      <a:pt x="17277" y="48063"/>
                      <a:pt x="17278" y="48064"/>
                      <a:pt x="17281" y="48064"/>
                    </a:cubicBezTo>
                    <a:lnTo>
                      <a:pt x="18608" y="48052"/>
                    </a:lnTo>
                    <a:cubicBezTo>
                      <a:pt x="18614" y="48052"/>
                      <a:pt x="18619" y="48049"/>
                      <a:pt x="18622" y="48044"/>
                    </a:cubicBezTo>
                    <a:cubicBezTo>
                      <a:pt x="18625" y="48040"/>
                      <a:pt x="18917" y="47519"/>
                      <a:pt x="18913" y="47119"/>
                    </a:cubicBezTo>
                    <a:cubicBezTo>
                      <a:pt x="18913" y="47064"/>
                      <a:pt x="18901" y="46972"/>
                      <a:pt x="18875" y="46836"/>
                    </a:cubicBezTo>
                    <a:cubicBezTo>
                      <a:pt x="18731" y="46062"/>
                      <a:pt x="18217" y="44177"/>
                      <a:pt x="18213" y="44158"/>
                    </a:cubicBezTo>
                    <a:cubicBezTo>
                      <a:pt x="18211" y="44156"/>
                      <a:pt x="18211" y="44155"/>
                      <a:pt x="18210" y="44153"/>
                    </a:cubicBezTo>
                    <a:cubicBezTo>
                      <a:pt x="18207" y="44149"/>
                      <a:pt x="18164" y="44098"/>
                      <a:pt x="18064" y="44098"/>
                    </a:cubicBezTo>
                    <a:cubicBezTo>
                      <a:pt x="18008" y="44098"/>
                      <a:pt x="17934" y="44114"/>
                      <a:pt x="17839" y="44164"/>
                    </a:cubicBezTo>
                    <a:cubicBezTo>
                      <a:pt x="17805" y="44043"/>
                      <a:pt x="17619" y="43365"/>
                      <a:pt x="17474" y="42840"/>
                    </a:cubicBezTo>
                    <a:cubicBezTo>
                      <a:pt x="17436" y="42704"/>
                      <a:pt x="17400" y="42575"/>
                      <a:pt x="17371" y="42469"/>
                    </a:cubicBezTo>
                    <a:cubicBezTo>
                      <a:pt x="17766" y="42338"/>
                      <a:pt x="18031" y="42234"/>
                      <a:pt x="18033" y="42232"/>
                    </a:cubicBezTo>
                    <a:cubicBezTo>
                      <a:pt x="18040" y="42229"/>
                      <a:pt x="18045" y="42222"/>
                      <a:pt x="18042" y="42213"/>
                    </a:cubicBezTo>
                    <a:cubicBezTo>
                      <a:pt x="18037" y="42199"/>
                      <a:pt x="17560" y="40751"/>
                      <a:pt x="17078" y="39018"/>
                    </a:cubicBezTo>
                    <a:cubicBezTo>
                      <a:pt x="17640" y="38452"/>
                      <a:pt x="17981" y="38117"/>
                      <a:pt x="18122" y="37997"/>
                    </a:cubicBezTo>
                    <a:cubicBezTo>
                      <a:pt x="18684" y="37519"/>
                      <a:pt x="18778" y="36943"/>
                      <a:pt x="18789" y="36851"/>
                    </a:cubicBezTo>
                    <a:cubicBezTo>
                      <a:pt x="18898" y="36833"/>
                      <a:pt x="19702" y="36680"/>
                      <a:pt x="20358" y="35928"/>
                    </a:cubicBezTo>
                    <a:cubicBezTo>
                      <a:pt x="21368" y="34765"/>
                      <a:pt x="24426" y="32255"/>
                      <a:pt x="25340" y="31513"/>
                    </a:cubicBezTo>
                    <a:cubicBezTo>
                      <a:pt x="25461" y="31414"/>
                      <a:pt x="25537" y="31354"/>
                      <a:pt x="25555" y="31339"/>
                    </a:cubicBezTo>
                    <a:lnTo>
                      <a:pt x="25814" y="31339"/>
                    </a:lnTo>
                    <a:cubicBezTo>
                      <a:pt x="25927" y="31337"/>
                      <a:pt x="26041" y="31337"/>
                      <a:pt x="26155" y="31337"/>
                    </a:cubicBezTo>
                    <a:cubicBezTo>
                      <a:pt x="27869" y="31337"/>
                      <a:pt x="29490" y="31336"/>
                      <a:pt x="30508" y="31005"/>
                    </a:cubicBezTo>
                    <a:cubicBezTo>
                      <a:pt x="30703" y="30942"/>
                      <a:pt x="30882" y="30830"/>
                      <a:pt x="31023" y="30681"/>
                    </a:cubicBezTo>
                    <a:cubicBezTo>
                      <a:pt x="31024" y="30680"/>
                      <a:pt x="31027" y="30677"/>
                      <a:pt x="31029" y="30675"/>
                    </a:cubicBezTo>
                    <a:lnTo>
                      <a:pt x="31036" y="30668"/>
                    </a:lnTo>
                    <a:cubicBezTo>
                      <a:pt x="31041" y="30663"/>
                      <a:pt x="31044" y="30659"/>
                      <a:pt x="31049" y="30654"/>
                    </a:cubicBezTo>
                    <a:cubicBezTo>
                      <a:pt x="31177" y="30512"/>
                      <a:pt x="31271" y="30337"/>
                      <a:pt x="31321" y="30153"/>
                    </a:cubicBezTo>
                    <a:cubicBezTo>
                      <a:pt x="31339" y="30083"/>
                      <a:pt x="31358" y="30010"/>
                      <a:pt x="31374" y="29936"/>
                    </a:cubicBezTo>
                    <a:cubicBezTo>
                      <a:pt x="31406" y="29806"/>
                      <a:pt x="31433" y="29668"/>
                      <a:pt x="31459" y="29529"/>
                    </a:cubicBezTo>
                    <a:cubicBezTo>
                      <a:pt x="31565" y="28951"/>
                      <a:pt x="31711" y="27817"/>
                      <a:pt x="31501" y="26705"/>
                    </a:cubicBezTo>
                    <a:cubicBezTo>
                      <a:pt x="31500" y="26695"/>
                      <a:pt x="31497" y="26682"/>
                      <a:pt x="31495" y="26670"/>
                    </a:cubicBezTo>
                    <a:lnTo>
                      <a:pt x="31492" y="26657"/>
                    </a:lnTo>
                    <a:cubicBezTo>
                      <a:pt x="31485" y="26620"/>
                      <a:pt x="31477" y="26584"/>
                      <a:pt x="31470" y="26546"/>
                    </a:cubicBezTo>
                    <a:lnTo>
                      <a:pt x="31468" y="26540"/>
                    </a:lnTo>
                    <a:cubicBezTo>
                      <a:pt x="31465" y="26531"/>
                      <a:pt x="31464" y="26523"/>
                      <a:pt x="31462" y="26516"/>
                    </a:cubicBezTo>
                    <a:cubicBezTo>
                      <a:pt x="31461" y="26505"/>
                      <a:pt x="31458" y="26495"/>
                      <a:pt x="31455" y="26484"/>
                    </a:cubicBezTo>
                    <a:lnTo>
                      <a:pt x="31453" y="26473"/>
                    </a:lnTo>
                    <a:cubicBezTo>
                      <a:pt x="31450" y="26466"/>
                      <a:pt x="31448" y="26457"/>
                      <a:pt x="31447" y="26448"/>
                    </a:cubicBezTo>
                    <a:cubicBezTo>
                      <a:pt x="31444" y="26439"/>
                      <a:pt x="31442" y="26429"/>
                      <a:pt x="31439" y="26420"/>
                    </a:cubicBezTo>
                    <a:lnTo>
                      <a:pt x="31435" y="26404"/>
                    </a:lnTo>
                    <a:cubicBezTo>
                      <a:pt x="31433" y="26398"/>
                      <a:pt x="31432" y="26390"/>
                      <a:pt x="31430" y="26383"/>
                    </a:cubicBezTo>
                    <a:cubicBezTo>
                      <a:pt x="31412" y="26314"/>
                      <a:pt x="31394" y="26248"/>
                      <a:pt x="31374" y="26183"/>
                    </a:cubicBezTo>
                    <a:cubicBezTo>
                      <a:pt x="31365" y="26154"/>
                      <a:pt x="31356" y="26125"/>
                      <a:pt x="31347" y="26093"/>
                    </a:cubicBezTo>
                    <a:cubicBezTo>
                      <a:pt x="31338" y="26064"/>
                      <a:pt x="31327" y="26036"/>
                      <a:pt x="31318" y="26007"/>
                    </a:cubicBezTo>
                    <a:lnTo>
                      <a:pt x="31315" y="25999"/>
                    </a:lnTo>
                    <a:cubicBezTo>
                      <a:pt x="31315" y="25998"/>
                      <a:pt x="31315" y="25998"/>
                      <a:pt x="31315" y="25998"/>
                    </a:cubicBezTo>
                    <a:cubicBezTo>
                      <a:pt x="31285" y="25908"/>
                      <a:pt x="31252" y="25819"/>
                      <a:pt x="31217" y="25733"/>
                    </a:cubicBezTo>
                    <a:lnTo>
                      <a:pt x="31211" y="25718"/>
                    </a:lnTo>
                    <a:cubicBezTo>
                      <a:pt x="31203" y="25699"/>
                      <a:pt x="31196" y="25683"/>
                      <a:pt x="31189" y="25666"/>
                    </a:cubicBezTo>
                    <a:lnTo>
                      <a:pt x="31180" y="25643"/>
                    </a:lnTo>
                    <a:cubicBezTo>
                      <a:pt x="31173" y="25627"/>
                      <a:pt x="31165" y="25612"/>
                      <a:pt x="31159" y="25595"/>
                    </a:cubicBezTo>
                    <a:lnTo>
                      <a:pt x="31147" y="25571"/>
                    </a:lnTo>
                    <a:cubicBezTo>
                      <a:pt x="31141" y="25554"/>
                      <a:pt x="31133" y="25539"/>
                      <a:pt x="31127" y="25524"/>
                    </a:cubicBezTo>
                    <a:lnTo>
                      <a:pt x="31111" y="25489"/>
                    </a:lnTo>
                    <a:cubicBezTo>
                      <a:pt x="31105" y="25477"/>
                      <a:pt x="31100" y="25465"/>
                      <a:pt x="31094" y="25453"/>
                    </a:cubicBezTo>
                    <a:cubicBezTo>
                      <a:pt x="31091" y="25446"/>
                      <a:pt x="31088" y="25440"/>
                      <a:pt x="31085" y="25436"/>
                    </a:cubicBezTo>
                    <a:lnTo>
                      <a:pt x="31080" y="25425"/>
                    </a:lnTo>
                    <a:cubicBezTo>
                      <a:pt x="31068" y="25401"/>
                      <a:pt x="31056" y="25375"/>
                      <a:pt x="31044" y="25351"/>
                    </a:cubicBezTo>
                    <a:lnTo>
                      <a:pt x="31039" y="25342"/>
                    </a:lnTo>
                    <a:cubicBezTo>
                      <a:pt x="31036" y="25336"/>
                      <a:pt x="31033" y="25331"/>
                      <a:pt x="31030" y="25325"/>
                    </a:cubicBezTo>
                    <a:cubicBezTo>
                      <a:pt x="30971" y="25050"/>
                      <a:pt x="30859" y="24844"/>
                      <a:pt x="30793" y="24739"/>
                    </a:cubicBezTo>
                    <a:cubicBezTo>
                      <a:pt x="31012" y="24556"/>
                      <a:pt x="31295" y="24088"/>
                      <a:pt x="31250" y="23692"/>
                    </a:cubicBezTo>
                    <a:cubicBezTo>
                      <a:pt x="31200" y="23247"/>
                      <a:pt x="30703" y="22679"/>
                      <a:pt x="30650" y="22618"/>
                    </a:cubicBezTo>
                    <a:cubicBezTo>
                      <a:pt x="30647" y="22503"/>
                      <a:pt x="30594" y="20733"/>
                      <a:pt x="29860" y="16731"/>
                    </a:cubicBezTo>
                    <a:cubicBezTo>
                      <a:pt x="29838" y="16573"/>
                      <a:pt x="29823" y="16382"/>
                      <a:pt x="29805" y="16163"/>
                    </a:cubicBezTo>
                    <a:cubicBezTo>
                      <a:pt x="29737" y="15345"/>
                      <a:pt x="29635" y="14110"/>
                      <a:pt x="29155" y="12770"/>
                    </a:cubicBezTo>
                    <a:cubicBezTo>
                      <a:pt x="28890" y="12034"/>
                      <a:pt x="28537" y="11338"/>
                      <a:pt x="28106" y="10705"/>
                    </a:cubicBezTo>
                    <a:cubicBezTo>
                      <a:pt x="27598" y="9963"/>
                      <a:pt x="26966" y="9280"/>
                      <a:pt x="26227" y="8679"/>
                    </a:cubicBezTo>
                    <a:cubicBezTo>
                      <a:pt x="26089" y="8567"/>
                      <a:pt x="25923" y="8497"/>
                      <a:pt x="25747" y="8477"/>
                    </a:cubicBezTo>
                    <a:cubicBezTo>
                      <a:pt x="25588" y="8459"/>
                      <a:pt x="25394" y="8444"/>
                      <a:pt x="25199" y="8444"/>
                    </a:cubicBezTo>
                    <a:cubicBezTo>
                      <a:pt x="25023" y="8444"/>
                      <a:pt x="24846" y="8456"/>
                      <a:pt x="24693" y="8491"/>
                    </a:cubicBezTo>
                    <a:lnTo>
                      <a:pt x="24352" y="7961"/>
                    </a:lnTo>
                    <a:cubicBezTo>
                      <a:pt x="24349" y="7955"/>
                      <a:pt x="24343" y="7953"/>
                      <a:pt x="24337" y="7953"/>
                    </a:cubicBezTo>
                    <a:cubicBezTo>
                      <a:pt x="24264" y="7964"/>
                      <a:pt x="24193" y="7974"/>
                      <a:pt x="24123" y="7985"/>
                    </a:cubicBezTo>
                    <a:cubicBezTo>
                      <a:pt x="24123" y="7986"/>
                      <a:pt x="24122" y="7986"/>
                      <a:pt x="24122" y="7986"/>
                    </a:cubicBezTo>
                    <a:cubicBezTo>
                      <a:pt x="24084" y="7992"/>
                      <a:pt x="24048" y="7999"/>
                      <a:pt x="24011" y="8005"/>
                    </a:cubicBezTo>
                    <a:cubicBezTo>
                      <a:pt x="23817" y="7835"/>
                      <a:pt x="23337" y="7397"/>
                      <a:pt x="22895" y="6875"/>
                    </a:cubicBezTo>
                    <a:cubicBezTo>
                      <a:pt x="23040" y="6584"/>
                      <a:pt x="23005" y="6254"/>
                      <a:pt x="22924" y="6135"/>
                    </a:cubicBezTo>
                    <a:cubicBezTo>
                      <a:pt x="22774" y="5919"/>
                      <a:pt x="22674" y="5472"/>
                      <a:pt x="22781" y="5330"/>
                    </a:cubicBezTo>
                    <a:cubicBezTo>
                      <a:pt x="22963" y="5090"/>
                      <a:pt x="23539" y="4224"/>
                      <a:pt x="23340" y="3179"/>
                    </a:cubicBezTo>
                    <a:cubicBezTo>
                      <a:pt x="23319" y="3077"/>
                      <a:pt x="23296" y="2976"/>
                      <a:pt x="23272" y="2877"/>
                    </a:cubicBezTo>
                    <a:cubicBezTo>
                      <a:pt x="22963" y="1622"/>
                      <a:pt x="22489" y="779"/>
                      <a:pt x="21901" y="442"/>
                    </a:cubicBezTo>
                    <a:cubicBezTo>
                      <a:pt x="21703" y="328"/>
                      <a:pt x="21493" y="271"/>
                      <a:pt x="21273" y="271"/>
                    </a:cubicBezTo>
                    <a:cubicBezTo>
                      <a:pt x="21142" y="271"/>
                      <a:pt x="21008" y="291"/>
                      <a:pt x="20871" y="331"/>
                    </a:cubicBezTo>
                    <a:cubicBezTo>
                      <a:pt x="20206" y="111"/>
                      <a:pt x="19596" y="1"/>
                      <a:pt x="190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5"/>
              <p:cNvSpPr/>
              <p:nvPr/>
            </p:nvSpPr>
            <p:spPr>
              <a:xfrm>
                <a:off x="1947800" y="2258950"/>
                <a:ext cx="180175" cy="183400"/>
              </a:xfrm>
              <a:custGeom>
                <a:avLst/>
                <a:gdLst/>
                <a:ahLst/>
                <a:cxnLst/>
                <a:rect l="l" t="t" r="r" b="b"/>
                <a:pathLst>
                  <a:path w="7207" h="7336" extrusionOk="0">
                    <a:moveTo>
                      <a:pt x="2733" y="1"/>
                    </a:moveTo>
                    <a:cubicBezTo>
                      <a:pt x="947" y="1"/>
                      <a:pt x="197" y="1218"/>
                      <a:pt x="43" y="2426"/>
                    </a:cubicBezTo>
                    <a:cubicBezTo>
                      <a:pt x="1" y="2762"/>
                      <a:pt x="11" y="3048"/>
                      <a:pt x="51" y="3289"/>
                    </a:cubicBezTo>
                    <a:cubicBezTo>
                      <a:pt x="160" y="3966"/>
                      <a:pt x="494" y="4277"/>
                      <a:pt x="494" y="4277"/>
                    </a:cubicBezTo>
                    <a:cubicBezTo>
                      <a:pt x="592" y="4344"/>
                      <a:pt x="657" y="4365"/>
                      <a:pt x="787" y="4365"/>
                    </a:cubicBezTo>
                    <a:cubicBezTo>
                      <a:pt x="878" y="4365"/>
                      <a:pt x="1001" y="4355"/>
                      <a:pt x="1188" y="4343"/>
                    </a:cubicBezTo>
                    <a:cubicBezTo>
                      <a:pt x="1243" y="4340"/>
                      <a:pt x="1292" y="4337"/>
                      <a:pt x="1334" y="4337"/>
                    </a:cubicBezTo>
                    <a:cubicBezTo>
                      <a:pt x="1642" y="4337"/>
                      <a:pt x="1642" y="4456"/>
                      <a:pt x="1835" y="5081"/>
                    </a:cubicBezTo>
                    <a:cubicBezTo>
                      <a:pt x="1960" y="5484"/>
                      <a:pt x="2381" y="5571"/>
                      <a:pt x="2723" y="5571"/>
                    </a:cubicBezTo>
                    <a:cubicBezTo>
                      <a:pt x="2984" y="5571"/>
                      <a:pt x="3198" y="5520"/>
                      <a:pt x="3198" y="5520"/>
                    </a:cubicBezTo>
                    <a:cubicBezTo>
                      <a:pt x="3198" y="5466"/>
                      <a:pt x="3200" y="5411"/>
                      <a:pt x="3204" y="5355"/>
                    </a:cubicBezTo>
                    <a:cubicBezTo>
                      <a:pt x="3249" y="4803"/>
                      <a:pt x="3811" y="4481"/>
                      <a:pt x="4142" y="4481"/>
                    </a:cubicBezTo>
                    <a:cubicBezTo>
                      <a:pt x="4168" y="4481"/>
                      <a:pt x="4192" y="4483"/>
                      <a:pt x="4215" y="4487"/>
                    </a:cubicBezTo>
                    <a:cubicBezTo>
                      <a:pt x="4524" y="4540"/>
                      <a:pt x="4608" y="4941"/>
                      <a:pt x="4342" y="5656"/>
                    </a:cubicBezTo>
                    <a:cubicBezTo>
                      <a:pt x="4292" y="5788"/>
                      <a:pt x="4243" y="5902"/>
                      <a:pt x="4195" y="5999"/>
                    </a:cubicBezTo>
                    <a:cubicBezTo>
                      <a:pt x="4130" y="6128"/>
                      <a:pt x="4066" y="6226"/>
                      <a:pt x="4004" y="6300"/>
                    </a:cubicBezTo>
                    <a:cubicBezTo>
                      <a:pt x="4180" y="6711"/>
                      <a:pt x="4557" y="7220"/>
                      <a:pt x="5354" y="7318"/>
                    </a:cubicBezTo>
                    <a:cubicBezTo>
                      <a:pt x="5449" y="7330"/>
                      <a:pt x="5538" y="7335"/>
                      <a:pt x="5621" y="7335"/>
                    </a:cubicBezTo>
                    <a:cubicBezTo>
                      <a:pt x="6142" y="7335"/>
                      <a:pt x="6418" y="7116"/>
                      <a:pt x="6549" y="6861"/>
                    </a:cubicBezTo>
                    <a:cubicBezTo>
                      <a:pt x="6697" y="6573"/>
                      <a:pt x="6661" y="6241"/>
                      <a:pt x="6582" y="6129"/>
                    </a:cubicBezTo>
                    <a:lnTo>
                      <a:pt x="6584" y="6129"/>
                    </a:lnTo>
                    <a:cubicBezTo>
                      <a:pt x="6426" y="5900"/>
                      <a:pt x="6332" y="5449"/>
                      <a:pt x="6441" y="5304"/>
                    </a:cubicBezTo>
                    <a:cubicBezTo>
                      <a:pt x="6550" y="5160"/>
                      <a:pt x="7206" y="4269"/>
                      <a:pt x="6999" y="3165"/>
                    </a:cubicBezTo>
                    <a:cubicBezTo>
                      <a:pt x="6976" y="3063"/>
                      <a:pt x="6953" y="2963"/>
                      <a:pt x="6929" y="2865"/>
                    </a:cubicBezTo>
                    <a:cubicBezTo>
                      <a:pt x="6540" y="1282"/>
                      <a:pt x="5869" y="271"/>
                      <a:pt x="4946" y="271"/>
                    </a:cubicBezTo>
                    <a:cubicBezTo>
                      <a:pt x="4817" y="271"/>
                      <a:pt x="4683" y="291"/>
                      <a:pt x="4543" y="332"/>
                    </a:cubicBezTo>
                    <a:cubicBezTo>
                      <a:pt x="3847" y="101"/>
                      <a:pt x="3247" y="1"/>
                      <a:pt x="27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25"/>
              <p:cNvSpPr/>
              <p:nvPr/>
            </p:nvSpPr>
            <p:spPr>
              <a:xfrm>
                <a:off x="1947800" y="2258950"/>
                <a:ext cx="173225" cy="82225"/>
              </a:xfrm>
              <a:custGeom>
                <a:avLst/>
                <a:gdLst/>
                <a:ahLst/>
                <a:cxnLst/>
                <a:rect l="l" t="t" r="r" b="b"/>
                <a:pathLst>
                  <a:path w="6929" h="3289" extrusionOk="0">
                    <a:moveTo>
                      <a:pt x="2733" y="1"/>
                    </a:moveTo>
                    <a:cubicBezTo>
                      <a:pt x="947" y="1"/>
                      <a:pt x="197" y="1218"/>
                      <a:pt x="43" y="2426"/>
                    </a:cubicBezTo>
                    <a:cubicBezTo>
                      <a:pt x="1" y="2762"/>
                      <a:pt x="11" y="3048"/>
                      <a:pt x="51" y="3289"/>
                    </a:cubicBezTo>
                    <a:cubicBezTo>
                      <a:pt x="51" y="3289"/>
                      <a:pt x="282" y="1356"/>
                      <a:pt x="1991" y="965"/>
                    </a:cubicBezTo>
                    <a:lnTo>
                      <a:pt x="1991" y="965"/>
                    </a:lnTo>
                    <a:cubicBezTo>
                      <a:pt x="1356" y="1735"/>
                      <a:pt x="1582" y="2619"/>
                      <a:pt x="1582" y="2619"/>
                    </a:cubicBezTo>
                    <a:cubicBezTo>
                      <a:pt x="1582" y="2619"/>
                      <a:pt x="1973" y="1512"/>
                      <a:pt x="3015" y="1223"/>
                    </a:cubicBezTo>
                    <a:lnTo>
                      <a:pt x="3015" y="1223"/>
                    </a:lnTo>
                    <a:cubicBezTo>
                      <a:pt x="2776" y="1589"/>
                      <a:pt x="3110" y="2460"/>
                      <a:pt x="3110" y="2460"/>
                    </a:cubicBezTo>
                    <a:cubicBezTo>
                      <a:pt x="3110" y="2460"/>
                      <a:pt x="3453" y="1341"/>
                      <a:pt x="5429" y="1068"/>
                    </a:cubicBezTo>
                    <a:cubicBezTo>
                      <a:pt x="6418" y="1624"/>
                      <a:pt x="6918" y="2839"/>
                      <a:pt x="6929" y="2866"/>
                    </a:cubicBezTo>
                    <a:cubicBezTo>
                      <a:pt x="6929" y="2866"/>
                      <a:pt x="6929" y="2866"/>
                      <a:pt x="6929" y="2865"/>
                    </a:cubicBezTo>
                    <a:cubicBezTo>
                      <a:pt x="6540" y="1282"/>
                      <a:pt x="5869" y="271"/>
                      <a:pt x="4946" y="271"/>
                    </a:cubicBezTo>
                    <a:cubicBezTo>
                      <a:pt x="4817" y="271"/>
                      <a:pt x="4683" y="291"/>
                      <a:pt x="4543" y="332"/>
                    </a:cubicBezTo>
                    <a:cubicBezTo>
                      <a:pt x="3847" y="101"/>
                      <a:pt x="3247" y="1"/>
                      <a:pt x="2733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5"/>
              <p:cNvSpPr/>
              <p:nvPr/>
            </p:nvSpPr>
            <p:spPr>
              <a:xfrm>
                <a:off x="2027750" y="2370925"/>
                <a:ext cx="35275" cy="501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2007" extrusionOk="0">
                    <a:moveTo>
                      <a:pt x="946" y="1"/>
                    </a:moveTo>
                    <a:cubicBezTo>
                      <a:pt x="615" y="1"/>
                      <a:pt x="51" y="323"/>
                      <a:pt x="6" y="876"/>
                    </a:cubicBezTo>
                    <a:cubicBezTo>
                      <a:pt x="2" y="932"/>
                      <a:pt x="0" y="987"/>
                      <a:pt x="0" y="1041"/>
                    </a:cubicBezTo>
                    <a:cubicBezTo>
                      <a:pt x="3" y="1343"/>
                      <a:pt x="79" y="1602"/>
                      <a:pt x="176" y="1774"/>
                    </a:cubicBezTo>
                    <a:cubicBezTo>
                      <a:pt x="244" y="1897"/>
                      <a:pt x="321" y="1976"/>
                      <a:pt x="391" y="1994"/>
                    </a:cubicBezTo>
                    <a:cubicBezTo>
                      <a:pt x="421" y="2002"/>
                      <a:pt x="451" y="2007"/>
                      <a:pt x="481" y="2007"/>
                    </a:cubicBezTo>
                    <a:cubicBezTo>
                      <a:pt x="500" y="2007"/>
                      <a:pt x="519" y="2005"/>
                      <a:pt x="538" y="2001"/>
                    </a:cubicBezTo>
                    <a:cubicBezTo>
                      <a:pt x="626" y="1985"/>
                      <a:pt x="715" y="1929"/>
                      <a:pt x="806" y="1821"/>
                    </a:cubicBezTo>
                    <a:cubicBezTo>
                      <a:pt x="868" y="1747"/>
                      <a:pt x="932" y="1647"/>
                      <a:pt x="997" y="1520"/>
                    </a:cubicBezTo>
                    <a:cubicBezTo>
                      <a:pt x="1045" y="1423"/>
                      <a:pt x="1094" y="1309"/>
                      <a:pt x="1144" y="1177"/>
                    </a:cubicBezTo>
                    <a:cubicBezTo>
                      <a:pt x="1410" y="462"/>
                      <a:pt x="1326" y="61"/>
                      <a:pt x="1017" y="7"/>
                    </a:cubicBezTo>
                    <a:cubicBezTo>
                      <a:pt x="994" y="3"/>
                      <a:pt x="971" y="1"/>
                      <a:pt x="946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25"/>
              <p:cNvSpPr/>
              <p:nvPr/>
            </p:nvSpPr>
            <p:spPr>
              <a:xfrm>
                <a:off x="2033450" y="2377150"/>
                <a:ext cx="16575" cy="40500"/>
              </a:xfrm>
              <a:custGeom>
                <a:avLst/>
                <a:gdLst/>
                <a:ahLst/>
                <a:cxnLst/>
                <a:rect l="l" t="t" r="r" b="b"/>
                <a:pathLst>
                  <a:path w="663" h="1620" extrusionOk="0">
                    <a:moveTo>
                      <a:pt x="645" y="0"/>
                    </a:moveTo>
                    <a:cubicBezTo>
                      <a:pt x="643" y="0"/>
                      <a:pt x="641" y="1"/>
                      <a:pt x="639" y="1"/>
                    </a:cubicBezTo>
                    <a:cubicBezTo>
                      <a:pt x="1" y="298"/>
                      <a:pt x="75" y="647"/>
                      <a:pt x="136" y="927"/>
                    </a:cubicBezTo>
                    <a:cubicBezTo>
                      <a:pt x="149" y="992"/>
                      <a:pt x="163" y="1054"/>
                      <a:pt x="166" y="1112"/>
                    </a:cubicBezTo>
                    <a:cubicBezTo>
                      <a:pt x="166" y="1116"/>
                      <a:pt x="168" y="1121"/>
                      <a:pt x="171" y="1122"/>
                    </a:cubicBezTo>
                    <a:cubicBezTo>
                      <a:pt x="174" y="1125"/>
                      <a:pt x="178" y="1127"/>
                      <a:pt x="183" y="1127"/>
                    </a:cubicBezTo>
                    <a:cubicBezTo>
                      <a:pt x="189" y="1126"/>
                      <a:pt x="195" y="1126"/>
                      <a:pt x="200" y="1126"/>
                    </a:cubicBezTo>
                    <a:cubicBezTo>
                      <a:pt x="244" y="1126"/>
                      <a:pt x="273" y="1141"/>
                      <a:pt x="281" y="1171"/>
                    </a:cubicBezTo>
                    <a:cubicBezTo>
                      <a:pt x="298" y="1224"/>
                      <a:pt x="252" y="1318"/>
                      <a:pt x="149" y="1377"/>
                    </a:cubicBezTo>
                    <a:cubicBezTo>
                      <a:pt x="143" y="1381"/>
                      <a:pt x="140" y="1389"/>
                      <a:pt x="143" y="1396"/>
                    </a:cubicBezTo>
                    <a:cubicBezTo>
                      <a:pt x="208" y="1554"/>
                      <a:pt x="322" y="1615"/>
                      <a:pt x="327" y="1616"/>
                    </a:cubicBezTo>
                    <a:cubicBezTo>
                      <a:pt x="328" y="1618"/>
                      <a:pt x="331" y="1619"/>
                      <a:pt x="334" y="1619"/>
                    </a:cubicBezTo>
                    <a:cubicBezTo>
                      <a:pt x="339" y="1619"/>
                      <a:pt x="345" y="1615"/>
                      <a:pt x="348" y="1610"/>
                    </a:cubicBezTo>
                    <a:cubicBezTo>
                      <a:pt x="351" y="1602"/>
                      <a:pt x="348" y="1592"/>
                      <a:pt x="340" y="1589"/>
                    </a:cubicBezTo>
                    <a:cubicBezTo>
                      <a:pt x="340" y="1589"/>
                      <a:pt x="239" y="1534"/>
                      <a:pt x="177" y="1396"/>
                    </a:cubicBezTo>
                    <a:cubicBezTo>
                      <a:pt x="275" y="1334"/>
                      <a:pt x="334" y="1233"/>
                      <a:pt x="311" y="1162"/>
                    </a:cubicBezTo>
                    <a:cubicBezTo>
                      <a:pt x="298" y="1119"/>
                      <a:pt x="258" y="1095"/>
                      <a:pt x="201" y="1095"/>
                    </a:cubicBezTo>
                    <a:cubicBezTo>
                      <a:pt x="200" y="1095"/>
                      <a:pt x="198" y="1095"/>
                      <a:pt x="196" y="1095"/>
                    </a:cubicBezTo>
                    <a:cubicBezTo>
                      <a:pt x="192" y="1039"/>
                      <a:pt x="180" y="981"/>
                      <a:pt x="166" y="919"/>
                    </a:cubicBezTo>
                    <a:cubicBezTo>
                      <a:pt x="105" y="638"/>
                      <a:pt x="37" y="316"/>
                      <a:pt x="652" y="30"/>
                    </a:cubicBezTo>
                    <a:cubicBezTo>
                      <a:pt x="660" y="27"/>
                      <a:pt x="663" y="17"/>
                      <a:pt x="660" y="9"/>
                    </a:cubicBezTo>
                    <a:cubicBezTo>
                      <a:pt x="656" y="3"/>
                      <a:pt x="651" y="0"/>
                      <a:pt x="645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25"/>
              <p:cNvSpPr/>
              <p:nvPr/>
            </p:nvSpPr>
            <p:spPr>
              <a:xfrm>
                <a:off x="1955725" y="2365850"/>
                <a:ext cx="86100" cy="124475"/>
              </a:xfrm>
              <a:custGeom>
                <a:avLst/>
                <a:gdLst/>
                <a:ahLst/>
                <a:cxnLst/>
                <a:rect l="l" t="t" r="r" b="b"/>
                <a:pathLst>
                  <a:path w="3444" h="4979" extrusionOk="0">
                    <a:moveTo>
                      <a:pt x="177" y="1"/>
                    </a:moveTo>
                    <a:cubicBezTo>
                      <a:pt x="177" y="1"/>
                      <a:pt x="176" y="90"/>
                      <a:pt x="176" y="246"/>
                    </a:cubicBezTo>
                    <a:cubicBezTo>
                      <a:pt x="177" y="678"/>
                      <a:pt x="202" y="1617"/>
                      <a:pt x="364" y="2545"/>
                    </a:cubicBezTo>
                    <a:cubicBezTo>
                      <a:pt x="252" y="2514"/>
                      <a:pt x="174" y="2501"/>
                      <a:pt x="120" y="2501"/>
                    </a:cubicBezTo>
                    <a:cubicBezTo>
                      <a:pt x="1" y="2501"/>
                      <a:pt x="3" y="2565"/>
                      <a:pt x="35" y="2633"/>
                    </a:cubicBezTo>
                    <a:cubicBezTo>
                      <a:pt x="82" y="2732"/>
                      <a:pt x="486" y="3010"/>
                      <a:pt x="486" y="3010"/>
                    </a:cubicBezTo>
                    <a:cubicBezTo>
                      <a:pt x="486" y="3010"/>
                      <a:pt x="620" y="3877"/>
                      <a:pt x="853" y="4576"/>
                    </a:cubicBezTo>
                    <a:cubicBezTo>
                      <a:pt x="920" y="4778"/>
                      <a:pt x="1094" y="4926"/>
                      <a:pt x="1304" y="4957"/>
                    </a:cubicBezTo>
                    <a:cubicBezTo>
                      <a:pt x="1407" y="4973"/>
                      <a:pt x="1514" y="4978"/>
                      <a:pt x="1610" y="4978"/>
                    </a:cubicBezTo>
                    <a:cubicBezTo>
                      <a:pt x="1622" y="4978"/>
                      <a:pt x="1635" y="4978"/>
                      <a:pt x="1647" y="4978"/>
                    </a:cubicBezTo>
                    <a:cubicBezTo>
                      <a:pt x="1665" y="4978"/>
                      <a:pt x="1682" y="4978"/>
                      <a:pt x="1698" y="4976"/>
                    </a:cubicBezTo>
                    <a:cubicBezTo>
                      <a:pt x="1866" y="4964"/>
                      <a:pt x="2027" y="4896"/>
                      <a:pt x="2153" y="4782"/>
                    </a:cubicBezTo>
                    <a:cubicBezTo>
                      <a:pt x="2407" y="4554"/>
                      <a:pt x="2855" y="4158"/>
                      <a:pt x="3172" y="3913"/>
                    </a:cubicBezTo>
                    <a:cubicBezTo>
                      <a:pt x="3263" y="3843"/>
                      <a:pt x="3334" y="3752"/>
                      <a:pt x="3380" y="3649"/>
                    </a:cubicBezTo>
                    <a:cubicBezTo>
                      <a:pt x="3408" y="3583"/>
                      <a:pt x="3428" y="3510"/>
                      <a:pt x="3434" y="3437"/>
                    </a:cubicBezTo>
                    <a:cubicBezTo>
                      <a:pt x="3436" y="3421"/>
                      <a:pt x="3436" y="3404"/>
                      <a:pt x="3437" y="3387"/>
                    </a:cubicBezTo>
                    <a:cubicBezTo>
                      <a:pt x="3443" y="2950"/>
                      <a:pt x="3430" y="2474"/>
                      <a:pt x="3419" y="2203"/>
                    </a:cubicBezTo>
                    <a:cubicBezTo>
                      <a:pt x="3399" y="2207"/>
                      <a:pt x="3378" y="2209"/>
                      <a:pt x="3358" y="2209"/>
                    </a:cubicBezTo>
                    <a:cubicBezTo>
                      <a:pt x="3329" y="2209"/>
                      <a:pt x="3301" y="2205"/>
                      <a:pt x="3272" y="2197"/>
                    </a:cubicBezTo>
                    <a:cubicBezTo>
                      <a:pt x="3204" y="2177"/>
                      <a:pt x="3125" y="2098"/>
                      <a:pt x="3057" y="1977"/>
                    </a:cubicBezTo>
                    <a:cubicBezTo>
                      <a:pt x="3007" y="1886"/>
                      <a:pt x="2961" y="1774"/>
                      <a:pt x="2931" y="1644"/>
                    </a:cubicBezTo>
                    <a:cubicBezTo>
                      <a:pt x="2901" y="1524"/>
                      <a:pt x="2883" y="1388"/>
                      <a:pt x="2881" y="1243"/>
                    </a:cubicBezTo>
                    <a:cubicBezTo>
                      <a:pt x="2881" y="1243"/>
                      <a:pt x="2666" y="1294"/>
                      <a:pt x="2404" y="1294"/>
                    </a:cubicBezTo>
                    <a:cubicBezTo>
                      <a:pt x="2062" y="1294"/>
                      <a:pt x="1642" y="1207"/>
                      <a:pt x="1518" y="805"/>
                    </a:cubicBezTo>
                    <a:cubicBezTo>
                      <a:pt x="1325" y="180"/>
                      <a:pt x="1325" y="61"/>
                      <a:pt x="1018" y="61"/>
                    </a:cubicBezTo>
                    <a:cubicBezTo>
                      <a:pt x="975" y="61"/>
                      <a:pt x="927" y="64"/>
                      <a:pt x="871" y="67"/>
                    </a:cubicBezTo>
                    <a:cubicBezTo>
                      <a:pt x="685" y="78"/>
                      <a:pt x="562" y="88"/>
                      <a:pt x="472" y="88"/>
                    </a:cubicBezTo>
                    <a:cubicBezTo>
                      <a:pt x="341" y="88"/>
                      <a:pt x="276" y="68"/>
                      <a:pt x="177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25"/>
              <p:cNvSpPr/>
              <p:nvPr/>
            </p:nvSpPr>
            <p:spPr>
              <a:xfrm>
                <a:off x="2087500" y="2339450"/>
                <a:ext cx="38825" cy="71725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2869" extrusionOk="0">
                    <a:moveTo>
                      <a:pt x="1420" y="1"/>
                    </a:moveTo>
                    <a:cubicBezTo>
                      <a:pt x="1415" y="1"/>
                      <a:pt x="1412" y="4"/>
                      <a:pt x="1412" y="8"/>
                    </a:cubicBezTo>
                    <a:cubicBezTo>
                      <a:pt x="1414" y="17"/>
                      <a:pt x="1415" y="33"/>
                      <a:pt x="1417" y="51"/>
                    </a:cubicBezTo>
                    <a:cubicBezTo>
                      <a:pt x="1536" y="1152"/>
                      <a:pt x="1035" y="2147"/>
                      <a:pt x="5" y="2853"/>
                    </a:cubicBezTo>
                    <a:cubicBezTo>
                      <a:pt x="2" y="2856"/>
                      <a:pt x="0" y="2861"/>
                      <a:pt x="3" y="2865"/>
                    </a:cubicBezTo>
                    <a:cubicBezTo>
                      <a:pt x="5" y="2867"/>
                      <a:pt x="8" y="2868"/>
                      <a:pt x="9" y="2868"/>
                    </a:cubicBezTo>
                    <a:cubicBezTo>
                      <a:pt x="11" y="2868"/>
                      <a:pt x="13" y="2868"/>
                      <a:pt x="14" y="2867"/>
                    </a:cubicBezTo>
                    <a:cubicBezTo>
                      <a:pt x="1049" y="2158"/>
                      <a:pt x="1553" y="1157"/>
                      <a:pt x="1433" y="49"/>
                    </a:cubicBezTo>
                    <a:cubicBezTo>
                      <a:pt x="1430" y="31"/>
                      <a:pt x="1429" y="17"/>
                      <a:pt x="1429" y="8"/>
                    </a:cubicBezTo>
                    <a:cubicBezTo>
                      <a:pt x="1429" y="4"/>
                      <a:pt x="1424" y="1"/>
                      <a:pt x="14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25"/>
              <p:cNvSpPr/>
              <p:nvPr/>
            </p:nvSpPr>
            <p:spPr>
              <a:xfrm>
                <a:off x="2029475" y="2265575"/>
                <a:ext cx="47225" cy="22700"/>
              </a:xfrm>
              <a:custGeom>
                <a:avLst/>
                <a:gdLst/>
                <a:ahLst/>
                <a:cxnLst/>
                <a:rect l="l" t="t" r="r" b="b"/>
                <a:pathLst>
                  <a:path w="1889" h="908" extrusionOk="0">
                    <a:moveTo>
                      <a:pt x="1685" y="0"/>
                    </a:moveTo>
                    <a:cubicBezTo>
                      <a:pt x="1244" y="0"/>
                      <a:pt x="842" y="210"/>
                      <a:pt x="567" y="399"/>
                    </a:cubicBezTo>
                    <a:cubicBezTo>
                      <a:pt x="228" y="635"/>
                      <a:pt x="7" y="893"/>
                      <a:pt x="4" y="894"/>
                    </a:cubicBezTo>
                    <a:cubicBezTo>
                      <a:pt x="1" y="899"/>
                      <a:pt x="1" y="903"/>
                      <a:pt x="5" y="906"/>
                    </a:cubicBezTo>
                    <a:cubicBezTo>
                      <a:pt x="7" y="908"/>
                      <a:pt x="8" y="908"/>
                      <a:pt x="10" y="908"/>
                    </a:cubicBezTo>
                    <a:cubicBezTo>
                      <a:pt x="11" y="908"/>
                      <a:pt x="14" y="906"/>
                      <a:pt x="16" y="905"/>
                    </a:cubicBezTo>
                    <a:cubicBezTo>
                      <a:pt x="24" y="895"/>
                      <a:pt x="786" y="17"/>
                      <a:pt x="1683" y="17"/>
                    </a:cubicBezTo>
                    <a:cubicBezTo>
                      <a:pt x="1748" y="17"/>
                      <a:pt x="1813" y="21"/>
                      <a:pt x="1879" y="31"/>
                    </a:cubicBezTo>
                    <a:cubicBezTo>
                      <a:pt x="1884" y="31"/>
                      <a:pt x="1887" y="28"/>
                      <a:pt x="1888" y="23"/>
                    </a:cubicBezTo>
                    <a:cubicBezTo>
                      <a:pt x="1888" y="19"/>
                      <a:pt x="1885" y="16"/>
                      <a:pt x="1881" y="14"/>
                    </a:cubicBezTo>
                    <a:cubicBezTo>
                      <a:pt x="1815" y="5"/>
                      <a:pt x="1750" y="0"/>
                      <a:pt x="16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25"/>
              <p:cNvSpPr/>
              <p:nvPr/>
            </p:nvSpPr>
            <p:spPr>
              <a:xfrm>
                <a:off x="1964400" y="2382675"/>
                <a:ext cx="2900" cy="17575"/>
              </a:xfrm>
              <a:custGeom>
                <a:avLst/>
                <a:gdLst/>
                <a:ahLst/>
                <a:cxnLst/>
                <a:rect l="l" t="t" r="r" b="b"/>
                <a:pathLst>
                  <a:path w="116" h="703" extrusionOk="0">
                    <a:moveTo>
                      <a:pt x="55" y="0"/>
                    </a:moveTo>
                    <a:cubicBezTo>
                      <a:pt x="23" y="0"/>
                      <a:pt x="0" y="158"/>
                      <a:pt x="2" y="353"/>
                    </a:cubicBezTo>
                    <a:cubicBezTo>
                      <a:pt x="3" y="546"/>
                      <a:pt x="30" y="703"/>
                      <a:pt x="60" y="703"/>
                    </a:cubicBezTo>
                    <a:cubicBezTo>
                      <a:pt x="60" y="703"/>
                      <a:pt x="61" y="703"/>
                      <a:pt x="61" y="703"/>
                    </a:cubicBezTo>
                    <a:cubicBezTo>
                      <a:pt x="92" y="703"/>
                      <a:pt x="115" y="545"/>
                      <a:pt x="114" y="351"/>
                    </a:cubicBezTo>
                    <a:cubicBezTo>
                      <a:pt x="112" y="158"/>
                      <a:pt x="86" y="0"/>
                      <a:pt x="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25"/>
              <p:cNvSpPr/>
              <p:nvPr/>
            </p:nvSpPr>
            <p:spPr>
              <a:xfrm>
                <a:off x="1974375" y="2454300"/>
                <a:ext cx="15725" cy="950"/>
              </a:xfrm>
              <a:custGeom>
                <a:avLst/>
                <a:gdLst/>
                <a:ahLst/>
                <a:cxnLst/>
                <a:rect l="l" t="t" r="r" b="b"/>
                <a:pathLst>
                  <a:path w="629" h="38" extrusionOk="0">
                    <a:moveTo>
                      <a:pt x="613" y="1"/>
                    </a:moveTo>
                    <a:lnTo>
                      <a:pt x="16" y="5"/>
                    </a:lnTo>
                    <a:cubicBezTo>
                      <a:pt x="7" y="5"/>
                      <a:pt x="1" y="13"/>
                      <a:pt x="1" y="22"/>
                    </a:cubicBezTo>
                    <a:cubicBezTo>
                      <a:pt x="1" y="31"/>
                      <a:pt x="9" y="37"/>
                      <a:pt x="16" y="37"/>
                    </a:cubicBezTo>
                    <a:lnTo>
                      <a:pt x="613" y="33"/>
                    </a:lnTo>
                    <a:cubicBezTo>
                      <a:pt x="620" y="33"/>
                      <a:pt x="628" y="25"/>
                      <a:pt x="628" y="16"/>
                    </a:cubicBezTo>
                    <a:cubicBezTo>
                      <a:pt x="628" y="8"/>
                      <a:pt x="620" y="1"/>
                      <a:pt x="613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25"/>
              <p:cNvSpPr/>
              <p:nvPr/>
            </p:nvSpPr>
            <p:spPr>
              <a:xfrm>
                <a:off x="1977125" y="2460850"/>
                <a:ext cx="5800" cy="1927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771" extrusionOk="0">
                    <a:moveTo>
                      <a:pt x="192" y="1"/>
                    </a:moveTo>
                    <a:lnTo>
                      <a:pt x="17" y="2"/>
                    </a:lnTo>
                    <a:cubicBezTo>
                      <a:pt x="12" y="2"/>
                      <a:pt x="8" y="5"/>
                      <a:pt x="5" y="9"/>
                    </a:cubicBezTo>
                    <a:cubicBezTo>
                      <a:pt x="2" y="12"/>
                      <a:pt x="0" y="16"/>
                      <a:pt x="0" y="21"/>
                    </a:cubicBezTo>
                    <a:cubicBezTo>
                      <a:pt x="3" y="42"/>
                      <a:pt x="74" y="546"/>
                      <a:pt x="200" y="763"/>
                    </a:cubicBezTo>
                    <a:cubicBezTo>
                      <a:pt x="203" y="767"/>
                      <a:pt x="208" y="770"/>
                      <a:pt x="214" y="770"/>
                    </a:cubicBezTo>
                    <a:cubicBezTo>
                      <a:pt x="217" y="770"/>
                      <a:pt x="218" y="769"/>
                      <a:pt x="221" y="767"/>
                    </a:cubicBezTo>
                    <a:cubicBezTo>
                      <a:pt x="229" y="763"/>
                      <a:pt x="232" y="754"/>
                      <a:pt x="227" y="746"/>
                    </a:cubicBezTo>
                    <a:cubicBezTo>
                      <a:pt x="117" y="558"/>
                      <a:pt x="48" y="128"/>
                      <a:pt x="35" y="34"/>
                    </a:cubicBezTo>
                    <a:lnTo>
                      <a:pt x="192" y="33"/>
                    </a:lnTo>
                    <a:cubicBezTo>
                      <a:pt x="201" y="33"/>
                      <a:pt x="208" y="27"/>
                      <a:pt x="208" y="18"/>
                    </a:cubicBezTo>
                    <a:cubicBezTo>
                      <a:pt x="208" y="9"/>
                      <a:pt x="200" y="1"/>
                      <a:pt x="192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25"/>
              <p:cNvSpPr/>
              <p:nvPr/>
            </p:nvSpPr>
            <p:spPr>
              <a:xfrm>
                <a:off x="2040200" y="2416450"/>
                <a:ext cx="101350" cy="75150"/>
              </a:xfrm>
              <a:custGeom>
                <a:avLst/>
                <a:gdLst/>
                <a:ahLst/>
                <a:cxnLst/>
                <a:rect l="l" t="t" r="r" b="b"/>
                <a:pathLst>
                  <a:path w="4054" h="3006" extrusionOk="0">
                    <a:moveTo>
                      <a:pt x="310" y="0"/>
                    </a:moveTo>
                    <a:cubicBezTo>
                      <a:pt x="217" y="108"/>
                      <a:pt x="128" y="164"/>
                      <a:pt x="41" y="180"/>
                    </a:cubicBezTo>
                    <a:cubicBezTo>
                      <a:pt x="51" y="450"/>
                      <a:pt x="64" y="926"/>
                      <a:pt x="58" y="1363"/>
                    </a:cubicBezTo>
                    <a:cubicBezTo>
                      <a:pt x="58" y="1380"/>
                      <a:pt x="57" y="1397"/>
                      <a:pt x="55" y="1413"/>
                    </a:cubicBezTo>
                    <a:cubicBezTo>
                      <a:pt x="49" y="1486"/>
                      <a:pt x="29" y="1559"/>
                      <a:pt x="1" y="1625"/>
                    </a:cubicBezTo>
                    <a:cubicBezTo>
                      <a:pt x="29" y="1680"/>
                      <a:pt x="46" y="1712"/>
                      <a:pt x="46" y="1712"/>
                    </a:cubicBezTo>
                    <a:cubicBezTo>
                      <a:pt x="46" y="1712"/>
                      <a:pt x="154" y="1853"/>
                      <a:pt x="284" y="2062"/>
                    </a:cubicBezTo>
                    <a:cubicBezTo>
                      <a:pt x="441" y="2315"/>
                      <a:pt x="632" y="2669"/>
                      <a:pt x="708" y="3005"/>
                    </a:cubicBezTo>
                    <a:cubicBezTo>
                      <a:pt x="1234" y="2686"/>
                      <a:pt x="2465" y="2025"/>
                      <a:pt x="4054" y="1766"/>
                    </a:cubicBezTo>
                    <a:cubicBezTo>
                      <a:pt x="4054" y="1766"/>
                      <a:pt x="4030" y="1747"/>
                      <a:pt x="3986" y="1707"/>
                    </a:cubicBezTo>
                    <a:cubicBezTo>
                      <a:pt x="3807" y="1551"/>
                      <a:pt x="3307" y="1098"/>
                      <a:pt x="2853" y="561"/>
                    </a:cubicBezTo>
                    <a:cubicBezTo>
                      <a:pt x="2722" y="816"/>
                      <a:pt x="2446" y="1035"/>
                      <a:pt x="1925" y="1035"/>
                    </a:cubicBezTo>
                    <a:cubicBezTo>
                      <a:pt x="1842" y="1035"/>
                      <a:pt x="1753" y="1030"/>
                      <a:pt x="1658" y="1018"/>
                    </a:cubicBezTo>
                    <a:cubicBezTo>
                      <a:pt x="1402" y="986"/>
                      <a:pt x="1190" y="912"/>
                      <a:pt x="1012" y="812"/>
                    </a:cubicBezTo>
                    <a:cubicBezTo>
                      <a:pt x="640" y="602"/>
                      <a:pt x="428" y="279"/>
                      <a:pt x="310" y="0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25"/>
              <p:cNvSpPr/>
              <p:nvPr/>
            </p:nvSpPr>
            <p:spPr>
              <a:xfrm>
                <a:off x="1998175" y="2457075"/>
                <a:ext cx="49125" cy="33225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1329" extrusionOk="0">
                    <a:moveTo>
                      <a:pt x="1682" y="0"/>
                    </a:moveTo>
                    <a:cubicBezTo>
                      <a:pt x="1636" y="103"/>
                      <a:pt x="1565" y="194"/>
                      <a:pt x="1474" y="264"/>
                    </a:cubicBezTo>
                    <a:cubicBezTo>
                      <a:pt x="1157" y="509"/>
                      <a:pt x="709" y="905"/>
                      <a:pt x="455" y="1133"/>
                    </a:cubicBezTo>
                    <a:cubicBezTo>
                      <a:pt x="329" y="1247"/>
                      <a:pt x="168" y="1315"/>
                      <a:pt x="0" y="1327"/>
                    </a:cubicBezTo>
                    <a:cubicBezTo>
                      <a:pt x="2" y="1329"/>
                      <a:pt x="2" y="1329"/>
                      <a:pt x="2" y="1329"/>
                    </a:cubicBezTo>
                    <a:lnTo>
                      <a:pt x="217" y="1327"/>
                    </a:lnTo>
                    <a:cubicBezTo>
                      <a:pt x="368" y="1326"/>
                      <a:pt x="517" y="1285"/>
                      <a:pt x="647" y="1209"/>
                    </a:cubicBezTo>
                    <a:lnTo>
                      <a:pt x="1965" y="437"/>
                    </a:lnTo>
                    <a:cubicBezTo>
                      <a:pt x="1835" y="228"/>
                      <a:pt x="1727" y="87"/>
                      <a:pt x="1727" y="87"/>
                    </a:cubicBezTo>
                    <a:cubicBezTo>
                      <a:pt x="1727" y="87"/>
                      <a:pt x="1710" y="55"/>
                      <a:pt x="1682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25"/>
              <p:cNvSpPr/>
              <p:nvPr/>
            </p:nvSpPr>
            <p:spPr>
              <a:xfrm>
                <a:off x="2065500" y="2430450"/>
                <a:ext cx="74350" cy="28700"/>
              </a:xfrm>
              <a:custGeom>
                <a:avLst/>
                <a:gdLst/>
                <a:ahLst/>
                <a:cxnLst/>
                <a:rect l="l" t="t" r="r" b="b"/>
                <a:pathLst>
                  <a:path w="2974" h="1148" extrusionOk="0">
                    <a:moveTo>
                      <a:pt x="1841" y="1"/>
                    </a:moveTo>
                    <a:cubicBezTo>
                      <a:pt x="1710" y="256"/>
                      <a:pt x="1434" y="475"/>
                      <a:pt x="913" y="475"/>
                    </a:cubicBezTo>
                    <a:cubicBezTo>
                      <a:pt x="830" y="475"/>
                      <a:pt x="741" y="470"/>
                      <a:pt x="646" y="458"/>
                    </a:cubicBezTo>
                    <a:cubicBezTo>
                      <a:pt x="390" y="426"/>
                      <a:pt x="176" y="352"/>
                      <a:pt x="0" y="252"/>
                    </a:cubicBezTo>
                    <a:lnTo>
                      <a:pt x="0" y="252"/>
                    </a:lnTo>
                    <a:cubicBezTo>
                      <a:pt x="0" y="252"/>
                      <a:pt x="828" y="1131"/>
                      <a:pt x="2974" y="1147"/>
                    </a:cubicBezTo>
                    <a:cubicBezTo>
                      <a:pt x="2795" y="991"/>
                      <a:pt x="2294" y="538"/>
                      <a:pt x="1841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25"/>
              <p:cNvSpPr/>
              <p:nvPr/>
            </p:nvSpPr>
            <p:spPr>
              <a:xfrm>
                <a:off x="2045625" y="2442575"/>
                <a:ext cx="23125" cy="40000"/>
              </a:xfrm>
              <a:custGeom>
                <a:avLst/>
                <a:gdLst/>
                <a:ahLst/>
                <a:cxnLst/>
                <a:rect l="l" t="t" r="r" b="b"/>
                <a:pathLst>
                  <a:path w="925" h="1600" extrusionOk="0">
                    <a:moveTo>
                      <a:pt x="12" y="0"/>
                    </a:moveTo>
                    <a:lnTo>
                      <a:pt x="0" y="9"/>
                    </a:lnTo>
                    <a:cubicBezTo>
                      <a:pt x="6" y="17"/>
                      <a:pt x="611" y="780"/>
                      <a:pt x="909" y="1600"/>
                    </a:cubicBezTo>
                    <a:lnTo>
                      <a:pt x="924" y="1595"/>
                    </a:lnTo>
                    <a:cubicBezTo>
                      <a:pt x="626" y="773"/>
                      <a:pt x="18" y="8"/>
                      <a:pt x="12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25"/>
              <p:cNvSpPr/>
              <p:nvPr/>
            </p:nvSpPr>
            <p:spPr>
              <a:xfrm>
                <a:off x="2027675" y="2399375"/>
                <a:ext cx="14375" cy="56175"/>
              </a:xfrm>
              <a:custGeom>
                <a:avLst/>
                <a:gdLst/>
                <a:ahLst/>
                <a:cxnLst/>
                <a:rect l="l" t="t" r="r" b="b"/>
                <a:pathLst>
                  <a:path w="575" h="2247" extrusionOk="0">
                    <a:moveTo>
                      <a:pt x="0" y="0"/>
                    </a:moveTo>
                    <a:cubicBezTo>
                      <a:pt x="14" y="239"/>
                      <a:pt x="76" y="467"/>
                      <a:pt x="173" y="641"/>
                    </a:cubicBezTo>
                    <a:cubicBezTo>
                      <a:pt x="241" y="762"/>
                      <a:pt x="321" y="844"/>
                      <a:pt x="392" y="863"/>
                    </a:cubicBezTo>
                    <a:cubicBezTo>
                      <a:pt x="423" y="872"/>
                      <a:pt x="453" y="877"/>
                      <a:pt x="484" y="877"/>
                    </a:cubicBezTo>
                    <a:cubicBezTo>
                      <a:pt x="501" y="877"/>
                      <a:pt x="518" y="875"/>
                      <a:pt x="535" y="873"/>
                    </a:cubicBezTo>
                    <a:cubicBezTo>
                      <a:pt x="544" y="1122"/>
                      <a:pt x="558" y="1601"/>
                      <a:pt x="550" y="2046"/>
                    </a:cubicBezTo>
                    <a:cubicBezTo>
                      <a:pt x="550" y="2065"/>
                      <a:pt x="550" y="2081"/>
                      <a:pt x="548" y="2095"/>
                    </a:cubicBezTo>
                    <a:cubicBezTo>
                      <a:pt x="544" y="2145"/>
                      <a:pt x="533" y="2195"/>
                      <a:pt x="518" y="2242"/>
                    </a:cubicBezTo>
                    <a:lnTo>
                      <a:pt x="533" y="2246"/>
                    </a:lnTo>
                    <a:cubicBezTo>
                      <a:pt x="548" y="2198"/>
                      <a:pt x="559" y="2148"/>
                      <a:pt x="564" y="2096"/>
                    </a:cubicBezTo>
                    <a:cubicBezTo>
                      <a:pt x="565" y="2081"/>
                      <a:pt x="567" y="2066"/>
                      <a:pt x="567" y="2048"/>
                    </a:cubicBezTo>
                    <a:cubicBezTo>
                      <a:pt x="574" y="1595"/>
                      <a:pt x="559" y="1110"/>
                      <a:pt x="550" y="863"/>
                    </a:cubicBezTo>
                    <a:lnTo>
                      <a:pt x="550" y="853"/>
                    </a:lnTo>
                    <a:lnTo>
                      <a:pt x="541" y="856"/>
                    </a:lnTo>
                    <a:cubicBezTo>
                      <a:pt x="522" y="859"/>
                      <a:pt x="504" y="861"/>
                      <a:pt x="486" y="861"/>
                    </a:cubicBezTo>
                    <a:cubicBezTo>
                      <a:pt x="456" y="861"/>
                      <a:pt x="427" y="857"/>
                      <a:pt x="397" y="848"/>
                    </a:cubicBezTo>
                    <a:cubicBezTo>
                      <a:pt x="329" y="830"/>
                      <a:pt x="252" y="751"/>
                      <a:pt x="186" y="633"/>
                    </a:cubicBezTo>
                    <a:cubicBezTo>
                      <a:pt x="91" y="462"/>
                      <a:pt x="30" y="236"/>
                      <a:pt x="15" y="0"/>
                    </a:cubicBezTo>
                    <a:close/>
                  </a:path>
                </a:pathLst>
              </a:custGeom>
              <a:solidFill>
                <a:srgbClr val="312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25"/>
              <p:cNvSpPr/>
              <p:nvPr/>
            </p:nvSpPr>
            <p:spPr>
              <a:xfrm>
                <a:off x="1960100" y="2365850"/>
                <a:ext cx="68925" cy="41500"/>
              </a:xfrm>
              <a:custGeom>
                <a:avLst/>
                <a:gdLst/>
                <a:ahLst/>
                <a:cxnLst/>
                <a:rect l="l" t="t" r="r" b="b"/>
                <a:pathLst>
                  <a:path w="2757" h="1660" extrusionOk="0">
                    <a:moveTo>
                      <a:pt x="2" y="1"/>
                    </a:moveTo>
                    <a:cubicBezTo>
                      <a:pt x="2" y="1"/>
                      <a:pt x="1" y="90"/>
                      <a:pt x="1" y="246"/>
                    </a:cubicBezTo>
                    <a:cubicBezTo>
                      <a:pt x="35" y="245"/>
                      <a:pt x="85" y="243"/>
                      <a:pt x="145" y="243"/>
                    </a:cubicBezTo>
                    <a:cubicBezTo>
                      <a:pt x="423" y="243"/>
                      <a:pt x="919" y="274"/>
                      <a:pt x="1032" y="490"/>
                    </a:cubicBezTo>
                    <a:cubicBezTo>
                      <a:pt x="1179" y="767"/>
                      <a:pt x="1026" y="1660"/>
                      <a:pt x="2430" y="1660"/>
                    </a:cubicBezTo>
                    <a:cubicBezTo>
                      <a:pt x="2530" y="1660"/>
                      <a:pt x="2639" y="1655"/>
                      <a:pt x="2756" y="1646"/>
                    </a:cubicBezTo>
                    <a:cubicBezTo>
                      <a:pt x="2726" y="1524"/>
                      <a:pt x="2708" y="1390"/>
                      <a:pt x="2706" y="1244"/>
                    </a:cubicBezTo>
                    <a:cubicBezTo>
                      <a:pt x="2706" y="1244"/>
                      <a:pt x="2492" y="1295"/>
                      <a:pt x="2231" y="1295"/>
                    </a:cubicBezTo>
                    <a:cubicBezTo>
                      <a:pt x="1889" y="1295"/>
                      <a:pt x="1468" y="1208"/>
                      <a:pt x="1343" y="805"/>
                    </a:cubicBezTo>
                    <a:cubicBezTo>
                      <a:pt x="1150" y="180"/>
                      <a:pt x="1150" y="61"/>
                      <a:pt x="842" y="61"/>
                    </a:cubicBezTo>
                    <a:cubicBezTo>
                      <a:pt x="800" y="61"/>
                      <a:pt x="751" y="64"/>
                      <a:pt x="696" y="67"/>
                    </a:cubicBezTo>
                    <a:cubicBezTo>
                      <a:pt x="509" y="79"/>
                      <a:pt x="386" y="89"/>
                      <a:pt x="295" y="89"/>
                    </a:cubicBezTo>
                    <a:cubicBezTo>
                      <a:pt x="165" y="89"/>
                      <a:pt x="100" y="68"/>
                      <a:pt x="2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25"/>
              <p:cNvSpPr/>
              <p:nvPr/>
            </p:nvSpPr>
            <p:spPr>
              <a:xfrm>
                <a:off x="1958600" y="2371275"/>
                <a:ext cx="22025" cy="8675"/>
              </a:xfrm>
              <a:custGeom>
                <a:avLst/>
                <a:gdLst/>
                <a:ahLst/>
                <a:cxnLst/>
                <a:rect l="l" t="t" r="r" b="b"/>
                <a:pathLst>
                  <a:path w="881" h="347" extrusionOk="0">
                    <a:moveTo>
                      <a:pt x="53" y="0"/>
                    </a:moveTo>
                    <a:cubicBezTo>
                      <a:pt x="34" y="0"/>
                      <a:pt x="17" y="12"/>
                      <a:pt x="14" y="32"/>
                    </a:cubicBezTo>
                    <a:cubicBezTo>
                      <a:pt x="8" y="64"/>
                      <a:pt x="3" y="96"/>
                      <a:pt x="3" y="124"/>
                    </a:cubicBezTo>
                    <a:cubicBezTo>
                      <a:pt x="0" y="188"/>
                      <a:pt x="51" y="241"/>
                      <a:pt x="115" y="241"/>
                    </a:cubicBezTo>
                    <a:cubicBezTo>
                      <a:pt x="116" y="241"/>
                      <a:pt x="118" y="241"/>
                      <a:pt x="120" y="241"/>
                    </a:cubicBezTo>
                    <a:cubicBezTo>
                      <a:pt x="148" y="240"/>
                      <a:pt x="180" y="239"/>
                      <a:pt x="216" y="239"/>
                    </a:cubicBezTo>
                    <a:cubicBezTo>
                      <a:pt x="381" y="239"/>
                      <a:pt x="623" y="258"/>
                      <a:pt x="849" y="345"/>
                    </a:cubicBezTo>
                    <a:cubicBezTo>
                      <a:pt x="851" y="346"/>
                      <a:pt x="853" y="347"/>
                      <a:pt x="855" y="347"/>
                    </a:cubicBezTo>
                    <a:cubicBezTo>
                      <a:pt x="870" y="347"/>
                      <a:pt x="880" y="329"/>
                      <a:pt x="868" y="315"/>
                    </a:cubicBezTo>
                    <a:cubicBezTo>
                      <a:pt x="741" y="177"/>
                      <a:pt x="402" y="2"/>
                      <a:pt x="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25"/>
              <p:cNvSpPr/>
              <p:nvPr/>
            </p:nvSpPr>
            <p:spPr>
              <a:xfrm>
                <a:off x="1963325" y="2422875"/>
                <a:ext cx="235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94" h="484" extrusionOk="0">
                    <a:moveTo>
                      <a:pt x="11" y="0"/>
                    </a:moveTo>
                    <a:cubicBezTo>
                      <a:pt x="10" y="0"/>
                      <a:pt x="9" y="0"/>
                      <a:pt x="8" y="1"/>
                    </a:cubicBezTo>
                    <a:cubicBezTo>
                      <a:pt x="4" y="1"/>
                      <a:pt x="1" y="5"/>
                      <a:pt x="2" y="10"/>
                    </a:cubicBezTo>
                    <a:lnTo>
                      <a:pt x="76" y="476"/>
                    </a:lnTo>
                    <a:cubicBezTo>
                      <a:pt x="76" y="481"/>
                      <a:pt x="81" y="484"/>
                      <a:pt x="84" y="484"/>
                    </a:cubicBezTo>
                    <a:lnTo>
                      <a:pt x="85" y="484"/>
                    </a:lnTo>
                    <a:cubicBezTo>
                      <a:pt x="90" y="482"/>
                      <a:pt x="93" y="479"/>
                      <a:pt x="92" y="475"/>
                    </a:cubicBezTo>
                    <a:lnTo>
                      <a:pt x="17" y="7"/>
                    </a:lnTo>
                    <a:cubicBezTo>
                      <a:pt x="17" y="3"/>
                      <a:pt x="14" y="0"/>
                      <a:pt x="11" y="0"/>
                    </a:cubicBezTo>
                    <a:close/>
                  </a:path>
                </a:pathLst>
              </a:custGeom>
              <a:solidFill>
                <a:srgbClr val="312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25"/>
              <p:cNvSpPr/>
              <p:nvPr/>
            </p:nvSpPr>
            <p:spPr>
              <a:xfrm>
                <a:off x="2027550" y="2370725"/>
                <a:ext cx="34175" cy="50600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2024" extrusionOk="0">
                    <a:moveTo>
                      <a:pt x="947" y="18"/>
                    </a:moveTo>
                    <a:cubicBezTo>
                      <a:pt x="975" y="18"/>
                      <a:pt x="999" y="19"/>
                      <a:pt x="1023" y="24"/>
                    </a:cubicBezTo>
                    <a:cubicBezTo>
                      <a:pt x="1118" y="40"/>
                      <a:pt x="1191" y="90"/>
                      <a:pt x="1240" y="174"/>
                    </a:cubicBezTo>
                    <a:cubicBezTo>
                      <a:pt x="1349" y="366"/>
                      <a:pt x="1315" y="723"/>
                      <a:pt x="1144" y="1184"/>
                    </a:cubicBezTo>
                    <a:cubicBezTo>
                      <a:pt x="1096" y="1311"/>
                      <a:pt x="1046" y="1426"/>
                      <a:pt x="997" y="1523"/>
                    </a:cubicBezTo>
                    <a:cubicBezTo>
                      <a:pt x="935" y="1647"/>
                      <a:pt x="872" y="1747"/>
                      <a:pt x="808" y="1823"/>
                    </a:cubicBezTo>
                    <a:cubicBezTo>
                      <a:pt x="723" y="1925"/>
                      <a:pt x="634" y="1984"/>
                      <a:pt x="544" y="2002"/>
                    </a:cubicBezTo>
                    <a:cubicBezTo>
                      <a:pt x="526" y="2005"/>
                      <a:pt x="508" y="2007"/>
                      <a:pt x="490" y="2007"/>
                    </a:cubicBezTo>
                    <a:cubicBezTo>
                      <a:pt x="461" y="2007"/>
                      <a:pt x="431" y="2003"/>
                      <a:pt x="400" y="1994"/>
                    </a:cubicBezTo>
                    <a:cubicBezTo>
                      <a:pt x="334" y="1976"/>
                      <a:pt x="257" y="1897"/>
                      <a:pt x="190" y="1779"/>
                    </a:cubicBezTo>
                    <a:cubicBezTo>
                      <a:pt x="82" y="1584"/>
                      <a:pt x="19" y="1319"/>
                      <a:pt x="17" y="1049"/>
                    </a:cubicBezTo>
                    <a:cubicBezTo>
                      <a:pt x="16" y="995"/>
                      <a:pt x="19" y="940"/>
                      <a:pt x="23" y="884"/>
                    </a:cubicBezTo>
                    <a:cubicBezTo>
                      <a:pt x="43" y="636"/>
                      <a:pt x="175" y="405"/>
                      <a:pt x="394" y="236"/>
                    </a:cubicBezTo>
                    <a:cubicBezTo>
                      <a:pt x="567" y="102"/>
                      <a:pt x="782" y="19"/>
                      <a:pt x="947" y="18"/>
                    </a:cubicBezTo>
                    <a:close/>
                    <a:moveTo>
                      <a:pt x="951" y="1"/>
                    </a:moveTo>
                    <a:cubicBezTo>
                      <a:pt x="781" y="1"/>
                      <a:pt x="564" y="84"/>
                      <a:pt x="385" y="224"/>
                    </a:cubicBezTo>
                    <a:cubicBezTo>
                      <a:pt x="161" y="396"/>
                      <a:pt x="28" y="630"/>
                      <a:pt x="7" y="884"/>
                    </a:cubicBezTo>
                    <a:cubicBezTo>
                      <a:pt x="2" y="939"/>
                      <a:pt x="1" y="995"/>
                      <a:pt x="1" y="1049"/>
                    </a:cubicBezTo>
                    <a:cubicBezTo>
                      <a:pt x="4" y="1322"/>
                      <a:pt x="67" y="1590"/>
                      <a:pt x="176" y="1787"/>
                    </a:cubicBezTo>
                    <a:cubicBezTo>
                      <a:pt x="244" y="1909"/>
                      <a:pt x="325" y="1990"/>
                      <a:pt x="397" y="2009"/>
                    </a:cubicBezTo>
                    <a:cubicBezTo>
                      <a:pt x="428" y="2019"/>
                      <a:pt x="460" y="2023"/>
                      <a:pt x="491" y="2023"/>
                    </a:cubicBezTo>
                    <a:cubicBezTo>
                      <a:pt x="510" y="2023"/>
                      <a:pt x="529" y="2020"/>
                      <a:pt x="547" y="2017"/>
                    </a:cubicBezTo>
                    <a:cubicBezTo>
                      <a:pt x="641" y="1999"/>
                      <a:pt x="734" y="1937"/>
                      <a:pt x="820" y="1834"/>
                    </a:cubicBezTo>
                    <a:cubicBezTo>
                      <a:pt x="885" y="1756"/>
                      <a:pt x="950" y="1655"/>
                      <a:pt x="1012" y="1531"/>
                    </a:cubicBezTo>
                    <a:cubicBezTo>
                      <a:pt x="1061" y="1432"/>
                      <a:pt x="1111" y="1317"/>
                      <a:pt x="1159" y="1188"/>
                    </a:cubicBezTo>
                    <a:cubicBezTo>
                      <a:pt x="1335" y="717"/>
                      <a:pt x="1367" y="364"/>
                      <a:pt x="1253" y="166"/>
                    </a:cubicBezTo>
                    <a:cubicBezTo>
                      <a:pt x="1203" y="78"/>
                      <a:pt x="1126" y="25"/>
                      <a:pt x="1026" y="7"/>
                    </a:cubicBezTo>
                    <a:cubicBezTo>
                      <a:pt x="1002" y="3"/>
                      <a:pt x="977" y="1"/>
                      <a:pt x="951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25"/>
              <p:cNvSpPr/>
              <p:nvPr/>
            </p:nvSpPr>
            <p:spPr>
              <a:xfrm>
                <a:off x="1982600" y="2282875"/>
                <a:ext cx="101175" cy="41775"/>
              </a:xfrm>
              <a:custGeom>
                <a:avLst/>
                <a:gdLst/>
                <a:ahLst/>
                <a:cxnLst/>
                <a:rect l="l" t="t" r="r" b="b"/>
                <a:pathLst>
                  <a:path w="4047" h="1671" extrusionOk="0">
                    <a:moveTo>
                      <a:pt x="600" y="0"/>
                    </a:moveTo>
                    <a:cubicBezTo>
                      <a:pt x="598" y="0"/>
                      <a:pt x="596" y="1"/>
                      <a:pt x="594" y="2"/>
                    </a:cubicBezTo>
                    <a:cubicBezTo>
                      <a:pt x="588" y="8"/>
                      <a:pt x="1" y="595"/>
                      <a:pt x="182" y="1664"/>
                    </a:cubicBezTo>
                    <a:cubicBezTo>
                      <a:pt x="182" y="1667"/>
                      <a:pt x="185" y="1670"/>
                      <a:pt x="190" y="1670"/>
                    </a:cubicBezTo>
                    <a:cubicBezTo>
                      <a:pt x="193" y="1670"/>
                      <a:pt x="196" y="1668"/>
                      <a:pt x="198" y="1665"/>
                    </a:cubicBezTo>
                    <a:cubicBezTo>
                      <a:pt x="490" y="840"/>
                      <a:pt x="1134" y="405"/>
                      <a:pt x="1605" y="280"/>
                    </a:cubicBezTo>
                    <a:lnTo>
                      <a:pt x="1605" y="280"/>
                    </a:lnTo>
                    <a:cubicBezTo>
                      <a:pt x="1378" y="648"/>
                      <a:pt x="1697" y="1470"/>
                      <a:pt x="1711" y="1506"/>
                    </a:cubicBezTo>
                    <a:cubicBezTo>
                      <a:pt x="1712" y="1509"/>
                      <a:pt x="1715" y="1511"/>
                      <a:pt x="1718" y="1511"/>
                    </a:cubicBezTo>
                    <a:cubicBezTo>
                      <a:pt x="1721" y="1511"/>
                      <a:pt x="1724" y="1509"/>
                      <a:pt x="1726" y="1505"/>
                    </a:cubicBezTo>
                    <a:cubicBezTo>
                      <a:pt x="1727" y="1503"/>
                      <a:pt x="1815" y="1229"/>
                      <a:pt x="2144" y="923"/>
                    </a:cubicBezTo>
                    <a:cubicBezTo>
                      <a:pt x="2447" y="640"/>
                      <a:pt x="3021" y="270"/>
                      <a:pt x="4039" y="119"/>
                    </a:cubicBezTo>
                    <a:cubicBezTo>
                      <a:pt x="4043" y="119"/>
                      <a:pt x="4046" y="114"/>
                      <a:pt x="4045" y="110"/>
                    </a:cubicBezTo>
                    <a:cubicBezTo>
                      <a:pt x="4045" y="106"/>
                      <a:pt x="4042" y="103"/>
                      <a:pt x="4038" y="103"/>
                    </a:cubicBezTo>
                    <a:cubicBezTo>
                      <a:pt x="4037" y="103"/>
                      <a:pt x="4037" y="104"/>
                      <a:pt x="4036" y="104"/>
                    </a:cubicBezTo>
                    <a:cubicBezTo>
                      <a:pt x="3013" y="255"/>
                      <a:pt x="2436" y="628"/>
                      <a:pt x="2132" y="913"/>
                    </a:cubicBezTo>
                    <a:cubicBezTo>
                      <a:pt x="1853" y="1173"/>
                      <a:pt x="1746" y="1411"/>
                      <a:pt x="1718" y="1481"/>
                    </a:cubicBezTo>
                    <a:cubicBezTo>
                      <a:pt x="1670" y="1349"/>
                      <a:pt x="1406" y="593"/>
                      <a:pt x="1629" y="270"/>
                    </a:cubicBezTo>
                    <a:cubicBezTo>
                      <a:pt x="1630" y="267"/>
                      <a:pt x="1630" y="264"/>
                      <a:pt x="1629" y="261"/>
                    </a:cubicBezTo>
                    <a:cubicBezTo>
                      <a:pt x="1627" y="258"/>
                      <a:pt x="1624" y="258"/>
                      <a:pt x="1621" y="258"/>
                    </a:cubicBezTo>
                    <a:cubicBezTo>
                      <a:pt x="1149" y="378"/>
                      <a:pt x="496" y="808"/>
                      <a:pt x="193" y="1631"/>
                    </a:cubicBezTo>
                    <a:cubicBezTo>
                      <a:pt x="28" y="590"/>
                      <a:pt x="599" y="19"/>
                      <a:pt x="605" y="13"/>
                    </a:cubicBezTo>
                    <a:cubicBezTo>
                      <a:pt x="608" y="10"/>
                      <a:pt x="608" y="5"/>
                      <a:pt x="605" y="2"/>
                    </a:cubicBezTo>
                    <a:cubicBezTo>
                      <a:pt x="604" y="1"/>
                      <a:pt x="602" y="0"/>
                      <a:pt x="6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25"/>
              <p:cNvSpPr/>
              <p:nvPr/>
            </p:nvSpPr>
            <p:spPr>
              <a:xfrm>
                <a:off x="1996725" y="2420750"/>
                <a:ext cx="45275" cy="69750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2790" extrusionOk="0">
                    <a:moveTo>
                      <a:pt x="1779" y="1"/>
                    </a:moveTo>
                    <a:cubicBezTo>
                      <a:pt x="1776" y="1"/>
                      <a:pt x="1773" y="4"/>
                      <a:pt x="1773" y="8"/>
                    </a:cubicBezTo>
                    <a:cubicBezTo>
                      <a:pt x="1782" y="255"/>
                      <a:pt x="1797" y="740"/>
                      <a:pt x="1790" y="1191"/>
                    </a:cubicBezTo>
                    <a:cubicBezTo>
                      <a:pt x="1790" y="1210"/>
                      <a:pt x="1788" y="1225"/>
                      <a:pt x="1788" y="1240"/>
                    </a:cubicBezTo>
                    <a:cubicBezTo>
                      <a:pt x="1780" y="1313"/>
                      <a:pt x="1762" y="1384"/>
                      <a:pt x="1733" y="1450"/>
                    </a:cubicBezTo>
                    <a:cubicBezTo>
                      <a:pt x="1688" y="1552"/>
                      <a:pt x="1617" y="1643"/>
                      <a:pt x="1527" y="1712"/>
                    </a:cubicBezTo>
                    <a:cubicBezTo>
                      <a:pt x="1206" y="1959"/>
                      <a:pt x="750" y="2364"/>
                      <a:pt x="508" y="2582"/>
                    </a:cubicBezTo>
                    <a:cubicBezTo>
                      <a:pt x="384" y="2692"/>
                      <a:pt x="225" y="2761"/>
                      <a:pt x="58" y="2774"/>
                    </a:cubicBezTo>
                    <a:cubicBezTo>
                      <a:pt x="43" y="2774"/>
                      <a:pt x="26" y="2776"/>
                      <a:pt x="7" y="2776"/>
                    </a:cubicBezTo>
                    <a:cubicBezTo>
                      <a:pt x="4" y="2776"/>
                      <a:pt x="1" y="2779"/>
                      <a:pt x="1" y="2782"/>
                    </a:cubicBezTo>
                    <a:cubicBezTo>
                      <a:pt x="1" y="2786"/>
                      <a:pt x="4" y="2789"/>
                      <a:pt x="7" y="2789"/>
                    </a:cubicBezTo>
                    <a:cubicBezTo>
                      <a:pt x="26" y="2789"/>
                      <a:pt x="43" y="2788"/>
                      <a:pt x="60" y="2786"/>
                    </a:cubicBezTo>
                    <a:cubicBezTo>
                      <a:pt x="228" y="2774"/>
                      <a:pt x="390" y="2705"/>
                      <a:pt x="516" y="2591"/>
                    </a:cubicBezTo>
                    <a:cubicBezTo>
                      <a:pt x="760" y="2373"/>
                      <a:pt x="1214" y="1970"/>
                      <a:pt x="1535" y="1722"/>
                    </a:cubicBezTo>
                    <a:cubicBezTo>
                      <a:pt x="1626" y="1652"/>
                      <a:pt x="1699" y="1559"/>
                      <a:pt x="1746" y="1455"/>
                    </a:cubicBezTo>
                    <a:cubicBezTo>
                      <a:pt x="1774" y="1387"/>
                      <a:pt x="1794" y="1316"/>
                      <a:pt x="1800" y="1241"/>
                    </a:cubicBezTo>
                    <a:cubicBezTo>
                      <a:pt x="1802" y="1226"/>
                      <a:pt x="1803" y="1210"/>
                      <a:pt x="1803" y="1191"/>
                    </a:cubicBezTo>
                    <a:cubicBezTo>
                      <a:pt x="1811" y="740"/>
                      <a:pt x="1796" y="255"/>
                      <a:pt x="1786" y="7"/>
                    </a:cubicBezTo>
                    <a:cubicBezTo>
                      <a:pt x="1786" y="4"/>
                      <a:pt x="1782" y="1"/>
                      <a:pt x="17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25"/>
              <p:cNvSpPr/>
              <p:nvPr/>
            </p:nvSpPr>
            <p:spPr>
              <a:xfrm>
                <a:off x="1692575" y="3097825"/>
                <a:ext cx="273575" cy="321525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2861" extrusionOk="0">
                    <a:moveTo>
                      <a:pt x="9776" y="1"/>
                    </a:moveTo>
                    <a:cubicBezTo>
                      <a:pt x="8596" y="1267"/>
                      <a:pt x="7217" y="2733"/>
                      <a:pt x="5873" y="4157"/>
                    </a:cubicBezTo>
                    <a:cubicBezTo>
                      <a:pt x="2847" y="7367"/>
                      <a:pt x="0" y="10361"/>
                      <a:pt x="0" y="10361"/>
                    </a:cubicBezTo>
                    <a:cubicBezTo>
                      <a:pt x="0" y="10361"/>
                      <a:pt x="44" y="10555"/>
                      <a:pt x="123" y="10789"/>
                    </a:cubicBezTo>
                    <a:cubicBezTo>
                      <a:pt x="226" y="11089"/>
                      <a:pt x="387" y="11455"/>
                      <a:pt x="587" y="11558"/>
                    </a:cubicBezTo>
                    <a:cubicBezTo>
                      <a:pt x="790" y="11663"/>
                      <a:pt x="1077" y="11864"/>
                      <a:pt x="1312" y="12138"/>
                    </a:cubicBezTo>
                    <a:cubicBezTo>
                      <a:pt x="1486" y="12343"/>
                      <a:pt x="1632" y="12587"/>
                      <a:pt x="1685" y="12861"/>
                    </a:cubicBezTo>
                    <a:cubicBezTo>
                      <a:pt x="2507" y="12794"/>
                      <a:pt x="4770" y="11429"/>
                      <a:pt x="5944" y="10296"/>
                    </a:cubicBezTo>
                    <a:cubicBezTo>
                      <a:pt x="6285" y="9968"/>
                      <a:pt x="7061" y="9415"/>
                      <a:pt x="7733" y="8726"/>
                    </a:cubicBezTo>
                    <a:cubicBezTo>
                      <a:pt x="8784" y="7652"/>
                      <a:pt x="10051" y="6344"/>
                      <a:pt x="10943" y="5442"/>
                    </a:cubicBezTo>
                    <a:cubicBezTo>
                      <a:pt x="10582" y="4144"/>
                      <a:pt x="10216" y="2674"/>
                      <a:pt x="10032" y="1496"/>
                    </a:cubicBezTo>
                    <a:cubicBezTo>
                      <a:pt x="9942" y="913"/>
                      <a:pt x="9855" y="419"/>
                      <a:pt x="97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25"/>
              <p:cNvSpPr/>
              <p:nvPr/>
            </p:nvSpPr>
            <p:spPr>
              <a:xfrm>
                <a:off x="1766450" y="2878275"/>
                <a:ext cx="566425" cy="454550"/>
              </a:xfrm>
              <a:custGeom>
                <a:avLst/>
                <a:gdLst/>
                <a:ahLst/>
                <a:cxnLst/>
                <a:rect l="l" t="t" r="r" b="b"/>
                <a:pathLst>
                  <a:path w="22657" h="18182" extrusionOk="0">
                    <a:moveTo>
                      <a:pt x="21611" y="1"/>
                    </a:moveTo>
                    <a:cubicBezTo>
                      <a:pt x="21550" y="24"/>
                      <a:pt x="21454" y="31"/>
                      <a:pt x="21334" y="31"/>
                    </a:cubicBezTo>
                    <a:cubicBezTo>
                      <a:pt x="21196" y="31"/>
                      <a:pt x="21027" y="22"/>
                      <a:pt x="20843" y="22"/>
                    </a:cubicBezTo>
                    <a:cubicBezTo>
                      <a:pt x="20665" y="22"/>
                      <a:pt x="20473" y="30"/>
                      <a:pt x="20284" y="61"/>
                    </a:cubicBezTo>
                    <a:cubicBezTo>
                      <a:pt x="20119" y="88"/>
                      <a:pt x="20010" y="138"/>
                      <a:pt x="19916" y="194"/>
                    </a:cubicBezTo>
                    <a:cubicBezTo>
                      <a:pt x="19696" y="326"/>
                      <a:pt x="19554" y="496"/>
                      <a:pt x="18945" y="497"/>
                    </a:cubicBezTo>
                    <a:cubicBezTo>
                      <a:pt x="18942" y="497"/>
                      <a:pt x="18940" y="497"/>
                      <a:pt x="18937" y="497"/>
                    </a:cubicBezTo>
                    <a:cubicBezTo>
                      <a:pt x="18354" y="497"/>
                      <a:pt x="17765" y="333"/>
                      <a:pt x="17441" y="226"/>
                    </a:cubicBezTo>
                    <a:cubicBezTo>
                      <a:pt x="17284" y="175"/>
                      <a:pt x="17190" y="135"/>
                      <a:pt x="17190" y="135"/>
                    </a:cubicBezTo>
                    <a:cubicBezTo>
                      <a:pt x="17190" y="135"/>
                      <a:pt x="17181" y="176"/>
                      <a:pt x="17137" y="231"/>
                    </a:cubicBezTo>
                    <a:cubicBezTo>
                      <a:pt x="17046" y="343"/>
                      <a:pt x="16806" y="519"/>
                      <a:pt x="16193" y="541"/>
                    </a:cubicBezTo>
                    <a:cubicBezTo>
                      <a:pt x="16167" y="542"/>
                      <a:pt x="16142" y="543"/>
                      <a:pt x="16118" y="543"/>
                    </a:cubicBezTo>
                    <a:cubicBezTo>
                      <a:pt x="15718" y="543"/>
                      <a:pt x="15593" y="404"/>
                      <a:pt x="15458" y="279"/>
                    </a:cubicBezTo>
                    <a:cubicBezTo>
                      <a:pt x="15350" y="177"/>
                      <a:pt x="15236" y="85"/>
                      <a:pt x="14962" y="85"/>
                    </a:cubicBezTo>
                    <a:cubicBezTo>
                      <a:pt x="14887" y="85"/>
                      <a:pt x="14799" y="92"/>
                      <a:pt x="14696" y="108"/>
                    </a:cubicBezTo>
                    <a:cubicBezTo>
                      <a:pt x="14454" y="146"/>
                      <a:pt x="14230" y="226"/>
                      <a:pt x="14030" y="328"/>
                    </a:cubicBezTo>
                    <a:cubicBezTo>
                      <a:pt x="13668" y="508"/>
                      <a:pt x="13385" y="752"/>
                      <a:pt x="13220" y="914"/>
                    </a:cubicBezTo>
                    <a:cubicBezTo>
                      <a:pt x="13117" y="1015"/>
                      <a:pt x="13057" y="1087"/>
                      <a:pt x="13054" y="1090"/>
                    </a:cubicBezTo>
                    <a:cubicBezTo>
                      <a:pt x="13054" y="1090"/>
                      <a:pt x="6058" y="1664"/>
                      <a:pt x="1753" y="2918"/>
                    </a:cubicBezTo>
                    <a:cubicBezTo>
                      <a:pt x="581" y="3353"/>
                      <a:pt x="1" y="4189"/>
                      <a:pt x="713" y="6918"/>
                    </a:cubicBezTo>
                    <a:cubicBezTo>
                      <a:pt x="1064" y="8265"/>
                      <a:pt x="2003" y="10679"/>
                      <a:pt x="2918" y="12939"/>
                    </a:cubicBezTo>
                    <a:cubicBezTo>
                      <a:pt x="3666" y="14790"/>
                      <a:pt x="4399" y="16537"/>
                      <a:pt x="4778" y="17508"/>
                    </a:cubicBezTo>
                    <a:cubicBezTo>
                      <a:pt x="4877" y="17758"/>
                      <a:pt x="4951" y="17956"/>
                      <a:pt x="4996" y="18092"/>
                    </a:cubicBezTo>
                    <a:cubicBezTo>
                      <a:pt x="5202" y="18155"/>
                      <a:pt x="5440" y="18181"/>
                      <a:pt x="5697" y="18181"/>
                    </a:cubicBezTo>
                    <a:cubicBezTo>
                      <a:pt x="5844" y="18181"/>
                      <a:pt x="5996" y="18173"/>
                      <a:pt x="6152" y="18157"/>
                    </a:cubicBezTo>
                    <a:cubicBezTo>
                      <a:pt x="6502" y="18123"/>
                      <a:pt x="6868" y="18053"/>
                      <a:pt x="7215" y="17971"/>
                    </a:cubicBezTo>
                    <a:cubicBezTo>
                      <a:pt x="7611" y="17877"/>
                      <a:pt x="7982" y="17767"/>
                      <a:pt x="8277" y="17670"/>
                    </a:cubicBezTo>
                    <a:cubicBezTo>
                      <a:pt x="8686" y="17536"/>
                      <a:pt x="8954" y="17429"/>
                      <a:pt x="8954" y="17429"/>
                    </a:cubicBezTo>
                    <a:cubicBezTo>
                      <a:pt x="8954" y="17429"/>
                      <a:pt x="8475" y="15982"/>
                      <a:pt x="7988" y="14224"/>
                    </a:cubicBezTo>
                    <a:cubicBezTo>
                      <a:pt x="7627" y="12926"/>
                      <a:pt x="7261" y="11456"/>
                      <a:pt x="7077" y="10278"/>
                    </a:cubicBezTo>
                    <a:cubicBezTo>
                      <a:pt x="6987" y="9695"/>
                      <a:pt x="6900" y="9201"/>
                      <a:pt x="6821" y="8783"/>
                    </a:cubicBezTo>
                    <a:cubicBezTo>
                      <a:pt x="6525" y="7212"/>
                      <a:pt x="6325" y="6729"/>
                      <a:pt x="6325" y="6729"/>
                    </a:cubicBezTo>
                    <a:cubicBezTo>
                      <a:pt x="6325" y="6729"/>
                      <a:pt x="7420" y="6685"/>
                      <a:pt x="8807" y="6638"/>
                    </a:cubicBezTo>
                    <a:cubicBezTo>
                      <a:pt x="10326" y="6587"/>
                      <a:pt x="12194" y="6530"/>
                      <a:pt x="13357" y="6520"/>
                    </a:cubicBezTo>
                    <a:cubicBezTo>
                      <a:pt x="13445" y="6519"/>
                      <a:pt x="13536" y="6519"/>
                      <a:pt x="13632" y="6519"/>
                    </a:cubicBezTo>
                    <a:cubicBezTo>
                      <a:pt x="14316" y="6519"/>
                      <a:pt x="15210" y="6534"/>
                      <a:pt x="16165" y="6534"/>
                    </a:cubicBezTo>
                    <a:cubicBezTo>
                      <a:pt x="16268" y="6534"/>
                      <a:pt x="16372" y="6534"/>
                      <a:pt x="16476" y="6534"/>
                    </a:cubicBezTo>
                    <a:cubicBezTo>
                      <a:pt x="18356" y="6527"/>
                      <a:pt x="20292" y="6570"/>
                      <a:pt x="21429" y="6200"/>
                    </a:cubicBezTo>
                    <a:cubicBezTo>
                      <a:pt x="21822" y="6073"/>
                      <a:pt x="22125" y="5758"/>
                      <a:pt x="22232" y="5360"/>
                    </a:cubicBezTo>
                    <a:cubicBezTo>
                      <a:pt x="22432" y="4613"/>
                      <a:pt x="22656" y="3218"/>
                      <a:pt x="22412" y="1920"/>
                    </a:cubicBezTo>
                    <a:cubicBezTo>
                      <a:pt x="22379" y="1744"/>
                      <a:pt x="22338" y="1570"/>
                      <a:pt x="22285" y="1399"/>
                    </a:cubicBezTo>
                    <a:cubicBezTo>
                      <a:pt x="22153" y="961"/>
                      <a:pt x="21969" y="537"/>
                      <a:pt x="21714" y="151"/>
                    </a:cubicBezTo>
                    <a:cubicBezTo>
                      <a:pt x="21681" y="101"/>
                      <a:pt x="21647" y="51"/>
                      <a:pt x="2161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5"/>
              <p:cNvSpPr/>
              <p:nvPr/>
            </p:nvSpPr>
            <p:spPr>
              <a:xfrm>
                <a:off x="1839575" y="2882025"/>
                <a:ext cx="493300" cy="445550"/>
              </a:xfrm>
              <a:custGeom>
                <a:avLst/>
                <a:gdLst/>
                <a:ahLst/>
                <a:cxnLst/>
                <a:rect l="l" t="t" r="r" b="b"/>
                <a:pathLst>
                  <a:path w="19732" h="17822" extrusionOk="0">
                    <a:moveTo>
                      <a:pt x="18789" y="1"/>
                    </a:moveTo>
                    <a:lnTo>
                      <a:pt x="18683" y="23"/>
                    </a:lnTo>
                    <a:lnTo>
                      <a:pt x="16991" y="44"/>
                    </a:lnTo>
                    <a:lnTo>
                      <a:pt x="14516" y="78"/>
                    </a:lnTo>
                    <a:lnTo>
                      <a:pt x="14212" y="81"/>
                    </a:lnTo>
                    <a:lnTo>
                      <a:pt x="13850" y="85"/>
                    </a:lnTo>
                    <a:lnTo>
                      <a:pt x="12533" y="129"/>
                    </a:lnTo>
                    <a:lnTo>
                      <a:pt x="11105" y="178"/>
                    </a:lnTo>
                    <a:lnTo>
                      <a:pt x="10985" y="181"/>
                    </a:lnTo>
                    <a:lnTo>
                      <a:pt x="10205" y="762"/>
                    </a:lnTo>
                    <a:cubicBezTo>
                      <a:pt x="10205" y="762"/>
                      <a:pt x="10235" y="764"/>
                      <a:pt x="10295" y="765"/>
                    </a:cubicBezTo>
                    <a:cubicBezTo>
                      <a:pt x="10740" y="776"/>
                      <a:pt x="12791" y="835"/>
                      <a:pt x="14843" y="1023"/>
                    </a:cubicBezTo>
                    <a:cubicBezTo>
                      <a:pt x="17059" y="1226"/>
                      <a:pt x="17253" y="4395"/>
                      <a:pt x="15078" y="4861"/>
                    </a:cubicBezTo>
                    <a:cubicBezTo>
                      <a:pt x="14157" y="5058"/>
                      <a:pt x="13038" y="5179"/>
                      <a:pt x="11677" y="5187"/>
                    </a:cubicBezTo>
                    <a:cubicBezTo>
                      <a:pt x="3553" y="5232"/>
                      <a:pt x="1" y="5337"/>
                      <a:pt x="66" y="7200"/>
                    </a:cubicBezTo>
                    <a:cubicBezTo>
                      <a:pt x="131" y="9036"/>
                      <a:pt x="3837" y="13548"/>
                      <a:pt x="4290" y="17821"/>
                    </a:cubicBezTo>
                    <a:cubicBezTo>
                      <a:pt x="4686" y="17727"/>
                      <a:pt x="5057" y="17617"/>
                      <a:pt x="5354" y="17520"/>
                    </a:cubicBezTo>
                    <a:cubicBezTo>
                      <a:pt x="5761" y="17386"/>
                      <a:pt x="6029" y="17279"/>
                      <a:pt x="6029" y="17279"/>
                    </a:cubicBezTo>
                    <a:cubicBezTo>
                      <a:pt x="6029" y="17279"/>
                      <a:pt x="5550" y="15832"/>
                      <a:pt x="5063" y="14074"/>
                    </a:cubicBezTo>
                    <a:cubicBezTo>
                      <a:pt x="4702" y="12776"/>
                      <a:pt x="4336" y="11306"/>
                      <a:pt x="4152" y="10128"/>
                    </a:cubicBezTo>
                    <a:cubicBezTo>
                      <a:pt x="4062" y="9545"/>
                      <a:pt x="3975" y="9051"/>
                      <a:pt x="3896" y="8633"/>
                    </a:cubicBezTo>
                    <a:cubicBezTo>
                      <a:pt x="3600" y="7062"/>
                      <a:pt x="3400" y="6579"/>
                      <a:pt x="3400" y="6579"/>
                    </a:cubicBezTo>
                    <a:cubicBezTo>
                      <a:pt x="3400" y="6579"/>
                      <a:pt x="4495" y="6535"/>
                      <a:pt x="5882" y="6488"/>
                    </a:cubicBezTo>
                    <a:cubicBezTo>
                      <a:pt x="7401" y="6437"/>
                      <a:pt x="9271" y="6380"/>
                      <a:pt x="10432" y="6370"/>
                    </a:cubicBezTo>
                    <a:cubicBezTo>
                      <a:pt x="10520" y="6369"/>
                      <a:pt x="10612" y="6369"/>
                      <a:pt x="10708" y="6369"/>
                    </a:cubicBezTo>
                    <a:cubicBezTo>
                      <a:pt x="11393" y="6369"/>
                      <a:pt x="12285" y="6384"/>
                      <a:pt x="13240" y="6384"/>
                    </a:cubicBezTo>
                    <a:cubicBezTo>
                      <a:pt x="13343" y="6384"/>
                      <a:pt x="13447" y="6384"/>
                      <a:pt x="13551" y="6384"/>
                    </a:cubicBezTo>
                    <a:cubicBezTo>
                      <a:pt x="15431" y="6377"/>
                      <a:pt x="17367" y="6420"/>
                      <a:pt x="18504" y="6050"/>
                    </a:cubicBezTo>
                    <a:cubicBezTo>
                      <a:pt x="18897" y="5923"/>
                      <a:pt x="19200" y="5608"/>
                      <a:pt x="19307" y="5210"/>
                    </a:cubicBezTo>
                    <a:cubicBezTo>
                      <a:pt x="19507" y="4463"/>
                      <a:pt x="19731" y="3068"/>
                      <a:pt x="19487" y="1770"/>
                    </a:cubicBezTo>
                    <a:cubicBezTo>
                      <a:pt x="19484" y="1758"/>
                      <a:pt x="19483" y="1744"/>
                      <a:pt x="19480" y="1732"/>
                    </a:cubicBezTo>
                    <a:cubicBezTo>
                      <a:pt x="19480" y="1727"/>
                      <a:pt x="19478" y="1724"/>
                      <a:pt x="19478" y="1721"/>
                    </a:cubicBezTo>
                    <a:cubicBezTo>
                      <a:pt x="19475" y="1705"/>
                      <a:pt x="19471" y="1688"/>
                      <a:pt x="19468" y="1673"/>
                    </a:cubicBezTo>
                    <a:cubicBezTo>
                      <a:pt x="19466" y="1664"/>
                      <a:pt x="19465" y="1656"/>
                      <a:pt x="19463" y="1649"/>
                    </a:cubicBezTo>
                    <a:cubicBezTo>
                      <a:pt x="19460" y="1636"/>
                      <a:pt x="19457" y="1623"/>
                      <a:pt x="19454" y="1611"/>
                    </a:cubicBezTo>
                    <a:cubicBezTo>
                      <a:pt x="19452" y="1600"/>
                      <a:pt x="19451" y="1589"/>
                      <a:pt x="19448" y="1580"/>
                    </a:cubicBezTo>
                    <a:cubicBezTo>
                      <a:pt x="19445" y="1568"/>
                      <a:pt x="19443" y="1556"/>
                      <a:pt x="19440" y="1546"/>
                    </a:cubicBezTo>
                    <a:cubicBezTo>
                      <a:pt x="19437" y="1535"/>
                      <a:pt x="19434" y="1523"/>
                      <a:pt x="19433" y="1512"/>
                    </a:cubicBezTo>
                    <a:cubicBezTo>
                      <a:pt x="19430" y="1500"/>
                      <a:pt x="19427" y="1489"/>
                      <a:pt x="19424" y="1477"/>
                    </a:cubicBezTo>
                    <a:cubicBezTo>
                      <a:pt x="19421" y="1467"/>
                      <a:pt x="19418" y="1456"/>
                      <a:pt x="19416" y="1447"/>
                    </a:cubicBezTo>
                    <a:cubicBezTo>
                      <a:pt x="19412" y="1433"/>
                      <a:pt x="19409" y="1420"/>
                      <a:pt x="19406" y="1406"/>
                    </a:cubicBezTo>
                    <a:cubicBezTo>
                      <a:pt x="19403" y="1397"/>
                      <a:pt x="19401" y="1390"/>
                      <a:pt x="19398" y="1380"/>
                    </a:cubicBezTo>
                    <a:lnTo>
                      <a:pt x="19384" y="1330"/>
                    </a:lnTo>
                    <a:cubicBezTo>
                      <a:pt x="19383" y="1324"/>
                      <a:pt x="19381" y="1320"/>
                      <a:pt x="19380" y="1315"/>
                    </a:cubicBezTo>
                    <a:cubicBezTo>
                      <a:pt x="19374" y="1293"/>
                      <a:pt x="19368" y="1271"/>
                      <a:pt x="19360" y="1249"/>
                    </a:cubicBezTo>
                    <a:cubicBezTo>
                      <a:pt x="19343" y="1190"/>
                      <a:pt x="19324" y="1131"/>
                      <a:pt x="19304" y="1073"/>
                    </a:cubicBezTo>
                    <a:cubicBezTo>
                      <a:pt x="19303" y="1067"/>
                      <a:pt x="19301" y="1065"/>
                      <a:pt x="19301" y="1065"/>
                    </a:cubicBezTo>
                    <a:cubicBezTo>
                      <a:pt x="19175" y="693"/>
                      <a:pt x="19007" y="334"/>
                      <a:pt x="18789" y="1"/>
                    </a:cubicBezTo>
                    <a:close/>
                  </a:path>
                </a:pathLst>
              </a:custGeom>
              <a:solidFill>
                <a:srgbClr val="E67CB9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25"/>
              <p:cNvSpPr/>
              <p:nvPr/>
            </p:nvSpPr>
            <p:spPr>
              <a:xfrm>
                <a:off x="1684250" y="3367525"/>
                <a:ext cx="41150" cy="44775"/>
              </a:xfrm>
              <a:custGeom>
                <a:avLst/>
                <a:gdLst/>
                <a:ahLst/>
                <a:cxnLst/>
                <a:rect l="l" t="t" r="r" b="b"/>
                <a:pathLst>
                  <a:path w="1646" h="1791" extrusionOk="0">
                    <a:moveTo>
                      <a:pt x="456" y="1"/>
                    </a:moveTo>
                    <a:lnTo>
                      <a:pt x="424" y="29"/>
                    </a:lnTo>
                    <a:lnTo>
                      <a:pt x="0" y="417"/>
                    </a:lnTo>
                    <a:cubicBezTo>
                      <a:pt x="64" y="490"/>
                      <a:pt x="118" y="611"/>
                      <a:pt x="174" y="799"/>
                    </a:cubicBezTo>
                    <a:cubicBezTo>
                      <a:pt x="387" y="1496"/>
                      <a:pt x="568" y="1693"/>
                      <a:pt x="1023" y="1791"/>
                    </a:cubicBezTo>
                    <a:lnTo>
                      <a:pt x="1176" y="1682"/>
                    </a:lnTo>
                    <a:lnTo>
                      <a:pt x="1645" y="1349"/>
                    </a:lnTo>
                    <a:cubicBezTo>
                      <a:pt x="1410" y="1076"/>
                      <a:pt x="1123" y="875"/>
                      <a:pt x="920" y="770"/>
                    </a:cubicBezTo>
                    <a:cubicBezTo>
                      <a:pt x="720" y="667"/>
                      <a:pt x="559" y="301"/>
                      <a:pt x="456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25"/>
              <p:cNvSpPr/>
              <p:nvPr/>
            </p:nvSpPr>
            <p:spPr>
              <a:xfrm>
                <a:off x="1692875" y="3367525"/>
                <a:ext cx="32525" cy="42050"/>
              </a:xfrm>
              <a:custGeom>
                <a:avLst/>
                <a:gdLst/>
                <a:ahLst/>
                <a:cxnLst/>
                <a:rect l="l" t="t" r="r" b="b"/>
                <a:pathLst>
                  <a:path w="1301" h="1682" extrusionOk="0">
                    <a:moveTo>
                      <a:pt x="111" y="1"/>
                    </a:moveTo>
                    <a:lnTo>
                      <a:pt x="79" y="29"/>
                    </a:lnTo>
                    <a:cubicBezTo>
                      <a:pt x="79" y="29"/>
                      <a:pt x="1" y="761"/>
                      <a:pt x="394" y="1000"/>
                    </a:cubicBezTo>
                    <a:cubicBezTo>
                      <a:pt x="664" y="1164"/>
                      <a:pt x="784" y="1493"/>
                      <a:pt x="831" y="1682"/>
                    </a:cubicBezTo>
                    <a:lnTo>
                      <a:pt x="1300" y="1349"/>
                    </a:lnTo>
                    <a:cubicBezTo>
                      <a:pt x="1065" y="1076"/>
                      <a:pt x="778" y="875"/>
                      <a:pt x="575" y="770"/>
                    </a:cubicBezTo>
                    <a:cubicBezTo>
                      <a:pt x="375" y="667"/>
                      <a:pt x="214" y="301"/>
                      <a:pt x="111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25"/>
              <p:cNvSpPr/>
              <p:nvPr/>
            </p:nvSpPr>
            <p:spPr>
              <a:xfrm>
                <a:off x="1847600" y="2687375"/>
                <a:ext cx="291850" cy="147275"/>
              </a:xfrm>
              <a:custGeom>
                <a:avLst/>
                <a:gdLst/>
                <a:ahLst/>
                <a:cxnLst/>
                <a:rect l="l" t="t" r="r" b="b"/>
                <a:pathLst>
                  <a:path w="11674" h="5891" extrusionOk="0">
                    <a:moveTo>
                      <a:pt x="9651" y="1"/>
                    </a:moveTo>
                    <a:cubicBezTo>
                      <a:pt x="9630" y="43"/>
                      <a:pt x="9599" y="102"/>
                      <a:pt x="9565" y="175"/>
                    </a:cubicBezTo>
                    <a:cubicBezTo>
                      <a:pt x="9516" y="272"/>
                      <a:pt x="9454" y="395"/>
                      <a:pt x="9384" y="536"/>
                    </a:cubicBezTo>
                    <a:cubicBezTo>
                      <a:pt x="8938" y="1422"/>
                      <a:pt x="8103" y="3029"/>
                      <a:pt x="7574" y="3760"/>
                    </a:cubicBezTo>
                    <a:cubicBezTo>
                      <a:pt x="6291" y="3903"/>
                      <a:pt x="140" y="4348"/>
                      <a:pt x="140" y="4348"/>
                    </a:cubicBezTo>
                    <a:cubicBezTo>
                      <a:pt x="140" y="4348"/>
                      <a:pt x="1" y="5377"/>
                      <a:pt x="337" y="5890"/>
                    </a:cubicBezTo>
                    <a:lnTo>
                      <a:pt x="8048" y="5823"/>
                    </a:lnTo>
                    <a:cubicBezTo>
                      <a:pt x="8288" y="5822"/>
                      <a:pt x="8516" y="5734"/>
                      <a:pt x="8694" y="5575"/>
                    </a:cubicBezTo>
                    <a:cubicBezTo>
                      <a:pt x="9228" y="5096"/>
                      <a:pt x="10414" y="3994"/>
                      <a:pt x="11275" y="2891"/>
                    </a:cubicBezTo>
                    <a:cubicBezTo>
                      <a:pt x="11285" y="2879"/>
                      <a:pt x="11296" y="2865"/>
                      <a:pt x="11307" y="2852"/>
                    </a:cubicBezTo>
                    <a:cubicBezTo>
                      <a:pt x="11438" y="2682"/>
                      <a:pt x="11561" y="2512"/>
                      <a:pt x="11673" y="2346"/>
                    </a:cubicBezTo>
                    <a:cubicBezTo>
                      <a:pt x="11597" y="2231"/>
                      <a:pt x="11511" y="2115"/>
                      <a:pt x="11411" y="2006"/>
                    </a:cubicBezTo>
                    <a:cubicBezTo>
                      <a:pt x="11373" y="1966"/>
                      <a:pt x="11334" y="1926"/>
                      <a:pt x="11293" y="1888"/>
                    </a:cubicBezTo>
                    <a:cubicBezTo>
                      <a:pt x="10738" y="1373"/>
                      <a:pt x="10104" y="1214"/>
                      <a:pt x="10128" y="1123"/>
                    </a:cubicBezTo>
                    <a:cubicBezTo>
                      <a:pt x="10132" y="1108"/>
                      <a:pt x="10151" y="1102"/>
                      <a:pt x="10180" y="1102"/>
                    </a:cubicBezTo>
                    <a:cubicBezTo>
                      <a:pt x="10289" y="1102"/>
                      <a:pt x="10535" y="1187"/>
                      <a:pt x="10656" y="1187"/>
                    </a:cubicBezTo>
                    <a:cubicBezTo>
                      <a:pt x="10690" y="1187"/>
                      <a:pt x="10714" y="1180"/>
                      <a:pt x="10722" y="1163"/>
                    </a:cubicBezTo>
                    <a:cubicBezTo>
                      <a:pt x="10796" y="1008"/>
                      <a:pt x="10287" y="454"/>
                      <a:pt x="9789" y="95"/>
                    </a:cubicBezTo>
                    <a:cubicBezTo>
                      <a:pt x="9742" y="62"/>
                      <a:pt x="9696" y="30"/>
                      <a:pt x="9651" y="1"/>
                    </a:cubicBezTo>
                    <a:close/>
                  </a:path>
                </a:pathLst>
              </a:custGeom>
              <a:solidFill>
                <a:srgbClr val="F29D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25"/>
              <p:cNvSpPr/>
              <p:nvPr/>
            </p:nvSpPr>
            <p:spPr>
              <a:xfrm>
                <a:off x="1753275" y="2776425"/>
                <a:ext cx="102750" cy="58275"/>
              </a:xfrm>
              <a:custGeom>
                <a:avLst/>
                <a:gdLst/>
                <a:ahLst/>
                <a:cxnLst/>
                <a:rect l="l" t="t" r="r" b="b"/>
                <a:pathLst>
                  <a:path w="4110" h="2331" extrusionOk="0">
                    <a:moveTo>
                      <a:pt x="908" y="1"/>
                    </a:moveTo>
                    <a:cubicBezTo>
                      <a:pt x="804" y="1"/>
                      <a:pt x="704" y="44"/>
                      <a:pt x="631" y="121"/>
                    </a:cubicBezTo>
                    <a:cubicBezTo>
                      <a:pt x="332" y="439"/>
                      <a:pt x="152" y="686"/>
                      <a:pt x="57" y="833"/>
                    </a:cubicBezTo>
                    <a:cubicBezTo>
                      <a:pt x="1" y="919"/>
                      <a:pt x="7" y="1033"/>
                      <a:pt x="73" y="1113"/>
                    </a:cubicBezTo>
                    <a:lnTo>
                      <a:pt x="154" y="1212"/>
                    </a:lnTo>
                    <a:lnTo>
                      <a:pt x="81" y="1277"/>
                    </a:lnTo>
                    <a:cubicBezTo>
                      <a:pt x="19" y="1334"/>
                      <a:pt x="13" y="1430"/>
                      <a:pt x="66" y="1495"/>
                    </a:cubicBezTo>
                    <a:lnTo>
                      <a:pt x="135" y="1578"/>
                    </a:lnTo>
                    <a:cubicBezTo>
                      <a:pt x="167" y="1616"/>
                      <a:pt x="212" y="1636"/>
                      <a:pt x="259" y="1636"/>
                    </a:cubicBezTo>
                    <a:cubicBezTo>
                      <a:pt x="295" y="1636"/>
                      <a:pt x="332" y="1624"/>
                      <a:pt x="363" y="1598"/>
                    </a:cubicBezTo>
                    <a:lnTo>
                      <a:pt x="363" y="1598"/>
                    </a:lnTo>
                    <a:cubicBezTo>
                      <a:pt x="308" y="1660"/>
                      <a:pt x="305" y="1753"/>
                      <a:pt x="357" y="1818"/>
                    </a:cubicBezTo>
                    <a:lnTo>
                      <a:pt x="376" y="1843"/>
                    </a:lnTo>
                    <a:cubicBezTo>
                      <a:pt x="409" y="1886"/>
                      <a:pt x="459" y="1908"/>
                      <a:pt x="511" y="1908"/>
                    </a:cubicBezTo>
                    <a:cubicBezTo>
                      <a:pt x="537" y="1908"/>
                      <a:pt x="563" y="1903"/>
                      <a:pt x="588" y="1890"/>
                    </a:cubicBezTo>
                    <a:lnTo>
                      <a:pt x="602" y="1883"/>
                    </a:lnTo>
                    <a:lnTo>
                      <a:pt x="602" y="1883"/>
                    </a:lnTo>
                    <a:cubicBezTo>
                      <a:pt x="543" y="1934"/>
                      <a:pt x="540" y="2025"/>
                      <a:pt x="596" y="2081"/>
                    </a:cubicBezTo>
                    <a:lnTo>
                      <a:pt x="685" y="2171"/>
                    </a:lnTo>
                    <a:cubicBezTo>
                      <a:pt x="711" y="2196"/>
                      <a:pt x="745" y="2209"/>
                      <a:pt x="779" y="2209"/>
                    </a:cubicBezTo>
                    <a:cubicBezTo>
                      <a:pt x="806" y="2209"/>
                      <a:pt x="833" y="2202"/>
                      <a:pt x="856" y="2186"/>
                    </a:cubicBezTo>
                    <a:lnTo>
                      <a:pt x="1349" y="1856"/>
                    </a:lnTo>
                    <a:cubicBezTo>
                      <a:pt x="1349" y="1856"/>
                      <a:pt x="1588" y="2119"/>
                      <a:pt x="2554" y="2316"/>
                    </a:cubicBezTo>
                    <a:cubicBezTo>
                      <a:pt x="3070" y="2327"/>
                      <a:pt x="3481" y="2330"/>
                      <a:pt x="3751" y="2330"/>
                    </a:cubicBezTo>
                    <a:cubicBezTo>
                      <a:pt x="3983" y="2330"/>
                      <a:pt x="4110" y="2328"/>
                      <a:pt x="4110" y="2328"/>
                    </a:cubicBezTo>
                    <a:cubicBezTo>
                      <a:pt x="3772" y="1815"/>
                      <a:pt x="3913" y="786"/>
                      <a:pt x="3913" y="786"/>
                    </a:cubicBezTo>
                    <a:cubicBezTo>
                      <a:pt x="3913" y="786"/>
                      <a:pt x="2447" y="101"/>
                      <a:pt x="934" y="2"/>
                    </a:cubicBezTo>
                    <a:cubicBezTo>
                      <a:pt x="925" y="1"/>
                      <a:pt x="917" y="1"/>
                      <a:pt x="908" y="1"/>
                    </a:cubicBezTo>
                    <a:close/>
                  </a:path>
                </a:pathLst>
              </a:custGeom>
              <a:solidFill>
                <a:srgbClr val="F29D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25"/>
              <p:cNvSpPr/>
              <p:nvPr/>
            </p:nvSpPr>
            <p:spPr>
              <a:xfrm>
                <a:off x="1948025" y="2470000"/>
                <a:ext cx="373600" cy="435525"/>
              </a:xfrm>
              <a:custGeom>
                <a:avLst/>
                <a:gdLst/>
                <a:ahLst/>
                <a:cxnLst/>
                <a:rect l="l" t="t" r="r" b="b"/>
                <a:pathLst>
                  <a:path w="14944" h="17421" extrusionOk="0">
                    <a:moveTo>
                      <a:pt x="8860" y="0"/>
                    </a:moveTo>
                    <a:cubicBezTo>
                      <a:pt x="8682" y="0"/>
                      <a:pt x="8502" y="13"/>
                      <a:pt x="8348" y="48"/>
                    </a:cubicBezTo>
                    <a:cubicBezTo>
                      <a:pt x="8309" y="59"/>
                      <a:pt x="8270" y="70"/>
                      <a:pt x="8233" y="82"/>
                    </a:cubicBezTo>
                    <a:cubicBezTo>
                      <a:pt x="7742" y="257"/>
                      <a:pt x="5092" y="1169"/>
                      <a:pt x="4172" y="1674"/>
                    </a:cubicBezTo>
                    <a:cubicBezTo>
                      <a:pt x="4168" y="1677"/>
                      <a:pt x="4163" y="1680"/>
                      <a:pt x="4157" y="1683"/>
                    </a:cubicBezTo>
                    <a:cubicBezTo>
                      <a:pt x="3253" y="2186"/>
                      <a:pt x="2927" y="2945"/>
                      <a:pt x="2927" y="2945"/>
                    </a:cubicBezTo>
                    <a:cubicBezTo>
                      <a:pt x="2927" y="2945"/>
                      <a:pt x="1944" y="5809"/>
                      <a:pt x="1" y="8520"/>
                    </a:cubicBezTo>
                    <a:cubicBezTo>
                      <a:pt x="134" y="8543"/>
                      <a:pt x="304" y="8625"/>
                      <a:pt x="481" y="8740"/>
                    </a:cubicBezTo>
                    <a:cubicBezTo>
                      <a:pt x="526" y="8769"/>
                      <a:pt x="572" y="8800"/>
                      <a:pt x="619" y="8834"/>
                    </a:cubicBezTo>
                    <a:cubicBezTo>
                      <a:pt x="672" y="8872"/>
                      <a:pt x="725" y="8913"/>
                      <a:pt x="778" y="8955"/>
                    </a:cubicBezTo>
                    <a:cubicBezTo>
                      <a:pt x="1176" y="9272"/>
                      <a:pt x="1538" y="9673"/>
                      <a:pt x="1559" y="9852"/>
                    </a:cubicBezTo>
                    <a:cubicBezTo>
                      <a:pt x="1561" y="9871"/>
                      <a:pt x="1559" y="9888"/>
                      <a:pt x="1552" y="9903"/>
                    </a:cubicBezTo>
                    <a:cubicBezTo>
                      <a:pt x="1544" y="9920"/>
                      <a:pt x="1520" y="9927"/>
                      <a:pt x="1486" y="9927"/>
                    </a:cubicBezTo>
                    <a:cubicBezTo>
                      <a:pt x="1366" y="9927"/>
                      <a:pt x="1118" y="9841"/>
                      <a:pt x="1010" y="9841"/>
                    </a:cubicBezTo>
                    <a:cubicBezTo>
                      <a:pt x="981" y="9841"/>
                      <a:pt x="962" y="9847"/>
                      <a:pt x="958" y="9862"/>
                    </a:cubicBezTo>
                    <a:cubicBezTo>
                      <a:pt x="934" y="9953"/>
                      <a:pt x="1570" y="10112"/>
                      <a:pt x="2123" y="10627"/>
                    </a:cubicBezTo>
                    <a:cubicBezTo>
                      <a:pt x="2164" y="10665"/>
                      <a:pt x="2203" y="10704"/>
                      <a:pt x="2241" y="10745"/>
                    </a:cubicBezTo>
                    <a:cubicBezTo>
                      <a:pt x="2296" y="10806"/>
                      <a:pt x="2347" y="10868"/>
                      <a:pt x="2395" y="10932"/>
                    </a:cubicBezTo>
                    <a:cubicBezTo>
                      <a:pt x="2395" y="10933"/>
                      <a:pt x="2397" y="10933"/>
                      <a:pt x="2399" y="10935"/>
                    </a:cubicBezTo>
                    <a:cubicBezTo>
                      <a:pt x="2435" y="10985"/>
                      <a:pt x="2470" y="11035"/>
                      <a:pt x="2503" y="11085"/>
                    </a:cubicBezTo>
                    <a:cubicBezTo>
                      <a:pt x="2777" y="11506"/>
                      <a:pt x="2889" y="11915"/>
                      <a:pt x="2889" y="11915"/>
                    </a:cubicBezTo>
                    <a:lnTo>
                      <a:pt x="4830" y="9797"/>
                    </a:lnTo>
                    <a:cubicBezTo>
                      <a:pt x="4830" y="9797"/>
                      <a:pt x="5133" y="11494"/>
                      <a:pt x="5535" y="13273"/>
                    </a:cubicBezTo>
                    <a:cubicBezTo>
                      <a:pt x="5558" y="13370"/>
                      <a:pt x="5581" y="13469"/>
                      <a:pt x="5604" y="13566"/>
                    </a:cubicBezTo>
                    <a:cubicBezTo>
                      <a:pt x="5763" y="14255"/>
                      <a:pt x="5935" y="14944"/>
                      <a:pt x="6110" y="15539"/>
                    </a:cubicBezTo>
                    <a:cubicBezTo>
                      <a:pt x="6110" y="15539"/>
                      <a:pt x="5426" y="16247"/>
                      <a:pt x="5410" y="16753"/>
                    </a:cubicBezTo>
                    <a:cubicBezTo>
                      <a:pt x="5393" y="17257"/>
                      <a:pt x="5791" y="17421"/>
                      <a:pt x="5791" y="17421"/>
                    </a:cubicBezTo>
                    <a:cubicBezTo>
                      <a:pt x="5794" y="17418"/>
                      <a:pt x="5854" y="17345"/>
                      <a:pt x="5960" y="17242"/>
                    </a:cubicBezTo>
                    <a:cubicBezTo>
                      <a:pt x="6217" y="16989"/>
                      <a:pt x="6756" y="16544"/>
                      <a:pt x="7433" y="16439"/>
                    </a:cubicBezTo>
                    <a:cubicBezTo>
                      <a:pt x="7536" y="16423"/>
                      <a:pt x="7624" y="16416"/>
                      <a:pt x="7699" y="16416"/>
                    </a:cubicBezTo>
                    <a:cubicBezTo>
                      <a:pt x="8308" y="16416"/>
                      <a:pt x="8127" y="16874"/>
                      <a:pt x="8857" y="16874"/>
                    </a:cubicBezTo>
                    <a:cubicBezTo>
                      <a:pt x="8880" y="16874"/>
                      <a:pt x="8905" y="16873"/>
                      <a:pt x="8930" y="16872"/>
                    </a:cubicBezTo>
                    <a:cubicBezTo>
                      <a:pt x="9843" y="16837"/>
                      <a:pt x="9927" y="16466"/>
                      <a:pt x="9927" y="16466"/>
                    </a:cubicBezTo>
                    <a:cubicBezTo>
                      <a:pt x="9927" y="16466"/>
                      <a:pt x="10804" y="16827"/>
                      <a:pt x="11671" y="16827"/>
                    </a:cubicBezTo>
                    <a:cubicBezTo>
                      <a:pt x="11675" y="16827"/>
                      <a:pt x="11679" y="16827"/>
                      <a:pt x="11682" y="16827"/>
                    </a:cubicBezTo>
                    <a:cubicBezTo>
                      <a:pt x="12552" y="16825"/>
                      <a:pt x="12468" y="16483"/>
                      <a:pt x="13021" y="16392"/>
                    </a:cubicBezTo>
                    <a:cubicBezTo>
                      <a:pt x="13210" y="16361"/>
                      <a:pt x="13402" y="16353"/>
                      <a:pt x="13580" y="16353"/>
                    </a:cubicBezTo>
                    <a:cubicBezTo>
                      <a:pt x="13764" y="16353"/>
                      <a:pt x="13933" y="16362"/>
                      <a:pt x="14071" y="16362"/>
                    </a:cubicBezTo>
                    <a:cubicBezTo>
                      <a:pt x="14191" y="16362"/>
                      <a:pt x="14287" y="16355"/>
                      <a:pt x="14348" y="16332"/>
                    </a:cubicBezTo>
                    <a:cubicBezTo>
                      <a:pt x="14374" y="16322"/>
                      <a:pt x="14404" y="16303"/>
                      <a:pt x="14436" y="16279"/>
                    </a:cubicBezTo>
                    <a:lnTo>
                      <a:pt x="14436" y="16277"/>
                    </a:lnTo>
                    <a:cubicBezTo>
                      <a:pt x="14645" y="16110"/>
                      <a:pt x="14943" y="15636"/>
                      <a:pt x="14898" y="15236"/>
                    </a:cubicBezTo>
                    <a:cubicBezTo>
                      <a:pt x="14845" y="14774"/>
                      <a:pt x="14298" y="14167"/>
                      <a:pt x="14298" y="14167"/>
                    </a:cubicBezTo>
                    <a:cubicBezTo>
                      <a:pt x="14298" y="14167"/>
                      <a:pt x="14272" y="12443"/>
                      <a:pt x="13506" y="8275"/>
                    </a:cubicBezTo>
                    <a:cubicBezTo>
                      <a:pt x="13336" y="6924"/>
                      <a:pt x="13470" y="3155"/>
                      <a:pt x="9881" y="232"/>
                    </a:cubicBezTo>
                    <a:cubicBezTo>
                      <a:pt x="9746" y="121"/>
                      <a:pt x="9581" y="53"/>
                      <a:pt x="9409" y="33"/>
                    </a:cubicBezTo>
                    <a:cubicBezTo>
                      <a:pt x="9258" y="16"/>
                      <a:pt x="9061" y="0"/>
                      <a:pt x="88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25"/>
              <p:cNvSpPr/>
              <p:nvPr/>
            </p:nvSpPr>
            <p:spPr>
              <a:xfrm>
                <a:off x="2082850" y="2470825"/>
                <a:ext cx="238775" cy="434700"/>
              </a:xfrm>
              <a:custGeom>
                <a:avLst/>
                <a:gdLst/>
                <a:ahLst/>
                <a:cxnLst/>
                <a:rect l="l" t="t" r="r" b="b"/>
                <a:pathLst>
                  <a:path w="9551" h="17388" extrusionOk="0">
                    <a:moveTo>
                      <a:pt x="4016" y="0"/>
                    </a:moveTo>
                    <a:lnTo>
                      <a:pt x="4016" y="0"/>
                    </a:lnTo>
                    <a:cubicBezTo>
                      <a:pt x="4016" y="0"/>
                      <a:pt x="7142" y="3331"/>
                      <a:pt x="7866" y="10264"/>
                    </a:cubicBezTo>
                    <a:cubicBezTo>
                      <a:pt x="8075" y="12273"/>
                      <a:pt x="6501" y="14013"/>
                      <a:pt x="4485" y="14013"/>
                    </a:cubicBezTo>
                    <a:cubicBezTo>
                      <a:pt x="4474" y="14013"/>
                      <a:pt x="4464" y="14013"/>
                      <a:pt x="4453" y="14013"/>
                    </a:cubicBezTo>
                    <a:cubicBezTo>
                      <a:pt x="2976" y="14001"/>
                      <a:pt x="1336" y="13755"/>
                      <a:pt x="142" y="13240"/>
                    </a:cubicBezTo>
                    <a:lnTo>
                      <a:pt x="142" y="13240"/>
                    </a:lnTo>
                    <a:cubicBezTo>
                      <a:pt x="321" y="14025"/>
                      <a:pt x="518" y="14828"/>
                      <a:pt x="717" y="15506"/>
                    </a:cubicBezTo>
                    <a:cubicBezTo>
                      <a:pt x="717" y="15506"/>
                      <a:pt x="33" y="16214"/>
                      <a:pt x="17" y="16720"/>
                    </a:cubicBezTo>
                    <a:cubicBezTo>
                      <a:pt x="0" y="17224"/>
                      <a:pt x="398" y="17388"/>
                      <a:pt x="398" y="17388"/>
                    </a:cubicBezTo>
                    <a:cubicBezTo>
                      <a:pt x="401" y="17385"/>
                      <a:pt x="461" y="17312"/>
                      <a:pt x="567" y="17209"/>
                    </a:cubicBezTo>
                    <a:cubicBezTo>
                      <a:pt x="824" y="16956"/>
                      <a:pt x="1363" y="16511"/>
                      <a:pt x="2040" y="16406"/>
                    </a:cubicBezTo>
                    <a:cubicBezTo>
                      <a:pt x="2143" y="16390"/>
                      <a:pt x="2231" y="16383"/>
                      <a:pt x="2306" y="16383"/>
                    </a:cubicBezTo>
                    <a:cubicBezTo>
                      <a:pt x="2915" y="16383"/>
                      <a:pt x="2734" y="16841"/>
                      <a:pt x="3464" y="16841"/>
                    </a:cubicBezTo>
                    <a:cubicBezTo>
                      <a:pt x="3487" y="16841"/>
                      <a:pt x="3512" y="16840"/>
                      <a:pt x="3537" y="16839"/>
                    </a:cubicBezTo>
                    <a:cubicBezTo>
                      <a:pt x="4450" y="16804"/>
                      <a:pt x="4534" y="16433"/>
                      <a:pt x="4534" y="16433"/>
                    </a:cubicBezTo>
                    <a:cubicBezTo>
                      <a:pt x="4534" y="16433"/>
                      <a:pt x="5411" y="16794"/>
                      <a:pt x="6278" y="16794"/>
                    </a:cubicBezTo>
                    <a:cubicBezTo>
                      <a:pt x="6282" y="16794"/>
                      <a:pt x="6286" y="16794"/>
                      <a:pt x="6289" y="16794"/>
                    </a:cubicBezTo>
                    <a:cubicBezTo>
                      <a:pt x="7159" y="16792"/>
                      <a:pt x="7075" y="16450"/>
                      <a:pt x="7628" y="16359"/>
                    </a:cubicBezTo>
                    <a:cubicBezTo>
                      <a:pt x="7817" y="16328"/>
                      <a:pt x="8009" y="16320"/>
                      <a:pt x="8187" y="16320"/>
                    </a:cubicBezTo>
                    <a:cubicBezTo>
                      <a:pt x="8371" y="16320"/>
                      <a:pt x="8540" y="16329"/>
                      <a:pt x="8678" y="16329"/>
                    </a:cubicBezTo>
                    <a:cubicBezTo>
                      <a:pt x="8798" y="16329"/>
                      <a:pt x="8894" y="16322"/>
                      <a:pt x="8955" y="16299"/>
                    </a:cubicBezTo>
                    <a:cubicBezTo>
                      <a:pt x="8981" y="16289"/>
                      <a:pt x="9011" y="16270"/>
                      <a:pt x="9043" y="16246"/>
                    </a:cubicBezTo>
                    <a:lnTo>
                      <a:pt x="9043" y="16244"/>
                    </a:lnTo>
                    <a:cubicBezTo>
                      <a:pt x="9252" y="16077"/>
                      <a:pt x="9550" y="15603"/>
                      <a:pt x="9505" y="15203"/>
                    </a:cubicBezTo>
                    <a:cubicBezTo>
                      <a:pt x="9452" y="14741"/>
                      <a:pt x="8905" y="14133"/>
                      <a:pt x="8905" y="14133"/>
                    </a:cubicBezTo>
                    <a:cubicBezTo>
                      <a:pt x="8905" y="14133"/>
                      <a:pt x="8879" y="12410"/>
                      <a:pt x="8113" y="8242"/>
                    </a:cubicBezTo>
                    <a:cubicBezTo>
                      <a:pt x="7943" y="6891"/>
                      <a:pt x="8077" y="3122"/>
                      <a:pt x="4488" y="199"/>
                    </a:cubicBezTo>
                    <a:cubicBezTo>
                      <a:pt x="4353" y="88"/>
                      <a:pt x="4188" y="20"/>
                      <a:pt x="40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25"/>
              <p:cNvSpPr/>
              <p:nvPr/>
            </p:nvSpPr>
            <p:spPr>
              <a:xfrm>
                <a:off x="2046150" y="2457750"/>
                <a:ext cx="110600" cy="54150"/>
              </a:xfrm>
              <a:custGeom>
                <a:avLst/>
                <a:gdLst/>
                <a:ahLst/>
                <a:cxnLst/>
                <a:rect l="l" t="t" r="r" b="b"/>
                <a:pathLst>
                  <a:path w="4424" h="2166" extrusionOk="0">
                    <a:moveTo>
                      <a:pt x="4078" y="1"/>
                    </a:moveTo>
                    <a:cubicBezTo>
                      <a:pt x="4007" y="11"/>
                      <a:pt x="3936" y="22"/>
                      <a:pt x="3864" y="33"/>
                    </a:cubicBezTo>
                    <a:cubicBezTo>
                      <a:pt x="2169" y="308"/>
                      <a:pt x="856" y="1013"/>
                      <a:pt x="296" y="1353"/>
                    </a:cubicBezTo>
                    <a:cubicBezTo>
                      <a:pt x="103" y="1470"/>
                      <a:pt x="0" y="1546"/>
                      <a:pt x="0" y="1546"/>
                    </a:cubicBezTo>
                    <a:lnTo>
                      <a:pt x="247" y="2165"/>
                    </a:lnTo>
                    <a:cubicBezTo>
                      <a:pt x="1167" y="1661"/>
                      <a:pt x="3817" y="747"/>
                      <a:pt x="4308" y="573"/>
                    </a:cubicBezTo>
                    <a:cubicBezTo>
                      <a:pt x="4345" y="560"/>
                      <a:pt x="4384" y="549"/>
                      <a:pt x="4423" y="540"/>
                    </a:cubicBezTo>
                    <a:cubicBezTo>
                      <a:pt x="4358" y="437"/>
                      <a:pt x="4251" y="270"/>
                      <a:pt x="40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25"/>
              <p:cNvSpPr/>
              <p:nvPr/>
            </p:nvSpPr>
            <p:spPr>
              <a:xfrm>
                <a:off x="2069925" y="2633600"/>
                <a:ext cx="3500" cy="9950"/>
              </a:xfrm>
              <a:custGeom>
                <a:avLst/>
                <a:gdLst/>
                <a:ahLst/>
                <a:cxnLst/>
                <a:rect l="l" t="t" r="r" b="b"/>
                <a:pathLst>
                  <a:path w="140" h="398" extrusionOk="0">
                    <a:moveTo>
                      <a:pt x="10" y="1"/>
                    </a:moveTo>
                    <a:cubicBezTo>
                      <a:pt x="9" y="1"/>
                      <a:pt x="9" y="1"/>
                      <a:pt x="8" y="1"/>
                    </a:cubicBezTo>
                    <a:cubicBezTo>
                      <a:pt x="4" y="3"/>
                      <a:pt x="1" y="7"/>
                      <a:pt x="2" y="12"/>
                    </a:cubicBezTo>
                    <a:cubicBezTo>
                      <a:pt x="45" y="136"/>
                      <a:pt x="84" y="265"/>
                      <a:pt x="123" y="392"/>
                    </a:cubicBezTo>
                    <a:cubicBezTo>
                      <a:pt x="125" y="395"/>
                      <a:pt x="128" y="398"/>
                      <a:pt x="131" y="398"/>
                    </a:cubicBezTo>
                    <a:lnTo>
                      <a:pt x="134" y="398"/>
                    </a:lnTo>
                    <a:cubicBezTo>
                      <a:pt x="137" y="396"/>
                      <a:pt x="140" y="392"/>
                      <a:pt x="138" y="387"/>
                    </a:cubicBezTo>
                    <a:cubicBezTo>
                      <a:pt x="101" y="260"/>
                      <a:pt x="60" y="131"/>
                      <a:pt x="17" y="7"/>
                    </a:cubicBezTo>
                    <a:cubicBezTo>
                      <a:pt x="17" y="3"/>
                      <a:pt x="13" y="1"/>
                      <a:pt x="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25"/>
              <p:cNvSpPr/>
              <p:nvPr/>
            </p:nvSpPr>
            <p:spPr>
              <a:xfrm>
                <a:off x="2023950" y="2546150"/>
                <a:ext cx="35775" cy="59550"/>
              </a:xfrm>
              <a:custGeom>
                <a:avLst/>
                <a:gdLst/>
                <a:ahLst/>
                <a:cxnLst/>
                <a:rect l="l" t="t" r="r" b="b"/>
                <a:pathLst>
                  <a:path w="1431" h="2382" extrusionOk="0">
                    <a:moveTo>
                      <a:pt x="10" y="1"/>
                    </a:moveTo>
                    <a:cubicBezTo>
                      <a:pt x="8" y="1"/>
                      <a:pt x="6" y="2"/>
                      <a:pt x="4" y="3"/>
                    </a:cubicBezTo>
                    <a:cubicBezTo>
                      <a:pt x="1" y="6"/>
                      <a:pt x="1" y="12"/>
                      <a:pt x="4" y="15"/>
                    </a:cubicBezTo>
                    <a:cubicBezTo>
                      <a:pt x="11" y="21"/>
                      <a:pt x="717" y="750"/>
                      <a:pt x="1414" y="2377"/>
                    </a:cubicBezTo>
                    <a:cubicBezTo>
                      <a:pt x="1415" y="2380"/>
                      <a:pt x="1418" y="2381"/>
                      <a:pt x="1422" y="2381"/>
                    </a:cubicBezTo>
                    <a:lnTo>
                      <a:pt x="1425" y="2381"/>
                    </a:lnTo>
                    <a:cubicBezTo>
                      <a:pt x="1429" y="2380"/>
                      <a:pt x="1431" y="2374"/>
                      <a:pt x="1429" y="2371"/>
                    </a:cubicBezTo>
                    <a:cubicBezTo>
                      <a:pt x="731" y="741"/>
                      <a:pt x="22" y="11"/>
                      <a:pt x="16" y="3"/>
                    </a:cubicBezTo>
                    <a:cubicBezTo>
                      <a:pt x="14" y="2"/>
                      <a:pt x="12" y="1"/>
                      <a:pt x="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25"/>
              <p:cNvSpPr/>
              <p:nvPr/>
            </p:nvSpPr>
            <p:spPr>
              <a:xfrm>
                <a:off x="1971350" y="2629275"/>
                <a:ext cx="61800" cy="55325"/>
              </a:xfrm>
              <a:custGeom>
                <a:avLst/>
                <a:gdLst/>
                <a:ahLst/>
                <a:cxnLst/>
                <a:rect l="l" t="t" r="r" b="b"/>
                <a:pathLst>
                  <a:path w="2472" h="2213" extrusionOk="0">
                    <a:moveTo>
                      <a:pt x="2463" y="1"/>
                    </a:moveTo>
                    <a:cubicBezTo>
                      <a:pt x="2461" y="1"/>
                      <a:pt x="2459" y="1"/>
                      <a:pt x="2458" y="3"/>
                    </a:cubicBezTo>
                    <a:cubicBezTo>
                      <a:pt x="1511" y="1006"/>
                      <a:pt x="19" y="2187"/>
                      <a:pt x="5" y="2198"/>
                    </a:cubicBezTo>
                    <a:cubicBezTo>
                      <a:pt x="1" y="2201"/>
                      <a:pt x="1" y="2207"/>
                      <a:pt x="4" y="2210"/>
                    </a:cubicBezTo>
                    <a:cubicBezTo>
                      <a:pt x="5" y="2211"/>
                      <a:pt x="7" y="2213"/>
                      <a:pt x="10" y="2213"/>
                    </a:cubicBezTo>
                    <a:cubicBezTo>
                      <a:pt x="11" y="2213"/>
                      <a:pt x="13" y="2211"/>
                      <a:pt x="14" y="2211"/>
                    </a:cubicBezTo>
                    <a:cubicBezTo>
                      <a:pt x="30" y="2199"/>
                      <a:pt x="1522" y="1018"/>
                      <a:pt x="2468" y="13"/>
                    </a:cubicBezTo>
                    <a:cubicBezTo>
                      <a:pt x="2471" y="10"/>
                      <a:pt x="2471" y="6"/>
                      <a:pt x="2468" y="3"/>
                    </a:cubicBezTo>
                    <a:cubicBezTo>
                      <a:pt x="2467" y="1"/>
                      <a:pt x="2465" y="1"/>
                      <a:pt x="24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25"/>
              <p:cNvSpPr/>
              <p:nvPr/>
            </p:nvSpPr>
            <p:spPr>
              <a:xfrm>
                <a:off x="2031500" y="2645300"/>
                <a:ext cx="4825" cy="7450"/>
              </a:xfrm>
              <a:custGeom>
                <a:avLst/>
                <a:gdLst/>
                <a:ahLst/>
                <a:cxnLst/>
                <a:rect l="l" t="t" r="r" b="b"/>
                <a:pathLst>
                  <a:path w="193" h="298" extrusionOk="0">
                    <a:moveTo>
                      <a:pt x="184" y="0"/>
                    </a:moveTo>
                    <a:cubicBezTo>
                      <a:pt x="181" y="0"/>
                      <a:pt x="178" y="1"/>
                      <a:pt x="177" y="4"/>
                    </a:cubicBezTo>
                    <a:cubicBezTo>
                      <a:pt x="138" y="71"/>
                      <a:pt x="79" y="165"/>
                      <a:pt x="3" y="286"/>
                    </a:cubicBezTo>
                    <a:cubicBezTo>
                      <a:pt x="0" y="290"/>
                      <a:pt x="2" y="295"/>
                      <a:pt x="6" y="296"/>
                    </a:cubicBezTo>
                    <a:cubicBezTo>
                      <a:pt x="8" y="298"/>
                      <a:pt x="8" y="298"/>
                      <a:pt x="9" y="298"/>
                    </a:cubicBezTo>
                    <a:cubicBezTo>
                      <a:pt x="12" y="298"/>
                      <a:pt x="15" y="296"/>
                      <a:pt x="17" y="295"/>
                    </a:cubicBezTo>
                    <a:cubicBezTo>
                      <a:pt x="93" y="174"/>
                      <a:pt x="150" y="78"/>
                      <a:pt x="191" y="12"/>
                    </a:cubicBezTo>
                    <a:cubicBezTo>
                      <a:pt x="193" y="9"/>
                      <a:pt x="191" y="4"/>
                      <a:pt x="188" y="1"/>
                    </a:cubicBezTo>
                    <a:cubicBezTo>
                      <a:pt x="187" y="1"/>
                      <a:pt x="185" y="0"/>
                      <a:pt x="1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25"/>
              <p:cNvSpPr/>
              <p:nvPr/>
            </p:nvSpPr>
            <p:spPr>
              <a:xfrm>
                <a:off x="1990375" y="2666775"/>
                <a:ext cx="32425" cy="49725"/>
              </a:xfrm>
              <a:custGeom>
                <a:avLst/>
                <a:gdLst/>
                <a:ahLst/>
                <a:cxnLst/>
                <a:rect l="l" t="t" r="r" b="b"/>
                <a:pathLst>
                  <a:path w="1297" h="1989" extrusionOk="0">
                    <a:moveTo>
                      <a:pt x="1287" y="0"/>
                    </a:moveTo>
                    <a:cubicBezTo>
                      <a:pt x="1285" y="0"/>
                      <a:pt x="1283" y="1"/>
                      <a:pt x="1282" y="4"/>
                    </a:cubicBezTo>
                    <a:cubicBezTo>
                      <a:pt x="736" y="854"/>
                      <a:pt x="9" y="1964"/>
                      <a:pt x="3" y="1975"/>
                    </a:cubicBezTo>
                    <a:cubicBezTo>
                      <a:pt x="0" y="1979"/>
                      <a:pt x="2" y="1984"/>
                      <a:pt x="5" y="1987"/>
                    </a:cubicBezTo>
                    <a:cubicBezTo>
                      <a:pt x="6" y="1987"/>
                      <a:pt x="8" y="1988"/>
                      <a:pt x="9" y="1988"/>
                    </a:cubicBezTo>
                    <a:lnTo>
                      <a:pt x="9" y="1987"/>
                    </a:lnTo>
                    <a:cubicBezTo>
                      <a:pt x="12" y="1987"/>
                      <a:pt x="14" y="1987"/>
                      <a:pt x="15" y="1984"/>
                    </a:cubicBezTo>
                    <a:cubicBezTo>
                      <a:pt x="23" y="1973"/>
                      <a:pt x="750" y="861"/>
                      <a:pt x="1295" y="12"/>
                    </a:cubicBezTo>
                    <a:cubicBezTo>
                      <a:pt x="1297" y="9"/>
                      <a:pt x="1295" y="4"/>
                      <a:pt x="1292" y="1"/>
                    </a:cubicBezTo>
                    <a:cubicBezTo>
                      <a:pt x="1291" y="0"/>
                      <a:pt x="1289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25"/>
              <p:cNvSpPr/>
              <p:nvPr/>
            </p:nvSpPr>
            <p:spPr>
              <a:xfrm>
                <a:off x="1945450" y="2683000"/>
                <a:ext cx="14600" cy="2027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811" extrusionOk="0">
                    <a:moveTo>
                      <a:pt x="104" y="0"/>
                    </a:moveTo>
                    <a:cubicBezTo>
                      <a:pt x="104" y="0"/>
                      <a:pt x="1" y="380"/>
                      <a:pt x="289" y="811"/>
                    </a:cubicBezTo>
                    <a:lnTo>
                      <a:pt x="317" y="755"/>
                    </a:lnTo>
                    <a:cubicBezTo>
                      <a:pt x="440" y="512"/>
                      <a:pt x="534" y="323"/>
                      <a:pt x="584" y="220"/>
                    </a:cubicBezTo>
                    <a:cubicBezTo>
                      <a:pt x="407" y="105"/>
                      <a:pt x="237" y="23"/>
                      <a:pt x="104" y="0"/>
                    </a:cubicBezTo>
                    <a:close/>
                  </a:path>
                </a:pathLst>
              </a:custGeom>
              <a:solidFill>
                <a:srgbClr val="BC7A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25"/>
              <p:cNvSpPr/>
              <p:nvPr/>
            </p:nvSpPr>
            <p:spPr>
              <a:xfrm>
                <a:off x="2001425" y="2747100"/>
                <a:ext cx="18850" cy="20775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1" extrusionOk="0">
                    <a:moveTo>
                      <a:pt x="367" y="1"/>
                    </a:moveTo>
                    <a:cubicBezTo>
                      <a:pt x="255" y="169"/>
                      <a:pt x="131" y="338"/>
                      <a:pt x="0" y="508"/>
                    </a:cubicBezTo>
                    <a:cubicBezTo>
                      <a:pt x="313" y="819"/>
                      <a:pt x="691" y="831"/>
                      <a:pt x="746" y="831"/>
                    </a:cubicBezTo>
                    <a:cubicBezTo>
                      <a:pt x="751" y="831"/>
                      <a:pt x="753" y="831"/>
                      <a:pt x="753" y="831"/>
                    </a:cubicBezTo>
                    <a:cubicBezTo>
                      <a:pt x="753" y="831"/>
                      <a:pt x="641" y="422"/>
                      <a:pt x="367" y="1"/>
                    </a:cubicBezTo>
                    <a:close/>
                  </a:path>
                </a:pathLst>
              </a:custGeom>
              <a:solidFill>
                <a:srgbClr val="BC7A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25"/>
              <p:cNvSpPr/>
              <p:nvPr/>
            </p:nvSpPr>
            <p:spPr>
              <a:xfrm>
                <a:off x="2119750" y="2570075"/>
                <a:ext cx="127125" cy="102800"/>
              </a:xfrm>
              <a:custGeom>
                <a:avLst/>
                <a:gdLst/>
                <a:ahLst/>
                <a:cxnLst/>
                <a:rect l="l" t="t" r="r" b="b"/>
                <a:pathLst>
                  <a:path w="5085" h="4112" extrusionOk="0">
                    <a:moveTo>
                      <a:pt x="5075" y="0"/>
                    </a:moveTo>
                    <a:cubicBezTo>
                      <a:pt x="5072" y="0"/>
                      <a:pt x="5070" y="2"/>
                      <a:pt x="5068" y="5"/>
                    </a:cubicBezTo>
                    <a:cubicBezTo>
                      <a:pt x="4503" y="973"/>
                      <a:pt x="3156" y="2033"/>
                      <a:pt x="2128" y="2753"/>
                    </a:cubicBezTo>
                    <a:cubicBezTo>
                      <a:pt x="1011" y="3533"/>
                      <a:pt x="16" y="4092"/>
                      <a:pt x="7" y="4096"/>
                    </a:cubicBezTo>
                    <a:cubicBezTo>
                      <a:pt x="2" y="4099"/>
                      <a:pt x="1" y="4104"/>
                      <a:pt x="4" y="4108"/>
                    </a:cubicBezTo>
                    <a:cubicBezTo>
                      <a:pt x="5" y="4110"/>
                      <a:pt x="7" y="4111"/>
                      <a:pt x="10" y="4111"/>
                    </a:cubicBezTo>
                    <a:lnTo>
                      <a:pt x="15" y="4111"/>
                    </a:lnTo>
                    <a:cubicBezTo>
                      <a:pt x="24" y="4105"/>
                      <a:pt x="1019" y="3546"/>
                      <a:pt x="2135" y="2766"/>
                    </a:cubicBezTo>
                    <a:cubicBezTo>
                      <a:pt x="3167" y="2045"/>
                      <a:pt x="4515" y="982"/>
                      <a:pt x="5081" y="12"/>
                    </a:cubicBezTo>
                    <a:cubicBezTo>
                      <a:pt x="5084" y="9"/>
                      <a:pt x="5083" y="3"/>
                      <a:pt x="5078" y="2"/>
                    </a:cubicBezTo>
                    <a:cubicBezTo>
                      <a:pt x="5077" y="1"/>
                      <a:pt x="5076" y="0"/>
                      <a:pt x="50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25"/>
              <p:cNvSpPr/>
              <p:nvPr/>
            </p:nvSpPr>
            <p:spPr>
              <a:xfrm>
                <a:off x="2170250" y="2580925"/>
                <a:ext cx="78275" cy="126325"/>
              </a:xfrm>
              <a:custGeom>
                <a:avLst/>
                <a:gdLst/>
                <a:ahLst/>
                <a:cxnLst/>
                <a:rect l="l" t="t" r="r" b="b"/>
                <a:pathLst>
                  <a:path w="3131" h="5053" extrusionOk="0">
                    <a:moveTo>
                      <a:pt x="3122" y="1"/>
                    </a:moveTo>
                    <a:cubicBezTo>
                      <a:pt x="3119" y="1"/>
                      <a:pt x="3115" y="2"/>
                      <a:pt x="3114" y="6"/>
                    </a:cubicBezTo>
                    <a:cubicBezTo>
                      <a:pt x="3101" y="36"/>
                      <a:pt x="1754" y="3118"/>
                      <a:pt x="3" y="5041"/>
                    </a:cubicBezTo>
                    <a:cubicBezTo>
                      <a:pt x="0" y="5044"/>
                      <a:pt x="0" y="5048"/>
                      <a:pt x="3" y="5051"/>
                    </a:cubicBezTo>
                    <a:cubicBezTo>
                      <a:pt x="5" y="5053"/>
                      <a:pt x="6" y="5053"/>
                      <a:pt x="9" y="5053"/>
                    </a:cubicBezTo>
                    <a:cubicBezTo>
                      <a:pt x="11" y="5053"/>
                      <a:pt x="12" y="5053"/>
                      <a:pt x="14" y="5051"/>
                    </a:cubicBezTo>
                    <a:cubicBezTo>
                      <a:pt x="1768" y="3126"/>
                      <a:pt x="3116" y="42"/>
                      <a:pt x="3129" y="12"/>
                    </a:cubicBezTo>
                    <a:cubicBezTo>
                      <a:pt x="3131" y="7"/>
                      <a:pt x="3129" y="3"/>
                      <a:pt x="3125" y="1"/>
                    </a:cubicBezTo>
                    <a:cubicBezTo>
                      <a:pt x="3124" y="1"/>
                      <a:pt x="3123" y="1"/>
                      <a:pt x="31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25"/>
              <p:cNvSpPr/>
              <p:nvPr/>
            </p:nvSpPr>
            <p:spPr>
              <a:xfrm>
                <a:off x="2142700" y="2481025"/>
                <a:ext cx="115225" cy="390600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15624" extrusionOk="0">
                    <a:moveTo>
                      <a:pt x="9" y="1"/>
                    </a:moveTo>
                    <a:cubicBezTo>
                      <a:pt x="8" y="1"/>
                      <a:pt x="7" y="1"/>
                      <a:pt x="5" y="1"/>
                    </a:cubicBezTo>
                    <a:cubicBezTo>
                      <a:pt x="2" y="4"/>
                      <a:pt x="1" y="9"/>
                      <a:pt x="4" y="13"/>
                    </a:cubicBezTo>
                    <a:cubicBezTo>
                      <a:pt x="24" y="47"/>
                      <a:pt x="2102" y="3497"/>
                      <a:pt x="3291" y="6521"/>
                    </a:cubicBezTo>
                    <a:cubicBezTo>
                      <a:pt x="3679" y="7507"/>
                      <a:pt x="3922" y="8223"/>
                      <a:pt x="4036" y="8709"/>
                    </a:cubicBezTo>
                    <a:cubicBezTo>
                      <a:pt x="4133" y="9129"/>
                      <a:pt x="4134" y="9386"/>
                      <a:pt x="4041" y="9499"/>
                    </a:cubicBezTo>
                    <a:cubicBezTo>
                      <a:pt x="3995" y="9553"/>
                      <a:pt x="3930" y="9573"/>
                      <a:pt x="3847" y="9573"/>
                    </a:cubicBezTo>
                    <a:cubicBezTo>
                      <a:pt x="3788" y="9573"/>
                      <a:pt x="3720" y="9563"/>
                      <a:pt x="3644" y="9547"/>
                    </a:cubicBezTo>
                    <a:cubicBezTo>
                      <a:pt x="3641" y="9547"/>
                      <a:pt x="3639" y="9547"/>
                      <a:pt x="3636" y="9550"/>
                    </a:cubicBezTo>
                    <a:cubicBezTo>
                      <a:pt x="3635" y="9553"/>
                      <a:pt x="3635" y="9555"/>
                      <a:pt x="3635" y="9558"/>
                    </a:cubicBezTo>
                    <a:cubicBezTo>
                      <a:pt x="3951" y="10429"/>
                      <a:pt x="4556" y="13391"/>
                      <a:pt x="4593" y="15616"/>
                    </a:cubicBezTo>
                    <a:cubicBezTo>
                      <a:pt x="4593" y="15621"/>
                      <a:pt x="4596" y="15624"/>
                      <a:pt x="4601" y="15624"/>
                    </a:cubicBezTo>
                    <a:cubicBezTo>
                      <a:pt x="4606" y="15624"/>
                      <a:pt x="4609" y="15621"/>
                      <a:pt x="4609" y="15616"/>
                    </a:cubicBezTo>
                    <a:cubicBezTo>
                      <a:pt x="4571" y="13400"/>
                      <a:pt x="3972" y="10454"/>
                      <a:pt x="3654" y="9565"/>
                    </a:cubicBezTo>
                    <a:lnTo>
                      <a:pt x="3654" y="9565"/>
                    </a:lnTo>
                    <a:cubicBezTo>
                      <a:pt x="3718" y="9578"/>
                      <a:pt x="3784" y="9589"/>
                      <a:pt x="3846" y="9589"/>
                    </a:cubicBezTo>
                    <a:cubicBezTo>
                      <a:pt x="3928" y="9589"/>
                      <a:pt x="4003" y="9570"/>
                      <a:pt x="4053" y="9509"/>
                    </a:cubicBezTo>
                    <a:cubicBezTo>
                      <a:pt x="4259" y="9265"/>
                      <a:pt x="4035" y="8369"/>
                      <a:pt x="3304" y="6515"/>
                    </a:cubicBezTo>
                    <a:cubicBezTo>
                      <a:pt x="2115" y="3490"/>
                      <a:pt x="37" y="39"/>
                      <a:pt x="18" y="4"/>
                    </a:cubicBezTo>
                    <a:cubicBezTo>
                      <a:pt x="15" y="2"/>
                      <a:pt x="12" y="1"/>
                      <a:pt x="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25"/>
              <p:cNvSpPr/>
              <p:nvPr/>
            </p:nvSpPr>
            <p:spPr>
              <a:xfrm>
                <a:off x="2083625" y="2822250"/>
                <a:ext cx="33625" cy="62450"/>
              </a:xfrm>
              <a:custGeom>
                <a:avLst/>
                <a:gdLst/>
                <a:ahLst/>
                <a:cxnLst/>
                <a:rect l="l" t="t" r="r" b="b"/>
                <a:pathLst>
                  <a:path w="1345" h="2498" extrusionOk="0">
                    <a:moveTo>
                      <a:pt x="1188" y="1"/>
                    </a:moveTo>
                    <a:cubicBezTo>
                      <a:pt x="1187" y="1"/>
                      <a:pt x="1186" y="1"/>
                      <a:pt x="1185" y="1"/>
                    </a:cubicBezTo>
                    <a:cubicBezTo>
                      <a:pt x="1181" y="1"/>
                      <a:pt x="1178" y="6"/>
                      <a:pt x="1179" y="10"/>
                    </a:cubicBezTo>
                    <a:cubicBezTo>
                      <a:pt x="1181" y="18"/>
                      <a:pt x="1328" y="765"/>
                      <a:pt x="679" y="1445"/>
                    </a:cubicBezTo>
                    <a:cubicBezTo>
                      <a:pt x="63" y="2093"/>
                      <a:pt x="2" y="2485"/>
                      <a:pt x="1" y="2488"/>
                    </a:cubicBezTo>
                    <a:cubicBezTo>
                      <a:pt x="1" y="2493"/>
                      <a:pt x="4" y="2498"/>
                      <a:pt x="8" y="2498"/>
                    </a:cubicBezTo>
                    <a:cubicBezTo>
                      <a:pt x="13" y="2498"/>
                      <a:pt x="16" y="2495"/>
                      <a:pt x="18" y="2492"/>
                    </a:cubicBezTo>
                    <a:cubicBezTo>
                      <a:pt x="18" y="2487"/>
                      <a:pt x="80" y="2101"/>
                      <a:pt x="692" y="1455"/>
                    </a:cubicBezTo>
                    <a:cubicBezTo>
                      <a:pt x="1344" y="769"/>
                      <a:pt x="1196" y="15"/>
                      <a:pt x="1194" y="7"/>
                    </a:cubicBezTo>
                    <a:cubicBezTo>
                      <a:pt x="1193" y="4"/>
                      <a:pt x="1191" y="1"/>
                      <a:pt x="11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25"/>
              <p:cNvSpPr/>
              <p:nvPr/>
            </p:nvSpPr>
            <p:spPr>
              <a:xfrm>
                <a:off x="2097000" y="2876950"/>
                <a:ext cx="218000" cy="24150"/>
              </a:xfrm>
              <a:custGeom>
                <a:avLst/>
                <a:gdLst/>
                <a:ahLst/>
                <a:cxnLst/>
                <a:rect l="l" t="t" r="r" b="b"/>
                <a:pathLst>
                  <a:path w="8720" h="966" extrusionOk="0">
                    <a:moveTo>
                      <a:pt x="8477" y="1"/>
                    </a:moveTo>
                    <a:cubicBezTo>
                      <a:pt x="8445" y="26"/>
                      <a:pt x="8415" y="44"/>
                      <a:pt x="8389" y="54"/>
                    </a:cubicBezTo>
                    <a:cubicBezTo>
                      <a:pt x="8329" y="77"/>
                      <a:pt x="8233" y="84"/>
                      <a:pt x="8114" y="84"/>
                    </a:cubicBezTo>
                    <a:cubicBezTo>
                      <a:pt x="7974" y="84"/>
                      <a:pt x="7801" y="75"/>
                      <a:pt x="7614" y="75"/>
                    </a:cubicBezTo>
                    <a:cubicBezTo>
                      <a:pt x="7535" y="75"/>
                      <a:pt x="7453" y="76"/>
                      <a:pt x="7370" y="81"/>
                    </a:cubicBezTo>
                    <a:cubicBezTo>
                      <a:pt x="7268" y="87"/>
                      <a:pt x="7165" y="98"/>
                      <a:pt x="7062" y="114"/>
                    </a:cubicBezTo>
                    <a:cubicBezTo>
                      <a:pt x="6509" y="205"/>
                      <a:pt x="6593" y="547"/>
                      <a:pt x="5723" y="549"/>
                    </a:cubicBezTo>
                    <a:cubicBezTo>
                      <a:pt x="5720" y="549"/>
                      <a:pt x="5716" y="549"/>
                      <a:pt x="5712" y="549"/>
                    </a:cubicBezTo>
                    <a:cubicBezTo>
                      <a:pt x="4845" y="549"/>
                      <a:pt x="3968" y="188"/>
                      <a:pt x="3968" y="188"/>
                    </a:cubicBezTo>
                    <a:cubicBezTo>
                      <a:pt x="3968" y="188"/>
                      <a:pt x="3884" y="561"/>
                      <a:pt x="2971" y="594"/>
                    </a:cubicBezTo>
                    <a:cubicBezTo>
                      <a:pt x="2946" y="595"/>
                      <a:pt x="2922" y="596"/>
                      <a:pt x="2898" y="596"/>
                    </a:cubicBezTo>
                    <a:cubicBezTo>
                      <a:pt x="2169" y="596"/>
                      <a:pt x="2349" y="139"/>
                      <a:pt x="1741" y="139"/>
                    </a:cubicBezTo>
                    <a:cubicBezTo>
                      <a:pt x="1725" y="139"/>
                      <a:pt x="1707" y="139"/>
                      <a:pt x="1689" y="140"/>
                    </a:cubicBezTo>
                    <a:cubicBezTo>
                      <a:pt x="1626" y="143"/>
                      <a:pt x="1555" y="149"/>
                      <a:pt x="1474" y="161"/>
                    </a:cubicBezTo>
                    <a:cubicBezTo>
                      <a:pt x="1465" y="163"/>
                      <a:pt x="1458" y="164"/>
                      <a:pt x="1449" y="166"/>
                    </a:cubicBezTo>
                    <a:cubicBezTo>
                      <a:pt x="784" y="278"/>
                      <a:pt x="255" y="714"/>
                      <a:pt x="1" y="965"/>
                    </a:cubicBezTo>
                    <a:cubicBezTo>
                      <a:pt x="1" y="965"/>
                      <a:pt x="567" y="911"/>
                      <a:pt x="1453" y="844"/>
                    </a:cubicBezTo>
                    <a:cubicBezTo>
                      <a:pt x="1535" y="838"/>
                      <a:pt x="1618" y="831"/>
                      <a:pt x="1706" y="825"/>
                    </a:cubicBezTo>
                    <a:cubicBezTo>
                      <a:pt x="3185" y="716"/>
                      <a:pt x="5391" y="581"/>
                      <a:pt x="7364" y="575"/>
                    </a:cubicBezTo>
                    <a:lnTo>
                      <a:pt x="7614" y="575"/>
                    </a:lnTo>
                    <a:cubicBezTo>
                      <a:pt x="7995" y="575"/>
                      <a:pt x="8366" y="581"/>
                      <a:pt x="8719" y="594"/>
                    </a:cubicBezTo>
                    <a:cubicBezTo>
                      <a:pt x="8657" y="304"/>
                      <a:pt x="8534" y="90"/>
                      <a:pt x="84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25"/>
              <p:cNvSpPr/>
              <p:nvPr/>
            </p:nvSpPr>
            <p:spPr>
              <a:xfrm>
                <a:off x="2133200" y="2880425"/>
                <a:ext cx="7825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313" h="706" extrusionOk="0">
                    <a:moveTo>
                      <a:pt x="241" y="1"/>
                    </a:moveTo>
                    <a:cubicBezTo>
                      <a:pt x="178" y="2"/>
                      <a:pt x="107" y="10"/>
                      <a:pt x="26" y="22"/>
                    </a:cubicBezTo>
                    <a:cubicBezTo>
                      <a:pt x="17" y="24"/>
                      <a:pt x="10" y="25"/>
                      <a:pt x="1" y="27"/>
                    </a:cubicBezTo>
                    <a:cubicBezTo>
                      <a:pt x="37" y="190"/>
                      <a:pt x="81" y="480"/>
                      <a:pt x="5" y="705"/>
                    </a:cubicBezTo>
                    <a:cubicBezTo>
                      <a:pt x="87" y="698"/>
                      <a:pt x="170" y="692"/>
                      <a:pt x="258" y="686"/>
                    </a:cubicBezTo>
                    <a:cubicBezTo>
                      <a:pt x="313" y="440"/>
                      <a:pt x="276" y="171"/>
                      <a:pt x="2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5"/>
              <p:cNvSpPr/>
              <p:nvPr/>
            </p:nvSpPr>
            <p:spPr>
              <a:xfrm>
                <a:off x="2281075" y="2878800"/>
                <a:ext cx="732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293" h="501" extrusionOk="0">
                    <a:moveTo>
                      <a:pt x="251" y="1"/>
                    </a:moveTo>
                    <a:cubicBezTo>
                      <a:pt x="172" y="1"/>
                      <a:pt x="90" y="2"/>
                      <a:pt x="7" y="7"/>
                    </a:cubicBezTo>
                    <a:cubicBezTo>
                      <a:pt x="38" y="139"/>
                      <a:pt x="57" y="317"/>
                      <a:pt x="1" y="501"/>
                    </a:cubicBezTo>
                    <a:lnTo>
                      <a:pt x="251" y="501"/>
                    </a:lnTo>
                    <a:cubicBezTo>
                      <a:pt x="293" y="316"/>
                      <a:pt x="279" y="142"/>
                      <a:pt x="2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5"/>
              <p:cNvSpPr/>
              <p:nvPr/>
            </p:nvSpPr>
            <p:spPr>
              <a:xfrm>
                <a:off x="2070800" y="2905325"/>
                <a:ext cx="22250" cy="101450"/>
              </a:xfrm>
              <a:custGeom>
                <a:avLst/>
                <a:gdLst/>
                <a:ahLst/>
                <a:cxnLst/>
                <a:rect l="l" t="t" r="r" b="b"/>
                <a:pathLst>
                  <a:path w="890" h="4058" extrusionOk="0">
                    <a:moveTo>
                      <a:pt x="881" y="1"/>
                    </a:moveTo>
                    <a:cubicBezTo>
                      <a:pt x="879" y="1"/>
                      <a:pt x="877" y="1"/>
                      <a:pt x="876" y="2"/>
                    </a:cubicBezTo>
                    <a:cubicBezTo>
                      <a:pt x="870" y="6"/>
                      <a:pt x="337" y="395"/>
                      <a:pt x="176" y="1483"/>
                    </a:cubicBezTo>
                    <a:cubicBezTo>
                      <a:pt x="176" y="1486"/>
                      <a:pt x="178" y="1488"/>
                      <a:pt x="179" y="1489"/>
                    </a:cubicBezTo>
                    <a:cubicBezTo>
                      <a:pt x="181" y="1492"/>
                      <a:pt x="182" y="1492"/>
                      <a:pt x="185" y="1492"/>
                    </a:cubicBezTo>
                    <a:lnTo>
                      <a:pt x="531" y="1481"/>
                    </a:lnTo>
                    <a:lnTo>
                      <a:pt x="531" y="1481"/>
                    </a:lnTo>
                    <a:cubicBezTo>
                      <a:pt x="488" y="1634"/>
                      <a:pt x="0" y="3395"/>
                      <a:pt x="44" y="4050"/>
                    </a:cubicBezTo>
                    <a:cubicBezTo>
                      <a:pt x="44" y="4055"/>
                      <a:pt x="49" y="4058"/>
                      <a:pt x="52" y="4058"/>
                    </a:cubicBezTo>
                    <a:lnTo>
                      <a:pt x="53" y="4058"/>
                    </a:lnTo>
                    <a:cubicBezTo>
                      <a:pt x="58" y="4058"/>
                      <a:pt x="61" y="4055"/>
                      <a:pt x="61" y="4050"/>
                    </a:cubicBezTo>
                    <a:cubicBezTo>
                      <a:pt x="14" y="3370"/>
                      <a:pt x="544" y="1495"/>
                      <a:pt x="549" y="1475"/>
                    </a:cubicBezTo>
                    <a:cubicBezTo>
                      <a:pt x="550" y="1472"/>
                      <a:pt x="549" y="1471"/>
                      <a:pt x="547" y="1468"/>
                    </a:cubicBezTo>
                    <a:cubicBezTo>
                      <a:pt x="546" y="1466"/>
                      <a:pt x="544" y="1465"/>
                      <a:pt x="541" y="1465"/>
                    </a:cubicBezTo>
                    <a:lnTo>
                      <a:pt x="194" y="1477"/>
                    </a:lnTo>
                    <a:cubicBezTo>
                      <a:pt x="353" y="403"/>
                      <a:pt x="880" y="18"/>
                      <a:pt x="885" y="15"/>
                    </a:cubicBezTo>
                    <a:cubicBezTo>
                      <a:pt x="888" y="12"/>
                      <a:pt x="890" y="8"/>
                      <a:pt x="887" y="3"/>
                    </a:cubicBezTo>
                    <a:cubicBezTo>
                      <a:pt x="886" y="1"/>
                      <a:pt x="883" y="1"/>
                      <a:pt x="8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25"/>
              <p:cNvSpPr/>
              <p:nvPr/>
            </p:nvSpPr>
            <p:spPr>
              <a:xfrm>
                <a:off x="2094350" y="2911975"/>
                <a:ext cx="14825" cy="67475"/>
              </a:xfrm>
              <a:custGeom>
                <a:avLst/>
                <a:gdLst/>
                <a:ahLst/>
                <a:cxnLst/>
                <a:rect l="l" t="t" r="r" b="b"/>
                <a:pathLst>
                  <a:path w="593" h="2699" extrusionOk="0">
                    <a:moveTo>
                      <a:pt x="11" y="0"/>
                    </a:moveTo>
                    <a:cubicBezTo>
                      <a:pt x="11" y="0"/>
                      <a:pt x="10" y="0"/>
                      <a:pt x="10" y="1"/>
                    </a:cubicBezTo>
                    <a:cubicBezTo>
                      <a:pt x="5" y="1"/>
                      <a:pt x="1" y="4"/>
                      <a:pt x="2" y="8"/>
                    </a:cubicBezTo>
                    <a:cubicBezTo>
                      <a:pt x="4" y="25"/>
                      <a:pt x="128" y="1717"/>
                      <a:pt x="578" y="2694"/>
                    </a:cubicBezTo>
                    <a:cubicBezTo>
                      <a:pt x="579" y="2695"/>
                      <a:pt x="582" y="2698"/>
                      <a:pt x="585" y="2698"/>
                    </a:cubicBezTo>
                    <a:cubicBezTo>
                      <a:pt x="585" y="2698"/>
                      <a:pt x="587" y="2698"/>
                      <a:pt x="588" y="2697"/>
                    </a:cubicBezTo>
                    <a:cubicBezTo>
                      <a:pt x="591" y="2695"/>
                      <a:pt x="593" y="2691"/>
                      <a:pt x="591" y="2686"/>
                    </a:cubicBezTo>
                    <a:cubicBezTo>
                      <a:pt x="143" y="1712"/>
                      <a:pt x="19" y="25"/>
                      <a:pt x="17" y="7"/>
                    </a:cubicBezTo>
                    <a:cubicBezTo>
                      <a:pt x="17" y="4"/>
                      <a:pt x="15" y="0"/>
                      <a:pt x="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25"/>
              <p:cNvSpPr/>
              <p:nvPr/>
            </p:nvSpPr>
            <p:spPr>
              <a:xfrm>
                <a:off x="1883475" y="3041350"/>
                <a:ext cx="295075" cy="6750"/>
              </a:xfrm>
              <a:custGeom>
                <a:avLst/>
                <a:gdLst/>
                <a:ahLst/>
                <a:cxnLst/>
                <a:rect l="l" t="t" r="r" b="b"/>
                <a:pathLst>
                  <a:path w="11803" h="270" extrusionOk="0">
                    <a:moveTo>
                      <a:pt x="11106" y="1"/>
                    </a:moveTo>
                    <a:cubicBezTo>
                      <a:pt x="10640" y="1"/>
                      <a:pt x="10162" y="3"/>
                      <a:pt x="9678" y="7"/>
                    </a:cubicBezTo>
                    <a:cubicBezTo>
                      <a:pt x="5133" y="45"/>
                      <a:pt x="67" y="250"/>
                      <a:pt x="8" y="253"/>
                    </a:cubicBezTo>
                    <a:cubicBezTo>
                      <a:pt x="5" y="253"/>
                      <a:pt x="0" y="257"/>
                      <a:pt x="0" y="262"/>
                    </a:cubicBezTo>
                    <a:cubicBezTo>
                      <a:pt x="2" y="267"/>
                      <a:pt x="5" y="270"/>
                      <a:pt x="9" y="270"/>
                    </a:cubicBezTo>
                    <a:cubicBezTo>
                      <a:pt x="74" y="267"/>
                      <a:pt x="6254" y="16"/>
                      <a:pt x="11089" y="16"/>
                    </a:cubicBezTo>
                    <a:cubicBezTo>
                      <a:pt x="11328" y="16"/>
                      <a:pt x="11564" y="17"/>
                      <a:pt x="11795" y="18"/>
                    </a:cubicBezTo>
                    <a:cubicBezTo>
                      <a:pt x="11800" y="18"/>
                      <a:pt x="11803" y="15"/>
                      <a:pt x="11803" y="11"/>
                    </a:cubicBezTo>
                    <a:cubicBezTo>
                      <a:pt x="11803" y="6"/>
                      <a:pt x="11798" y="3"/>
                      <a:pt x="11795" y="3"/>
                    </a:cubicBezTo>
                    <a:cubicBezTo>
                      <a:pt x="11569" y="1"/>
                      <a:pt x="11339" y="1"/>
                      <a:pt x="111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25"/>
              <p:cNvSpPr/>
              <p:nvPr/>
            </p:nvSpPr>
            <p:spPr>
              <a:xfrm>
                <a:off x="1883200" y="3046275"/>
                <a:ext cx="41600" cy="78200"/>
              </a:xfrm>
              <a:custGeom>
                <a:avLst/>
                <a:gdLst/>
                <a:ahLst/>
                <a:cxnLst/>
                <a:rect l="l" t="t" r="r" b="b"/>
                <a:pathLst>
                  <a:path w="1664" h="3128" extrusionOk="0">
                    <a:moveTo>
                      <a:pt x="1654" y="1"/>
                    </a:moveTo>
                    <a:cubicBezTo>
                      <a:pt x="1652" y="1"/>
                      <a:pt x="1648" y="3"/>
                      <a:pt x="1647" y="6"/>
                    </a:cubicBezTo>
                    <a:cubicBezTo>
                      <a:pt x="1646" y="9"/>
                      <a:pt x="1564" y="274"/>
                      <a:pt x="1352" y="515"/>
                    </a:cubicBezTo>
                    <a:cubicBezTo>
                      <a:pt x="1185" y="702"/>
                      <a:pt x="908" y="907"/>
                      <a:pt x="491" y="907"/>
                    </a:cubicBezTo>
                    <a:cubicBezTo>
                      <a:pt x="418" y="907"/>
                      <a:pt x="342" y="901"/>
                      <a:pt x="261" y="887"/>
                    </a:cubicBezTo>
                    <a:cubicBezTo>
                      <a:pt x="260" y="887"/>
                      <a:pt x="259" y="887"/>
                      <a:pt x="259" y="887"/>
                    </a:cubicBezTo>
                    <a:cubicBezTo>
                      <a:pt x="257" y="887"/>
                      <a:pt x="255" y="888"/>
                      <a:pt x="253" y="890"/>
                    </a:cubicBezTo>
                    <a:cubicBezTo>
                      <a:pt x="1" y="1362"/>
                      <a:pt x="449" y="3050"/>
                      <a:pt x="469" y="3122"/>
                    </a:cubicBezTo>
                    <a:cubicBezTo>
                      <a:pt x="469" y="3126"/>
                      <a:pt x="472" y="3128"/>
                      <a:pt x="476" y="3128"/>
                    </a:cubicBezTo>
                    <a:lnTo>
                      <a:pt x="478" y="3128"/>
                    </a:lnTo>
                    <a:cubicBezTo>
                      <a:pt x="482" y="3126"/>
                      <a:pt x="484" y="3122"/>
                      <a:pt x="484" y="3117"/>
                    </a:cubicBezTo>
                    <a:cubicBezTo>
                      <a:pt x="479" y="3100"/>
                      <a:pt x="20" y="1375"/>
                      <a:pt x="264" y="904"/>
                    </a:cubicBezTo>
                    <a:lnTo>
                      <a:pt x="264" y="904"/>
                    </a:lnTo>
                    <a:cubicBezTo>
                      <a:pt x="344" y="917"/>
                      <a:pt x="420" y="923"/>
                      <a:pt x="491" y="923"/>
                    </a:cubicBezTo>
                    <a:cubicBezTo>
                      <a:pt x="915" y="923"/>
                      <a:pt x="1195" y="716"/>
                      <a:pt x="1364" y="524"/>
                    </a:cubicBezTo>
                    <a:cubicBezTo>
                      <a:pt x="1577" y="282"/>
                      <a:pt x="1661" y="13"/>
                      <a:pt x="1662" y="10"/>
                    </a:cubicBezTo>
                    <a:cubicBezTo>
                      <a:pt x="1664" y="7"/>
                      <a:pt x="1661" y="3"/>
                      <a:pt x="1656" y="1"/>
                    </a:cubicBezTo>
                    <a:cubicBezTo>
                      <a:pt x="1656" y="1"/>
                      <a:pt x="1655" y="1"/>
                      <a:pt x="16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25"/>
              <p:cNvSpPr/>
              <p:nvPr/>
            </p:nvSpPr>
            <p:spPr>
              <a:xfrm>
                <a:off x="1926075" y="3178250"/>
                <a:ext cx="49175" cy="135725"/>
              </a:xfrm>
              <a:custGeom>
                <a:avLst/>
                <a:gdLst/>
                <a:ahLst/>
                <a:cxnLst/>
                <a:rect l="l" t="t" r="r" b="b"/>
                <a:pathLst>
                  <a:path w="1967" h="5429" extrusionOk="0">
                    <a:moveTo>
                      <a:pt x="9" y="1"/>
                    </a:moveTo>
                    <a:cubicBezTo>
                      <a:pt x="8" y="1"/>
                      <a:pt x="7" y="1"/>
                      <a:pt x="6" y="1"/>
                    </a:cubicBezTo>
                    <a:cubicBezTo>
                      <a:pt x="3" y="1"/>
                      <a:pt x="0" y="6"/>
                      <a:pt x="0" y="10"/>
                    </a:cubicBezTo>
                    <a:cubicBezTo>
                      <a:pt x="8" y="42"/>
                      <a:pt x="702" y="3191"/>
                      <a:pt x="1950" y="5424"/>
                    </a:cubicBezTo>
                    <a:cubicBezTo>
                      <a:pt x="1951" y="5427"/>
                      <a:pt x="1954" y="5428"/>
                      <a:pt x="1957" y="5428"/>
                    </a:cubicBezTo>
                    <a:cubicBezTo>
                      <a:pt x="1959" y="5428"/>
                      <a:pt x="1960" y="5427"/>
                      <a:pt x="1962" y="5427"/>
                    </a:cubicBezTo>
                    <a:cubicBezTo>
                      <a:pt x="1965" y="5425"/>
                      <a:pt x="1966" y="5419"/>
                      <a:pt x="1965" y="5416"/>
                    </a:cubicBezTo>
                    <a:cubicBezTo>
                      <a:pt x="717" y="3187"/>
                      <a:pt x="23" y="39"/>
                      <a:pt x="17" y="7"/>
                    </a:cubicBezTo>
                    <a:cubicBezTo>
                      <a:pt x="16" y="3"/>
                      <a:pt x="12" y="1"/>
                      <a:pt x="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25"/>
              <p:cNvSpPr/>
              <p:nvPr/>
            </p:nvSpPr>
            <p:spPr>
              <a:xfrm>
                <a:off x="1811850" y="3361375"/>
                <a:ext cx="200275" cy="98375"/>
              </a:xfrm>
              <a:custGeom>
                <a:avLst/>
                <a:gdLst/>
                <a:ahLst/>
                <a:cxnLst/>
                <a:rect l="l" t="t" r="r" b="b"/>
                <a:pathLst>
                  <a:path w="8011" h="3935" extrusionOk="0">
                    <a:moveTo>
                      <a:pt x="7173" y="0"/>
                    </a:moveTo>
                    <a:cubicBezTo>
                      <a:pt x="7116" y="0"/>
                      <a:pt x="7039" y="17"/>
                      <a:pt x="6938" y="72"/>
                    </a:cubicBezTo>
                    <a:cubicBezTo>
                      <a:pt x="6861" y="115"/>
                      <a:pt x="6769" y="180"/>
                      <a:pt x="6661" y="277"/>
                    </a:cubicBezTo>
                    <a:cubicBezTo>
                      <a:pt x="6435" y="480"/>
                      <a:pt x="6168" y="585"/>
                      <a:pt x="5893" y="585"/>
                    </a:cubicBezTo>
                    <a:cubicBezTo>
                      <a:pt x="5585" y="585"/>
                      <a:pt x="5267" y="452"/>
                      <a:pt x="4984" y="177"/>
                    </a:cubicBezTo>
                    <a:cubicBezTo>
                      <a:pt x="4939" y="125"/>
                      <a:pt x="4892" y="98"/>
                      <a:pt x="4846" y="86"/>
                    </a:cubicBezTo>
                    <a:cubicBezTo>
                      <a:pt x="4831" y="83"/>
                      <a:pt x="4816" y="81"/>
                      <a:pt x="4802" y="81"/>
                    </a:cubicBezTo>
                    <a:cubicBezTo>
                      <a:pt x="4641" y="81"/>
                      <a:pt x="4502" y="283"/>
                      <a:pt x="4490" y="462"/>
                    </a:cubicBezTo>
                    <a:cubicBezTo>
                      <a:pt x="4478" y="696"/>
                      <a:pt x="3041" y="2572"/>
                      <a:pt x="442" y="2769"/>
                    </a:cubicBezTo>
                    <a:cubicBezTo>
                      <a:pt x="192" y="2788"/>
                      <a:pt x="1" y="3002"/>
                      <a:pt x="17" y="3252"/>
                    </a:cubicBezTo>
                    <a:cubicBezTo>
                      <a:pt x="27" y="3378"/>
                      <a:pt x="58" y="3515"/>
                      <a:pt x="133" y="3646"/>
                    </a:cubicBezTo>
                    <a:cubicBezTo>
                      <a:pt x="190" y="3744"/>
                      <a:pt x="270" y="3836"/>
                      <a:pt x="386" y="3918"/>
                    </a:cubicBezTo>
                    <a:lnTo>
                      <a:pt x="5430" y="3874"/>
                    </a:lnTo>
                    <a:lnTo>
                      <a:pt x="5816" y="3653"/>
                    </a:lnTo>
                    <a:lnTo>
                      <a:pt x="6391" y="3935"/>
                    </a:lnTo>
                    <a:lnTo>
                      <a:pt x="7718" y="3923"/>
                    </a:lnTo>
                    <a:cubicBezTo>
                      <a:pt x="7718" y="3923"/>
                      <a:pt x="8011" y="3406"/>
                      <a:pt x="8008" y="3006"/>
                    </a:cubicBezTo>
                    <a:cubicBezTo>
                      <a:pt x="8008" y="2950"/>
                      <a:pt x="7992" y="2852"/>
                      <a:pt x="7970" y="2725"/>
                    </a:cubicBezTo>
                    <a:cubicBezTo>
                      <a:pt x="7823" y="1942"/>
                      <a:pt x="7306" y="48"/>
                      <a:pt x="7306" y="48"/>
                    </a:cubicBezTo>
                    <a:cubicBezTo>
                      <a:pt x="7306" y="48"/>
                      <a:pt x="7268" y="0"/>
                      <a:pt x="71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25"/>
              <p:cNvSpPr/>
              <p:nvPr/>
            </p:nvSpPr>
            <p:spPr>
              <a:xfrm>
                <a:off x="1920225" y="3320000"/>
                <a:ext cx="65100" cy="56025"/>
              </a:xfrm>
              <a:custGeom>
                <a:avLst/>
                <a:gdLst/>
                <a:ahLst/>
                <a:cxnLst/>
                <a:rect l="l" t="t" r="r" b="b"/>
                <a:pathLst>
                  <a:path w="2604" h="2241" extrusionOk="0">
                    <a:moveTo>
                      <a:pt x="2126" y="1"/>
                    </a:moveTo>
                    <a:cubicBezTo>
                      <a:pt x="1622" y="166"/>
                      <a:pt x="902" y="372"/>
                      <a:pt x="213" y="463"/>
                    </a:cubicBezTo>
                    <a:cubicBezTo>
                      <a:pt x="142" y="473"/>
                      <a:pt x="71" y="481"/>
                      <a:pt x="1" y="488"/>
                    </a:cubicBezTo>
                    <a:cubicBezTo>
                      <a:pt x="96" y="723"/>
                      <a:pt x="327" y="1281"/>
                      <a:pt x="511" y="1743"/>
                    </a:cubicBezTo>
                    <a:cubicBezTo>
                      <a:pt x="557" y="1753"/>
                      <a:pt x="604" y="1780"/>
                      <a:pt x="649" y="1832"/>
                    </a:cubicBezTo>
                    <a:cubicBezTo>
                      <a:pt x="932" y="2108"/>
                      <a:pt x="1251" y="2240"/>
                      <a:pt x="1559" y="2240"/>
                    </a:cubicBezTo>
                    <a:cubicBezTo>
                      <a:pt x="1834" y="2240"/>
                      <a:pt x="2101" y="2135"/>
                      <a:pt x="2328" y="1932"/>
                    </a:cubicBezTo>
                    <a:cubicBezTo>
                      <a:pt x="2434" y="1835"/>
                      <a:pt x="2526" y="1771"/>
                      <a:pt x="2603" y="1729"/>
                    </a:cubicBezTo>
                    <a:cubicBezTo>
                      <a:pt x="2603" y="1729"/>
                      <a:pt x="2396" y="970"/>
                      <a:pt x="2234" y="387"/>
                    </a:cubicBezTo>
                    <a:cubicBezTo>
                      <a:pt x="2194" y="243"/>
                      <a:pt x="2156" y="110"/>
                      <a:pt x="2126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25"/>
              <p:cNvSpPr/>
              <p:nvPr/>
            </p:nvSpPr>
            <p:spPr>
              <a:xfrm>
                <a:off x="1925525" y="3320000"/>
                <a:ext cx="50550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500" extrusionOk="0">
                    <a:moveTo>
                      <a:pt x="1914" y="1"/>
                    </a:moveTo>
                    <a:cubicBezTo>
                      <a:pt x="1410" y="166"/>
                      <a:pt x="690" y="370"/>
                      <a:pt x="1" y="463"/>
                    </a:cubicBezTo>
                    <a:cubicBezTo>
                      <a:pt x="1" y="463"/>
                      <a:pt x="181" y="500"/>
                      <a:pt x="582" y="500"/>
                    </a:cubicBezTo>
                    <a:cubicBezTo>
                      <a:pt x="908" y="500"/>
                      <a:pt x="1381" y="475"/>
                      <a:pt x="2022" y="387"/>
                    </a:cubicBezTo>
                    <a:cubicBezTo>
                      <a:pt x="1982" y="243"/>
                      <a:pt x="1944" y="108"/>
                      <a:pt x="1914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25"/>
              <p:cNvSpPr/>
              <p:nvPr/>
            </p:nvSpPr>
            <p:spPr>
              <a:xfrm>
                <a:off x="1815150" y="3429475"/>
                <a:ext cx="196975" cy="30275"/>
              </a:xfrm>
              <a:custGeom>
                <a:avLst/>
                <a:gdLst/>
                <a:ahLst/>
                <a:cxnLst/>
                <a:rect l="l" t="t" r="r" b="b"/>
                <a:pathLst>
                  <a:path w="7879" h="1211" extrusionOk="0">
                    <a:moveTo>
                      <a:pt x="7838" y="1"/>
                    </a:moveTo>
                    <a:lnTo>
                      <a:pt x="1" y="922"/>
                    </a:lnTo>
                    <a:cubicBezTo>
                      <a:pt x="58" y="1020"/>
                      <a:pt x="138" y="1112"/>
                      <a:pt x="254" y="1194"/>
                    </a:cubicBezTo>
                    <a:lnTo>
                      <a:pt x="5298" y="1150"/>
                    </a:lnTo>
                    <a:lnTo>
                      <a:pt x="5684" y="929"/>
                    </a:lnTo>
                    <a:lnTo>
                      <a:pt x="6259" y="1211"/>
                    </a:lnTo>
                    <a:lnTo>
                      <a:pt x="7586" y="1199"/>
                    </a:lnTo>
                    <a:cubicBezTo>
                      <a:pt x="7586" y="1199"/>
                      <a:pt x="7879" y="682"/>
                      <a:pt x="7876" y="282"/>
                    </a:cubicBezTo>
                    <a:cubicBezTo>
                      <a:pt x="7874" y="226"/>
                      <a:pt x="7860" y="128"/>
                      <a:pt x="7838" y="1"/>
                    </a:cubicBez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25"/>
              <p:cNvSpPr/>
              <p:nvPr/>
            </p:nvSpPr>
            <p:spPr>
              <a:xfrm>
                <a:off x="1982900" y="3167100"/>
                <a:ext cx="53850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2154" h="784" extrusionOk="0">
                    <a:moveTo>
                      <a:pt x="2144" y="0"/>
                    </a:moveTo>
                    <a:cubicBezTo>
                      <a:pt x="2142" y="0"/>
                      <a:pt x="2141" y="1"/>
                      <a:pt x="2140" y="2"/>
                    </a:cubicBezTo>
                    <a:cubicBezTo>
                      <a:pt x="2137" y="3"/>
                      <a:pt x="1850" y="217"/>
                      <a:pt x="1446" y="371"/>
                    </a:cubicBezTo>
                    <a:cubicBezTo>
                      <a:pt x="1226" y="455"/>
                      <a:pt x="945" y="532"/>
                      <a:pt x="646" y="532"/>
                    </a:cubicBezTo>
                    <a:cubicBezTo>
                      <a:pt x="439" y="532"/>
                      <a:pt x="222" y="495"/>
                      <a:pt x="13" y="397"/>
                    </a:cubicBezTo>
                    <a:cubicBezTo>
                      <a:pt x="12" y="397"/>
                      <a:pt x="11" y="397"/>
                      <a:pt x="10" y="397"/>
                    </a:cubicBezTo>
                    <a:cubicBezTo>
                      <a:pt x="8" y="397"/>
                      <a:pt x="6" y="398"/>
                      <a:pt x="4" y="400"/>
                    </a:cubicBezTo>
                    <a:cubicBezTo>
                      <a:pt x="2" y="403"/>
                      <a:pt x="1" y="406"/>
                      <a:pt x="4" y="409"/>
                    </a:cubicBezTo>
                    <a:lnTo>
                      <a:pt x="254" y="780"/>
                    </a:lnTo>
                    <a:cubicBezTo>
                      <a:pt x="255" y="782"/>
                      <a:pt x="258" y="783"/>
                      <a:pt x="260" y="783"/>
                    </a:cubicBezTo>
                    <a:cubicBezTo>
                      <a:pt x="261" y="783"/>
                      <a:pt x="263" y="783"/>
                      <a:pt x="264" y="782"/>
                    </a:cubicBezTo>
                    <a:cubicBezTo>
                      <a:pt x="269" y="779"/>
                      <a:pt x="269" y="774"/>
                      <a:pt x="267" y="771"/>
                    </a:cubicBezTo>
                    <a:lnTo>
                      <a:pt x="33" y="424"/>
                    </a:lnTo>
                    <a:lnTo>
                      <a:pt x="33" y="424"/>
                    </a:lnTo>
                    <a:cubicBezTo>
                      <a:pt x="236" y="514"/>
                      <a:pt x="445" y="548"/>
                      <a:pt x="646" y="548"/>
                    </a:cubicBezTo>
                    <a:cubicBezTo>
                      <a:pt x="947" y="548"/>
                      <a:pt x="1231" y="471"/>
                      <a:pt x="1452" y="387"/>
                    </a:cubicBezTo>
                    <a:cubicBezTo>
                      <a:pt x="1858" y="231"/>
                      <a:pt x="2146" y="17"/>
                      <a:pt x="2149" y="14"/>
                    </a:cubicBezTo>
                    <a:cubicBezTo>
                      <a:pt x="2152" y="11"/>
                      <a:pt x="2153" y="6"/>
                      <a:pt x="2150" y="3"/>
                    </a:cubicBezTo>
                    <a:cubicBezTo>
                      <a:pt x="2148" y="1"/>
                      <a:pt x="2146" y="0"/>
                      <a:pt x="21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25"/>
              <p:cNvSpPr/>
              <p:nvPr/>
            </p:nvSpPr>
            <p:spPr>
              <a:xfrm>
                <a:off x="1731550" y="3258250"/>
                <a:ext cx="121875" cy="119900"/>
              </a:xfrm>
              <a:custGeom>
                <a:avLst/>
                <a:gdLst/>
                <a:ahLst/>
                <a:cxnLst/>
                <a:rect l="l" t="t" r="r" b="b"/>
                <a:pathLst>
                  <a:path w="4875" h="4796" extrusionOk="0">
                    <a:moveTo>
                      <a:pt x="4866" y="0"/>
                    </a:moveTo>
                    <a:cubicBezTo>
                      <a:pt x="4864" y="0"/>
                      <a:pt x="4861" y="1"/>
                      <a:pt x="4859" y="3"/>
                    </a:cubicBezTo>
                    <a:cubicBezTo>
                      <a:pt x="4837" y="32"/>
                      <a:pt x="2489" y="2893"/>
                      <a:pt x="5" y="4782"/>
                    </a:cubicBezTo>
                    <a:cubicBezTo>
                      <a:pt x="2" y="4785"/>
                      <a:pt x="0" y="4790"/>
                      <a:pt x="3" y="4793"/>
                    </a:cubicBezTo>
                    <a:cubicBezTo>
                      <a:pt x="5" y="4796"/>
                      <a:pt x="8" y="4796"/>
                      <a:pt x="9" y="4796"/>
                    </a:cubicBezTo>
                    <a:cubicBezTo>
                      <a:pt x="11" y="4796"/>
                      <a:pt x="12" y="4796"/>
                      <a:pt x="14" y="4794"/>
                    </a:cubicBezTo>
                    <a:cubicBezTo>
                      <a:pt x="2501" y="2904"/>
                      <a:pt x="4849" y="41"/>
                      <a:pt x="4871" y="12"/>
                    </a:cubicBezTo>
                    <a:cubicBezTo>
                      <a:pt x="4874" y="9"/>
                      <a:pt x="4874" y="5"/>
                      <a:pt x="4871" y="2"/>
                    </a:cubicBezTo>
                    <a:cubicBezTo>
                      <a:pt x="4870" y="1"/>
                      <a:pt x="4868" y="0"/>
                      <a:pt x="48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25"/>
              <p:cNvSpPr/>
              <p:nvPr/>
            </p:nvSpPr>
            <p:spPr>
              <a:xfrm>
                <a:off x="1539975" y="3361775"/>
                <a:ext cx="172800" cy="104500"/>
              </a:xfrm>
              <a:custGeom>
                <a:avLst/>
                <a:gdLst/>
                <a:ahLst/>
                <a:cxnLst/>
                <a:rect l="l" t="t" r="r" b="b"/>
                <a:pathLst>
                  <a:path w="6912" h="4180" extrusionOk="0">
                    <a:moveTo>
                      <a:pt x="648" y="0"/>
                    </a:moveTo>
                    <a:cubicBezTo>
                      <a:pt x="452" y="0"/>
                      <a:pt x="264" y="108"/>
                      <a:pt x="168" y="291"/>
                    </a:cubicBezTo>
                    <a:cubicBezTo>
                      <a:pt x="99" y="423"/>
                      <a:pt x="61" y="543"/>
                      <a:pt x="41" y="644"/>
                    </a:cubicBezTo>
                    <a:cubicBezTo>
                      <a:pt x="0" y="855"/>
                      <a:pt x="40" y="986"/>
                      <a:pt x="40" y="986"/>
                    </a:cubicBezTo>
                    <a:lnTo>
                      <a:pt x="4340" y="3309"/>
                    </a:lnTo>
                    <a:lnTo>
                      <a:pt x="4911" y="3399"/>
                    </a:lnTo>
                    <a:lnTo>
                      <a:pt x="4864" y="3589"/>
                    </a:lnTo>
                    <a:lnTo>
                      <a:pt x="5959" y="4179"/>
                    </a:lnTo>
                    <a:cubicBezTo>
                      <a:pt x="5959" y="4179"/>
                      <a:pt x="6364" y="3913"/>
                      <a:pt x="6579" y="3613"/>
                    </a:cubicBezTo>
                    <a:cubicBezTo>
                      <a:pt x="6597" y="3586"/>
                      <a:pt x="6615" y="3558"/>
                      <a:pt x="6630" y="3533"/>
                    </a:cubicBezTo>
                    <a:cubicBezTo>
                      <a:pt x="6824" y="3201"/>
                      <a:pt x="6912" y="2044"/>
                      <a:pt x="6912" y="2044"/>
                    </a:cubicBezTo>
                    <a:cubicBezTo>
                      <a:pt x="6871" y="2038"/>
                      <a:pt x="6832" y="2030"/>
                      <a:pt x="6794" y="2021"/>
                    </a:cubicBezTo>
                    <a:cubicBezTo>
                      <a:pt x="6339" y="1923"/>
                      <a:pt x="6158" y="1726"/>
                      <a:pt x="5945" y="1029"/>
                    </a:cubicBezTo>
                    <a:cubicBezTo>
                      <a:pt x="5889" y="841"/>
                      <a:pt x="5835" y="720"/>
                      <a:pt x="5771" y="647"/>
                    </a:cubicBezTo>
                    <a:cubicBezTo>
                      <a:pt x="5710" y="575"/>
                      <a:pt x="5640" y="548"/>
                      <a:pt x="5550" y="548"/>
                    </a:cubicBezTo>
                    <a:cubicBezTo>
                      <a:pt x="5357" y="548"/>
                      <a:pt x="5072" y="674"/>
                      <a:pt x="4584" y="759"/>
                    </a:cubicBezTo>
                    <a:cubicBezTo>
                      <a:pt x="4475" y="779"/>
                      <a:pt x="4348" y="788"/>
                      <a:pt x="4206" y="788"/>
                    </a:cubicBezTo>
                    <a:cubicBezTo>
                      <a:pt x="3269" y="788"/>
                      <a:pt x="1719" y="393"/>
                      <a:pt x="850" y="40"/>
                    </a:cubicBezTo>
                    <a:cubicBezTo>
                      <a:pt x="784" y="13"/>
                      <a:pt x="715" y="0"/>
                      <a:pt x="6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25"/>
              <p:cNvSpPr/>
              <p:nvPr/>
            </p:nvSpPr>
            <p:spPr>
              <a:xfrm>
                <a:off x="1718775" y="2688475"/>
                <a:ext cx="291850" cy="147275"/>
              </a:xfrm>
              <a:custGeom>
                <a:avLst/>
                <a:gdLst/>
                <a:ahLst/>
                <a:cxnLst/>
                <a:rect l="l" t="t" r="r" b="b"/>
                <a:pathLst>
                  <a:path w="11674" h="5891" extrusionOk="0">
                    <a:moveTo>
                      <a:pt x="9651" y="1"/>
                    </a:moveTo>
                    <a:cubicBezTo>
                      <a:pt x="9630" y="45"/>
                      <a:pt x="9601" y="104"/>
                      <a:pt x="9565" y="175"/>
                    </a:cubicBezTo>
                    <a:cubicBezTo>
                      <a:pt x="9516" y="274"/>
                      <a:pt x="9455" y="396"/>
                      <a:pt x="9384" y="536"/>
                    </a:cubicBezTo>
                    <a:cubicBezTo>
                      <a:pt x="8937" y="1423"/>
                      <a:pt x="8103" y="3029"/>
                      <a:pt x="7574" y="3762"/>
                    </a:cubicBezTo>
                    <a:cubicBezTo>
                      <a:pt x="6291" y="3904"/>
                      <a:pt x="140" y="4348"/>
                      <a:pt x="140" y="4348"/>
                    </a:cubicBezTo>
                    <a:cubicBezTo>
                      <a:pt x="140" y="4348"/>
                      <a:pt x="1" y="5377"/>
                      <a:pt x="337" y="5890"/>
                    </a:cubicBezTo>
                    <a:cubicBezTo>
                      <a:pt x="863" y="5886"/>
                      <a:pt x="8413" y="5822"/>
                      <a:pt x="8413" y="5822"/>
                    </a:cubicBezTo>
                    <a:cubicBezTo>
                      <a:pt x="8413" y="5822"/>
                      <a:pt x="10133" y="4356"/>
                      <a:pt x="11275" y="2892"/>
                    </a:cubicBezTo>
                    <a:cubicBezTo>
                      <a:pt x="11285" y="2879"/>
                      <a:pt x="11296" y="2865"/>
                      <a:pt x="11306" y="2853"/>
                    </a:cubicBezTo>
                    <a:cubicBezTo>
                      <a:pt x="11438" y="2683"/>
                      <a:pt x="11561" y="2514"/>
                      <a:pt x="11673" y="2346"/>
                    </a:cubicBezTo>
                    <a:cubicBezTo>
                      <a:pt x="11599" y="2231"/>
                      <a:pt x="11511" y="2115"/>
                      <a:pt x="11411" y="2006"/>
                    </a:cubicBezTo>
                    <a:cubicBezTo>
                      <a:pt x="11373" y="1965"/>
                      <a:pt x="11334" y="1926"/>
                      <a:pt x="11293" y="1888"/>
                    </a:cubicBezTo>
                    <a:cubicBezTo>
                      <a:pt x="10740" y="1373"/>
                      <a:pt x="10104" y="1214"/>
                      <a:pt x="10128" y="1125"/>
                    </a:cubicBezTo>
                    <a:cubicBezTo>
                      <a:pt x="10132" y="1109"/>
                      <a:pt x="10152" y="1103"/>
                      <a:pt x="10181" y="1103"/>
                    </a:cubicBezTo>
                    <a:cubicBezTo>
                      <a:pt x="10290" y="1103"/>
                      <a:pt x="10536" y="1188"/>
                      <a:pt x="10657" y="1188"/>
                    </a:cubicBezTo>
                    <a:cubicBezTo>
                      <a:pt x="10691" y="1188"/>
                      <a:pt x="10715" y="1181"/>
                      <a:pt x="10723" y="1164"/>
                    </a:cubicBezTo>
                    <a:cubicBezTo>
                      <a:pt x="10798" y="1008"/>
                      <a:pt x="10289" y="455"/>
                      <a:pt x="9789" y="96"/>
                    </a:cubicBezTo>
                    <a:cubicBezTo>
                      <a:pt x="9742" y="63"/>
                      <a:pt x="9696" y="31"/>
                      <a:pt x="9651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5"/>
              <p:cNvSpPr/>
              <p:nvPr/>
            </p:nvSpPr>
            <p:spPr>
              <a:xfrm>
                <a:off x="1902050" y="2761825"/>
                <a:ext cx="19300" cy="30325"/>
              </a:xfrm>
              <a:custGeom>
                <a:avLst/>
                <a:gdLst/>
                <a:ahLst/>
                <a:cxnLst/>
                <a:rect l="l" t="t" r="r" b="b"/>
                <a:pathLst>
                  <a:path w="772" h="1213" extrusionOk="0">
                    <a:moveTo>
                      <a:pt x="763" y="1"/>
                    </a:moveTo>
                    <a:cubicBezTo>
                      <a:pt x="760" y="1"/>
                      <a:pt x="758" y="2"/>
                      <a:pt x="757" y="4"/>
                    </a:cubicBezTo>
                    <a:lnTo>
                      <a:pt x="2" y="1200"/>
                    </a:lnTo>
                    <a:cubicBezTo>
                      <a:pt x="1" y="1204"/>
                      <a:pt x="1" y="1208"/>
                      <a:pt x="5" y="1211"/>
                    </a:cubicBezTo>
                    <a:cubicBezTo>
                      <a:pt x="7" y="1211"/>
                      <a:pt x="8" y="1213"/>
                      <a:pt x="10" y="1213"/>
                    </a:cubicBezTo>
                    <a:cubicBezTo>
                      <a:pt x="11" y="1213"/>
                      <a:pt x="14" y="1211"/>
                      <a:pt x="16" y="1208"/>
                    </a:cubicBezTo>
                    <a:lnTo>
                      <a:pt x="770" y="13"/>
                    </a:lnTo>
                    <a:cubicBezTo>
                      <a:pt x="772" y="8"/>
                      <a:pt x="772" y="4"/>
                      <a:pt x="767" y="2"/>
                    </a:cubicBezTo>
                    <a:cubicBezTo>
                      <a:pt x="766" y="1"/>
                      <a:pt x="765" y="1"/>
                      <a:pt x="763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25"/>
              <p:cNvSpPr/>
              <p:nvPr/>
            </p:nvSpPr>
            <p:spPr>
              <a:xfrm>
                <a:off x="1906650" y="2796425"/>
                <a:ext cx="62375" cy="34725"/>
              </a:xfrm>
              <a:custGeom>
                <a:avLst/>
                <a:gdLst/>
                <a:ahLst/>
                <a:cxnLst/>
                <a:rect l="l" t="t" r="r" b="b"/>
                <a:pathLst>
                  <a:path w="2495" h="1389" extrusionOk="0">
                    <a:moveTo>
                      <a:pt x="2486" y="1"/>
                    </a:moveTo>
                    <a:cubicBezTo>
                      <a:pt x="2484" y="1"/>
                      <a:pt x="2481" y="1"/>
                      <a:pt x="2480" y="3"/>
                    </a:cubicBezTo>
                    <a:cubicBezTo>
                      <a:pt x="2474" y="10"/>
                      <a:pt x="1794" y="669"/>
                      <a:pt x="1215" y="1204"/>
                    </a:cubicBezTo>
                    <a:cubicBezTo>
                      <a:pt x="1093" y="1316"/>
                      <a:pt x="939" y="1374"/>
                      <a:pt x="785" y="1374"/>
                    </a:cubicBezTo>
                    <a:cubicBezTo>
                      <a:pt x="664" y="1374"/>
                      <a:pt x="543" y="1339"/>
                      <a:pt x="436" y="1268"/>
                    </a:cubicBezTo>
                    <a:cubicBezTo>
                      <a:pt x="241" y="1137"/>
                      <a:pt x="100" y="981"/>
                      <a:pt x="15" y="804"/>
                    </a:cubicBezTo>
                    <a:cubicBezTo>
                      <a:pt x="14" y="801"/>
                      <a:pt x="12" y="799"/>
                      <a:pt x="9" y="799"/>
                    </a:cubicBezTo>
                    <a:cubicBezTo>
                      <a:pt x="8" y="799"/>
                      <a:pt x="6" y="800"/>
                      <a:pt x="5" y="801"/>
                    </a:cubicBezTo>
                    <a:cubicBezTo>
                      <a:pt x="2" y="803"/>
                      <a:pt x="0" y="807"/>
                      <a:pt x="2" y="812"/>
                    </a:cubicBezTo>
                    <a:cubicBezTo>
                      <a:pt x="86" y="990"/>
                      <a:pt x="230" y="1148"/>
                      <a:pt x="427" y="1280"/>
                    </a:cubicBezTo>
                    <a:cubicBezTo>
                      <a:pt x="536" y="1352"/>
                      <a:pt x="659" y="1389"/>
                      <a:pt x="782" y="1389"/>
                    </a:cubicBezTo>
                    <a:cubicBezTo>
                      <a:pt x="784" y="1389"/>
                      <a:pt x="787" y="1389"/>
                      <a:pt x="789" y="1389"/>
                    </a:cubicBezTo>
                    <a:cubicBezTo>
                      <a:pt x="947" y="1387"/>
                      <a:pt x="1103" y="1330"/>
                      <a:pt x="1226" y="1215"/>
                    </a:cubicBezTo>
                    <a:cubicBezTo>
                      <a:pt x="1804" y="681"/>
                      <a:pt x="2484" y="21"/>
                      <a:pt x="2492" y="15"/>
                    </a:cubicBezTo>
                    <a:cubicBezTo>
                      <a:pt x="2495" y="12"/>
                      <a:pt x="2495" y="7"/>
                      <a:pt x="2492" y="3"/>
                    </a:cubicBezTo>
                    <a:cubicBezTo>
                      <a:pt x="2490" y="1"/>
                      <a:pt x="2488" y="1"/>
                      <a:pt x="2486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25"/>
              <p:cNvSpPr/>
              <p:nvPr/>
            </p:nvSpPr>
            <p:spPr>
              <a:xfrm>
                <a:off x="1624450" y="2777525"/>
                <a:ext cx="102750" cy="58250"/>
              </a:xfrm>
              <a:custGeom>
                <a:avLst/>
                <a:gdLst/>
                <a:ahLst/>
                <a:cxnLst/>
                <a:rect l="l" t="t" r="r" b="b"/>
                <a:pathLst>
                  <a:path w="4110" h="2330" extrusionOk="0">
                    <a:moveTo>
                      <a:pt x="908" y="1"/>
                    </a:moveTo>
                    <a:cubicBezTo>
                      <a:pt x="804" y="1"/>
                      <a:pt x="704" y="44"/>
                      <a:pt x="631" y="121"/>
                    </a:cubicBezTo>
                    <a:cubicBezTo>
                      <a:pt x="332" y="439"/>
                      <a:pt x="152" y="686"/>
                      <a:pt x="57" y="833"/>
                    </a:cubicBezTo>
                    <a:cubicBezTo>
                      <a:pt x="1" y="919"/>
                      <a:pt x="7" y="1033"/>
                      <a:pt x="73" y="1113"/>
                    </a:cubicBezTo>
                    <a:lnTo>
                      <a:pt x="154" y="1212"/>
                    </a:lnTo>
                    <a:lnTo>
                      <a:pt x="81" y="1277"/>
                    </a:lnTo>
                    <a:cubicBezTo>
                      <a:pt x="19" y="1334"/>
                      <a:pt x="13" y="1431"/>
                      <a:pt x="66" y="1496"/>
                    </a:cubicBezTo>
                    <a:lnTo>
                      <a:pt x="135" y="1578"/>
                    </a:lnTo>
                    <a:cubicBezTo>
                      <a:pt x="167" y="1616"/>
                      <a:pt x="212" y="1636"/>
                      <a:pt x="259" y="1636"/>
                    </a:cubicBezTo>
                    <a:cubicBezTo>
                      <a:pt x="295" y="1636"/>
                      <a:pt x="332" y="1623"/>
                      <a:pt x="363" y="1598"/>
                    </a:cubicBezTo>
                    <a:lnTo>
                      <a:pt x="363" y="1598"/>
                    </a:lnTo>
                    <a:cubicBezTo>
                      <a:pt x="308" y="1660"/>
                      <a:pt x="305" y="1752"/>
                      <a:pt x="356" y="1818"/>
                    </a:cubicBezTo>
                    <a:lnTo>
                      <a:pt x="376" y="1843"/>
                    </a:lnTo>
                    <a:cubicBezTo>
                      <a:pt x="409" y="1886"/>
                      <a:pt x="459" y="1908"/>
                      <a:pt x="511" y="1908"/>
                    </a:cubicBezTo>
                    <a:cubicBezTo>
                      <a:pt x="537" y="1908"/>
                      <a:pt x="563" y="1903"/>
                      <a:pt x="588" y="1890"/>
                    </a:cubicBezTo>
                    <a:lnTo>
                      <a:pt x="602" y="1884"/>
                    </a:lnTo>
                    <a:lnTo>
                      <a:pt x="602" y="1884"/>
                    </a:lnTo>
                    <a:cubicBezTo>
                      <a:pt x="543" y="1936"/>
                      <a:pt x="540" y="2027"/>
                      <a:pt x="596" y="2081"/>
                    </a:cubicBezTo>
                    <a:lnTo>
                      <a:pt x="685" y="2171"/>
                    </a:lnTo>
                    <a:cubicBezTo>
                      <a:pt x="711" y="2197"/>
                      <a:pt x="746" y="2210"/>
                      <a:pt x="781" y="2210"/>
                    </a:cubicBezTo>
                    <a:cubicBezTo>
                      <a:pt x="807" y="2210"/>
                      <a:pt x="833" y="2203"/>
                      <a:pt x="856" y="2187"/>
                    </a:cubicBezTo>
                    <a:lnTo>
                      <a:pt x="1347" y="1855"/>
                    </a:lnTo>
                    <a:cubicBezTo>
                      <a:pt x="1347" y="1855"/>
                      <a:pt x="1588" y="2121"/>
                      <a:pt x="2554" y="2316"/>
                    </a:cubicBezTo>
                    <a:cubicBezTo>
                      <a:pt x="3070" y="2327"/>
                      <a:pt x="3481" y="2330"/>
                      <a:pt x="3751" y="2330"/>
                    </a:cubicBezTo>
                    <a:cubicBezTo>
                      <a:pt x="3982" y="2330"/>
                      <a:pt x="4110" y="2328"/>
                      <a:pt x="4110" y="2328"/>
                    </a:cubicBezTo>
                    <a:cubicBezTo>
                      <a:pt x="3774" y="1815"/>
                      <a:pt x="3913" y="786"/>
                      <a:pt x="3913" y="786"/>
                    </a:cubicBezTo>
                    <a:cubicBezTo>
                      <a:pt x="3913" y="786"/>
                      <a:pt x="2447" y="103"/>
                      <a:pt x="934" y="1"/>
                    </a:cubicBezTo>
                    <a:cubicBezTo>
                      <a:pt x="925" y="1"/>
                      <a:pt x="917" y="1"/>
                      <a:pt x="908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25"/>
              <p:cNvSpPr/>
              <p:nvPr/>
            </p:nvSpPr>
            <p:spPr>
              <a:xfrm>
                <a:off x="1626275" y="2789825"/>
                <a:ext cx="52725" cy="19850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794" extrusionOk="0">
                    <a:moveTo>
                      <a:pt x="953" y="1"/>
                    </a:moveTo>
                    <a:cubicBezTo>
                      <a:pt x="926" y="1"/>
                      <a:pt x="902" y="3"/>
                      <a:pt x="882" y="6"/>
                    </a:cubicBezTo>
                    <a:cubicBezTo>
                      <a:pt x="882" y="8"/>
                      <a:pt x="880" y="8"/>
                      <a:pt x="879" y="8"/>
                    </a:cubicBezTo>
                    <a:cubicBezTo>
                      <a:pt x="662" y="152"/>
                      <a:pt x="9" y="774"/>
                      <a:pt x="3" y="780"/>
                    </a:cubicBezTo>
                    <a:cubicBezTo>
                      <a:pt x="0" y="783"/>
                      <a:pt x="0" y="788"/>
                      <a:pt x="3" y="791"/>
                    </a:cubicBezTo>
                    <a:cubicBezTo>
                      <a:pt x="5" y="792"/>
                      <a:pt x="6" y="794"/>
                      <a:pt x="9" y="794"/>
                    </a:cubicBezTo>
                    <a:cubicBezTo>
                      <a:pt x="11" y="794"/>
                      <a:pt x="12" y="792"/>
                      <a:pt x="14" y="791"/>
                    </a:cubicBezTo>
                    <a:cubicBezTo>
                      <a:pt x="20" y="785"/>
                      <a:pt x="668" y="167"/>
                      <a:pt x="886" y="21"/>
                    </a:cubicBezTo>
                    <a:cubicBezTo>
                      <a:pt x="905" y="18"/>
                      <a:pt x="928" y="16"/>
                      <a:pt x="954" y="16"/>
                    </a:cubicBezTo>
                    <a:cubicBezTo>
                      <a:pt x="1276" y="16"/>
                      <a:pt x="2088" y="259"/>
                      <a:pt x="2097" y="262"/>
                    </a:cubicBezTo>
                    <a:cubicBezTo>
                      <a:pt x="2097" y="263"/>
                      <a:pt x="2098" y="263"/>
                      <a:pt x="2099" y="263"/>
                    </a:cubicBezTo>
                    <a:cubicBezTo>
                      <a:pt x="2103" y="263"/>
                      <a:pt x="2106" y="260"/>
                      <a:pt x="2107" y="258"/>
                    </a:cubicBezTo>
                    <a:cubicBezTo>
                      <a:pt x="2109" y="253"/>
                      <a:pt x="2106" y="249"/>
                      <a:pt x="2101" y="247"/>
                    </a:cubicBezTo>
                    <a:cubicBezTo>
                      <a:pt x="2065" y="236"/>
                      <a:pt x="1276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25"/>
              <p:cNvSpPr/>
              <p:nvPr/>
            </p:nvSpPr>
            <p:spPr>
              <a:xfrm>
                <a:off x="1632750" y="2804500"/>
                <a:ext cx="43450" cy="13550"/>
              </a:xfrm>
              <a:custGeom>
                <a:avLst/>
                <a:gdLst/>
                <a:ahLst/>
                <a:cxnLst/>
                <a:rect l="l" t="t" r="r" b="b"/>
                <a:pathLst>
                  <a:path w="1738" h="542" extrusionOk="0">
                    <a:moveTo>
                      <a:pt x="674" y="0"/>
                    </a:moveTo>
                    <a:cubicBezTo>
                      <a:pt x="653" y="0"/>
                      <a:pt x="633" y="1"/>
                      <a:pt x="615" y="2"/>
                    </a:cubicBezTo>
                    <a:cubicBezTo>
                      <a:pt x="614" y="2"/>
                      <a:pt x="614" y="2"/>
                      <a:pt x="612" y="4"/>
                    </a:cubicBezTo>
                    <a:cubicBezTo>
                      <a:pt x="409" y="128"/>
                      <a:pt x="8" y="525"/>
                      <a:pt x="3" y="528"/>
                    </a:cubicBezTo>
                    <a:cubicBezTo>
                      <a:pt x="0" y="531"/>
                      <a:pt x="0" y="537"/>
                      <a:pt x="3" y="540"/>
                    </a:cubicBezTo>
                    <a:cubicBezTo>
                      <a:pt x="5" y="542"/>
                      <a:pt x="8" y="542"/>
                      <a:pt x="9" y="542"/>
                    </a:cubicBezTo>
                    <a:cubicBezTo>
                      <a:pt x="11" y="542"/>
                      <a:pt x="14" y="542"/>
                      <a:pt x="15" y="540"/>
                    </a:cubicBezTo>
                    <a:cubicBezTo>
                      <a:pt x="18" y="536"/>
                      <a:pt x="417" y="143"/>
                      <a:pt x="618" y="18"/>
                    </a:cubicBezTo>
                    <a:cubicBezTo>
                      <a:pt x="635" y="16"/>
                      <a:pt x="654" y="16"/>
                      <a:pt x="674" y="16"/>
                    </a:cubicBezTo>
                    <a:cubicBezTo>
                      <a:pt x="1012" y="16"/>
                      <a:pt x="1720" y="187"/>
                      <a:pt x="1727" y="190"/>
                    </a:cubicBezTo>
                    <a:cubicBezTo>
                      <a:pt x="1732" y="190"/>
                      <a:pt x="1736" y="189"/>
                      <a:pt x="1736" y="184"/>
                    </a:cubicBezTo>
                    <a:cubicBezTo>
                      <a:pt x="1738" y="180"/>
                      <a:pt x="1735" y="175"/>
                      <a:pt x="1732" y="174"/>
                    </a:cubicBezTo>
                    <a:cubicBezTo>
                      <a:pt x="1723" y="172"/>
                      <a:pt x="1014" y="0"/>
                      <a:pt x="6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25"/>
              <p:cNvSpPr/>
              <p:nvPr/>
            </p:nvSpPr>
            <p:spPr>
              <a:xfrm>
                <a:off x="1638925" y="2814925"/>
                <a:ext cx="39400" cy="10100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404" extrusionOk="0">
                    <a:moveTo>
                      <a:pt x="570" y="1"/>
                    </a:moveTo>
                    <a:cubicBezTo>
                      <a:pt x="554" y="1"/>
                      <a:pt x="538" y="1"/>
                      <a:pt x="524" y="2"/>
                    </a:cubicBezTo>
                    <a:cubicBezTo>
                      <a:pt x="523" y="2"/>
                      <a:pt x="521" y="2"/>
                      <a:pt x="520" y="3"/>
                    </a:cubicBezTo>
                    <a:cubicBezTo>
                      <a:pt x="332" y="132"/>
                      <a:pt x="8" y="387"/>
                      <a:pt x="3" y="388"/>
                    </a:cubicBezTo>
                    <a:cubicBezTo>
                      <a:pt x="0" y="391"/>
                      <a:pt x="0" y="396"/>
                      <a:pt x="3" y="400"/>
                    </a:cubicBezTo>
                    <a:cubicBezTo>
                      <a:pt x="5" y="402"/>
                      <a:pt x="6" y="403"/>
                      <a:pt x="9" y="403"/>
                    </a:cubicBezTo>
                    <a:cubicBezTo>
                      <a:pt x="11" y="403"/>
                      <a:pt x="12" y="402"/>
                      <a:pt x="14" y="402"/>
                    </a:cubicBezTo>
                    <a:cubicBezTo>
                      <a:pt x="17" y="399"/>
                      <a:pt x="338" y="147"/>
                      <a:pt x="527" y="17"/>
                    </a:cubicBezTo>
                    <a:cubicBezTo>
                      <a:pt x="540" y="16"/>
                      <a:pt x="555" y="16"/>
                      <a:pt x="570" y="16"/>
                    </a:cubicBezTo>
                    <a:cubicBezTo>
                      <a:pt x="867" y="16"/>
                      <a:pt x="1558" y="163"/>
                      <a:pt x="1565" y="166"/>
                    </a:cubicBezTo>
                    <a:cubicBezTo>
                      <a:pt x="1569" y="166"/>
                      <a:pt x="1572" y="163"/>
                      <a:pt x="1574" y="160"/>
                    </a:cubicBezTo>
                    <a:cubicBezTo>
                      <a:pt x="1575" y="155"/>
                      <a:pt x="1572" y="150"/>
                      <a:pt x="1568" y="149"/>
                    </a:cubicBezTo>
                    <a:cubicBezTo>
                      <a:pt x="1561" y="147"/>
                      <a:pt x="870" y="1"/>
                      <a:pt x="5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25"/>
              <p:cNvSpPr/>
              <p:nvPr/>
            </p:nvSpPr>
            <p:spPr>
              <a:xfrm>
                <a:off x="2007925" y="2677350"/>
                <a:ext cx="90500" cy="131800"/>
              </a:xfrm>
              <a:custGeom>
                <a:avLst/>
                <a:gdLst/>
                <a:ahLst/>
                <a:cxnLst/>
                <a:rect l="l" t="t" r="r" b="b"/>
                <a:pathLst>
                  <a:path w="3620" h="5272" extrusionOk="0">
                    <a:moveTo>
                      <a:pt x="2940" y="1"/>
                    </a:moveTo>
                    <a:cubicBezTo>
                      <a:pt x="2359" y="778"/>
                      <a:pt x="596" y="2179"/>
                      <a:pt x="1" y="2641"/>
                    </a:cubicBezTo>
                    <a:cubicBezTo>
                      <a:pt x="39" y="2691"/>
                      <a:pt x="74" y="2741"/>
                      <a:pt x="107" y="2791"/>
                    </a:cubicBezTo>
                    <a:cubicBezTo>
                      <a:pt x="381" y="3212"/>
                      <a:pt x="493" y="3621"/>
                      <a:pt x="493" y="3621"/>
                    </a:cubicBezTo>
                    <a:lnTo>
                      <a:pt x="2434" y="1503"/>
                    </a:lnTo>
                    <a:cubicBezTo>
                      <a:pt x="2434" y="1503"/>
                      <a:pt x="2737" y="3200"/>
                      <a:pt x="3139" y="4979"/>
                    </a:cubicBezTo>
                    <a:cubicBezTo>
                      <a:pt x="3162" y="5078"/>
                      <a:pt x="3183" y="5175"/>
                      <a:pt x="3206" y="5272"/>
                    </a:cubicBezTo>
                    <a:cubicBezTo>
                      <a:pt x="3282" y="5260"/>
                      <a:pt x="3359" y="5240"/>
                      <a:pt x="3439" y="5214"/>
                    </a:cubicBezTo>
                    <a:lnTo>
                      <a:pt x="3438" y="5214"/>
                    </a:lnTo>
                    <a:cubicBezTo>
                      <a:pt x="3620" y="3071"/>
                      <a:pt x="2940" y="1"/>
                      <a:pt x="29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25"/>
              <p:cNvSpPr/>
              <p:nvPr/>
            </p:nvSpPr>
            <p:spPr>
              <a:xfrm>
                <a:off x="2027850" y="2768225"/>
                <a:ext cx="17525" cy="26700"/>
              </a:xfrm>
              <a:custGeom>
                <a:avLst/>
                <a:gdLst/>
                <a:ahLst/>
                <a:cxnLst/>
                <a:rect l="l" t="t" r="r" b="b"/>
                <a:pathLst>
                  <a:path w="701" h="1068" extrusionOk="0">
                    <a:moveTo>
                      <a:pt x="701" y="1"/>
                    </a:moveTo>
                    <a:lnTo>
                      <a:pt x="1" y="1067"/>
                    </a:lnTo>
                    <a:close/>
                  </a:path>
                </a:pathLst>
              </a:custGeom>
              <a:solidFill>
                <a:srgbClr val="F29D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25"/>
              <p:cNvSpPr/>
              <p:nvPr/>
            </p:nvSpPr>
            <p:spPr>
              <a:xfrm>
                <a:off x="2027625" y="2768050"/>
                <a:ext cx="17975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719" h="1082" extrusionOk="0">
                    <a:moveTo>
                      <a:pt x="709" y="0"/>
                    </a:moveTo>
                    <a:cubicBezTo>
                      <a:pt x="706" y="0"/>
                      <a:pt x="704" y="1"/>
                      <a:pt x="702" y="3"/>
                    </a:cubicBezTo>
                    <a:lnTo>
                      <a:pt x="4" y="1070"/>
                    </a:lnTo>
                    <a:cubicBezTo>
                      <a:pt x="1" y="1074"/>
                      <a:pt x="2" y="1079"/>
                      <a:pt x="5" y="1082"/>
                    </a:cubicBezTo>
                    <a:lnTo>
                      <a:pt x="10" y="1082"/>
                    </a:lnTo>
                    <a:cubicBezTo>
                      <a:pt x="13" y="1082"/>
                      <a:pt x="14" y="1080"/>
                      <a:pt x="16" y="1079"/>
                    </a:cubicBezTo>
                    <a:lnTo>
                      <a:pt x="716" y="12"/>
                    </a:lnTo>
                    <a:cubicBezTo>
                      <a:pt x="719" y="9"/>
                      <a:pt x="717" y="5"/>
                      <a:pt x="714" y="2"/>
                    </a:cubicBezTo>
                    <a:cubicBezTo>
                      <a:pt x="712" y="1"/>
                      <a:pt x="711" y="0"/>
                      <a:pt x="7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5"/>
              <p:cNvSpPr/>
              <p:nvPr/>
            </p:nvSpPr>
            <p:spPr>
              <a:xfrm>
                <a:off x="2240100" y="2878550"/>
                <a:ext cx="48950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214" extrusionOk="0">
                    <a:moveTo>
                      <a:pt x="1824" y="0"/>
                    </a:moveTo>
                    <a:cubicBezTo>
                      <a:pt x="1691" y="0"/>
                      <a:pt x="1472" y="9"/>
                      <a:pt x="1262" y="56"/>
                    </a:cubicBezTo>
                    <a:cubicBezTo>
                      <a:pt x="746" y="191"/>
                      <a:pt x="140" y="197"/>
                      <a:pt x="28" y="197"/>
                    </a:cubicBezTo>
                    <a:cubicBezTo>
                      <a:pt x="17" y="197"/>
                      <a:pt x="10" y="197"/>
                      <a:pt x="10" y="197"/>
                    </a:cubicBezTo>
                    <a:cubicBezTo>
                      <a:pt x="4" y="197"/>
                      <a:pt x="1" y="200"/>
                      <a:pt x="1" y="205"/>
                    </a:cubicBezTo>
                    <a:cubicBezTo>
                      <a:pt x="1" y="209"/>
                      <a:pt x="5" y="212"/>
                      <a:pt x="10" y="212"/>
                    </a:cubicBezTo>
                    <a:cubicBezTo>
                      <a:pt x="10" y="212"/>
                      <a:pt x="19" y="213"/>
                      <a:pt x="34" y="213"/>
                    </a:cubicBezTo>
                    <a:cubicBezTo>
                      <a:pt x="41" y="213"/>
                      <a:pt x="51" y="213"/>
                      <a:pt x="61" y="212"/>
                    </a:cubicBezTo>
                    <a:lnTo>
                      <a:pt x="61" y="214"/>
                    </a:lnTo>
                    <a:cubicBezTo>
                      <a:pt x="232" y="212"/>
                      <a:pt x="787" y="197"/>
                      <a:pt x="1267" y="71"/>
                    </a:cubicBezTo>
                    <a:cubicBezTo>
                      <a:pt x="1469" y="25"/>
                      <a:pt x="1681" y="17"/>
                      <a:pt x="1814" y="17"/>
                    </a:cubicBezTo>
                    <a:cubicBezTo>
                      <a:pt x="1896" y="17"/>
                      <a:pt x="1947" y="20"/>
                      <a:pt x="1949" y="20"/>
                    </a:cubicBezTo>
                    <a:cubicBezTo>
                      <a:pt x="1953" y="20"/>
                      <a:pt x="1956" y="17"/>
                      <a:pt x="1956" y="12"/>
                    </a:cubicBezTo>
                    <a:cubicBezTo>
                      <a:pt x="1958" y="8"/>
                      <a:pt x="1953" y="3"/>
                      <a:pt x="1949" y="3"/>
                    </a:cubicBezTo>
                    <a:cubicBezTo>
                      <a:pt x="1947" y="3"/>
                      <a:pt x="1900" y="0"/>
                      <a:pt x="18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5"/>
              <p:cNvSpPr/>
              <p:nvPr/>
            </p:nvSpPr>
            <p:spPr>
              <a:xfrm>
                <a:off x="1539975" y="3377875"/>
                <a:ext cx="164475" cy="88400"/>
              </a:xfrm>
              <a:custGeom>
                <a:avLst/>
                <a:gdLst/>
                <a:ahLst/>
                <a:cxnLst/>
                <a:rect l="l" t="t" r="r" b="b"/>
                <a:pathLst>
                  <a:path w="6579" h="3536" extrusionOk="0">
                    <a:moveTo>
                      <a:pt x="41" y="0"/>
                    </a:moveTo>
                    <a:cubicBezTo>
                      <a:pt x="0" y="211"/>
                      <a:pt x="40" y="342"/>
                      <a:pt x="40" y="342"/>
                    </a:cubicBezTo>
                    <a:lnTo>
                      <a:pt x="4340" y="2665"/>
                    </a:lnTo>
                    <a:lnTo>
                      <a:pt x="4911" y="2755"/>
                    </a:lnTo>
                    <a:lnTo>
                      <a:pt x="4864" y="2945"/>
                    </a:lnTo>
                    <a:lnTo>
                      <a:pt x="5959" y="3535"/>
                    </a:lnTo>
                    <a:cubicBezTo>
                      <a:pt x="5959" y="3535"/>
                      <a:pt x="6364" y="3269"/>
                      <a:pt x="6579" y="2969"/>
                    </a:cubicBezTo>
                    <a:cubicBezTo>
                      <a:pt x="5597" y="2521"/>
                      <a:pt x="1017" y="429"/>
                      <a:pt x="41" y="0"/>
                    </a:cubicBez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5"/>
              <p:cNvSpPr/>
              <p:nvPr/>
            </p:nvSpPr>
            <p:spPr>
              <a:xfrm>
                <a:off x="2185625" y="2862150"/>
                <a:ext cx="14450" cy="27600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104" extrusionOk="0">
                    <a:moveTo>
                      <a:pt x="570" y="0"/>
                    </a:moveTo>
                    <a:cubicBezTo>
                      <a:pt x="565" y="0"/>
                      <a:pt x="560" y="5"/>
                      <a:pt x="560" y="9"/>
                    </a:cubicBezTo>
                    <a:cubicBezTo>
                      <a:pt x="542" y="897"/>
                      <a:pt x="282" y="989"/>
                      <a:pt x="8" y="1088"/>
                    </a:cubicBezTo>
                    <a:cubicBezTo>
                      <a:pt x="3" y="1089"/>
                      <a:pt x="0" y="1094"/>
                      <a:pt x="2" y="1098"/>
                    </a:cubicBezTo>
                    <a:cubicBezTo>
                      <a:pt x="3" y="1102"/>
                      <a:pt x="6" y="1103"/>
                      <a:pt x="9" y="1103"/>
                    </a:cubicBezTo>
                    <a:lnTo>
                      <a:pt x="12" y="1103"/>
                    </a:lnTo>
                    <a:cubicBezTo>
                      <a:pt x="171" y="1047"/>
                      <a:pt x="300" y="991"/>
                      <a:pt x="400" y="842"/>
                    </a:cubicBezTo>
                    <a:cubicBezTo>
                      <a:pt x="512" y="674"/>
                      <a:pt x="568" y="411"/>
                      <a:pt x="577" y="9"/>
                    </a:cubicBezTo>
                    <a:cubicBezTo>
                      <a:pt x="577" y="5"/>
                      <a:pt x="574" y="0"/>
                      <a:pt x="5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25"/>
              <p:cNvSpPr/>
              <p:nvPr/>
            </p:nvSpPr>
            <p:spPr>
              <a:xfrm>
                <a:off x="2195950" y="2870925"/>
                <a:ext cx="41575" cy="10925"/>
              </a:xfrm>
              <a:custGeom>
                <a:avLst/>
                <a:gdLst/>
                <a:ahLst/>
                <a:cxnLst/>
                <a:rect l="l" t="t" r="r" b="b"/>
                <a:pathLst>
                  <a:path w="1663" h="437" extrusionOk="0">
                    <a:moveTo>
                      <a:pt x="602" y="1"/>
                    </a:moveTo>
                    <a:cubicBezTo>
                      <a:pt x="531" y="1"/>
                      <a:pt x="468" y="9"/>
                      <a:pt x="413" y="31"/>
                    </a:cubicBezTo>
                    <a:cubicBezTo>
                      <a:pt x="163" y="129"/>
                      <a:pt x="4" y="423"/>
                      <a:pt x="2" y="426"/>
                    </a:cubicBezTo>
                    <a:cubicBezTo>
                      <a:pt x="1" y="429"/>
                      <a:pt x="2" y="434"/>
                      <a:pt x="7" y="437"/>
                    </a:cubicBezTo>
                    <a:lnTo>
                      <a:pt x="10" y="437"/>
                    </a:lnTo>
                    <a:cubicBezTo>
                      <a:pt x="13" y="437"/>
                      <a:pt x="16" y="435"/>
                      <a:pt x="17" y="434"/>
                    </a:cubicBezTo>
                    <a:cubicBezTo>
                      <a:pt x="19" y="431"/>
                      <a:pt x="173" y="142"/>
                      <a:pt x="417" y="46"/>
                    </a:cubicBezTo>
                    <a:cubicBezTo>
                      <a:pt x="471" y="25"/>
                      <a:pt x="531" y="17"/>
                      <a:pt x="599" y="17"/>
                    </a:cubicBezTo>
                    <a:cubicBezTo>
                      <a:pt x="689" y="17"/>
                      <a:pt x="791" y="31"/>
                      <a:pt x="908" y="46"/>
                    </a:cubicBezTo>
                    <a:cubicBezTo>
                      <a:pt x="1058" y="65"/>
                      <a:pt x="1235" y="89"/>
                      <a:pt x="1438" y="89"/>
                    </a:cubicBezTo>
                    <a:cubicBezTo>
                      <a:pt x="1507" y="89"/>
                      <a:pt x="1579" y="86"/>
                      <a:pt x="1655" y="79"/>
                    </a:cubicBezTo>
                    <a:cubicBezTo>
                      <a:pt x="1659" y="79"/>
                      <a:pt x="1662" y="75"/>
                      <a:pt x="1662" y="72"/>
                    </a:cubicBezTo>
                    <a:cubicBezTo>
                      <a:pt x="1661" y="67"/>
                      <a:pt x="1658" y="64"/>
                      <a:pt x="1653" y="64"/>
                    </a:cubicBezTo>
                    <a:cubicBezTo>
                      <a:pt x="1579" y="71"/>
                      <a:pt x="1507" y="74"/>
                      <a:pt x="1439" y="74"/>
                    </a:cubicBezTo>
                    <a:cubicBezTo>
                      <a:pt x="1236" y="74"/>
                      <a:pt x="1060" y="50"/>
                      <a:pt x="911" y="30"/>
                    </a:cubicBezTo>
                    <a:cubicBezTo>
                      <a:pt x="795" y="14"/>
                      <a:pt x="692" y="1"/>
                      <a:pt x="6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25"/>
              <p:cNvSpPr/>
              <p:nvPr/>
            </p:nvSpPr>
            <p:spPr>
              <a:xfrm>
                <a:off x="1957875" y="2688475"/>
                <a:ext cx="52750" cy="72325"/>
              </a:xfrm>
              <a:custGeom>
                <a:avLst/>
                <a:gdLst/>
                <a:ahLst/>
                <a:cxnLst/>
                <a:rect l="l" t="t" r="r" b="b"/>
                <a:pathLst>
                  <a:path w="2110" h="2893" extrusionOk="0">
                    <a:moveTo>
                      <a:pt x="87" y="1"/>
                    </a:moveTo>
                    <a:cubicBezTo>
                      <a:pt x="66" y="45"/>
                      <a:pt x="35" y="104"/>
                      <a:pt x="1" y="177"/>
                    </a:cubicBezTo>
                    <a:cubicBezTo>
                      <a:pt x="122" y="274"/>
                      <a:pt x="473" y="578"/>
                      <a:pt x="597" y="907"/>
                    </a:cubicBezTo>
                    <a:cubicBezTo>
                      <a:pt x="655" y="1032"/>
                      <a:pt x="352" y="879"/>
                      <a:pt x="343" y="1066"/>
                    </a:cubicBezTo>
                    <a:cubicBezTo>
                      <a:pt x="332" y="1252"/>
                      <a:pt x="1671" y="1572"/>
                      <a:pt x="1711" y="2892"/>
                    </a:cubicBezTo>
                    <a:cubicBezTo>
                      <a:pt x="1721" y="2879"/>
                      <a:pt x="1732" y="2865"/>
                      <a:pt x="1742" y="2853"/>
                    </a:cubicBezTo>
                    <a:cubicBezTo>
                      <a:pt x="1874" y="2684"/>
                      <a:pt x="1997" y="2514"/>
                      <a:pt x="2109" y="2346"/>
                    </a:cubicBezTo>
                    <a:lnTo>
                      <a:pt x="2109" y="2346"/>
                    </a:lnTo>
                    <a:cubicBezTo>
                      <a:pt x="2109" y="2347"/>
                      <a:pt x="2109" y="2347"/>
                      <a:pt x="2109" y="2347"/>
                    </a:cubicBezTo>
                    <a:lnTo>
                      <a:pt x="2109" y="2346"/>
                    </a:lnTo>
                    <a:cubicBezTo>
                      <a:pt x="2109" y="2346"/>
                      <a:pt x="2109" y="2346"/>
                      <a:pt x="2109" y="2346"/>
                    </a:cubicBezTo>
                    <a:lnTo>
                      <a:pt x="2109" y="2346"/>
                    </a:lnTo>
                    <a:cubicBezTo>
                      <a:pt x="2033" y="2232"/>
                      <a:pt x="1947" y="2115"/>
                      <a:pt x="1847" y="2006"/>
                    </a:cubicBezTo>
                    <a:cubicBezTo>
                      <a:pt x="1809" y="1965"/>
                      <a:pt x="1770" y="1928"/>
                      <a:pt x="1729" y="1888"/>
                    </a:cubicBezTo>
                    <a:cubicBezTo>
                      <a:pt x="1176" y="1373"/>
                      <a:pt x="540" y="1214"/>
                      <a:pt x="564" y="1125"/>
                    </a:cubicBezTo>
                    <a:cubicBezTo>
                      <a:pt x="568" y="1109"/>
                      <a:pt x="588" y="1103"/>
                      <a:pt x="617" y="1103"/>
                    </a:cubicBezTo>
                    <a:cubicBezTo>
                      <a:pt x="726" y="1103"/>
                      <a:pt x="972" y="1188"/>
                      <a:pt x="1092" y="1188"/>
                    </a:cubicBezTo>
                    <a:cubicBezTo>
                      <a:pt x="1126" y="1188"/>
                      <a:pt x="1150" y="1181"/>
                      <a:pt x="1158" y="1164"/>
                    </a:cubicBezTo>
                    <a:cubicBezTo>
                      <a:pt x="1234" y="1008"/>
                      <a:pt x="723" y="455"/>
                      <a:pt x="225" y="96"/>
                    </a:cubicBezTo>
                    <a:cubicBezTo>
                      <a:pt x="178" y="63"/>
                      <a:pt x="132" y="31"/>
                      <a:pt x="87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25"/>
              <p:cNvSpPr/>
              <p:nvPr/>
            </p:nvSpPr>
            <p:spPr>
              <a:xfrm>
                <a:off x="2020025" y="2700550"/>
                <a:ext cx="62375" cy="67525"/>
              </a:xfrm>
              <a:custGeom>
                <a:avLst/>
                <a:gdLst/>
                <a:ahLst/>
                <a:cxnLst/>
                <a:rect l="l" t="t" r="r" b="b"/>
                <a:pathLst>
                  <a:path w="2495" h="2701" extrusionOk="0">
                    <a:moveTo>
                      <a:pt x="2487" y="0"/>
                    </a:moveTo>
                    <a:cubicBezTo>
                      <a:pt x="2485" y="0"/>
                      <a:pt x="2483" y="1"/>
                      <a:pt x="2481" y="3"/>
                    </a:cubicBezTo>
                    <a:cubicBezTo>
                      <a:pt x="1724" y="801"/>
                      <a:pt x="20" y="2668"/>
                      <a:pt x="3" y="2688"/>
                    </a:cubicBezTo>
                    <a:cubicBezTo>
                      <a:pt x="0" y="2691"/>
                      <a:pt x="0" y="2696"/>
                      <a:pt x="3" y="2699"/>
                    </a:cubicBezTo>
                    <a:cubicBezTo>
                      <a:pt x="5" y="2700"/>
                      <a:pt x="6" y="2700"/>
                      <a:pt x="9" y="2700"/>
                    </a:cubicBezTo>
                    <a:cubicBezTo>
                      <a:pt x="11" y="2700"/>
                      <a:pt x="12" y="2700"/>
                      <a:pt x="14" y="2699"/>
                    </a:cubicBezTo>
                    <a:cubicBezTo>
                      <a:pt x="32" y="2679"/>
                      <a:pt x="1736" y="811"/>
                      <a:pt x="2492" y="13"/>
                    </a:cubicBezTo>
                    <a:cubicBezTo>
                      <a:pt x="2495" y="10"/>
                      <a:pt x="2495" y="6"/>
                      <a:pt x="2492" y="3"/>
                    </a:cubicBezTo>
                    <a:cubicBezTo>
                      <a:pt x="2490" y="1"/>
                      <a:pt x="2488" y="0"/>
                      <a:pt x="24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25"/>
              <p:cNvSpPr/>
              <p:nvPr/>
            </p:nvSpPr>
            <p:spPr>
              <a:xfrm>
                <a:off x="1947850" y="2682800"/>
                <a:ext cx="72600" cy="85275"/>
              </a:xfrm>
              <a:custGeom>
                <a:avLst/>
                <a:gdLst/>
                <a:ahLst/>
                <a:cxnLst/>
                <a:rect l="l" t="t" r="r" b="b"/>
                <a:pathLst>
                  <a:path w="2904" h="3411" extrusionOk="0">
                    <a:moveTo>
                      <a:pt x="9" y="1"/>
                    </a:moveTo>
                    <a:cubicBezTo>
                      <a:pt x="5" y="1"/>
                      <a:pt x="2" y="4"/>
                      <a:pt x="0" y="7"/>
                    </a:cubicBezTo>
                    <a:cubicBezTo>
                      <a:pt x="0" y="11"/>
                      <a:pt x="2" y="16"/>
                      <a:pt x="6" y="16"/>
                    </a:cubicBezTo>
                    <a:cubicBezTo>
                      <a:pt x="129" y="37"/>
                      <a:pt x="294" y="113"/>
                      <a:pt x="483" y="235"/>
                    </a:cubicBezTo>
                    <a:cubicBezTo>
                      <a:pt x="527" y="264"/>
                      <a:pt x="573" y="296"/>
                      <a:pt x="620" y="329"/>
                    </a:cubicBezTo>
                    <a:cubicBezTo>
                      <a:pt x="671" y="366"/>
                      <a:pt x="726" y="407"/>
                      <a:pt x="780" y="451"/>
                    </a:cubicBezTo>
                    <a:cubicBezTo>
                      <a:pt x="1197" y="782"/>
                      <a:pt x="1539" y="1173"/>
                      <a:pt x="1557" y="1341"/>
                    </a:cubicBezTo>
                    <a:cubicBezTo>
                      <a:pt x="1559" y="1359"/>
                      <a:pt x="1557" y="1374"/>
                      <a:pt x="1551" y="1388"/>
                    </a:cubicBezTo>
                    <a:cubicBezTo>
                      <a:pt x="1545" y="1402"/>
                      <a:pt x="1524" y="1407"/>
                      <a:pt x="1495" y="1407"/>
                    </a:cubicBezTo>
                    <a:cubicBezTo>
                      <a:pt x="1433" y="1407"/>
                      <a:pt x="1332" y="1383"/>
                      <a:pt x="1245" y="1362"/>
                    </a:cubicBezTo>
                    <a:cubicBezTo>
                      <a:pt x="1155" y="1341"/>
                      <a:pt x="1072" y="1321"/>
                      <a:pt x="1018" y="1321"/>
                    </a:cubicBezTo>
                    <a:cubicBezTo>
                      <a:pt x="984" y="1321"/>
                      <a:pt x="962" y="1329"/>
                      <a:pt x="956" y="1349"/>
                    </a:cubicBezTo>
                    <a:cubicBezTo>
                      <a:pt x="945" y="1391"/>
                      <a:pt x="1035" y="1435"/>
                      <a:pt x="1195" y="1515"/>
                    </a:cubicBezTo>
                    <a:cubicBezTo>
                      <a:pt x="1433" y="1632"/>
                      <a:pt x="1791" y="1811"/>
                      <a:pt x="2125" y="2121"/>
                    </a:cubicBezTo>
                    <a:cubicBezTo>
                      <a:pt x="2165" y="2159"/>
                      <a:pt x="2204" y="2198"/>
                      <a:pt x="2242" y="2239"/>
                    </a:cubicBezTo>
                    <a:cubicBezTo>
                      <a:pt x="2295" y="2295"/>
                      <a:pt x="2346" y="2358"/>
                      <a:pt x="2395" y="2424"/>
                    </a:cubicBezTo>
                    <a:cubicBezTo>
                      <a:pt x="2433" y="2473"/>
                      <a:pt x="2468" y="2524"/>
                      <a:pt x="2502" y="2577"/>
                    </a:cubicBezTo>
                    <a:cubicBezTo>
                      <a:pt x="2774" y="2992"/>
                      <a:pt x="2887" y="3401"/>
                      <a:pt x="2889" y="3406"/>
                    </a:cubicBezTo>
                    <a:cubicBezTo>
                      <a:pt x="2889" y="3409"/>
                      <a:pt x="2892" y="3410"/>
                      <a:pt x="2896" y="3410"/>
                    </a:cubicBezTo>
                    <a:lnTo>
                      <a:pt x="2898" y="3410"/>
                    </a:lnTo>
                    <a:cubicBezTo>
                      <a:pt x="2902" y="3409"/>
                      <a:pt x="2904" y="3406"/>
                      <a:pt x="2904" y="3401"/>
                    </a:cubicBezTo>
                    <a:cubicBezTo>
                      <a:pt x="2902" y="3397"/>
                      <a:pt x="2787" y="2986"/>
                      <a:pt x="2516" y="2568"/>
                    </a:cubicBezTo>
                    <a:cubicBezTo>
                      <a:pt x="2481" y="2515"/>
                      <a:pt x="2445" y="2464"/>
                      <a:pt x="2409" y="2415"/>
                    </a:cubicBezTo>
                    <a:cubicBezTo>
                      <a:pt x="2359" y="2348"/>
                      <a:pt x="2306" y="2285"/>
                      <a:pt x="2253" y="2227"/>
                    </a:cubicBezTo>
                    <a:cubicBezTo>
                      <a:pt x="2215" y="2186"/>
                      <a:pt x="2175" y="2147"/>
                      <a:pt x="2136" y="2109"/>
                    </a:cubicBezTo>
                    <a:cubicBezTo>
                      <a:pt x="1800" y="1797"/>
                      <a:pt x="1441" y="1618"/>
                      <a:pt x="1203" y="1500"/>
                    </a:cubicBezTo>
                    <a:cubicBezTo>
                      <a:pt x="1070" y="1435"/>
                      <a:pt x="964" y="1382"/>
                      <a:pt x="973" y="1353"/>
                    </a:cubicBezTo>
                    <a:cubicBezTo>
                      <a:pt x="976" y="1342"/>
                      <a:pt x="992" y="1337"/>
                      <a:pt x="1016" y="1337"/>
                    </a:cubicBezTo>
                    <a:cubicBezTo>
                      <a:pt x="1068" y="1337"/>
                      <a:pt x="1159" y="1358"/>
                      <a:pt x="1242" y="1378"/>
                    </a:cubicBezTo>
                    <a:cubicBezTo>
                      <a:pt x="1338" y="1400"/>
                      <a:pt x="1431" y="1422"/>
                      <a:pt x="1493" y="1422"/>
                    </a:cubicBezTo>
                    <a:cubicBezTo>
                      <a:pt x="1530" y="1422"/>
                      <a:pt x="1557" y="1415"/>
                      <a:pt x="1566" y="1394"/>
                    </a:cubicBezTo>
                    <a:cubicBezTo>
                      <a:pt x="1574" y="1379"/>
                      <a:pt x="1575" y="1361"/>
                      <a:pt x="1574" y="1340"/>
                    </a:cubicBezTo>
                    <a:cubicBezTo>
                      <a:pt x="1551" y="1149"/>
                      <a:pt x="1157" y="731"/>
                      <a:pt x="789" y="438"/>
                    </a:cubicBezTo>
                    <a:cubicBezTo>
                      <a:pt x="735" y="394"/>
                      <a:pt x="680" y="354"/>
                      <a:pt x="630" y="316"/>
                    </a:cubicBezTo>
                    <a:cubicBezTo>
                      <a:pt x="582" y="282"/>
                      <a:pt x="536" y="251"/>
                      <a:pt x="491" y="222"/>
                    </a:cubicBezTo>
                    <a:cubicBezTo>
                      <a:pt x="302" y="99"/>
                      <a:pt x="135" y="22"/>
                      <a:pt x="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25"/>
              <p:cNvSpPr/>
              <p:nvPr/>
            </p:nvSpPr>
            <p:spPr>
              <a:xfrm>
                <a:off x="2045650" y="2469875"/>
                <a:ext cx="121550" cy="46150"/>
              </a:xfrm>
              <a:custGeom>
                <a:avLst/>
                <a:gdLst/>
                <a:ahLst/>
                <a:cxnLst/>
                <a:rect l="l" t="t" r="r" b="b"/>
                <a:pathLst>
                  <a:path w="4862" h="1846" extrusionOk="0">
                    <a:moveTo>
                      <a:pt x="4854" y="0"/>
                    </a:moveTo>
                    <a:cubicBezTo>
                      <a:pt x="4695" y="5"/>
                      <a:pt x="4555" y="20"/>
                      <a:pt x="4442" y="47"/>
                    </a:cubicBezTo>
                    <a:cubicBezTo>
                      <a:pt x="4401" y="56"/>
                      <a:pt x="4361" y="67"/>
                      <a:pt x="4325" y="81"/>
                    </a:cubicBezTo>
                    <a:cubicBezTo>
                      <a:pt x="4277" y="97"/>
                      <a:pt x="4207" y="123"/>
                      <a:pt x="4118" y="153"/>
                    </a:cubicBezTo>
                    <a:cubicBezTo>
                      <a:pt x="3291" y="444"/>
                      <a:pt x="1091" y="1218"/>
                      <a:pt x="264" y="1673"/>
                    </a:cubicBezTo>
                    <a:cubicBezTo>
                      <a:pt x="258" y="1676"/>
                      <a:pt x="254" y="1679"/>
                      <a:pt x="249" y="1682"/>
                    </a:cubicBezTo>
                    <a:cubicBezTo>
                      <a:pt x="166" y="1727"/>
                      <a:pt x="84" y="1777"/>
                      <a:pt x="5" y="1832"/>
                    </a:cubicBezTo>
                    <a:cubicBezTo>
                      <a:pt x="2" y="1833"/>
                      <a:pt x="1" y="1838"/>
                      <a:pt x="4" y="1842"/>
                    </a:cubicBezTo>
                    <a:cubicBezTo>
                      <a:pt x="5" y="1844"/>
                      <a:pt x="8" y="1845"/>
                      <a:pt x="10" y="1845"/>
                    </a:cubicBezTo>
                    <a:cubicBezTo>
                      <a:pt x="11" y="1845"/>
                      <a:pt x="13" y="1845"/>
                      <a:pt x="14" y="1844"/>
                    </a:cubicBezTo>
                    <a:cubicBezTo>
                      <a:pt x="93" y="1791"/>
                      <a:pt x="173" y="1741"/>
                      <a:pt x="257" y="1695"/>
                    </a:cubicBezTo>
                    <a:cubicBezTo>
                      <a:pt x="263" y="1692"/>
                      <a:pt x="267" y="1689"/>
                      <a:pt x="272" y="1686"/>
                    </a:cubicBezTo>
                    <a:cubicBezTo>
                      <a:pt x="1097" y="1233"/>
                      <a:pt x="3297" y="459"/>
                      <a:pt x="4124" y="169"/>
                    </a:cubicBezTo>
                    <a:cubicBezTo>
                      <a:pt x="4212" y="138"/>
                      <a:pt x="4283" y="113"/>
                      <a:pt x="4331" y="96"/>
                    </a:cubicBezTo>
                    <a:cubicBezTo>
                      <a:pt x="4366" y="84"/>
                      <a:pt x="4404" y="72"/>
                      <a:pt x="4446" y="63"/>
                    </a:cubicBezTo>
                    <a:cubicBezTo>
                      <a:pt x="4558" y="35"/>
                      <a:pt x="4696" y="20"/>
                      <a:pt x="4854" y="16"/>
                    </a:cubicBezTo>
                    <a:cubicBezTo>
                      <a:pt x="4858" y="16"/>
                      <a:pt x="4861" y="13"/>
                      <a:pt x="4861" y="8"/>
                    </a:cubicBezTo>
                    <a:cubicBezTo>
                      <a:pt x="4861" y="3"/>
                      <a:pt x="4857" y="0"/>
                      <a:pt x="48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25"/>
              <p:cNvSpPr/>
              <p:nvPr/>
            </p:nvSpPr>
            <p:spPr>
              <a:xfrm>
                <a:off x="2096775" y="2890775"/>
                <a:ext cx="218450" cy="10525"/>
              </a:xfrm>
              <a:custGeom>
                <a:avLst/>
                <a:gdLst/>
                <a:ahLst/>
                <a:cxnLst/>
                <a:rect l="l" t="t" r="r" b="b"/>
                <a:pathLst>
                  <a:path w="8738" h="421" extrusionOk="0">
                    <a:moveTo>
                      <a:pt x="7661" y="0"/>
                    </a:moveTo>
                    <a:cubicBezTo>
                      <a:pt x="4976" y="0"/>
                      <a:pt x="66" y="399"/>
                      <a:pt x="8" y="403"/>
                    </a:cubicBezTo>
                    <a:cubicBezTo>
                      <a:pt x="4" y="405"/>
                      <a:pt x="1" y="408"/>
                      <a:pt x="1" y="412"/>
                    </a:cubicBezTo>
                    <a:cubicBezTo>
                      <a:pt x="2" y="417"/>
                      <a:pt x="5" y="420"/>
                      <a:pt x="10" y="420"/>
                    </a:cubicBezTo>
                    <a:cubicBezTo>
                      <a:pt x="67" y="415"/>
                      <a:pt x="4964" y="16"/>
                      <a:pt x="7651" y="16"/>
                    </a:cubicBezTo>
                    <a:cubicBezTo>
                      <a:pt x="8074" y="16"/>
                      <a:pt x="8442" y="26"/>
                      <a:pt x="8728" y="49"/>
                    </a:cubicBezTo>
                    <a:cubicBezTo>
                      <a:pt x="8733" y="49"/>
                      <a:pt x="8736" y="46"/>
                      <a:pt x="8736" y="41"/>
                    </a:cubicBezTo>
                    <a:cubicBezTo>
                      <a:pt x="8737" y="37"/>
                      <a:pt x="8733" y="34"/>
                      <a:pt x="8730" y="32"/>
                    </a:cubicBezTo>
                    <a:cubicBezTo>
                      <a:pt x="8446" y="10"/>
                      <a:pt x="8081" y="0"/>
                      <a:pt x="76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25"/>
              <p:cNvSpPr/>
              <p:nvPr/>
            </p:nvSpPr>
            <p:spPr>
              <a:xfrm>
                <a:off x="2092575" y="2876725"/>
                <a:ext cx="216550" cy="29025"/>
              </a:xfrm>
              <a:custGeom>
                <a:avLst/>
                <a:gdLst/>
                <a:ahLst/>
                <a:cxnLst/>
                <a:rect l="l" t="t" r="r" b="b"/>
                <a:pathLst>
                  <a:path w="8662" h="1161" extrusionOk="0">
                    <a:moveTo>
                      <a:pt x="8653" y="1"/>
                    </a:moveTo>
                    <a:cubicBezTo>
                      <a:pt x="8651" y="1"/>
                      <a:pt x="8649" y="1"/>
                      <a:pt x="8648" y="2"/>
                    </a:cubicBezTo>
                    <a:cubicBezTo>
                      <a:pt x="8618" y="28"/>
                      <a:pt x="8589" y="46"/>
                      <a:pt x="8563" y="55"/>
                    </a:cubicBezTo>
                    <a:cubicBezTo>
                      <a:pt x="8503" y="78"/>
                      <a:pt x="8411" y="85"/>
                      <a:pt x="8293" y="85"/>
                    </a:cubicBezTo>
                    <a:cubicBezTo>
                      <a:pt x="8229" y="85"/>
                      <a:pt x="8156" y="83"/>
                      <a:pt x="8078" y="81"/>
                    </a:cubicBezTo>
                    <a:cubicBezTo>
                      <a:pt x="7993" y="79"/>
                      <a:pt x="7899" y="76"/>
                      <a:pt x="7802" y="76"/>
                    </a:cubicBezTo>
                    <a:cubicBezTo>
                      <a:pt x="7622" y="76"/>
                      <a:pt x="7428" y="84"/>
                      <a:pt x="7238" y="116"/>
                    </a:cubicBezTo>
                    <a:cubicBezTo>
                      <a:pt x="7010" y="152"/>
                      <a:pt x="6892" y="231"/>
                      <a:pt x="6767" y="314"/>
                    </a:cubicBezTo>
                    <a:cubicBezTo>
                      <a:pt x="6592" y="429"/>
                      <a:pt x="6411" y="549"/>
                      <a:pt x="5899" y="550"/>
                    </a:cubicBezTo>
                    <a:cubicBezTo>
                      <a:pt x="5895" y="550"/>
                      <a:pt x="5891" y="550"/>
                      <a:pt x="5888" y="550"/>
                    </a:cubicBezTo>
                    <a:cubicBezTo>
                      <a:pt x="5032" y="550"/>
                      <a:pt x="4157" y="194"/>
                      <a:pt x="4148" y="190"/>
                    </a:cubicBezTo>
                    <a:lnTo>
                      <a:pt x="4140" y="190"/>
                    </a:lnTo>
                    <a:cubicBezTo>
                      <a:pt x="4139" y="191"/>
                      <a:pt x="4137" y="193"/>
                      <a:pt x="4137" y="196"/>
                    </a:cubicBezTo>
                    <a:cubicBezTo>
                      <a:pt x="4136" y="199"/>
                      <a:pt x="4043" y="562"/>
                      <a:pt x="3148" y="596"/>
                    </a:cubicBezTo>
                    <a:cubicBezTo>
                      <a:pt x="3123" y="597"/>
                      <a:pt x="3098" y="597"/>
                      <a:pt x="3075" y="597"/>
                    </a:cubicBezTo>
                    <a:cubicBezTo>
                      <a:pt x="2697" y="597"/>
                      <a:pt x="2566" y="475"/>
                      <a:pt x="2439" y="355"/>
                    </a:cubicBezTo>
                    <a:cubicBezTo>
                      <a:pt x="2322" y="244"/>
                      <a:pt x="2211" y="139"/>
                      <a:pt x="1918" y="139"/>
                    </a:cubicBezTo>
                    <a:cubicBezTo>
                      <a:pt x="1842" y="139"/>
                      <a:pt x="1754" y="147"/>
                      <a:pt x="1650" y="163"/>
                    </a:cubicBezTo>
                    <a:cubicBezTo>
                      <a:pt x="971" y="267"/>
                      <a:pt x="432" y="712"/>
                      <a:pt x="172" y="968"/>
                    </a:cubicBezTo>
                    <a:cubicBezTo>
                      <a:pt x="64" y="1073"/>
                      <a:pt x="6" y="1144"/>
                      <a:pt x="3" y="1147"/>
                    </a:cubicBezTo>
                    <a:cubicBezTo>
                      <a:pt x="0" y="1150"/>
                      <a:pt x="2" y="1155"/>
                      <a:pt x="5" y="1158"/>
                    </a:cubicBezTo>
                    <a:cubicBezTo>
                      <a:pt x="6" y="1159"/>
                      <a:pt x="8" y="1161"/>
                      <a:pt x="9" y="1161"/>
                    </a:cubicBezTo>
                    <a:lnTo>
                      <a:pt x="9" y="1159"/>
                    </a:lnTo>
                    <a:cubicBezTo>
                      <a:pt x="12" y="1159"/>
                      <a:pt x="14" y="1159"/>
                      <a:pt x="16" y="1156"/>
                    </a:cubicBezTo>
                    <a:cubicBezTo>
                      <a:pt x="19" y="1153"/>
                      <a:pt x="76" y="1083"/>
                      <a:pt x="182" y="979"/>
                    </a:cubicBezTo>
                    <a:cubicBezTo>
                      <a:pt x="441" y="725"/>
                      <a:pt x="977" y="282"/>
                      <a:pt x="1651" y="178"/>
                    </a:cubicBezTo>
                    <a:cubicBezTo>
                      <a:pt x="1754" y="162"/>
                      <a:pt x="1840" y="155"/>
                      <a:pt x="1915" y="155"/>
                    </a:cubicBezTo>
                    <a:cubicBezTo>
                      <a:pt x="2205" y="155"/>
                      <a:pt x="2314" y="259"/>
                      <a:pt x="2428" y="367"/>
                    </a:cubicBezTo>
                    <a:cubicBezTo>
                      <a:pt x="2558" y="488"/>
                      <a:pt x="2691" y="612"/>
                      <a:pt x="3074" y="612"/>
                    </a:cubicBezTo>
                    <a:cubicBezTo>
                      <a:pt x="3098" y="612"/>
                      <a:pt x="3122" y="612"/>
                      <a:pt x="3148" y="611"/>
                    </a:cubicBezTo>
                    <a:cubicBezTo>
                      <a:pt x="3990" y="579"/>
                      <a:pt x="4131" y="267"/>
                      <a:pt x="4149" y="208"/>
                    </a:cubicBezTo>
                    <a:cubicBezTo>
                      <a:pt x="4241" y="244"/>
                      <a:pt x="5078" y="567"/>
                      <a:pt x="5894" y="567"/>
                    </a:cubicBezTo>
                    <a:cubicBezTo>
                      <a:pt x="5896" y="567"/>
                      <a:pt x="5898" y="567"/>
                      <a:pt x="5900" y="567"/>
                    </a:cubicBezTo>
                    <a:cubicBezTo>
                      <a:pt x="6417" y="565"/>
                      <a:pt x="6598" y="444"/>
                      <a:pt x="6776" y="326"/>
                    </a:cubicBezTo>
                    <a:cubicBezTo>
                      <a:pt x="6898" y="244"/>
                      <a:pt x="7017" y="167"/>
                      <a:pt x="7241" y="131"/>
                    </a:cubicBezTo>
                    <a:cubicBezTo>
                      <a:pt x="7430" y="99"/>
                      <a:pt x="7624" y="91"/>
                      <a:pt x="7803" y="91"/>
                    </a:cubicBezTo>
                    <a:cubicBezTo>
                      <a:pt x="7900" y="91"/>
                      <a:pt x="7993" y="94"/>
                      <a:pt x="8078" y="96"/>
                    </a:cubicBezTo>
                    <a:cubicBezTo>
                      <a:pt x="8157" y="98"/>
                      <a:pt x="8230" y="100"/>
                      <a:pt x="8295" y="100"/>
                    </a:cubicBezTo>
                    <a:cubicBezTo>
                      <a:pt x="8413" y="100"/>
                      <a:pt x="8508" y="94"/>
                      <a:pt x="8569" y="70"/>
                    </a:cubicBezTo>
                    <a:cubicBezTo>
                      <a:pt x="8595" y="60"/>
                      <a:pt x="8625" y="41"/>
                      <a:pt x="8658" y="16"/>
                    </a:cubicBezTo>
                    <a:cubicBezTo>
                      <a:pt x="8661" y="13"/>
                      <a:pt x="8661" y="7"/>
                      <a:pt x="8660" y="4"/>
                    </a:cubicBezTo>
                    <a:cubicBezTo>
                      <a:pt x="8658" y="2"/>
                      <a:pt x="8655" y="1"/>
                      <a:pt x="86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25"/>
              <p:cNvSpPr/>
              <p:nvPr/>
            </p:nvSpPr>
            <p:spPr>
              <a:xfrm>
                <a:off x="1695425" y="3367325"/>
                <a:ext cx="30150" cy="34150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1366" extrusionOk="0">
                    <a:moveTo>
                      <a:pt x="10" y="0"/>
                    </a:moveTo>
                    <a:cubicBezTo>
                      <a:pt x="9" y="0"/>
                      <a:pt x="8" y="1"/>
                      <a:pt x="8" y="1"/>
                    </a:cubicBezTo>
                    <a:cubicBezTo>
                      <a:pt x="3" y="1"/>
                      <a:pt x="0" y="6"/>
                      <a:pt x="2" y="10"/>
                    </a:cubicBezTo>
                    <a:cubicBezTo>
                      <a:pt x="3" y="15"/>
                      <a:pt x="133" y="427"/>
                      <a:pt x="326" y="663"/>
                    </a:cubicBezTo>
                    <a:cubicBezTo>
                      <a:pt x="401" y="757"/>
                      <a:pt x="453" y="783"/>
                      <a:pt x="524" y="819"/>
                    </a:cubicBezTo>
                    <a:cubicBezTo>
                      <a:pt x="632" y="874"/>
                      <a:pt x="797" y="957"/>
                      <a:pt x="1192" y="1363"/>
                    </a:cubicBezTo>
                    <a:cubicBezTo>
                      <a:pt x="1194" y="1364"/>
                      <a:pt x="1195" y="1366"/>
                      <a:pt x="1198" y="1366"/>
                    </a:cubicBezTo>
                    <a:cubicBezTo>
                      <a:pt x="1200" y="1366"/>
                      <a:pt x="1201" y="1364"/>
                      <a:pt x="1203" y="1363"/>
                    </a:cubicBezTo>
                    <a:cubicBezTo>
                      <a:pt x="1206" y="1360"/>
                      <a:pt x="1206" y="1355"/>
                      <a:pt x="1203" y="1352"/>
                    </a:cubicBezTo>
                    <a:cubicBezTo>
                      <a:pt x="806" y="943"/>
                      <a:pt x="641" y="860"/>
                      <a:pt x="530" y="804"/>
                    </a:cubicBezTo>
                    <a:cubicBezTo>
                      <a:pt x="459" y="767"/>
                      <a:pt x="412" y="745"/>
                      <a:pt x="338" y="652"/>
                    </a:cubicBezTo>
                    <a:cubicBezTo>
                      <a:pt x="149" y="419"/>
                      <a:pt x="18" y="10"/>
                      <a:pt x="17" y="6"/>
                    </a:cubicBezTo>
                    <a:cubicBezTo>
                      <a:pt x="16" y="2"/>
                      <a:pt x="13" y="0"/>
                      <a:pt x="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25"/>
              <p:cNvSpPr/>
              <p:nvPr/>
            </p:nvSpPr>
            <p:spPr>
              <a:xfrm>
                <a:off x="1920000" y="3319800"/>
                <a:ext cx="5362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2145" h="504" extrusionOk="0">
                    <a:moveTo>
                      <a:pt x="2136" y="1"/>
                    </a:moveTo>
                    <a:cubicBezTo>
                      <a:pt x="2135" y="1"/>
                      <a:pt x="2134" y="1"/>
                      <a:pt x="2134" y="1"/>
                    </a:cubicBezTo>
                    <a:cubicBezTo>
                      <a:pt x="1034" y="383"/>
                      <a:pt x="19" y="487"/>
                      <a:pt x="8" y="487"/>
                    </a:cubicBezTo>
                    <a:cubicBezTo>
                      <a:pt x="4" y="489"/>
                      <a:pt x="1" y="492"/>
                      <a:pt x="1" y="496"/>
                    </a:cubicBezTo>
                    <a:cubicBezTo>
                      <a:pt x="2" y="501"/>
                      <a:pt x="5" y="504"/>
                      <a:pt x="10" y="504"/>
                    </a:cubicBezTo>
                    <a:cubicBezTo>
                      <a:pt x="21" y="502"/>
                      <a:pt x="1037" y="398"/>
                      <a:pt x="2138" y="16"/>
                    </a:cubicBezTo>
                    <a:cubicBezTo>
                      <a:pt x="2143" y="15"/>
                      <a:pt x="2144" y="10"/>
                      <a:pt x="2143" y="6"/>
                    </a:cubicBezTo>
                    <a:cubicBezTo>
                      <a:pt x="2142" y="2"/>
                      <a:pt x="2139" y="1"/>
                      <a:pt x="21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25"/>
              <p:cNvSpPr/>
              <p:nvPr/>
            </p:nvSpPr>
            <p:spPr>
              <a:xfrm>
                <a:off x="1932775" y="3363000"/>
                <a:ext cx="52775" cy="13275"/>
              </a:xfrm>
              <a:custGeom>
                <a:avLst/>
                <a:gdLst/>
                <a:ahLst/>
                <a:cxnLst/>
                <a:rect l="l" t="t" r="r" b="b"/>
                <a:pathLst>
                  <a:path w="2111" h="531" extrusionOk="0">
                    <a:moveTo>
                      <a:pt x="2100" y="1"/>
                    </a:moveTo>
                    <a:cubicBezTo>
                      <a:pt x="2099" y="1"/>
                      <a:pt x="2098" y="1"/>
                      <a:pt x="2097" y="1"/>
                    </a:cubicBezTo>
                    <a:cubicBezTo>
                      <a:pt x="2028" y="42"/>
                      <a:pt x="1957" y="97"/>
                      <a:pt x="1883" y="154"/>
                    </a:cubicBezTo>
                    <a:cubicBezTo>
                      <a:pt x="1680" y="310"/>
                      <a:pt x="1451" y="488"/>
                      <a:pt x="1118" y="512"/>
                    </a:cubicBezTo>
                    <a:cubicBezTo>
                      <a:pt x="1094" y="513"/>
                      <a:pt x="1070" y="514"/>
                      <a:pt x="1044" y="514"/>
                    </a:cubicBezTo>
                    <a:cubicBezTo>
                      <a:pt x="808" y="514"/>
                      <a:pt x="484" y="437"/>
                      <a:pt x="158" y="110"/>
                    </a:cubicBezTo>
                    <a:cubicBezTo>
                      <a:pt x="152" y="104"/>
                      <a:pt x="147" y="100"/>
                      <a:pt x="144" y="97"/>
                    </a:cubicBezTo>
                    <a:cubicBezTo>
                      <a:pt x="64" y="21"/>
                      <a:pt x="12" y="15"/>
                      <a:pt x="9" y="13"/>
                    </a:cubicBezTo>
                    <a:cubicBezTo>
                      <a:pt x="6" y="13"/>
                      <a:pt x="2" y="17"/>
                      <a:pt x="2" y="21"/>
                    </a:cubicBezTo>
                    <a:cubicBezTo>
                      <a:pt x="0" y="26"/>
                      <a:pt x="3" y="29"/>
                      <a:pt x="8" y="30"/>
                    </a:cubicBezTo>
                    <a:cubicBezTo>
                      <a:pt x="9" y="30"/>
                      <a:pt x="58" y="38"/>
                      <a:pt x="134" y="109"/>
                    </a:cubicBezTo>
                    <a:cubicBezTo>
                      <a:pt x="137" y="112"/>
                      <a:pt x="141" y="116"/>
                      <a:pt x="147" y="123"/>
                    </a:cubicBezTo>
                    <a:cubicBezTo>
                      <a:pt x="477" y="453"/>
                      <a:pt x="807" y="530"/>
                      <a:pt x="1046" y="530"/>
                    </a:cubicBezTo>
                    <a:cubicBezTo>
                      <a:pt x="1048" y="530"/>
                      <a:pt x="1051" y="530"/>
                      <a:pt x="1053" y="530"/>
                    </a:cubicBezTo>
                    <a:lnTo>
                      <a:pt x="1052" y="530"/>
                    </a:lnTo>
                    <a:cubicBezTo>
                      <a:pt x="1076" y="530"/>
                      <a:pt x="1097" y="528"/>
                      <a:pt x="1118" y="527"/>
                    </a:cubicBezTo>
                    <a:cubicBezTo>
                      <a:pt x="1457" y="503"/>
                      <a:pt x="1689" y="324"/>
                      <a:pt x="1892" y="166"/>
                    </a:cubicBezTo>
                    <a:cubicBezTo>
                      <a:pt x="1966" y="109"/>
                      <a:pt x="2038" y="56"/>
                      <a:pt x="2106" y="15"/>
                    </a:cubicBezTo>
                    <a:cubicBezTo>
                      <a:pt x="2109" y="13"/>
                      <a:pt x="2110" y="9"/>
                      <a:pt x="2109" y="4"/>
                    </a:cubicBezTo>
                    <a:cubicBezTo>
                      <a:pt x="2107" y="2"/>
                      <a:pt x="2104" y="1"/>
                      <a:pt x="21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25"/>
              <p:cNvSpPr/>
              <p:nvPr/>
            </p:nvSpPr>
            <p:spPr>
              <a:xfrm>
                <a:off x="1684025" y="3377750"/>
                <a:ext cx="26025" cy="34800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1392" extrusionOk="0">
                    <a:moveTo>
                      <a:pt x="10" y="0"/>
                    </a:moveTo>
                    <a:cubicBezTo>
                      <a:pt x="8" y="0"/>
                      <a:pt x="5" y="2"/>
                      <a:pt x="3" y="4"/>
                    </a:cubicBezTo>
                    <a:cubicBezTo>
                      <a:pt x="0" y="7"/>
                      <a:pt x="2" y="13"/>
                      <a:pt x="5" y="14"/>
                    </a:cubicBezTo>
                    <a:cubicBezTo>
                      <a:pt x="9" y="17"/>
                      <a:pt x="90" y="79"/>
                      <a:pt x="246" y="603"/>
                    </a:cubicBezTo>
                    <a:cubicBezTo>
                      <a:pt x="385" y="1078"/>
                      <a:pt x="620" y="1312"/>
                      <a:pt x="1030" y="1391"/>
                    </a:cubicBezTo>
                    <a:lnTo>
                      <a:pt x="1032" y="1391"/>
                    </a:lnTo>
                    <a:cubicBezTo>
                      <a:pt x="1036" y="1391"/>
                      <a:pt x="1039" y="1388"/>
                      <a:pt x="1039" y="1385"/>
                    </a:cubicBezTo>
                    <a:cubicBezTo>
                      <a:pt x="1041" y="1381"/>
                      <a:pt x="1038" y="1376"/>
                      <a:pt x="1033" y="1376"/>
                    </a:cubicBezTo>
                    <a:cubicBezTo>
                      <a:pt x="748" y="1321"/>
                      <a:pt x="433" y="1187"/>
                      <a:pt x="261" y="599"/>
                    </a:cubicBezTo>
                    <a:cubicBezTo>
                      <a:pt x="102" y="63"/>
                      <a:pt x="18" y="4"/>
                      <a:pt x="14" y="2"/>
                    </a:cubicBezTo>
                    <a:cubicBezTo>
                      <a:pt x="13" y="1"/>
                      <a:pt x="11" y="0"/>
                      <a:pt x="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25"/>
              <p:cNvSpPr/>
              <p:nvPr/>
            </p:nvSpPr>
            <p:spPr>
              <a:xfrm>
                <a:off x="2045925" y="2457550"/>
                <a:ext cx="102375" cy="39050"/>
              </a:xfrm>
              <a:custGeom>
                <a:avLst/>
                <a:gdLst/>
                <a:ahLst/>
                <a:cxnLst/>
                <a:rect l="l" t="t" r="r" b="b"/>
                <a:pathLst>
                  <a:path w="4095" h="1562" extrusionOk="0">
                    <a:moveTo>
                      <a:pt x="4088" y="1"/>
                    </a:moveTo>
                    <a:cubicBezTo>
                      <a:pt x="4087" y="1"/>
                      <a:pt x="4086" y="1"/>
                      <a:pt x="4085" y="1"/>
                    </a:cubicBezTo>
                    <a:cubicBezTo>
                      <a:pt x="2915" y="153"/>
                      <a:pt x="1868" y="565"/>
                      <a:pt x="1195" y="883"/>
                    </a:cubicBezTo>
                    <a:cubicBezTo>
                      <a:pt x="467" y="1230"/>
                      <a:pt x="9" y="1543"/>
                      <a:pt x="5" y="1546"/>
                    </a:cubicBezTo>
                    <a:cubicBezTo>
                      <a:pt x="2" y="1549"/>
                      <a:pt x="0" y="1554"/>
                      <a:pt x="3" y="1558"/>
                    </a:cubicBezTo>
                    <a:cubicBezTo>
                      <a:pt x="5" y="1560"/>
                      <a:pt x="6" y="1561"/>
                      <a:pt x="9" y="1561"/>
                    </a:cubicBezTo>
                    <a:cubicBezTo>
                      <a:pt x="11" y="1561"/>
                      <a:pt x="12" y="1560"/>
                      <a:pt x="14" y="1560"/>
                    </a:cubicBezTo>
                    <a:cubicBezTo>
                      <a:pt x="18" y="1557"/>
                      <a:pt x="474" y="1243"/>
                      <a:pt x="1203" y="898"/>
                    </a:cubicBezTo>
                    <a:cubicBezTo>
                      <a:pt x="1874" y="578"/>
                      <a:pt x="2919" y="168"/>
                      <a:pt x="4088" y="16"/>
                    </a:cubicBezTo>
                    <a:cubicBezTo>
                      <a:pt x="4091" y="16"/>
                      <a:pt x="4095" y="12"/>
                      <a:pt x="4095" y="7"/>
                    </a:cubicBezTo>
                    <a:cubicBezTo>
                      <a:pt x="4095" y="3"/>
                      <a:pt x="4091" y="1"/>
                      <a:pt x="40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25"/>
              <p:cNvSpPr/>
              <p:nvPr/>
            </p:nvSpPr>
            <p:spPr>
              <a:xfrm>
                <a:off x="2079275" y="2666275"/>
                <a:ext cx="14450" cy="98350"/>
              </a:xfrm>
              <a:custGeom>
                <a:avLst/>
                <a:gdLst/>
                <a:ahLst/>
                <a:cxnLst/>
                <a:rect l="l" t="t" r="r" b="b"/>
                <a:pathLst>
                  <a:path w="578" h="3934" extrusionOk="0">
                    <a:moveTo>
                      <a:pt x="11" y="1"/>
                    </a:moveTo>
                    <a:cubicBezTo>
                      <a:pt x="10" y="1"/>
                      <a:pt x="9" y="1"/>
                      <a:pt x="8" y="1"/>
                    </a:cubicBezTo>
                    <a:cubicBezTo>
                      <a:pt x="4" y="3"/>
                      <a:pt x="1" y="6"/>
                      <a:pt x="2" y="10"/>
                    </a:cubicBezTo>
                    <a:cubicBezTo>
                      <a:pt x="295" y="1215"/>
                      <a:pt x="484" y="2532"/>
                      <a:pt x="563" y="3926"/>
                    </a:cubicBezTo>
                    <a:cubicBezTo>
                      <a:pt x="563" y="3929"/>
                      <a:pt x="566" y="3933"/>
                      <a:pt x="570" y="3933"/>
                    </a:cubicBezTo>
                    <a:cubicBezTo>
                      <a:pt x="575" y="3933"/>
                      <a:pt x="578" y="3929"/>
                      <a:pt x="578" y="3924"/>
                    </a:cubicBezTo>
                    <a:cubicBezTo>
                      <a:pt x="499" y="2529"/>
                      <a:pt x="311" y="1211"/>
                      <a:pt x="17" y="7"/>
                    </a:cubicBezTo>
                    <a:cubicBezTo>
                      <a:pt x="16" y="4"/>
                      <a:pt x="14" y="1"/>
                      <a:pt x="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25"/>
              <p:cNvSpPr/>
              <p:nvPr/>
            </p:nvSpPr>
            <p:spPr>
              <a:xfrm>
                <a:off x="1839150" y="3201550"/>
                <a:ext cx="47550" cy="116050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4642" extrusionOk="0">
                    <a:moveTo>
                      <a:pt x="11" y="1"/>
                    </a:moveTo>
                    <a:cubicBezTo>
                      <a:pt x="10" y="1"/>
                      <a:pt x="8" y="1"/>
                      <a:pt x="7" y="2"/>
                    </a:cubicBezTo>
                    <a:cubicBezTo>
                      <a:pt x="2" y="4"/>
                      <a:pt x="1" y="8"/>
                      <a:pt x="2" y="11"/>
                    </a:cubicBezTo>
                    <a:cubicBezTo>
                      <a:pt x="18" y="49"/>
                      <a:pt x="1519" y="3719"/>
                      <a:pt x="1885" y="4637"/>
                    </a:cubicBezTo>
                    <a:cubicBezTo>
                      <a:pt x="1887" y="4640"/>
                      <a:pt x="1890" y="4642"/>
                      <a:pt x="1893" y="4642"/>
                    </a:cubicBezTo>
                    <a:lnTo>
                      <a:pt x="1896" y="4642"/>
                    </a:lnTo>
                    <a:cubicBezTo>
                      <a:pt x="1900" y="4640"/>
                      <a:pt x="1902" y="4636"/>
                      <a:pt x="1900" y="4631"/>
                    </a:cubicBezTo>
                    <a:cubicBezTo>
                      <a:pt x="1534" y="3713"/>
                      <a:pt x="33" y="43"/>
                      <a:pt x="18" y="5"/>
                    </a:cubicBezTo>
                    <a:cubicBezTo>
                      <a:pt x="17" y="3"/>
                      <a:pt x="14" y="1"/>
                      <a:pt x="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25"/>
              <p:cNvSpPr/>
              <p:nvPr/>
            </p:nvSpPr>
            <p:spPr>
              <a:xfrm>
                <a:off x="1936775" y="3097625"/>
                <a:ext cx="29600" cy="136475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5459" extrusionOk="0">
                    <a:moveTo>
                      <a:pt x="9" y="1"/>
                    </a:moveTo>
                    <a:cubicBezTo>
                      <a:pt x="9" y="1"/>
                      <a:pt x="8" y="1"/>
                      <a:pt x="7" y="1"/>
                    </a:cubicBezTo>
                    <a:cubicBezTo>
                      <a:pt x="4" y="1"/>
                      <a:pt x="1" y="6"/>
                      <a:pt x="1" y="10"/>
                    </a:cubicBezTo>
                    <a:cubicBezTo>
                      <a:pt x="7" y="45"/>
                      <a:pt x="584" y="3588"/>
                      <a:pt x="1167" y="5453"/>
                    </a:cubicBezTo>
                    <a:cubicBezTo>
                      <a:pt x="1169" y="5456"/>
                      <a:pt x="1172" y="5459"/>
                      <a:pt x="1175" y="5459"/>
                    </a:cubicBezTo>
                    <a:cubicBezTo>
                      <a:pt x="1176" y="5459"/>
                      <a:pt x="1176" y="5459"/>
                      <a:pt x="1178" y="5457"/>
                    </a:cubicBezTo>
                    <a:cubicBezTo>
                      <a:pt x="1181" y="5457"/>
                      <a:pt x="1184" y="5453"/>
                      <a:pt x="1182" y="5448"/>
                    </a:cubicBezTo>
                    <a:cubicBezTo>
                      <a:pt x="599" y="3585"/>
                      <a:pt x="22" y="44"/>
                      <a:pt x="16" y="7"/>
                    </a:cubicBezTo>
                    <a:cubicBezTo>
                      <a:pt x="16" y="4"/>
                      <a:pt x="13" y="1"/>
                      <a:pt x="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25"/>
              <p:cNvSpPr/>
              <p:nvPr/>
            </p:nvSpPr>
            <p:spPr>
              <a:xfrm>
                <a:off x="1322875" y="2856800"/>
                <a:ext cx="23775" cy="608575"/>
              </a:xfrm>
              <a:custGeom>
                <a:avLst/>
                <a:gdLst/>
                <a:ahLst/>
                <a:cxnLst/>
                <a:rect l="l" t="t" r="r" b="b"/>
                <a:pathLst>
                  <a:path w="951" h="24343" extrusionOk="0">
                    <a:moveTo>
                      <a:pt x="743" y="1"/>
                    </a:moveTo>
                    <a:lnTo>
                      <a:pt x="0" y="7"/>
                    </a:lnTo>
                    <a:lnTo>
                      <a:pt x="208" y="24342"/>
                    </a:lnTo>
                    <a:lnTo>
                      <a:pt x="950" y="24335"/>
                    </a:lnTo>
                    <a:lnTo>
                      <a:pt x="7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25"/>
              <p:cNvSpPr/>
              <p:nvPr/>
            </p:nvSpPr>
            <p:spPr>
              <a:xfrm>
                <a:off x="1876524" y="2852070"/>
                <a:ext cx="23773" cy="614210"/>
              </a:xfrm>
              <a:custGeom>
                <a:avLst/>
                <a:gdLst/>
                <a:ahLst/>
                <a:cxnLst/>
                <a:rect l="l" t="t" r="r" b="b"/>
                <a:pathLst>
                  <a:path w="951" h="24342" extrusionOk="0">
                    <a:moveTo>
                      <a:pt x="743" y="0"/>
                    </a:moveTo>
                    <a:lnTo>
                      <a:pt x="1" y="8"/>
                    </a:lnTo>
                    <a:lnTo>
                      <a:pt x="208" y="24342"/>
                    </a:lnTo>
                    <a:lnTo>
                      <a:pt x="951" y="24336"/>
                    </a:lnTo>
                    <a:lnTo>
                      <a:pt x="7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25"/>
              <p:cNvSpPr/>
              <p:nvPr/>
            </p:nvSpPr>
            <p:spPr>
              <a:xfrm>
                <a:off x="2056775" y="3415400"/>
                <a:ext cx="43650" cy="43450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738" extrusionOk="0">
                    <a:moveTo>
                      <a:pt x="872" y="0"/>
                    </a:moveTo>
                    <a:cubicBezTo>
                      <a:pt x="870" y="0"/>
                      <a:pt x="868" y="0"/>
                      <a:pt x="866" y="0"/>
                    </a:cubicBezTo>
                    <a:cubicBezTo>
                      <a:pt x="387" y="5"/>
                      <a:pt x="1" y="397"/>
                      <a:pt x="6" y="877"/>
                    </a:cubicBezTo>
                    <a:cubicBezTo>
                      <a:pt x="9" y="1353"/>
                      <a:pt x="396" y="1738"/>
                      <a:pt x="873" y="1738"/>
                    </a:cubicBezTo>
                    <a:cubicBezTo>
                      <a:pt x="875" y="1738"/>
                      <a:pt x="878" y="1738"/>
                      <a:pt x="881" y="1738"/>
                    </a:cubicBezTo>
                    <a:cubicBezTo>
                      <a:pt x="1361" y="1733"/>
                      <a:pt x="1746" y="1342"/>
                      <a:pt x="1743" y="862"/>
                    </a:cubicBezTo>
                    <a:cubicBezTo>
                      <a:pt x="1738" y="384"/>
                      <a:pt x="1349" y="0"/>
                      <a:pt x="8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25"/>
              <p:cNvSpPr/>
              <p:nvPr/>
            </p:nvSpPr>
            <p:spPr>
              <a:xfrm>
                <a:off x="2066225" y="3424775"/>
                <a:ext cx="248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993" h="989" extrusionOk="0">
                    <a:moveTo>
                      <a:pt x="496" y="1"/>
                    </a:moveTo>
                    <a:cubicBezTo>
                      <a:pt x="495" y="1"/>
                      <a:pt x="493" y="1"/>
                      <a:pt x="491" y="1"/>
                    </a:cubicBezTo>
                    <a:cubicBezTo>
                      <a:pt x="218" y="2"/>
                      <a:pt x="0" y="225"/>
                      <a:pt x="2" y="498"/>
                    </a:cubicBezTo>
                    <a:cubicBezTo>
                      <a:pt x="5" y="771"/>
                      <a:pt x="226" y="988"/>
                      <a:pt x="497" y="988"/>
                    </a:cubicBezTo>
                    <a:cubicBezTo>
                      <a:pt x="498" y="988"/>
                      <a:pt x="499" y="988"/>
                      <a:pt x="500" y="988"/>
                    </a:cubicBezTo>
                    <a:cubicBezTo>
                      <a:pt x="773" y="985"/>
                      <a:pt x="992" y="763"/>
                      <a:pt x="989" y="490"/>
                    </a:cubicBezTo>
                    <a:cubicBezTo>
                      <a:pt x="988" y="219"/>
                      <a:pt x="767" y="1"/>
                      <a:pt x="4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25"/>
              <p:cNvSpPr/>
              <p:nvPr/>
            </p:nvSpPr>
            <p:spPr>
              <a:xfrm>
                <a:off x="2191825" y="3194775"/>
                <a:ext cx="27200" cy="209775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8391" extrusionOk="0">
                    <a:moveTo>
                      <a:pt x="1015" y="1"/>
                    </a:moveTo>
                    <a:lnTo>
                      <a:pt x="0" y="10"/>
                    </a:lnTo>
                    <a:lnTo>
                      <a:pt x="72" y="8390"/>
                    </a:lnTo>
                    <a:lnTo>
                      <a:pt x="1088" y="8381"/>
                    </a:lnTo>
                    <a:lnTo>
                      <a:pt x="10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25"/>
              <p:cNvSpPr/>
              <p:nvPr/>
            </p:nvSpPr>
            <p:spPr>
              <a:xfrm>
                <a:off x="2170125" y="3081050"/>
                <a:ext cx="66925" cy="113950"/>
              </a:xfrm>
              <a:custGeom>
                <a:avLst/>
                <a:gdLst/>
                <a:ahLst/>
                <a:cxnLst/>
                <a:rect l="l" t="t" r="r" b="b"/>
                <a:pathLst>
                  <a:path w="2677" h="4558" extrusionOk="0">
                    <a:moveTo>
                      <a:pt x="2677" y="1"/>
                    </a:moveTo>
                    <a:lnTo>
                      <a:pt x="0" y="24"/>
                    </a:lnTo>
                    <a:lnTo>
                      <a:pt x="35" y="369"/>
                    </a:lnTo>
                    <a:lnTo>
                      <a:pt x="449" y="4430"/>
                    </a:lnTo>
                    <a:cubicBezTo>
                      <a:pt x="456" y="4503"/>
                      <a:pt x="519" y="4557"/>
                      <a:pt x="591" y="4557"/>
                    </a:cubicBezTo>
                    <a:lnTo>
                      <a:pt x="2165" y="4543"/>
                    </a:lnTo>
                    <a:cubicBezTo>
                      <a:pt x="2238" y="4543"/>
                      <a:pt x="2298" y="4486"/>
                      <a:pt x="2304" y="4413"/>
                    </a:cubicBezTo>
                    <a:lnTo>
                      <a:pt x="2648" y="346"/>
                    </a:lnTo>
                    <a:lnTo>
                      <a:pt x="267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25"/>
              <p:cNvSpPr/>
              <p:nvPr/>
            </p:nvSpPr>
            <p:spPr>
              <a:xfrm>
                <a:off x="2170125" y="3081050"/>
                <a:ext cx="66925" cy="9225"/>
              </a:xfrm>
              <a:custGeom>
                <a:avLst/>
                <a:gdLst/>
                <a:ahLst/>
                <a:cxnLst/>
                <a:rect l="l" t="t" r="r" b="b"/>
                <a:pathLst>
                  <a:path w="2677" h="369" extrusionOk="0">
                    <a:moveTo>
                      <a:pt x="2677" y="1"/>
                    </a:moveTo>
                    <a:lnTo>
                      <a:pt x="0" y="24"/>
                    </a:lnTo>
                    <a:lnTo>
                      <a:pt x="35" y="369"/>
                    </a:lnTo>
                    <a:lnTo>
                      <a:pt x="2648" y="346"/>
                    </a:lnTo>
                    <a:lnTo>
                      <a:pt x="2677" y="1"/>
                    </a:ln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25"/>
              <p:cNvSpPr/>
              <p:nvPr/>
            </p:nvSpPr>
            <p:spPr>
              <a:xfrm>
                <a:off x="2069100" y="3392175"/>
                <a:ext cx="274975" cy="44650"/>
              </a:xfrm>
              <a:custGeom>
                <a:avLst/>
                <a:gdLst/>
                <a:ahLst/>
                <a:cxnLst/>
                <a:rect l="l" t="t" r="r" b="b"/>
                <a:pathLst>
                  <a:path w="10999" h="1786" extrusionOk="0">
                    <a:moveTo>
                      <a:pt x="8818" y="1"/>
                    </a:moveTo>
                    <a:cubicBezTo>
                      <a:pt x="8812" y="1"/>
                      <a:pt x="8807" y="1"/>
                      <a:pt x="8801" y="1"/>
                    </a:cubicBezTo>
                    <a:lnTo>
                      <a:pt x="5488" y="29"/>
                    </a:lnTo>
                    <a:lnTo>
                      <a:pt x="2174" y="58"/>
                    </a:lnTo>
                    <a:cubicBezTo>
                      <a:pt x="1600" y="64"/>
                      <a:pt x="1061" y="292"/>
                      <a:pt x="658" y="702"/>
                    </a:cubicBezTo>
                    <a:lnTo>
                      <a:pt x="123" y="1246"/>
                    </a:lnTo>
                    <a:cubicBezTo>
                      <a:pt x="0" y="1372"/>
                      <a:pt x="2" y="1571"/>
                      <a:pt x="126" y="1694"/>
                    </a:cubicBezTo>
                    <a:cubicBezTo>
                      <a:pt x="188" y="1755"/>
                      <a:pt x="266" y="1785"/>
                      <a:pt x="346" y="1785"/>
                    </a:cubicBezTo>
                    <a:cubicBezTo>
                      <a:pt x="348" y="1785"/>
                      <a:pt x="350" y="1785"/>
                      <a:pt x="352" y="1785"/>
                    </a:cubicBezTo>
                    <a:cubicBezTo>
                      <a:pt x="433" y="1785"/>
                      <a:pt x="514" y="1753"/>
                      <a:pt x="574" y="1691"/>
                    </a:cubicBezTo>
                    <a:lnTo>
                      <a:pt x="1111" y="1146"/>
                    </a:lnTo>
                    <a:cubicBezTo>
                      <a:pt x="1395" y="857"/>
                      <a:pt x="1774" y="696"/>
                      <a:pt x="2178" y="693"/>
                    </a:cubicBezTo>
                    <a:lnTo>
                      <a:pt x="5493" y="664"/>
                    </a:lnTo>
                    <a:lnTo>
                      <a:pt x="8807" y="635"/>
                    </a:lnTo>
                    <a:cubicBezTo>
                      <a:pt x="8811" y="635"/>
                      <a:pt x="8815" y="635"/>
                      <a:pt x="8818" y="635"/>
                    </a:cubicBezTo>
                    <a:cubicBezTo>
                      <a:pt x="9219" y="635"/>
                      <a:pt x="9597" y="790"/>
                      <a:pt x="9882" y="1070"/>
                    </a:cubicBezTo>
                    <a:lnTo>
                      <a:pt x="10428" y="1606"/>
                    </a:lnTo>
                    <a:cubicBezTo>
                      <a:pt x="10490" y="1667"/>
                      <a:pt x="10571" y="1697"/>
                      <a:pt x="10653" y="1697"/>
                    </a:cubicBezTo>
                    <a:cubicBezTo>
                      <a:pt x="10733" y="1696"/>
                      <a:pt x="10815" y="1664"/>
                      <a:pt x="10876" y="1602"/>
                    </a:cubicBezTo>
                    <a:cubicBezTo>
                      <a:pt x="10999" y="1478"/>
                      <a:pt x="10997" y="1276"/>
                      <a:pt x="10873" y="1153"/>
                    </a:cubicBezTo>
                    <a:lnTo>
                      <a:pt x="10871" y="1153"/>
                    </a:lnTo>
                    <a:lnTo>
                      <a:pt x="10328" y="619"/>
                    </a:lnTo>
                    <a:cubicBezTo>
                      <a:pt x="9921" y="220"/>
                      <a:pt x="9387" y="1"/>
                      <a:pt x="88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25"/>
              <p:cNvSpPr/>
              <p:nvPr/>
            </p:nvSpPr>
            <p:spPr>
              <a:xfrm>
                <a:off x="2311700" y="3413200"/>
                <a:ext cx="43650" cy="43450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738" extrusionOk="0">
                    <a:moveTo>
                      <a:pt x="872" y="0"/>
                    </a:moveTo>
                    <a:cubicBezTo>
                      <a:pt x="870" y="0"/>
                      <a:pt x="868" y="0"/>
                      <a:pt x="866" y="0"/>
                    </a:cubicBezTo>
                    <a:cubicBezTo>
                      <a:pt x="386" y="5"/>
                      <a:pt x="1" y="397"/>
                      <a:pt x="6" y="877"/>
                    </a:cubicBezTo>
                    <a:cubicBezTo>
                      <a:pt x="9" y="1353"/>
                      <a:pt x="396" y="1738"/>
                      <a:pt x="873" y="1738"/>
                    </a:cubicBezTo>
                    <a:cubicBezTo>
                      <a:pt x="875" y="1738"/>
                      <a:pt x="878" y="1738"/>
                      <a:pt x="881" y="1738"/>
                    </a:cubicBezTo>
                    <a:cubicBezTo>
                      <a:pt x="1361" y="1733"/>
                      <a:pt x="1746" y="1342"/>
                      <a:pt x="1743" y="862"/>
                    </a:cubicBezTo>
                    <a:cubicBezTo>
                      <a:pt x="1738" y="384"/>
                      <a:pt x="1349" y="0"/>
                      <a:pt x="8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25"/>
              <p:cNvSpPr/>
              <p:nvPr/>
            </p:nvSpPr>
            <p:spPr>
              <a:xfrm>
                <a:off x="2321100" y="3422575"/>
                <a:ext cx="2487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995" h="989" extrusionOk="0">
                    <a:moveTo>
                      <a:pt x="499" y="1"/>
                    </a:moveTo>
                    <a:cubicBezTo>
                      <a:pt x="497" y="1"/>
                      <a:pt x="495" y="1"/>
                      <a:pt x="493" y="1"/>
                    </a:cubicBezTo>
                    <a:cubicBezTo>
                      <a:pt x="220" y="3"/>
                      <a:pt x="1" y="225"/>
                      <a:pt x="4" y="499"/>
                    </a:cubicBezTo>
                    <a:cubicBezTo>
                      <a:pt x="7" y="771"/>
                      <a:pt x="228" y="989"/>
                      <a:pt x="499" y="989"/>
                    </a:cubicBezTo>
                    <a:cubicBezTo>
                      <a:pt x="500" y="989"/>
                      <a:pt x="501" y="989"/>
                      <a:pt x="502" y="989"/>
                    </a:cubicBezTo>
                    <a:cubicBezTo>
                      <a:pt x="775" y="986"/>
                      <a:pt x="994" y="763"/>
                      <a:pt x="991" y="490"/>
                    </a:cubicBezTo>
                    <a:cubicBezTo>
                      <a:pt x="990" y="219"/>
                      <a:pt x="770" y="1"/>
                      <a:pt x="4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25"/>
              <p:cNvSpPr/>
              <p:nvPr/>
            </p:nvSpPr>
            <p:spPr>
              <a:xfrm>
                <a:off x="2222000" y="3076425"/>
                <a:ext cx="96300" cy="33700"/>
              </a:xfrm>
              <a:custGeom>
                <a:avLst/>
                <a:gdLst/>
                <a:ahLst/>
                <a:cxnLst/>
                <a:rect l="l" t="t" r="r" b="b"/>
                <a:pathLst>
                  <a:path w="3852" h="1348" extrusionOk="0">
                    <a:moveTo>
                      <a:pt x="81" y="1"/>
                    </a:moveTo>
                    <a:cubicBezTo>
                      <a:pt x="66" y="1"/>
                      <a:pt x="50" y="6"/>
                      <a:pt x="37" y="16"/>
                    </a:cubicBezTo>
                    <a:cubicBezTo>
                      <a:pt x="5" y="40"/>
                      <a:pt x="1" y="86"/>
                      <a:pt x="25" y="116"/>
                    </a:cubicBezTo>
                    <a:lnTo>
                      <a:pt x="684" y="930"/>
                    </a:lnTo>
                    <a:cubicBezTo>
                      <a:pt x="900" y="1195"/>
                      <a:pt x="1218" y="1348"/>
                      <a:pt x="1560" y="1348"/>
                    </a:cubicBezTo>
                    <a:cubicBezTo>
                      <a:pt x="1563" y="1348"/>
                      <a:pt x="1567" y="1348"/>
                      <a:pt x="1570" y="1348"/>
                    </a:cubicBezTo>
                    <a:lnTo>
                      <a:pt x="3780" y="1328"/>
                    </a:lnTo>
                    <a:cubicBezTo>
                      <a:pt x="3819" y="1328"/>
                      <a:pt x="3851" y="1296"/>
                      <a:pt x="3851" y="1257"/>
                    </a:cubicBezTo>
                    <a:cubicBezTo>
                      <a:pt x="3851" y="1217"/>
                      <a:pt x="3818" y="1186"/>
                      <a:pt x="3778" y="1186"/>
                    </a:cubicBezTo>
                    <a:lnTo>
                      <a:pt x="1568" y="1204"/>
                    </a:lnTo>
                    <a:cubicBezTo>
                      <a:pt x="1565" y="1204"/>
                      <a:pt x="1562" y="1204"/>
                      <a:pt x="1558" y="1204"/>
                    </a:cubicBezTo>
                    <a:cubicBezTo>
                      <a:pt x="1261" y="1204"/>
                      <a:pt x="983" y="1071"/>
                      <a:pt x="794" y="839"/>
                    </a:cubicBezTo>
                    <a:lnTo>
                      <a:pt x="137" y="27"/>
                    </a:lnTo>
                    <a:cubicBezTo>
                      <a:pt x="122" y="10"/>
                      <a:pt x="102" y="1"/>
                      <a:pt x="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25"/>
              <p:cNvSpPr/>
              <p:nvPr/>
            </p:nvSpPr>
            <p:spPr>
              <a:xfrm>
                <a:off x="2311325" y="3104350"/>
                <a:ext cx="18925" cy="695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278" extrusionOk="0">
                    <a:moveTo>
                      <a:pt x="699" y="0"/>
                    </a:moveTo>
                    <a:lnTo>
                      <a:pt x="57" y="5"/>
                    </a:lnTo>
                    <a:cubicBezTo>
                      <a:pt x="27" y="6"/>
                      <a:pt x="1" y="31"/>
                      <a:pt x="2" y="61"/>
                    </a:cubicBezTo>
                    <a:lnTo>
                      <a:pt x="2" y="223"/>
                    </a:lnTo>
                    <a:cubicBezTo>
                      <a:pt x="4" y="253"/>
                      <a:pt x="28" y="278"/>
                      <a:pt x="58" y="278"/>
                    </a:cubicBezTo>
                    <a:lnTo>
                      <a:pt x="702" y="273"/>
                    </a:lnTo>
                    <a:cubicBezTo>
                      <a:pt x="732" y="273"/>
                      <a:pt x="757" y="247"/>
                      <a:pt x="757" y="217"/>
                    </a:cubicBezTo>
                    <a:lnTo>
                      <a:pt x="755" y="55"/>
                    </a:lnTo>
                    <a:cubicBezTo>
                      <a:pt x="755" y="25"/>
                      <a:pt x="729" y="0"/>
                      <a:pt x="6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25"/>
              <p:cNvSpPr/>
              <p:nvPr/>
            </p:nvSpPr>
            <p:spPr>
              <a:xfrm>
                <a:off x="2043950" y="3039100"/>
                <a:ext cx="318975" cy="43525"/>
              </a:xfrm>
              <a:custGeom>
                <a:avLst/>
                <a:gdLst/>
                <a:ahLst/>
                <a:cxnLst/>
                <a:rect l="l" t="t" r="r" b="b"/>
                <a:pathLst>
                  <a:path w="12759" h="1741" extrusionOk="0">
                    <a:moveTo>
                      <a:pt x="12263" y="1"/>
                    </a:moveTo>
                    <a:cubicBezTo>
                      <a:pt x="12262" y="1"/>
                      <a:pt x="12260" y="1"/>
                      <a:pt x="12259" y="1"/>
                    </a:cubicBezTo>
                    <a:lnTo>
                      <a:pt x="485" y="102"/>
                    </a:lnTo>
                    <a:cubicBezTo>
                      <a:pt x="291" y="104"/>
                      <a:pt x="125" y="219"/>
                      <a:pt x="47" y="382"/>
                    </a:cubicBezTo>
                    <a:cubicBezTo>
                      <a:pt x="17" y="447"/>
                      <a:pt x="0" y="519"/>
                      <a:pt x="0" y="596"/>
                    </a:cubicBezTo>
                    <a:lnTo>
                      <a:pt x="7" y="1256"/>
                    </a:lnTo>
                    <a:cubicBezTo>
                      <a:pt x="10" y="1525"/>
                      <a:pt x="228" y="1741"/>
                      <a:pt x="496" y="1741"/>
                    </a:cubicBezTo>
                    <a:cubicBezTo>
                      <a:pt x="497" y="1741"/>
                      <a:pt x="498" y="1741"/>
                      <a:pt x="499" y="1741"/>
                    </a:cubicBezTo>
                    <a:lnTo>
                      <a:pt x="12273" y="1639"/>
                    </a:lnTo>
                    <a:cubicBezTo>
                      <a:pt x="12542" y="1636"/>
                      <a:pt x="12759" y="1417"/>
                      <a:pt x="12757" y="1147"/>
                    </a:cubicBezTo>
                    <a:lnTo>
                      <a:pt x="12751" y="485"/>
                    </a:lnTo>
                    <a:cubicBezTo>
                      <a:pt x="12750" y="410"/>
                      <a:pt x="12732" y="337"/>
                      <a:pt x="12700" y="273"/>
                    </a:cubicBezTo>
                    <a:cubicBezTo>
                      <a:pt x="12620" y="112"/>
                      <a:pt x="12454" y="1"/>
                      <a:pt x="122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25"/>
              <p:cNvSpPr/>
              <p:nvPr/>
            </p:nvSpPr>
            <p:spPr>
              <a:xfrm>
                <a:off x="2045125" y="3039100"/>
                <a:ext cx="316375" cy="9575"/>
              </a:xfrm>
              <a:custGeom>
                <a:avLst/>
                <a:gdLst/>
                <a:ahLst/>
                <a:cxnLst/>
                <a:rect l="l" t="t" r="r" b="b"/>
                <a:pathLst>
                  <a:path w="12655" h="383" extrusionOk="0">
                    <a:moveTo>
                      <a:pt x="12216" y="1"/>
                    </a:moveTo>
                    <a:cubicBezTo>
                      <a:pt x="12215" y="1"/>
                      <a:pt x="12213" y="1"/>
                      <a:pt x="12212" y="1"/>
                    </a:cubicBezTo>
                    <a:lnTo>
                      <a:pt x="438" y="102"/>
                    </a:lnTo>
                    <a:cubicBezTo>
                      <a:pt x="244" y="104"/>
                      <a:pt x="79" y="219"/>
                      <a:pt x="0" y="382"/>
                    </a:cubicBezTo>
                    <a:lnTo>
                      <a:pt x="12654" y="273"/>
                    </a:lnTo>
                    <a:cubicBezTo>
                      <a:pt x="12575" y="112"/>
                      <a:pt x="12408" y="1"/>
                      <a:pt x="122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25"/>
              <p:cNvSpPr/>
              <p:nvPr/>
            </p:nvSpPr>
            <p:spPr>
              <a:xfrm>
                <a:off x="2190425" y="3329625"/>
                <a:ext cx="31525" cy="52250"/>
              </a:xfrm>
              <a:custGeom>
                <a:avLst/>
                <a:gdLst/>
                <a:ahLst/>
                <a:cxnLst/>
                <a:rect l="l" t="t" r="r" b="b"/>
                <a:pathLst>
                  <a:path w="1261" h="2090" extrusionOk="0">
                    <a:moveTo>
                      <a:pt x="1120" y="0"/>
                    </a:moveTo>
                    <a:lnTo>
                      <a:pt x="105" y="9"/>
                    </a:lnTo>
                    <a:cubicBezTo>
                      <a:pt x="87" y="9"/>
                      <a:pt x="73" y="23"/>
                      <a:pt x="72" y="41"/>
                    </a:cubicBezTo>
                    <a:lnTo>
                      <a:pt x="0" y="2089"/>
                    </a:lnTo>
                    <a:lnTo>
                      <a:pt x="1261" y="2079"/>
                    </a:lnTo>
                    <a:lnTo>
                      <a:pt x="1155" y="32"/>
                    </a:lnTo>
                    <a:cubicBezTo>
                      <a:pt x="1153" y="14"/>
                      <a:pt x="1138" y="0"/>
                      <a:pt x="11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25"/>
              <p:cNvSpPr/>
              <p:nvPr/>
            </p:nvSpPr>
            <p:spPr>
              <a:xfrm>
                <a:off x="2186325" y="3381550"/>
                <a:ext cx="39800" cy="11575"/>
              </a:xfrm>
              <a:custGeom>
                <a:avLst/>
                <a:gdLst/>
                <a:ahLst/>
                <a:cxnLst/>
                <a:rect l="l" t="t" r="r" b="b"/>
                <a:pathLst>
                  <a:path w="1592" h="463" extrusionOk="0">
                    <a:moveTo>
                      <a:pt x="1520" y="0"/>
                    </a:moveTo>
                    <a:lnTo>
                      <a:pt x="67" y="14"/>
                    </a:lnTo>
                    <a:cubicBezTo>
                      <a:pt x="31" y="14"/>
                      <a:pt x="1" y="44"/>
                      <a:pt x="1" y="82"/>
                    </a:cubicBezTo>
                    <a:lnTo>
                      <a:pt x="5" y="462"/>
                    </a:lnTo>
                    <a:lnTo>
                      <a:pt x="1591" y="448"/>
                    </a:lnTo>
                    <a:lnTo>
                      <a:pt x="1588" y="68"/>
                    </a:lnTo>
                    <a:cubicBezTo>
                      <a:pt x="1588" y="30"/>
                      <a:pt x="1558" y="0"/>
                      <a:pt x="15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25"/>
              <p:cNvSpPr/>
              <p:nvPr/>
            </p:nvSpPr>
            <p:spPr>
              <a:xfrm>
                <a:off x="2166800" y="2684700"/>
                <a:ext cx="254650" cy="175925"/>
              </a:xfrm>
              <a:custGeom>
                <a:avLst/>
                <a:gdLst/>
                <a:ahLst/>
                <a:cxnLst/>
                <a:rect l="l" t="t" r="r" b="b"/>
                <a:pathLst>
                  <a:path w="10186" h="7037" extrusionOk="0">
                    <a:moveTo>
                      <a:pt x="9435" y="0"/>
                    </a:moveTo>
                    <a:cubicBezTo>
                      <a:pt x="9433" y="0"/>
                      <a:pt x="9431" y="0"/>
                      <a:pt x="9429" y="0"/>
                    </a:cubicBezTo>
                    <a:lnTo>
                      <a:pt x="697" y="76"/>
                    </a:lnTo>
                    <a:cubicBezTo>
                      <a:pt x="311" y="79"/>
                      <a:pt x="0" y="394"/>
                      <a:pt x="3" y="780"/>
                    </a:cubicBezTo>
                    <a:lnTo>
                      <a:pt x="52" y="6344"/>
                    </a:lnTo>
                    <a:cubicBezTo>
                      <a:pt x="55" y="6727"/>
                      <a:pt x="368" y="7036"/>
                      <a:pt x="750" y="7036"/>
                    </a:cubicBezTo>
                    <a:cubicBezTo>
                      <a:pt x="752" y="7036"/>
                      <a:pt x="754" y="7036"/>
                      <a:pt x="756" y="7036"/>
                    </a:cubicBezTo>
                    <a:lnTo>
                      <a:pt x="9488" y="6960"/>
                    </a:lnTo>
                    <a:lnTo>
                      <a:pt x="9488" y="6962"/>
                    </a:lnTo>
                    <a:cubicBezTo>
                      <a:pt x="9875" y="6957"/>
                      <a:pt x="10185" y="6642"/>
                      <a:pt x="10182" y="6256"/>
                    </a:cubicBezTo>
                    <a:lnTo>
                      <a:pt x="10134" y="693"/>
                    </a:lnTo>
                    <a:cubicBezTo>
                      <a:pt x="10131" y="310"/>
                      <a:pt x="9817" y="0"/>
                      <a:pt x="943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25"/>
              <p:cNvSpPr/>
              <p:nvPr/>
            </p:nvSpPr>
            <p:spPr>
              <a:xfrm>
                <a:off x="2187725" y="2684500"/>
                <a:ext cx="254650" cy="175925"/>
              </a:xfrm>
              <a:custGeom>
                <a:avLst/>
                <a:gdLst/>
                <a:ahLst/>
                <a:cxnLst/>
                <a:rect l="l" t="t" r="r" b="b"/>
                <a:pathLst>
                  <a:path w="10186" h="7037" extrusionOk="0">
                    <a:moveTo>
                      <a:pt x="9435" y="1"/>
                    </a:moveTo>
                    <a:cubicBezTo>
                      <a:pt x="9434" y="1"/>
                      <a:pt x="9432" y="1"/>
                      <a:pt x="9430" y="1"/>
                    </a:cubicBezTo>
                    <a:lnTo>
                      <a:pt x="698" y="77"/>
                    </a:lnTo>
                    <a:cubicBezTo>
                      <a:pt x="311" y="80"/>
                      <a:pt x="1" y="395"/>
                      <a:pt x="4" y="781"/>
                    </a:cubicBezTo>
                    <a:lnTo>
                      <a:pt x="52" y="6344"/>
                    </a:lnTo>
                    <a:cubicBezTo>
                      <a:pt x="55" y="6729"/>
                      <a:pt x="367" y="7037"/>
                      <a:pt x="751" y="7037"/>
                    </a:cubicBezTo>
                    <a:cubicBezTo>
                      <a:pt x="753" y="7037"/>
                      <a:pt x="755" y="7037"/>
                      <a:pt x="757" y="7037"/>
                    </a:cubicBezTo>
                    <a:lnTo>
                      <a:pt x="9489" y="6962"/>
                    </a:lnTo>
                    <a:cubicBezTo>
                      <a:pt x="9875" y="6959"/>
                      <a:pt x="10186" y="6643"/>
                      <a:pt x="10183" y="6257"/>
                    </a:cubicBezTo>
                    <a:lnTo>
                      <a:pt x="10134" y="695"/>
                    </a:lnTo>
                    <a:cubicBezTo>
                      <a:pt x="10131" y="310"/>
                      <a:pt x="9818" y="1"/>
                      <a:pt x="943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25"/>
              <p:cNvSpPr/>
              <p:nvPr/>
            </p:nvSpPr>
            <p:spPr>
              <a:xfrm>
                <a:off x="2187550" y="2684325"/>
                <a:ext cx="255025" cy="176325"/>
              </a:xfrm>
              <a:custGeom>
                <a:avLst/>
                <a:gdLst/>
                <a:ahLst/>
                <a:cxnLst/>
                <a:rect l="l" t="t" r="r" b="b"/>
                <a:pathLst>
                  <a:path w="10201" h="7053" extrusionOk="0">
                    <a:moveTo>
                      <a:pt x="9442" y="15"/>
                    </a:moveTo>
                    <a:cubicBezTo>
                      <a:pt x="9820" y="15"/>
                      <a:pt x="10131" y="322"/>
                      <a:pt x="10134" y="700"/>
                    </a:cubicBezTo>
                    <a:lnTo>
                      <a:pt x="10181" y="6264"/>
                    </a:lnTo>
                    <a:cubicBezTo>
                      <a:pt x="10185" y="6645"/>
                      <a:pt x="9878" y="6957"/>
                      <a:pt x="9496" y="6960"/>
                    </a:cubicBezTo>
                    <a:lnTo>
                      <a:pt x="765" y="7036"/>
                    </a:lnTo>
                    <a:cubicBezTo>
                      <a:pt x="763" y="7036"/>
                      <a:pt x="761" y="7036"/>
                      <a:pt x="760" y="7036"/>
                    </a:cubicBezTo>
                    <a:cubicBezTo>
                      <a:pt x="380" y="7036"/>
                      <a:pt x="71" y="6730"/>
                      <a:pt x="67" y="6351"/>
                    </a:cubicBezTo>
                    <a:lnTo>
                      <a:pt x="20" y="788"/>
                    </a:lnTo>
                    <a:cubicBezTo>
                      <a:pt x="17" y="406"/>
                      <a:pt x="324" y="94"/>
                      <a:pt x="705" y="91"/>
                    </a:cubicBezTo>
                    <a:lnTo>
                      <a:pt x="9437" y="15"/>
                    </a:lnTo>
                    <a:cubicBezTo>
                      <a:pt x="9439" y="15"/>
                      <a:pt x="9441" y="15"/>
                      <a:pt x="9442" y="15"/>
                    </a:cubicBezTo>
                    <a:close/>
                    <a:moveTo>
                      <a:pt x="9441" y="0"/>
                    </a:moveTo>
                    <a:cubicBezTo>
                      <a:pt x="9439" y="0"/>
                      <a:pt x="9437" y="0"/>
                      <a:pt x="9435" y="0"/>
                    </a:cubicBezTo>
                    <a:lnTo>
                      <a:pt x="705" y="74"/>
                    </a:lnTo>
                    <a:cubicBezTo>
                      <a:pt x="315" y="79"/>
                      <a:pt x="0" y="399"/>
                      <a:pt x="3" y="788"/>
                    </a:cubicBezTo>
                    <a:lnTo>
                      <a:pt x="52" y="6351"/>
                    </a:lnTo>
                    <a:cubicBezTo>
                      <a:pt x="55" y="6739"/>
                      <a:pt x="371" y="7053"/>
                      <a:pt x="760" y="7053"/>
                    </a:cubicBezTo>
                    <a:cubicBezTo>
                      <a:pt x="761" y="7053"/>
                      <a:pt x="763" y="7053"/>
                      <a:pt x="765" y="7053"/>
                    </a:cubicBezTo>
                    <a:lnTo>
                      <a:pt x="9496" y="6977"/>
                    </a:lnTo>
                    <a:cubicBezTo>
                      <a:pt x="9885" y="6974"/>
                      <a:pt x="10200" y="6654"/>
                      <a:pt x="10197" y="6264"/>
                    </a:cubicBezTo>
                    <a:lnTo>
                      <a:pt x="10149" y="702"/>
                    </a:lnTo>
                    <a:cubicBezTo>
                      <a:pt x="10146" y="313"/>
                      <a:pt x="9829" y="0"/>
                      <a:pt x="94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25"/>
              <p:cNvSpPr/>
              <p:nvPr/>
            </p:nvSpPr>
            <p:spPr>
              <a:xfrm>
                <a:off x="2269950" y="2768200"/>
                <a:ext cx="61525" cy="295800"/>
              </a:xfrm>
              <a:custGeom>
                <a:avLst/>
                <a:gdLst/>
                <a:ahLst/>
                <a:cxnLst/>
                <a:rect l="l" t="t" r="r" b="b"/>
                <a:pathLst>
                  <a:path w="2461" h="11832" extrusionOk="0">
                    <a:moveTo>
                      <a:pt x="2460" y="0"/>
                    </a:moveTo>
                    <a:lnTo>
                      <a:pt x="1550" y="8"/>
                    </a:lnTo>
                    <a:cubicBezTo>
                      <a:pt x="1327" y="9"/>
                      <a:pt x="1148" y="193"/>
                      <a:pt x="1150" y="415"/>
                    </a:cubicBezTo>
                    <a:lnTo>
                      <a:pt x="1235" y="10266"/>
                    </a:lnTo>
                    <a:cubicBezTo>
                      <a:pt x="1241" y="10905"/>
                      <a:pt x="764" y="11435"/>
                      <a:pt x="144" y="11512"/>
                    </a:cubicBezTo>
                    <a:cubicBezTo>
                      <a:pt x="103" y="11517"/>
                      <a:pt x="67" y="11536"/>
                      <a:pt x="41" y="11565"/>
                    </a:cubicBezTo>
                    <a:cubicBezTo>
                      <a:pt x="15" y="11595"/>
                      <a:pt x="0" y="11633"/>
                      <a:pt x="2" y="11676"/>
                    </a:cubicBezTo>
                    <a:cubicBezTo>
                      <a:pt x="3" y="11764"/>
                      <a:pt x="81" y="11832"/>
                      <a:pt x="168" y="11832"/>
                    </a:cubicBezTo>
                    <a:lnTo>
                      <a:pt x="406" y="11829"/>
                    </a:lnTo>
                    <a:cubicBezTo>
                      <a:pt x="750" y="11826"/>
                      <a:pt x="1061" y="11685"/>
                      <a:pt x="1283" y="11456"/>
                    </a:cubicBezTo>
                    <a:cubicBezTo>
                      <a:pt x="1507" y="11229"/>
                      <a:pt x="1644" y="10917"/>
                      <a:pt x="1641" y="10573"/>
                    </a:cubicBezTo>
                    <a:lnTo>
                      <a:pt x="1557" y="865"/>
                    </a:lnTo>
                    <a:lnTo>
                      <a:pt x="2254" y="836"/>
                    </a:lnTo>
                    <a:lnTo>
                      <a:pt x="2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5"/>
              <p:cNvSpPr/>
              <p:nvPr/>
            </p:nvSpPr>
            <p:spPr>
              <a:xfrm>
                <a:off x="2280050" y="2768125"/>
                <a:ext cx="75550" cy="295850"/>
              </a:xfrm>
              <a:custGeom>
                <a:avLst/>
                <a:gdLst/>
                <a:ahLst/>
                <a:cxnLst/>
                <a:rect l="l" t="t" r="r" b="b"/>
                <a:pathLst>
                  <a:path w="3022" h="11834" extrusionOk="0">
                    <a:moveTo>
                      <a:pt x="2336" y="0"/>
                    </a:moveTo>
                    <a:cubicBezTo>
                      <a:pt x="2335" y="0"/>
                      <a:pt x="2334" y="0"/>
                      <a:pt x="2333" y="0"/>
                    </a:cubicBezTo>
                    <a:lnTo>
                      <a:pt x="1737" y="6"/>
                    </a:lnTo>
                    <a:cubicBezTo>
                      <a:pt x="1411" y="9"/>
                      <a:pt x="1149" y="276"/>
                      <a:pt x="1150" y="602"/>
                    </a:cubicBezTo>
                    <a:lnTo>
                      <a:pt x="1237" y="10576"/>
                    </a:lnTo>
                    <a:cubicBezTo>
                      <a:pt x="1240" y="10920"/>
                      <a:pt x="1103" y="11232"/>
                      <a:pt x="879" y="11461"/>
                    </a:cubicBezTo>
                    <a:cubicBezTo>
                      <a:pt x="655" y="11687"/>
                      <a:pt x="347" y="11830"/>
                      <a:pt x="2" y="11833"/>
                    </a:cubicBezTo>
                    <a:lnTo>
                      <a:pt x="2" y="11833"/>
                    </a:lnTo>
                    <a:lnTo>
                      <a:pt x="1779" y="11817"/>
                    </a:lnTo>
                    <a:cubicBezTo>
                      <a:pt x="2468" y="11810"/>
                      <a:pt x="3021" y="11249"/>
                      <a:pt x="3015" y="10561"/>
                    </a:cubicBezTo>
                    <a:lnTo>
                      <a:pt x="2929" y="586"/>
                    </a:lnTo>
                    <a:cubicBezTo>
                      <a:pt x="2926" y="260"/>
                      <a:pt x="2661" y="0"/>
                      <a:pt x="2336" y="0"/>
                    </a:cubicBezTo>
                    <a:close/>
                    <a:moveTo>
                      <a:pt x="2" y="11833"/>
                    </a:moveTo>
                    <a:lnTo>
                      <a:pt x="1" y="11833"/>
                    </a:lnTo>
                    <a:cubicBezTo>
                      <a:pt x="1" y="11833"/>
                      <a:pt x="2" y="11833"/>
                      <a:pt x="2" y="118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5"/>
              <p:cNvSpPr/>
              <p:nvPr/>
            </p:nvSpPr>
            <p:spPr>
              <a:xfrm>
                <a:off x="2269725" y="2767925"/>
                <a:ext cx="86050" cy="296275"/>
              </a:xfrm>
              <a:custGeom>
                <a:avLst/>
                <a:gdLst/>
                <a:ahLst/>
                <a:cxnLst/>
                <a:rect l="l" t="t" r="r" b="b"/>
                <a:pathLst>
                  <a:path w="3442" h="11851" extrusionOk="0">
                    <a:moveTo>
                      <a:pt x="2752" y="17"/>
                    </a:moveTo>
                    <a:cubicBezTo>
                      <a:pt x="3071" y="17"/>
                      <a:pt x="3331" y="275"/>
                      <a:pt x="3334" y="594"/>
                    </a:cubicBezTo>
                    <a:lnTo>
                      <a:pt x="3420" y="10569"/>
                    </a:lnTo>
                    <a:cubicBezTo>
                      <a:pt x="3425" y="11250"/>
                      <a:pt x="2875" y="11811"/>
                      <a:pt x="2192" y="11817"/>
                    </a:cubicBezTo>
                    <a:lnTo>
                      <a:pt x="177" y="11835"/>
                    </a:lnTo>
                    <a:cubicBezTo>
                      <a:pt x="93" y="11835"/>
                      <a:pt x="20" y="11768"/>
                      <a:pt x="18" y="11687"/>
                    </a:cubicBezTo>
                    <a:cubicBezTo>
                      <a:pt x="17" y="11649"/>
                      <a:pt x="30" y="11611"/>
                      <a:pt x="56" y="11582"/>
                    </a:cubicBezTo>
                    <a:cubicBezTo>
                      <a:pt x="82" y="11553"/>
                      <a:pt x="117" y="11535"/>
                      <a:pt x="153" y="11531"/>
                    </a:cubicBezTo>
                    <a:cubicBezTo>
                      <a:pt x="785" y="11453"/>
                      <a:pt x="1257" y="10914"/>
                      <a:pt x="1251" y="10277"/>
                    </a:cubicBezTo>
                    <a:lnTo>
                      <a:pt x="1167" y="426"/>
                    </a:lnTo>
                    <a:cubicBezTo>
                      <a:pt x="1165" y="208"/>
                      <a:pt x="1341" y="29"/>
                      <a:pt x="1559" y="28"/>
                    </a:cubicBezTo>
                    <a:lnTo>
                      <a:pt x="1559" y="26"/>
                    </a:lnTo>
                    <a:lnTo>
                      <a:pt x="2746" y="17"/>
                    </a:lnTo>
                    <a:cubicBezTo>
                      <a:pt x="2748" y="17"/>
                      <a:pt x="2750" y="17"/>
                      <a:pt x="2752" y="17"/>
                    </a:cubicBezTo>
                    <a:close/>
                    <a:moveTo>
                      <a:pt x="2752" y="1"/>
                    </a:moveTo>
                    <a:cubicBezTo>
                      <a:pt x="2750" y="1"/>
                      <a:pt x="2748" y="1"/>
                      <a:pt x="2746" y="1"/>
                    </a:cubicBezTo>
                    <a:lnTo>
                      <a:pt x="1559" y="11"/>
                    </a:lnTo>
                    <a:cubicBezTo>
                      <a:pt x="1332" y="13"/>
                      <a:pt x="1148" y="199"/>
                      <a:pt x="1151" y="426"/>
                    </a:cubicBezTo>
                    <a:lnTo>
                      <a:pt x="1236" y="10277"/>
                    </a:lnTo>
                    <a:cubicBezTo>
                      <a:pt x="1241" y="10905"/>
                      <a:pt x="774" y="11438"/>
                      <a:pt x="152" y="11516"/>
                    </a:cubicBezTo>
                    <a:cubicBezTo>
                      <a:pt x="111" y="11520"/>
                      <a:pt x="71" y="11540"/>
                      <a:pt x="44" y="11572"/>
                    </a:cubicBezTo>
                    <a:cubicBezTo>
                      <a:pt x="15" y="11603"/>
                      <a:pt x="0" y="11644"/>
                      <a:pt x="2" y="11688"/>
                    </a:cubicBezTo>
                    <a:cubicBezTo>
                      <a:pt x="5" y="11778"/>
                      <a:pt x="82" y="11850"/>
                      <a:pt x="175" y="11850"/>
                    </a:cubicBezTo>
                    <a:cubicBezTo>
                      <a:pt x="175" y="11850"/>
                      <a:pt x="176" y="11850"/>
                      <a:pt x="177" y="11850"/>
                    </a:cubicBezTo>
                    <a:lnTo>
                      <a:pt x="2192" y="11834"/>
                    </a:lnTo>
                    <a:cubicBezTo>
                      <a:pt x="2884" y="11828"/>
                      <a:pt x="3442" y="11260"/>
                      <a:pt x="3436" y="10569"/>
                    </a:cubicBezTo>
                    <a:lnTo>
                      <a:pt x="3349" y="594"/>
                    </a:lnTo>
                    <a:cubicBezTo>
                      <a:pt x="3346" y="266"/>
                      <a:pt x="3080" y="1"/>
                      <a:pt x="27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5"/>
              <p:cNvSpPr/>
              <p:nvPr/>
            </p:nvSpPr>
            <p:spPr>
              <a:xfrm>
                <a:off x="2317950" y="2776875"/>
                <a:ext cx="24075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963" h="1299" extrusionOk="0">
                    <a:moveTo>
                      <a:pt x="810" y="0"/>
                    </a:moveTo>
                    <a:lnTo>
                      <a:pt x="477" y="3"/>
                    </a:lnTo>
                    <a:cubicBezTo>
                      <a:pt x="213" y="5"/>
                      <a:pt x="1" y="297"/>
                      <a:pt x="4" y="655"/>
                    </a:cubicBezTo>
                    <a:cubicBezTo>
                      <a:pt x="7" y="1012"/>
                      <a:pt x="221" y="1298"/>
                      <a:pt x="485" y="1298"/>
                    </a:cubicBezTo>
                    <a:cubicBezTo>
                      <a:pt x="486" y="1298"/>
                      <a:pt x="487" y="1298"/>
                      <a:pt x="489" y="1298"/>
                    </a:cubicBezTo>
                    <a:lnTo>
                      <a:pt x="822" y="1297"/>
                    </a:lnTo>
                    <a:lnTo>
                      <a:pt x="820" y="1113"/>
                    </a:lnTo>
                    <a:cubicBezTo>
                      <a:pt x="908" y="994"/>
                      <a:pt x="963" y="829"/>
                      <a:pt x="961" y="647"/>
                    </a:cubicBezTo>
                    <a:cubicBezTo>
                      <a:pt x="960" y="464"/>
                      <a:pt x="902" y="300"/>
                      <a:pt x="811" y="183"/>
                    </a:cubicBez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5"/>
              <p:cNvSpPr/>
              <p:nvPr/>
            </p:nvSpPr>
            <p:spPr>
              <a:xfrm>
                <a:off x="2326300" y="2776875"/>
                <a:ext cx="24100" cy="32425"/>
              </a:xfrm>
              <a:custGeom>
                <a:avLst/>
                <a:gdLst/>
                <a:ahLst/>
                <a:cxnLst/>
                <a:rect l="l" t="t" r="r" b="b"/>
                <a:pathLst>
                  <a:path w="964" h="1297" extrusionOk="0">
                    <a:moveTo>
                      <a:pt x="480" y="0"/>
                    </a:moveTo>
                    <a:cubicBezTo>
                      <a:pt x="479" y="0"/>
                      <a:pt x="477" y="0"/>
                      <a:pt x="476" y="0"/>
                    </a:cubicBezTo>
                    <a:cubicBezTo>
                      <a:pt x="212" y="2"/>
                      <a:pt x="0" y="294"/>
                      <a:pt x="3" y="653"/>
                    </a:cubicBezTo>
                    <a:cubicBezTo>
                      <a:pt x="6" y="1010"/>
                      <a:pt x="222" y="1297"/>
                      <a:pt x="486" y="1297"/>
                    </a:cubicBezTo>
                    <a:cubicBezTo>
                      <a:pt x="487" y="1297"/>
                      <a:pt x="487" y="1297"/>
                      <a:pt x="488" y="1297"/>
                    </a:cubicBezTo>
                    <a:cubicBezTo>
                      <a:pt x="751" y="1294"/>
                      <a:pt x="964" y="1001"/>
                      <a:pt x="960" y="644"/>
                    </a:cubicBezTo>
                    <a:cubicBezTo>
                      <a:pt x="957" y="288"/>
                      <a:pt x="743" y="0"/>
                      <a:pt x="4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5"/>
              <p:cNvSpPr/>
              <p:nvPr/>
            </p:nvSpPr>
            <p:spPr>
              <a:xfrm>
                <a:off x="2317775" y="2776675"/>
                <a:ext cx="32825" cy="32900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1316" extrusionOk="0">
                    <a:moveTo>
                      <a:pt x="819" y="16"/>
                    </a:moveTo>
                    <a:cubicBezTo>
                      <a:pt x="1078" y="16"/>
                      <a:pt x="1291" y="300"/>
                      <a:pt x="1294" y="652"/>
                    </a:cubicBezTo>
                    <a:cubicBezTo>
                      <a:pt x="1297" y="1005"/>
                      <a:pt x="1088" y="1294"/>
                      <a:pt x="829" y="1296"/>
                    </a:cubicBezTo>
                    <a:lnTo>
                      <a:pt x="496" y="1299"/>
                    </a:lnTo>
                    <a:cubicBezTo>
                      <a:pt x="494" y="1299"/>
                      <a:pt x="493" y="1299"/>
                      <a:pt x="492" y="1299"/>
                    </a:cubicBezTo>
                    <a:cubicBezTo>
                      <a:pt x="233" y="1299"/>
                      <a:pt x="22" y="1014"/>
                      <a:pt x="19" y="663"/>
                    </a:cubicBezTo>
                    <a:cubicBezTo>
                      <a:pt x="15" y="310"/>
                      <a:pt x="225" y="22"/>
                      <a:pt x="484" y="19"/>
                    </a:cubicBezTo>
                    <a:lnTo>
                      <a:pt x="817" y="16"/>
                    </a:lnTo>
                    <a:cubicBezTo>
                      <a:pt x="817" y="16"/>
                      <a:pt x="818" y="16"/>
                      <a:pt x="819" y="16"/>
                    </a:cubicBezTo>
                    <a:close/>
                    <a:moveTo>
                      <a:pt x="821" y="1"/>
                    </a:moveTo>
                    <a:cubicBezTo>
                      <a:pt x="820" y="1"/>
                      <a:pt x="818" y="1"/>
                      <a:pt x="817" y="1"/>
                    </a:cubicBezTo>
                    <a:lnTo>
                      <a:pt x="484" y="4"/>
                    </a:lnTo>
                    <a:cubicBezTo>
                      <a:pt x="215" y="5"/>
                      <a:pt x="0" y="302"/>
                      <a:pt x="3" y="663"/>
                    </a:cubicBezTo>
                    <a:cubicBezTo>
                      <a:pt x="6" y="1024"/>
                      <a:pt x="226" y="1315"/>
                      <a:pt x="494" y="1315"/>
                    </a:cubicBezTo>
                    <a:cubicBezTo>
                      <a:pt x="494" y="1315"/>
                      <a:pt x="495" y="1315"/>
                      <a:pt x="496" y="1315"/>
                    </a:cubicBezTo>
                    <a:lnTo>
                      <a:pt x="829" y="1312"/>
                    </a:lnTo>
                    <a:cubicBezTo>
                      <a:pt x="1097" y="1309"/>
                      <a:pt x="1312" y="1014"/>
                      <a:pt x="1309" y="652"/>
                    </a:cubicBezTo>
                    <a:cubicBezTo>
                      <a:pt x="1306" y="292"/>
                      <a:pt x="108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5"/>
              <p:cNvSpPr/>
              <p:nvPr/>
            </p:nvSpPr>
            <p:spPr>
              <a:xfrm>
                <a:off x="2191850" y="3194700"/>
                <a:ext cx="26575" cy="134975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5399" extrusionOk="0">
                    <a:moveTo>
                      <a:pt x="1017" y="0"/>
                    </a:moveTo>
                    <a:lnTo>
                      <a:pt x="1" y="8"/>
                    </a:lnTo>
                    <a:lnTo>
                      <a:pt x="4" y="270"/>
                    </a:lnTo>
                    <a:lnTo>
                      <a:pt x="4" y="272"/>
                    </a:lnTo>
                    <a:lnTo>
                      <a:pt x="62" y="270"/>
                    </a:lnTo>
                    <a:cubicBezTo>
                      <a:pt x="63" y="270"/>
                      <a:pt x="65" y="270"/>
                      <a:pt x="67" y="270"/>
                    </a:cubicBezTo>
                    <a:cubicBezTo>
                      <a:pt x="451" y="270"/>
                      <a:pt x="764" y="579"/>
                      <a:pt x="767" y="964"/>
                    </a:cubicBezTo>
                    <a:lnTo>
                      <a:pt x="805" y="5399"/>
                    </a:lnTo>
                    <a:lnTo>
                      <a:pt x="1063" y="5397"/>
                    </a:lnTo>
                    <a:lnTo>
                      <a:pt x="1017" y="0"/>
                    </a:ln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25"/>
              <p:cNvSpPr/>
              <p:nvPr/>
            </p:nvSpPr>
            <p:spPr>
              <a:xfrm>
                <a:off x="2043675" y="2684325"/>
                <a:ext cx="398900" cy="774725"/>
              </a:xfrm>
              <a:custGeom>
                <a:avLst/>
                <a:gdLst/>
                <a:ahLst/>
                <a:cxnLst/>
                <a:rect l="l" t="t" r="r" b="b"/>
                <a:pathLst>
                  <a:path w="15956" h="30989" extrusionOk="0">
                    <a:moveTo>
                      <a:pt x="15200" y="15"/>
                    </a:moveTo>
                    <a:cubicBezTo>
                      <a:pt x="15577" y="15"/>
                      <a:pt x="15886" y="321"/>
                      <a:pt x="15889" y="700"/>
                    </a:cubicBezTo>
                    <a:lnTo>
                      <a:pt x="15937" y="6264"/>
                    </a:lnTo>
                    <a:cubicBezTo>
                      <a:pt x="15940" y="6644"/>
                      <a:pt x="15633" y="6957"/>
                      <a:pt x="15251" y="6960"/>
                    </a:cubicBezTo>
                    <a:lnTo>
                      <a:pt x="12411" y="6985"/>
                    </a:lnTo>
                    <a:cubicBezTo>
                      <a:pt x="12406" y="6985"/>
                      <a:pt x="12403" y="6988"/>
                      <a:pt x="12403" y="6992"/>
                    </a:cubicBezTo>
                    <a:lnTo>
                      <a:pt x="12462" y="13911"/>
                    </a:lnTo>
                    <a:cubicBezTo>
                      <a:pt x="12462" y="14014"/>
                      <a:pt x="12450" y="14117"/>
                      <a:pt x="12426" y="14217"/>
                    </a:cubicBezTo>
                    <a:cubicBezTo>
                      <a:pt x="12426" y="14220"/>
                      <a:pt x="12428" y="14225"/>
                      <a:pt x="12432" y="14226"/>
                    </a:cubicBezTo>
                    <a:cubicBezTo>
                      <a:pt x="12623" y="14293"/>
                      <a:pt x="12753" y="14473"/>
                      <a:pt x="12755" y="14676"/>
                    </a:cubicBezTo>
                    <a:lnTo>
                      <a:pt x="12759" y="15337"/>
                    </a:lnTo>
                    <a:cubicBezTo>
                      <a:pt x="12762" y="15602"/>
                      <a:pt x="12549" y="15820"/>
                      <a:pt x="12284" y="15821"/>
                    </a:cubicBezTo>
                    <a:lnTo>
                      <a:pt x="7735" y="15861"/>
                    </a:lnTo>
                    <a:cubicBezTo>
                      <a:pt x="7732" y="15861"/>
                      <a:pt x="7727" y="15864"/>
                      <a:pt x="7727" y="15868"/>
                    </a:cubicBezTo>
                    <a:lnTo>
                      <a:pt x="7696" y="16245"/>
                    </a:lnTo>
                    <a:cubicBezTo>
                      <a:pt x="7696" y="16247"/>
                      <a:pt x="7696" y="16249"/>
                      <a:pt x="7697" y="16252"/>
                    </a:cubicBezTo>
                    <a:lnTo>
                      <a:pt x="7921" y="16527"/>
                    </a:lnTo>
                    <a:cubicBezTo>
                      <a:pt x="8112" y="16761"/>
                      <a:pt x="8392" y="16895"/>
                      <a:pt x="8693" y="16895"/>
                    </a:cubicBezTo>
                    <a:cubicBezTo>
                      <a:pt x="8696" y="16895"/>
                      <a:pt x="8700" y="16895"/>
                      <a:pt x="8703" y="16895"/>
                    </a:cubicBezTo>
                    <a:lnTo>
                      <a:pt x="10708" y="16879"/>
                    </a:lnTo>
                    <a:cubicBezTo>
                      <a:pt x="10713" y="16879"/>
                      <a:pt x="10716" y="16876"/>
                      <a:pt x="10716" y="16871"/>
                    </a:cubicBezTo>
                    <a:lnTo>
                      <a:pt x="10716" y="16862"/>
                    </a:lnTo>
                    <a:cubicBezTo>
                      <a:pt x="10716" y="16836"/>
                      <a:pt x="10737" y="16815"/>
                      <a:pt x="10763" y="16814"/>
                    </a:cubicBezTo>
                    <a:lnTo>
                      <a:pt x="11405" y="16809"/>
                    </a:lnTo>
                    <a:cubicBezTo>
                      <a:pt x="11432" y="16809"/>
                      <a:pt x="11454" y="16830"/>
                      <a:pt x="11454" y="16856"/>
                    </a:cubicBezTo>
                    <a:lnTo>
                      <a:pt x="11455" y="17016"/>
                    </a:lnTo>
                    <a:cubicBezTo>
                      <a:pt x="11455" y="17044"/>
                      <a:pt x="11434" y="17065"/>
                      <a:pt x="11408" y="17065"/>
                    </a:cubicBezTo>
                    <a:lnTo>
                      <a:pt x="10764" y="17071"/>
                    </a:lnTo>
                    <a:cubicBezTo>
                      <a:pt x="10739" y="17071"/>
                      <a:pt x="10717" y="17050"/>
                      <a:pt x="10717" y="17024"/>
                    </a:cubicBezTo>
                    <a:lnTo>
                      <a:pt x="10717" y="17013"/>
                    </a:lnTo>
                    <a:cubicBezTo>
                      <a:pt x="10717" y="17009"/>
                      <a:pt x="10713" y="17004"/>
                      <a:pt x="10710" y="17004"/>
                    </a:cubicBezTo>
                    <a:lnTo>
                      <a:pt x="8703" y="17023"/>
                    </a:lnTo>
                    <a:cubicBezTo>
                      <a:pt x="8700" y="17023"/>
                      <a:pt x="8696" y="17023"/>
                      <a:pt x="8693" y="17023"/>
                    </a:cubicBezTo>
                    <a:cubicBezTo>
                      <a:pt x="8354" y="17023"/>
                      <a:pt x="8037" y="16871"/>
                      <a:pt x="7823" y="16608"/>
                    </a:cubicBezTo>
                    <a:lnTo>
                      <a:pt x="7693" y="16445"/>
                    </a:lnTo>
                    <a:cubicBezTo>
                      <a:pt x="7692" y="16444"/>
                      <a:pt x="7690" y="16443"/>
                      <a:pt x="7688" y="16443"/>
                    </a:cubicBezTo>
                    <a:cubicBezTo>
                      <a:pt x="7687" y="16443"/>
                      <a:pt x="7686" y="16443"/>
                      <a:pt x="7685" y="16444"/>
                    </a:cubicBezTo>
                    <a:cubicBezTo>
                      <a:pt x="7680" y="16444"/>
                      <a:pt x="7679" y="16447"/>
                      <a:pt x="7679" y="16450"/>
                    </a:cubicBezTo>
                    <a:lnTo>
                      <a:pt x="7355" y="20281"/>
                    </a:lnTo>
                    <a:cubicBezTo>
                      <a:pt x="7349" y="20350"/>
                      <a:pt x="7293" y="20403"/>
                      <a:pt x="7223" y="20403"/>
                    </a:cubicBezTo>
                    <a:lnTo>
                      <a:pt x="6944" y="20406"/>
                    </a:lnTo>
                    <a:cubicBezTo>
                      <a:pt x="6940" y="20406"/>
                      <a:pt x="6937" y="20409"/>
                      <a:pt x="6937" y="20414"/>
                    </a:cubicBezTo>
                    <a:lnTo>
                      <a:pt x="6982" y="25812"/>
                    </a:lnTo>
                    <a:cubicBezTo>
                      <a:pt x="6982" y="25815"/>
                      <a:pt x="6987" y="25820"/>
                      <a:pt x="6990" y="25820"/>
                    </a:cubicBezTo>
                    <a:cubicBezTo>
                      <a:pt x="7003" y="25820"/>
                      <a:pt x="7016" y="25831"/>
                      <a:pt x="7017" y="25844"/>
                    </a:cubicBezTo>
                    <a:lnTo>
                      <a:pt x="7123" y="27891"/>
                    </a:lnTo>
                    <a:cubicBezTo>
                      <a:pt x="7123" y="27895"/>
                      <a:pt x="7126" y="27898"/>
                      <a:pt x="7131" y="27898"/>
                    </a:cubicBezTo>
                    <a:lnTo>
                      <a:pt x="7226" y="27897"/>
                    </a:lnTo>
                    <a:cubicBezTo>
                      <a:pt x="7259" y="27897"/>
                      <a:pt x="7287" y="27924"/>
                      <a:pt x="7287" y="27956"/>
                    </a:cubicBezTo>
                    <a:lnTo>
                      <a:pt x="7290" y="28336"/>
                    </a:lnTo>
                    <a:cubicBezTo>
                      <a:pt x="7290" y="28342"/>
                      <a:pt x="7294" y="28345"/>
                      <a:pt x="7297" y="28345"/>
                    </a:cubicBezTo>
                    <a:lnTo>
                      <a:pt x="9818" y="28324"/>
                    </a:lnTo>
                    <a:cubicBezTo>
                      <a:pt x="9825" y="28324"/>
                      <a:pt x="9833" y="28324"/>
                      <a:pt x="9841" y="28324"/>
                    </a:cubicBezTo>
                    <a:cubicBezTo>
                      <a:pt x="10405" y="28324"/>
                      <a:pt x="10937" y="28541"/>
                      <a:pt x="11338" y="28937"/>
                    </a:cubicBezTo>
                    <a:lnTo>
                      <a:pt x="11567" y="29161"/>
                    </a:lnTo>
                    <a:cubicBezTo>
                      <a:pt x="11569" y="29163"/>
                      <a:pt x="11570" y="29164"/>
                      <a:pt x="11572" y="29164"/>
                    </a:cubicBezTo>
                    <a:lnTo>
                      <a:pt x="11579" y="29164"/>
                    </a:lnTo>
                    <a:cubicBezTo>
                      <a:pt x="11582" y="29163"/>
                      <a:pt x="11584" y="29163"/>
                      <a:pt x="11587" y="29163"/>
                    </a:cubicBezTo>
                    <a:cubicBezTo>
                      <a:pt x="11589" y="29163"/>
                      <a:pt x="11591" y="29163"/>
                      <a:pt x="11593" y="29163"/>
                    </a:cubicBezTo>
                    <a:cubicBezTo>
                      <a:pt x="12066" y="29163"/>
                      <a:pt x="12452" y="29543"/>
                      <a:pt x="12455" y="30017"/>
                    </a:cubicBezTo>
                    <a:cubicBezTo>
                      <a:pt x="12459" y="30491"/>
                      <a:pt x="12076" y="30881"/>
                      <a:pt x="11602" y="30885"/>
                    </a:cubicBezTo>
                    <a:cubicBezTo>
                      <a:pt x="11599" y="30885"/>
                      <a:pt x="11596" y="30885"/>
                      <a:pt x="11594" y="30885"/>
                    </a:cubicBezTo>
                    <a:cubicBezTo>
                      <a:pt x="11123" y="30885"/>
                      <a:pt x="10739" y="30504"/>
                      <a:pt x="10734" y="30031"/>
                    </a:cubicBezTo>
                    <a:cubicBezTo>
                      <a:pt x="10733" y="29813"/>
                      <a:pt x="10813" y="29604"/>
                      <a:pt x="10960" y="29443"/>
                    </a:cubicBezTo>
                    <a:cubicBezTo>
                      <a:pt x="10963" y="29440"/>
                      <a:pt x="10963" y="29436"/>
                      <a:pt x="10960" y="29433"/>
                    </a:cubicBezTo>
                    <a:lnTo>
                      <a:pt x="10905" y="29378"/>
                    </a:lnTo>
                    <a:cubicBezTo>
                      <a:pt x="10617" y="29096"/>
                      <a:pt x="10239" y="28942"/>
                      <a:pt x="9836" y="28942"/>
                    </a:cubicBezTo>
                    <a:cubicBezTo>
                      <a:pt x="9832" y="28942"/>
                      <a:pt x="9828" y="28942"/>
                      <a:pt x="9824" y="28942"/>
                    </a:cubicBezTo>
                    <a:lnTo>
                      <a:pt x="3195" y="28999"/>
                    </a:lnTo>
                    <a:lnTo>
                      <a:pt x="3195" y="28998"/>
                    </a:lnTo>
                    <a:cubicBezTo>
                      <a:pt x="2789" y="29001"/>
                      <a:pt x="2408" y="29163"/>
                      <a:pt x="2121" y="29454"/>
                    </a:cubicBezTo>
                    <a:lnTo>
                      <a:pt x="2044" y="29533"/>
                    </a:lnTo>
                    <a:cubicBezTo>
                      <a:pt x="2041" y="29536"/>
                      <a:pt x="2041" y="29540"/>
                      <a:pt x="2044" y="29543"/>
                    </a:cubicBezTo>
                    <a:cubicBezTo>
                      <a:pt x="2181" y="29698"/>
                      <a:pt x="2256" y="29898"/>
                      <a:pt x="2259" y="30104"/>
                    </a:cubicBezTo>
                    <a:cubicBezTo>
                      <a:pt x="2262" y="30578"/>
                      <a:pt x="1881" y="30967"/>
                      <a:pt x="1405" y="30972"/>
                    </a:cubicBezTo>
                    <a:cubicBezTo>
                      <a:pt x="1402" y="30972"/>
                      <a:pt x="1399" y="30972"/>
                      <a:pt x="1397" y="30972"/>
                    </a:cubicBezTo>
                    <a:cubicBezTo>
                      <a:pt x="926" y="30972"/>
                      <a:pt x="542" y="30590"/>
                      <a:pt x="537" y="30119"/>
                    </a:cubicBezTo>
                    <a:cubicBezTo>
                      <a:pt x="533" y="29645"/>
                      <a:pt x="916" y="29255"/>
                      <a:pt x="1390" y="29251"/>
                    </a:cubicBezTo>
                    <a:cubicBezTo>
                      <a:pt x="1408" y="29251"/>
                      <a:pt x="1426" y="29251"/>
                      <a:pt x="1449" y="29252"/>
                    </a:cubicBezTo>
                    <a:cubicBezTo>
                      <a:pt x="1452" y="29252"/>
                      <a:pt x="1453" y="29251"/>
                      <a:pt x="1455" y="29249"/>
                    </a:cubicBezTo>
                    <a:lnTo>
                      <a:pt x="1681" y="29021"/>
                    </a:lnTo>
                    <a:cubicBezTo>
                      <a:pt x="2082" y="28612"/>
                      <a:pt x="2618" y="28384"/>
                      <a:pt x="3191" y="28380"/>
                    </a:cubicBezTo>
                    <a:lnTo>
                      <a:pt x="5711" y="28357"/>
                    </a:lnTo>
                    <a:cubicBezTo>
                      <a:pt x="5716" y="28357"/>
                      <a:pt x="5719" y="28354"/>
                      <a:pt x="5719" y="28350"/>
                    </a:cubicBezTo>
                    <a:lnTo>
                      <a:pt x="5716" y="27969"/>
                    </a:lnTo>
                    <a:cubicBezTo>
                      <a:pt x="5716" y="27936"/>
                      <a:pt x="5742" y="27909"/>
                      <a:pt x="5775" y="27909"/>
                    </a:cubicBezTo>
                    <a:lnTo>
                      <a:pt x="5870" y="27909"/>
                    </a:lnTo>
                    <a:cubicBezTo>
                      <a:pt x="5875" y="27909"/>
                      <a:pt x="5879" y="27904"/>
                      <a:pt x="5879" y="27901"/>
                    </a:cubicBezTo>
                    <a:lnTo>
                      <a:pt x="5949" y="25853"/>
                    </a:lnTo>
                    <a:cubicBezTo>
                      <a:pt x="5951" y="25840"/>
                      <a:pt x="5961" y="25829"/>
                      <a:pt x="5975" y="25828"/>
                    </a:cubicBezTo>
                    <a:cubicBezTo>
                      <a:pt x="5979" y="25828"/>
                      <a:pt x="5982" y="25825"/>
                      <a:pt x="5982" y="25820"/>
                    </a:cubicBezTo>
                    <a:lnTo>
                      <a:pt x="5937" y="20423"/>
                    </a:lnTo>
                    <a:cubicBezTo>
                      <a:pt x="5937" y="20419"/>
                      <a:pt x="5932" y="20415"/>
                      <a:pt x="5929" y="20415"/>
                    </a:cubicBezTo>
                    <a:lnTo>
                      <a:pt x="5651" y="20417"/>
                    </a:lnTo>
                    <a:cubicBezTo>
                      <a:pt x="5650" y="20417"/>
                      <a:pt x="5649" y="20417"/>
                      <a:pt x="5648" y="20417"/>
                    </a:cubicBezTo>
                    <a:cubicBezTo>
                      <a:pt x="5579" y="20417"/>
                      <a:pt x="5523" y="20365"/>
                      <a:pt x="5516" y="20297"/>
                    </a:cubicBezTo>
                    <a:lnTo>
                      <a:pt x="5068" y="15891"/>
                    </a:lnTo>
                    <a:cubicBezTo>
                      <a:pt x="5066" y="15887"/>
                      <a:pt x="5063" y="15883"/>
                      <a:pt x="5058" y="15883"/>
                    </a:cubicBezTo>
                    <a:lnTo>
                      <a:pt x="511" y="15923"/>
                    </a:lnTo>
                    <a:cubicBezTo>
                      <a:pt x="510" y="15923"/>
                      <a:pt x="509" y="15923"/>
                      <a:pt x="509" y="15923"/>
                    </a:cubicBezTo>
                    <a:cubicBezTo>
                      <a:pt x="245" y="15923"/>
                      <a:pt x="28" y="15710"/>
                      <a:pt x="27" y="15447"/>
                    </a:cubicBezTo>
                    <a:lnTo>
                      <a:pt x="21" y="14785"/>
                    </a:lnTo>
                    <a:cubicBezTo>
                      <a:pt x="18" y="14520"/>
                      <a:pt x="231" y="14302"/>
                      <a:pt x="496" y="14301"/>
                    </a:cubicBezTo>
                    <a:lnTo>
                      <a:pt x="10143" y="14217"/>
                    </a:lnTo>
                    <a:cubicBezTo>
                      <a:pt x="10146" y="14217"/>
                      <a:pt x="10149" y="14216"/>
                      <a:pt x="10149" y="14213"/>
                    </a:cubicBezTo>
                    <a:cubicBezTo>
                      <a:pt x="10246" y="14031"/>
                      <a:pt x="10296" y="13825"/>
                      <a:pt x="10295" y="13619"/>
                    </a:cubicBezTo>
                    <a:lnTo>
                      <a:pt x="10237" y="7010"/>
                    </a:lnTo>
                    <a:cubicBezTo>
                      <a:pt x="10237" y="7007"/>
                      <a:pt x="10234" y="7003"/>
                      <a:pt x="10230" y="7003"/>
                    </a:cubicBezTo>
                    <a:lnTo>
                      <a:pt x="5683" y="7042"/>
                    </a:lnTo>
                    <a:cubicBezTo>
                      <a:pt x="5681" y="7042"/>
                      <a:pt x="5679" y="7042"/>
                      <a:pt x="5677" y="7042"/>
                    </a:cubicBezTo>
                    <a:cubicBezTo>
                      <a:pt x="5298" y="7042"/>
                      <a:pt x="4989" y="6736"/>
                      <a:pt x="4986" y="6357"/>
                    </a:cubicBezTo>
                    <a:lnTo>
                      <a:pt x="4937" y="794"/>
                    </a:lnTo>
                    <a:cubicBezTo>
                      <a:pt x="4934" y="414"/>
                      <a:pt x="5242" y="100"/>
                      <a:pt x="5622" y="97"/>
                    </a:cubicBezTo>
                    <a:lnTo>
                      <a:pt x="15192" y="15"/>
                    </a:lnTo>
                    <a:cubicBezTo>
                      <a:pt x="15195" y="15"/>
                      <a:pt x="15197" y="15"/>
                      <a:pt x="15200" y="15"/>
                    </a:cubicBezTo>
                    <a:close/>
                    <a:moveTo>
                      <a:pt x="15199" y="0"/>
                    </a:moveTo>
                    <a:cubicBezTo>
                      <a:pt x="15196" y="0"/>
                      <a:pt x="15193" y="0"/>
                      <a:pt x="15190" y="0"/>
                    </a:cubicBezTo>
                    <a:lnTo>
                      <a:pt x="5620" y="82"/>
                    </a:lnTo>
                    <a:cubicBezTo>
                      <a:pt x="5231" y="85"/>
                      <a:pt x="4916" y="405"/>
                      <a:pt x="4921" y="795"/>
                    </a:cubicBezTo>
                    <a:lnTo>
                      <a:pt x="4968" y="6359"/>
                    </a:lnTo>
                    <a:cubicBezTo>
                      <a:pt x="4972" y="6746"/>
                      <a:pt x="5289" y="7059"/>
                      <a:pt x="5675" y="7059"/>
                    </a:cubicBezTo>
                    <a:cubicBezTo>
                      <a:pt x="5677" y="7059"/>
                      <a:pt x="5679" y="7059"/>
                      <a:pt x="5681" y="7059"/>
                    </a:cubicBezTo>
                    <a:lnTo>
                      <a:pt x="10221" y="7019"/>
                    </a:lnTo>
                    <a:lnTo>
                      <a:pt x="10277" y="13621"/>
                    </a:lnTo>
                    <a:cubicBezTo>
                      <a:pt x="10280" y="13822"/>
                      <a:pt x="10231" y="14023"/>
                      <a:pt x="10137" y="14202"/>
                    </a:cubicBezTo>
                    <a:lnTo>
                      <a:pt x="496" y="14285"/>
                    </a:lnTo>
                    <a:cubicBezTo>
                      <a:pt x="222" y="14288"/>
                      <a:pt x="1" y="14513"/>
                      <a:pt x="4" y="14785"/>
                    </a:cubicBezTo>
                    <a:lnTo>
                      <a:pt x="10" y="15447"/>
                    </a:lnTo>
                    <a:cubicBezTo>
                      <a:pt x="11" y="15720"/>
                      <a:pt x="234" y="15940"/>
                      <a:pt x="507" y="15940"/>
                    </a:cubicBezTo>
                    <a:cubicBezTo>
                      <a:pt x="508" y="15940"/>
                      <a:pt x="509" y="15940"/>
                      <a:pt x="510" y="15940"/>
                    </a:cubicBezTo>
                    <a:lnTo>
                      <a:pt x="5051" y="15900"/>
                    </a:lnTo>
                    <a:lnTo>
                      <a:pt x="5499" y="20299"/>
                    </a:lnTo>
                    <a:cubicBezTo>
                      <a:pt x="5507" y="20375"/>
                      <a:pt x="5570" y="20434"/>
                      <a:pt x="5646" y="20434"/>
                    </a:cubicBezTo>
                    <a:cubicBezTo>
                      <a:pt x="5647" y="20434"/>
                      <a:pt x="5648" y="20434"/>
                      <a:pt x="5649" y="20434"/>
                    </a:cubicBezTo>
                    <a:lnTo>
                      <a:pt x="5920" y="20432"/>
                    </a:lnTo>
                    <a:lnTo>
                      <a:pt x="5966" y="25814"/>
                    </a:lnTo>
                    <a:cubicBezTo>
                      <a:pt x="5948" y="25818"/>
                      <a:pt x="5934" y="25834"/>
                      <a:pt x="5934" y="25853"/>
                    </a:cubicBezTo>
                    <a:lnTo>
                      <a:pt x="5863" y="27894"/>
                    </a:lnTo>
                    <a:lnTo>
                      <a:pt x="5773" y="27894"/>
                    </a:lnTo>
                    <a:cubicBezTo>
                      <a:pt x="5733" y="27895"/>
                      <a:pt x="5699" y="27928"/>
                      <a:pt x="5699" y="27971"/>
                    </a:cubicBezTo>
                    <a:lnTo>
                      <a:pt x="5702" y="28343"/>
                    </a:lnTo>
                    <a:lnTo>
                      <a:pt x="3189" y="28365"/>
                    </a:lnTo>
                    <a:cubicBezTo>
                      <a:pt x="2614" y="28369"/>
                      <a:pt x="2073" y="28599"/>
                      <a:pt x="1669" y="29010"/>
                    </a:cubicBezTo>
                    <a:lnTo>
                      <a:pt x="1446" y="29237"/>
                    </a:lnTo>
                    <a:cubicBezTo>
                      <a:pt x="1425" y="29236"/>
                      <a:pt x="1407" y="29236"/>
                      <a:pt x="1390" y="29236"/>
                    </a:cubicBezTo>
                    <a:cubicBezTo>
                      <a:pt x="907" y="29240"/>
                      <a:pt x="517" y="29637"/>
                      <a:pt x="520" y="30120"/>
                    </a:cubicBezTo>
                    <a:cubicBezTo>
                      <a:pt x="525" y="30601"/>
                      <a:pt x="917" y="30988"/>
                      <a:pt x="1397" y="30988"/>
                    </a:cubicBezTo>
                    <a:cubicBezTo>
                      <a:pt x="1399" y="30988"/>
                      <a:pt x="1402" y="30988"/>
                      <a:pt x="1405" y="30988"/>
                    </a:cubicBezTo>
                    <a:cubicBezTo>
                      <a:pt x="1888" y="30985"/>
                      <a:pt x="2279" y="30588"/>
                      <a:pt x="2274" y="30105"/>
                    </a:cubicBezTo>
                    <a:cubicBezTo>
                      <a:pt x="2273" y="29896"/>
                      <a:pt x="2197" y="29696"/>
                      <a:pt x="2061" y="29539"/>
                    </a:cubicBezTo>
                    <a:lnTo>
                      <a:pt x="2134" y="29466"/>
                    </a:lnTo>
                    <a:cubicBezTo>
                      <a:pt x="2415" y="29178"/>
                      <a:pt x="2792" y="29018"/>
                      <a:pt x="3195" y="29015"/>
                    </a:cubicBezTo>
                    <a:lnTo>
                      <a:pt x="9824" y="28957"/>
                    </a:lnTo>
                    <a:cubicBezTo>
                      <a:pt x="9828" y="28957"/>
                      <a:pt x="9832" y="28957"/>
                      <a:pt x="9835" y="28957"/>
                    </a:cubicBezTo>
                    <a:cubicBezTo>
                      <a:pt x="10234" y="28957"/>
                      <a:pt x="10610" y="29111"/>
                      <a:pt x="10895" y="29390"/>
                    </a:cubicBezTo>
                    <a:lnTo>
                      <a:pt x="10943" y="29439"/>
                    </a:lnTo>
                    <a:cubicBezTo>
                      <a:pt x="10796" y="29602"/>
                      <a:pt x="10716" y="29813"/>
                      <a:pt x="10719" y="30032"/>
                    </a:cubicBezTo>
                    <a:cubicBezTo>
                      <a:pt x="10722" y="30513"/>
                      <a:pt x="11114" y="30900"/>
                      <a:pt x="11594" y="30900"/>
                    </a:cubicBezTo>
                    <a:cubicBezTo>
                      <a:pt x="11596" y="30900"/>
                      <a:pt x="11599" y="30900"/>
                      <a:pt x="11602" y="30900"/>
                    </a:cubicBezTo>
                    <a:cubicBezTo>
                      <a:pt x="12085" y="30897"/>
                      <a:pt x="12475" y="30500"/>
                      <a:pt x="12470" y="30017"/>
                    </a:cubicBezTo>
                    <a:cubicBezTo>
                      <a:pt x="12467" y="29537"/>
                      <a:pt x="12075" y="29148"/>
                      <a:pt x="11595" y="29148"/>
                    </a:cubicBezTo>
                    <a:cubicBezTo>
                      <a:pt x="11592" y="29148"/>
                      <a:pt x="11590" y="29148"/>
                      <a:pt x="11587" y="29148"/>
                    </a:cubicBezTo>
                    <a:lnTo>
                      <a:pt x="11575" y="29148"/>
                    </a:lnTo>
                    <a:lnTo>
                      <a:pt x="11349" y="28927"/>
                    </a:lnTo>
                    <a:cubicBezTo>
                      <a:pt x="10943" y="28526"/>
                      <a:pt x="10404" y="28307"/>
                      <a:pt x="9835" y="28307"/>
                    </a:cubicBezTo>
                    <a:cubicBezTo>
                      <a:pt x="9829" y="28307"/>
                      <a:pt x="9824" y="28307"/>
                      <a:pt x="9818" y="28307"/>
                    </a:cubicBezTo>
                    <a:lnTo>
                      <a:pt x="7305" y="28328"/>
                    </a:lnTo>
                    <a:lnTo>
                      <a:pt x="7302" y="27957"/>
                    </a:lnTo>
                    <a:cubicBezTo>
                      <a:pt x="7302" y="27915"/>
                      <a:pt x="7267" y="27881"/>
                      <a:pt x="7226" y="27881"/>
                    </a:cubicBezTo>
                    <a:lnTo>
                      <a:pt x="7137" y="27883"/>
                    </a:lnTo>
                    <a:lnTo>
                      <a:pt x="7031" y="25844"/>
                    </a:lnTo>
                    <a:cubicBezTo>
                      <a:pt x="7031" y="25825"/>
                      <a:pt x="7016" y="25809"/>
                      <a:pt x="6997" y="25805"/>
                    </a:cubicBezTo>
                    <a:lnTo>
                      <a:pt x="6952" y="20423"/>
                    </a:lnTo>
                    <a:lnTo>
                      <a:pt x="7222" y="20420"/>
                    </a:lnTo>
                    <a:cubicBezTo>
                      <a:pt x="7299" y="20420"/>
                      <a:pt x="7362" y="20361"/>
                      <a:pt x="7370" y="20284"/>
                    </a:cubicBezTo>
                    <a:lnTo>
                      <a:pt x="7691" y="16471"/>
                    </a:lnTo>
                    <a:lnTo>
                      <a:pt x="7811" y="16618"/>
                    </a:lnTo>
                    <a:cubicBezTo>
                      <a:pt x="8027" y="16887"/>
                      <a:pt x="8348" y="17039"/>
                      <a:pt x="8693" y="17039"/>
                    </a:cubicBezTo>
                    <a:cubicBezTo>
                      <a:pt x="8696" y="17039"/>
                      <a:pt x="8700" y="17039"/>
                      <a:pt x="8703" y="17039"/>
                    </a:cubicBezTo>
                    <a:lnTo>
                      <a:pt x="10701" y="17021"/>
                    </a:lnTo>
                    <a:lnTo>
                      <a:pt x="10701" y="17024"/>
                    </a:lnTo>
                    <a:cubicBezTo>
                      <a:pt x="10701" y="17059"/>
                      <a:pt x="10730" y="17088"/>
                      <a:pt x="10764" y="17088"/>
                    </a:cubicBezTo>
                    <a:lnTo>
                      <a:pt x="11407" y="17082"/>
                    </a:lnTo>
                    <a:cubicBezTo>
                      <a:pt x="11441" y="17082"/>
                      <a:pt x="11470" y="17053"/>
                      <a:pt x="11470" y="17018"/>
                    </a:cubicBezTo>
                    <a:lnTo>
                      <a:pt x="11469" y="16856"/>
                    </a:lnTo>
                    <a:cubicBezTo>
                      <a:pt x="11469" y="16821"/>
                      <a:pt x="11440" y="16794"/>
                      <a:pt x="11405" y="16794"/>
                    </a:cubicBezTo>
                    <a:lnTo>
                      <a:pt x="10761" y="16798"/>
                    </a:lnTo>
                    <a:cubicBezTo>
                      <a:pt x="10727" y="16800"/>
                      <a:pt x="10699" y="16829"/>
                      <a:pt x="10699" y="16863"/>
                    </a:cubicBezTo>
                    <a:lnTo>
                      <a:pt x="8701" y="16880"/>
                    </a:lnTo>
                    <a:cubicBezTo>
                      <a:pt x="8698" y="16880"/>
                      <a:pt x="8695" y="16880"/>
                      <a:pt x="8691" y="16880"/>
                    </a:cubicBezTo>
                    <a:cubicBezTo>
                      <a:pt x="8395" y="16880"/>
                      <a:pt x="8121" y="16749"/>
                      <a:pt x="7933" y="16518"/>
                    </a:cubicBezTo>
                    <a:lnTo>
                      <a:pt x="7711" y="16244"/>
                    </a:lnTo>
                    <a:lnTo>
                      <a:pt x="7743" y="15877"/>
                    </a:lnTo>
                    <a:lnTo>
                      <a:pt x="12284" y="15838"/>
                    </a:lnTo>
                    <a:cubicBezTo>
                      <a:pt x="12556" y="15837"/>
                      <a:pt x="12777" y="15611"/>
                      <a:pt x="12774" y="15338"/>
                    </a:cubicBezTo>
                    <a:lnTo>
                      <a:pt x="12770" y="14676"/>
                    </a:lnTo>
                    <a:cubicBezTo>
                      <a:pt x="12767" y="14470"/>
                      <a:pt x="12637" y="14285"/>
                      <a:pt x="12443" y="14214"/>
                    </a:cubicBezTo>
                    <a:cubicBezTo>
                      <a:pt x="12467" y="14116"/>
                      <a:pt x="12478" y="14014"/>
                      <a:pt x="12478" y="13913"/>
                    </a:cubicBezTo>
                    <a:lnTo>
                      <a:pt x="12417" y="7001"/>
                    </a:lnTo>
                    <a:lnTo>
                      <a:pt x="15251" y="6977"/>
                    </a:lnTo>
                    <a:cubicBezTo>
                      <a:pt x="15640" y="6974"/>
                      <a:pt x="15955" y="6653"/>
                      <a:pt x="15951" y="6264"/>
                    </a:cubicBezTo>
                    <a:lnTo>
                      <a:pt x="15904" y="700"/>
                    </a:lnTo>
                    <a:cubicBezTo>
                      <a:pt x="15899" y="314"/>
                      <a:pt x="15584" y="0"/>
                      <a:pt x="151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25"/>
              <p:cNvSpPr/>
              <p:nvPr/>
            </p:nvSpPr>
            <p:spPr>
              <a:xfrm>
                <a:off x="2191675" y="3194475"/>
                <a:ext cx="25800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27" extrusionOk="0">
                    <a:moveTo>
                      <a:pt x="1023" y="0"/>
                    </a:moveTo>
                    <a:lnTo>
                      <a:pt x="8" y="9"/>
                    </a:lnTo>
                    <a:cubicBezTo>
                      <a:pt x="3" y="9"/>
                      <a:pt x="0" y="14"/>
                      <a:pt x="0" y="17"/>
                    </a:cubicBezTo>
                    <a:cubicBezTo>
                      <a:pt x="0" y="22"/>
                      <a:pt x="3" y="26"/>
                      <a:pt x="8" y="26"/>
                    </a:cubicBezTo>
                    <a:lnTo>
                      <a:pt x="1024" y="17"/>
                    </a:lnTo>
                    <a:lnTo>
                      <a:pt x="1023" y="17"/>
                    </a:lnTo>
                    <a:cubicBezTo>
                      <a:pt x="1027" y="17"/>
                      <a:pt x="1032" y="13"/>
                      <a:pt x="1032" y="8"/>
                    </a:cubicBezTo>
                    <a:cubicBezTo>
                      <a:pt x="1032" y="5"/>
                      <a:pt x="1027" y="0"/>
                      <a:pt x="1023" y="0"/>
                    </a:cubicBezTo>
                    <a:close/>
                  </a:path>
                </a:pathLst>
              </a:custGeom>
              <a:solidFill>
                <a:srgbClr val="312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25"/>
              <p:cNvSpPr/>
              <p:nvPr/>
            </p:nvSpPr>
            <p:spPr>
              <a:xfrm>
                <a:off x="2192850" y="3329425"/>
                <a:ext cx="25775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26" extrusionOk="0">
                    <a:moveTo>
                      <a:pt x="1023" y="1"/>
                    </a:moveTo>
                    <a:lnTo>
                      <a:pt x="8" y="10"/>
                    </a:lnTo>
                    <a:cubicBezTo>
                      <a:pt x="3" y="10"/>
                      <a:pt x="0" y="13"/>
                      <a:pt x="0" y="17"/>
                    </a:cubicBezTo>
                    <a:cubicBezTo>
                      <a:pt x="0" y="22"/>
                      <a:pt x="3" y="25"/>
                      <a:pt x="8" y="25"/>
                    </a:cubicBezTo>
                    <a:lnTo>
                      <a:pt x="1023" y="16"/>
                    </a:lnTo>
                    <a:cubicBezTo>
                      <a:pt x="1027" y="16"/>
                      <a:pt x="1030" y="13"/>
                      <a:pt x="1030" y="8"/>
                    </a:cubicBezTo>
                    <a:cubicBezTo>
                      <a:pt x="1030" y="4"/>
                      <a:pt x="1027" y="1"/>
                      <a:pt x="1023" y="1"/>
                    </a:cubicBezTo>
                    <a:close/>
                  </a:path>
                </a:pathLst>
              </a:custGeom>
              <a:solidFill>
                <a:srgbClr val="312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25"/>
              <p:cNvSpPr/>
              <p:nvPr/>
            </p:nvSpPr>
            <p:spPr>
              <a:xfrm>
                <a:off x="2190225" y="3381400"/>
                <a:ext cx="31925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26" extrusionOk="0">
                    <a:moveTo>
                      <a:pt x="1269" y="0"/>
                    </a:moveTo>
                    <a:lnTo>
                      <a:pt x="8" y="11"/>
                    </a:lnTo>
                    <a:cubicBezTo>
                      <a:pt x="4" y="11"/>
                      <a:pt x="1" y="14"/>
                      <a:pt x="1" y="18"/>
                    </a:cubicBezTo>
                    <a:cubicBezTo>
                      <a:pt x="1" y="23"/>
                      <a:pt x="4" y="26"/>
                      <a:pt x="8" y="26"/>
                    </a:cubicBezTo>
                    <a:lnTo>
                      <a:pt x="1269" y="15"/>
                    </a:lnTo>
                    <a:cubicBezTo>
                      <a:pt x="1273" y="15"/>
                      <a:pt x="1276" y="12"/>
                      <a:pt x="1276" y="8"/>
                    </a:cubicBezTo>
                    <a:cubicBezTo>
                      <a:pt x="1276" y="3"/>
                      <a:pt x="1273" y="0"/>
                      <a:pt x="12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25"/>
              <p:cNvSpPr/>
              <p:nvPr/>
            </p:nvSpPr>
            <p:spPr>
              <a:xfrm>
                <a:off x="2186225" y="3392525"/>
                <a:ext cx="40125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1605" h="31" extrusionOk="0">
                    <a:moveTo>
                      <a:pt x="1595" y="0"/>
                    </a:moveTo>
                    <a:lnTo>
                      <a:pt x="9" y="14"/>
                    </a:lnTo>
                    <a:cubicBezTo>
                      <a:pt x="5" y="14"/>
                      <a:pt x="0" y="19"/>
                      <a:pt x="0" y="23"/>
                    </a:cubicBezTo>
                    <a:cubicBezTo>
                      <a:pt x="0" y="28"/>
                      <a:pt x="5" y="31"/>
                      <a:pt x="9" y="31"/>
                    </a:cubicBezTo>
                    <a:lnTo>
                      <a:pt x="1595" y="17"/>
                    </a:lnTo>
                    <a:lnTo>
                      <a:pt x="1597" y="17"/>
                    </a:lnTo>
                    <a:cubicBezTo>
                      <a:pt x="1600" y="17"/>
                      <a:pt x="1604" y="14"/>
                      <a:pt x="1604" y="9"/>
                    </a:cubicBezTo>
                    <a:cubicBezTo>
                      <a:pt x="1604" y="5"/>
                      <a:pt x="1600" y="0"/>
                      <a:pt x="15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3" name="Google Shape;433;p25"/>
            <p:cNvGrpSpPr/>
            <p:nvPr/>
          </p:nvGrpSpPr>
          <p:grpSpPr>
            <a:xfrm>
              <a:off x="6350950" y="729700"/>
              <a:ext cx="576232" cy="320112"/>
              <a:chOff x="315275" y="3124950"/>
              <a:chExt cx="658175" cy="365675"/>
            </a:xfrm>
          </p:grpSpPr>
          <p:sp>
            <p:nvSpPr>
              <p:cNvPr id="434" name="Google Shape;434;p25"/>
              <p:cNvSpPr/>
              <p:nvPr/>
            </p:nvSpPr>
            <p:spPr>
              <a:xfrm>
                <a:off x="315275" y="3124950"/>
                <a:ext cx="634175" cy="365675"/>
              </a:xfrm>
              <a:custGeom>
                <a:avLst/>
                <a:gdLst/>
                <a:ahLst/>
                <a:cxnLst/>
                <a:rect l="l" t="t" r="r" b="b"/>
                <a:pathLst>
                  <a:path w="25367" h="14627" extrusionOk="0">
                    <a:moveTo>
                      <a:pt x="763" y="0"/>
                    </a:moveTo>
                    <a:cubicBezTo>
                      <a:pt x="342" y="0"/>
                      <a:pt x="1" y="341"/>
                      <a:pt x="1" y="762"/>
                    </a:cubicBezTo>
                    <a:lnTo>
                      <a:pt x="1" y="11111"/>
                    </a:lnTo>
                    <a:cubicBezTo>
                      <a:pt x="1" y="11532"/>
                      <a:pt x="342" y="11873"/>
                      <a:pt x="763" y="11873"/>
                    </a:cubicBezTo>
                    <a:lnTo>
                      <a:pt x="22394" y="11873"/>
                    </a:lnTo>
                    <a:lnTo>
                      <a:pt x="25366" y="14626"/>
                    </a:lnTo>
                    <a:lnTo>
                      <a:pt x="25366" y="762"/>
                    </a:lnTo>
                    <a:cubicBezTo>
                      <a:pt x="25366" y="341"/>
                      <a:pt x="25026" y="0"/>
                      <a:pt x="246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25"/>
              <p:cNvSpPr/>
              <p:nvPr/>
            </p:nvSpPr>
            <p:spPr>
              <a:xfrm>
                <a:off x="875125" y="3421750"/>
                <a:ext cx="98325" cy="68875"/>
              </a:xfrm>
              <a:custGeom>
                <a:avLst/>
                <a:gdLst/>
                <a:ahLst/>
                <a:cxnLst/>
                <a:rect l="l" t="t" r="r" b="b"/>
                <a:pathLst>
                  <a:path w="3933" h="2755" extrusionOk="0">
                    <a:moveTo>
                      <a:pt x="0" y="1"/>
                    </a:moveTo>
                    <a:lnTo>
                      <a:pt x="2972" y="2754"/>
                    </a:lnTo>
                    <a:lnTo>
                      <a:pt x="3933" y="2754"/>
                    </a:lnTo>
                    <a:lnTo>
                      <a:pt x="9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25"/>
              <p:cNvSpPr/>
              <p:nvPr/>
            </p:nvSpPr>
            <p:spPr>
              <a:xfrm>
                <a:off x="339300" y="3124950"/>
                <a:ext cx="634150" cy="365675"/>
              </a:xfrm>
              <a:custGeom>
                <a:avLst/>
                <a:gdLst/>
                <a:ahLst/>
                <a:cxnLst/>
                <a:rect l="l" t="t" r="r" b="b"/>
                <a:pathLst>
                  <a:path w="25366" h="14627" extrusionOk="0">
                    <a:moveTo>
                      <a:pt x="764" y="0"/>
                    </a:moveTo>
                    <a:cubicBezTo>
                      <a:pt x="343" y="0"/>
                      <a:pt x="0" y="341"/>
                      <a:pt x="0" y="762"/>
                    </a:cubicBezTo>
                    <a:lnTo>
                      <a:pt x="0" y="11111"/>
                    </a:lnTo>
                    <a:cubicBezTo>
                      <a:pt x="0" y="11532"/>
                      <a:pt x="343" y="11873"/>
                      <a:pt x="764" y="11873"/>
                    </a:cubicBezTo>
                    <a:lnTo>
                      <a:pt x="22394" y="11873"/>
                    </a:lnTo>
                    <a:lnTo>
                      <a:pt x="25366" y="14626"/>
                    </a:lnTo>
                    <a:lnTo>
                      <a:pt x="25366" y="762"/>
                    </a:lnTo>
                    <a:cubicBezTo>
                      <a:pt x="25366" y="341"/>
                      <a:pt x="25025" y="0"/>
                      <a:pt x="246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25"/>
              <p:cNvSpPr/>
              <p:nvPr/>
            </p:nvSpPr>
            <p:spPr>
              <a:xfrm>
                <a:off x="792825" y="3237950"/>
                <a:ext cx="73725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948" extrusionOk="0">
                    <a:moveTo>
                      <a:pt x="1475" y="0"/>
                    </a:moveTo>
                    <a:cubicBezTo>
                      <a:pt x="661" y="0"/>
                      <a:pt x="1" y="661"/>
                      <a:pt x="1" y="1474"/>
                    </a:cubicBezTo>
                    <a:cubicBezTo>
                      <a:pt x="1" y="2288"/>
                      <a:pt x="661" y="2948"/>
                      <a:pt x="1475" y="2948"/>
                    </a:cubicBezTo>
                    <a:cubicBezTo>
                      <a:pt x="2288" y="2948"/>
                      <a:pt x="2949" y="2288"/>
                      <a:pt x="2949" y="1474"/>
                    </a:cubicBezTo>
                    <a:cubicBezTo>
                      <a:pt x="2949" y="661"/>
                      <a:pt x="2288" y="0"/>
                      <a:pt x="14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25"/>
              <p:cNvSpPr/>
              <p:nvPr/>
            </p:nvSpPr>
            <p:spPr>
              <a:xfrm>
                <a:off x="619550" y="3237950"/>
                <a:ext cx="73675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2947" h="2948" extrusionOk="0">
                    <a:moveTo>
                      <a:pt x="1473" y="0"/>
                    </a:moveTo>
                    <a:cubicBezTo>
                      <a:pt x="660" y="0"/>
                      <a:pt x="1" y="661"/>
                      <a:pt x="1" y="1474"/>
                    </a:cubicBezTo>
                    <a:cubicBezTo>
                      <a:pt x="1" y="2288"/>
                      <a:pt x="660" y="2948"/>
                      <a:pt x="1473" y="2948"/>
                    </a:cubicBezTo>
                    <a:cubicBezTo>
                      <a:pt x="2286" y="2948"/>
                      <a:pt x="2947" y="2288"/>
                      <a:pt x="2947" y="1474"/>
                    </a:cubicBezTo>
                    <a:cubicBezTo>
                      <a:pt x="2947" y="661"/>
                      <a:pt x="2286" y="0"/>
                      <a:pt x="14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25"/>
              <p:cNvSpPr/>
              <p:nvPr/>
            </p:nvSpPr>
            <p:spPr>
              <a:xfrm>
                <a:off x="446225" y="3237950"/>
                <a:ext cx="73675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2947" h="2948" extrusionOk="0">
                    <a:moveTo>
                      <a:pt x="1475" y="0"/>
                    </a:moveTo>
                    <a:cubicBezTo>
                      <a:pt x="660" y="0"/>
                      <a:pt x="1" y="661"/>
                      <a:pt x="1" y="1474"/>
                    </a:cubicBezTo>
                    <a:cubicBezTo>
                      <a:pt x="1" y="2288"/>
                      <a:pt x="660" y="2948"/>
                      <a:pt x="1475" y="2948"/>
                    </a:cubicBezTo>
                    <a:cubicBezTo>
                      <a:pt x="2288" y="2948"/>
                      <a:pt x="2947" y="2288"/>
                      <a:pt x="2947" y="1474"/>
                    </a:cubicBezTo>
                    <a:cubicBezTo>
                      <a:pt x="2947" y="661"/>
                      <a:pt x="2288" y="0"/>
                      <a:pt x="14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440" name="Google Shape;440;p25"/>
          <p:cNvCxnSpPr/>
          <p:nvPr/>
        </p:nvCxnSpPr>
        <p:spPr>
          <a:xfrm>
            <a:off x="5110450" y="4608500"/>
            <a:ext cx="445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645080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21"/>
          <p:cNvGrpSpPr/>
          <p:nvPr/>
        </p:nvGrpSpPr>
        <p:grpSpPr>
          <a:xfrm>
            <a:off x="6507498" y="2917498"/>
            <a:ext cx="3524464" cy="4496740"/>
            <a:chOff x="6483100" y="2237750"/>
            <a:chExt cx="898250" cy="1146075"/>
          </a:xfrm>
        </p:grpSpPr>
        <p:sp>
          <p:nvSpPr>
            <p:cNvPr id="85" name="Google Shape;85;p21"/>
            <p:cNvSpPr/>
            <p:nvPr/>
          </p:nvSpPr>
          <p:spPr>
            <a:xfrm>
              <a:off x="6679525" y="3352075"/>
              <a:ext cx="329550" cy="31750"/>
            </a:xfrm>
            <a:custGeom>
              <a:avLst/>
              <a:gdLst/>
              <a:ahLst/>
              <a:cxnLst/>
              <a:rect l="l" t="t" r="r" b="b"/>
              <a:pathLst>
                <a:path w="13182" h="1270" extrusionOk="0">
                  <a:moveTo>
                    <a:pt x="19" y="1"/>
                  </a:moveTo>
                  <a:cubicBezTo>
                    <a:pt x="7" y="169"/>
                    <a:pt x="1" y="338"/>
                    <a:pt x="1" y="510"/>
                  </a:cubicBezTo>
                  <a:cubicBezTo>
                    <a:pt x="1" y="929"/>
                    <a:pt x="2951" y="1270"/>
                    <a:pt x="6591" y="1270"/>
                  </a:cubicBezTo>
                  <a:cubicBezTo>
                    <a:pt x="10231" y="1270"/>
                    <a:pt x="13182" y="929"/>
                    <a:pt x="13182" y="510"/>
                  </a:cubicBezTo>
                  <a:cubicBezTo>
                    <a:pt x="13182" y="338"/>
                    <a:pt x="13176" y="169"/>
                    <a:pt x="13164" y="1"/>
                  </a:cubicBezTo>
                  <a:cubicBezTo>
                    <a:pt x="12918" y="394"/>
                    <a:pt x="10070" y="705"/>
                    <a:pt x="6591" y="705"/>
                  </a:cubicBezTo>
                  <a:cubicBezTo>
                    <a:pt x="3113" y="705"/>
                    <a:pt x="264" y="394"/>
                    <a:pt x="19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1"/>
            <p:cNvSpPr/>
            <p:nvPr/>
          </p:nvSpPr>
          <p:spPr>
            <a:xfrm>
              <a:off x="6679975" y="3199775"/>
              <a:ext cx="328650" cy="169925"/>
            </a:xfrm>
            <a:custGeom>
              <a:avLst/>
              <a:gdLst/>
              <a:ahLst/>
              <a:cxnLst/>
              <a:rect l="l" t="t" r="r" b="b"/>
              <a:pathLst>
                <a:path w="13146" h="6797" extrusionOk="0">
                  <a:moveTo>
                    <a:pt x="2443" y="0"/>
                  </a:moveTo>
                  <a:cubicBezTo>
                    <a:pt x="2443" y="0"/>
                    <a:pt x="858" y="2032"/>
                    <a:pt x="233" y="4614"/>
                  </a:cubicBezTo>
                  <a:cubicBezTo>
                    <a:pt x="210" y="4711"/>
                    <a:pt x="187" y="4808"/>
                    <a:pt x="167" y="4907"/>
                  </a:cubicBezTo>
                  <a:cubicBezTo>
                    <a:pt x="86" y="5293"/>
                    <a:pt x="28" y="5690"/>
                    <a:pt x="1" y="6093"/>
                  </a:cubicBezTo>
                  <a:cubicBezTo>
                    <a:pt x="246" y="6486"/>
                    <a:pt x="3095" y="6797"/>
                    <a:pt x="6573" y="6797"/>
                  </a:cubicBezTo>
                  <a:cubicBezTo>
                    <a:pt x="10051" y="6797"/>
                    <a:pt x="12900" y="6486"/>
                    <a:pt x="13146" y="6093"/>
                  </a:cubicBezTo>
                  <a:cubicBezTo>
                    <a:pt x="13062" y="4854"/>
                    <a:pt x="12685" y="3672"/>
                    <a:pt x="12252" y="2685"/>
                  </a:cubicBezTo>
                  <a:cubicBezTo>
                    <a:pt x="12211" y="2592"/>
                    <a:pt x="12170" y="2500"/>
                    <a:pt x="12128" y="2410"/>
                  </a:cubicBezTo>
                  <a:cubicBezTo>
                    <a:pt x="11457" y="965"/>
                    <a:pt x="10704" y="0"/>
                    <a:pt x="10704" y="0"/>
                  </a:cubicBezTo>
                  <a:close/>
                </a:path>
              </a:pathLst>
            </a:custGeom>
            <a:solidFill>
              <a:srgbClr val="ADBA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1"/>
            <p:cNvSpPr/>
            <p:nvPr/>
          </p:nvSpPr>
          <p:spPr>
            <a:xfrm>
              <a:off x="6483100" y="2567000"/>
              <a:ext cx="714325" cy="702200"/>
            </a:xfrm>
            <a:custGeom>
              <a:avLst/>
              <a:gdLst/>
              <a:ahLst/>
              <a:cxnLst/>
              <a:rect l="l" t="t" r="r" b="b"/>
              <a:pathLst>
                <a:path w="28573" h="28088" extrusionOk="0">
                  <a:moveTo>
                    <a:pt x="3582" y="1"/>
                  </a:moveTo>
                  <a:lnTo>
                    <a:pt x="2817" y="4237"/>
                  </a:lnTo>
                  <a:lnTo>
                    <a:pt x="1190" y="13248"/>
                  </a:lnTo>
                  <a:cubicBezTo>
                    <a:pt x="1" y="19834"/>
                    <a:pt x="4181" y="26148"/>
                    <a:pt x="10616" y="27691"/>
                  </a:cubicBezTo>
                  <a:cubicBezTo>
                    <a:pt x="10825" y="27741"/>
                    <a:pt x="11036" y="27785"/>
                    <a:pt x="11248" y="27826"/>
                  </a:cubicBezTo>
                  <a:cubicBezTo>
                    <a:pt x="11317" y="27838"/>
                    <a:pt x="11385" y="27850"/>
                    <a:pt x="11455" y="27862"/>
                  </a:cubicBezTo>
                  <a:cubicBezTo>
                    <a:pt x="11525" y="27874"/>
                    <a:pt x="11593" y="27888"/>
                    <a:pt x="11663" y="27900"/>
                  </a:cubicBezTo>
                  <a:cubicBezTo>
                    <a:pt x="12391" y="28026"/>
                    <a:pt x="13115" y="28088"/>
                    <a:pt x="13830" y="28088"/>
                  </a:cubicBezTo>
                  <a:cubicBezTo>
                    <a:pt x="14872" y="28088"/>
                    <a:pt x="15893" y="27958"/>
                    <a:pt x="16875" y="27711"/>
                  </a:cubicBezTo>
                  <a:cubicBezTo>
                    <a:pt x="16972" y="27688"/>
                    <a:pt x="17070" y="27662"/>
                    <a:pt x="17167" y="27635"/>
                  </a:cubicBezTo>
                  <a:cubicBezTo>
                    <a:pt x="21672" y="26387"/>
                    <a:pt x="25295" y="22665"/>
                    <a:pt x="26181" y="17761"/>
                  </a:cubicBezTo>
                  <a:lnTo>
                    <a:pt x="28573" y="4513"/>
                  </a:lnTo>
                  <a:lnTo>
                    <a:pt x="3582" y="1"/>
                  </a:ln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1"/>
            <p:cNvSpPr/>
            <p:nvPr/>
          </p:nvSpPr>
          <p:spPr>
            <a:xfrm>
              <a:off x="6567225" y="2545200"/>
              <a:ext cx="635575" cy="156400"/>
            </a:xfrm>
            <a:custGeom>
              <a:avLst/>
              <a:gdLst/>
              <a:ahLst/>
              <a:cxnLst/>
              <a:rect l="l" t="t" r="r" b="b"/>
              <a:pathLst>
                <a:path w="25423" h="6256" extrusionOk="0">
                  <a:moveTo>
                    <a:pt x="3970" y="1"/>
                  </a:moveTo>
                  <a:cubicBezTo>
                    <a:pt x="1742" y="1"/>
                    <a:pt x="321" y="290"/>
                    <a:pt x="217" y="873"/>
                  </a:cubicBezTo>
                  <a:cubicBezTo>
                    <a:pt x="0" y="2069"/>
                    <a:pt x="5420" y="4049"/>
                    <a:pt x="12321" y="5294"/>
                  </a:cubicBezTo>
                  <a:cubicBezTo>
                    <a:pt x="15862" y="5934"/>
                    <a:pt x="19106" y="6256"/>
                    <a:pt x="21454" y="6256"/>
                  </a:cubicBezTo>
                  <a:cubicBezTo>
                    <a:pt x="23681" y="6256"/>
                    <a:pt x="25102" y="5966"/>
                    <a:pt x="25208" y="5383"/>
                  </a:cubicBezTo>
                  <a:lnTo>
                    <a:pt x="25208" y="5385"/>
                  </a:lnTo>
                  <a:cubicBezTo>
                    <a:pt x="25423" y="4187"/>
                    <a:pt x="20005" y="2207"/>
                    <a:pt x="13102" y="962"/>
                  </a:cubicBezTo>
                  <a:cubicBezTo>
                    <a:pt x="9561" y="322"/>
                    <a:pt x="6317" y="1"/>
                    <a:pt x="3970" y="1"/>
                  </a:cubicBezTo>
                  <a:close/>
                </a:path>
              </a:pathLst>
            </a:custGeom>
            <a:solidFill>
              <a:srgbClr val="F2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1"/>
            <p:cNvSpPr/>
            <p:nvPr/>
          </p:nvSpPr>
          <p:spPr>
            <a:xfrm>
              <a:off x="6581275" y="2554550"/>
              <a:ext cx="607525" cy="137700"/>
            </a:xfrm>
            <a:custGeom>
              <a:avLst/>
              <a:gdLst/>
              <a:ahLst/>
              <a:cxnLst/>
              <a:rect l="l" t="t" r="r" b="b"/>
              <a:pathLst>
                <a:path w="24301" h="5508" extrusionOk="0">
                  <a:moveTo>
                    <a:pt x="3410" y="0"/>
                  </a:moveTo>
                  <a:cubicBezTo>
                    <a:pt x="682" y="0"/>
                    <a:pt x="44" y="446"/>
                    <a:pt x="21" y="565"/>
                  </a:cubicBezTo>
                  <a:cubicBezTo>
                    <a:pt x="0" y="690"/>
                    <a:pt x="468" y="1354"/>
                    <a:pt x="3166" y="2341"/>
                  </a:cubicBezTo>
                  <a:cubicBezTo>
                    <a:pt x="5432" y="3169"/>
                    <a:pt x="8508" y="3955"/>
                    <a:pt x="11825" y="4554"/>
                  </a:cubicBezTo>
                  <a:cubicBezTo>
                    <a:pt x="15238" y="5169"/>
                    <a:pt x="18458" y="5508"/>
                    <a:pt x="20892" y="5508"/>
                  </a:cubicBezTo>
                  <a:cubicBezTo>
                    <a:pt x="23619" y="5508"/>
                    <a:pt x="24257" y="5062"/>
                    <a:pt x="24278" y="4943"/>
                  </a:cubicBezTo>
                  <a:cubicBezTo>
                    <a:pt x="24301" y="4820"/>
                    <a:pt x="23832" y="4154"/>
                    <a:pt x="21135" y="3168"/>
                  </a:cubicBezTo>
                  <a:cubicBezTo>
                    <a:pt x="18867" y="2339"/>
                    <a:pt x="15792" y="1554"/>
                    <a:pt x="12475" y="955"/>
                  </a:cubicBezTo>
                  <a:cubicBezTo>
                    <a:pt x="9064" y="340"/>
                    <a:pt x="5844" y="0"/>
                    <a:pt x="3410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1"/>
            <p:cNvSpPr/>
            <p:nvPr/>
          </p:nvSpPr>
          <p:spPr>
            <a:xfrm>
              <a:off x="6576975" y="2495475"/>
              <a:ext cx="634125" cy="151975"/>
            </a:xfrm>
            <a:custGeom>
              <a:avLst/>
              <a:gdLst/>
              <a:ahLst/>
              <a:cxnLst/>
              <a:rect l="l" t="t" r="r" b="b"/>
              <a:pathLst>
                <a:path w="25365" h="6079" extrusionOk="0">
                  <a:moveTo>
                    <a:pt x="343" y="0"/>
                  </a:moveTo>
                  <a:cubicBezTo>
                    <a:pt x="336" y="46"/>
                    <a:pt x="327" y="91"/>
                    <a:pt x="319" y="137"/>
                  </a:cubicBezTo>
                  <a:lnTo>
                    <a:pt x="217" y="696"/>
                  </a:lnTo>
                  <a:cubicBezTo>
                    <a:pt x="1" y="1892"/>
                    <a:pt x="5420" y="3872"/>
                    <a:pt x="12322" y="5117"/>
                  </a:cubicBezTo>
                  <a:cubicBezTo>
                    <a:pt x="15864" y="5756"/>
                    <a:pt x="19108" y="6078"/>
                    <a:pt x="21457" y="6078"/>
                  </a:cubicBezTo>
                  <a:cubicBezTo>
                    <a:pt x="23683" y="6078"/>
                    <a:pt x="25103" y="5789"/>
                    <a:pt x="25209" y="5206"/>
                  </a:cubicBezTo>
                  <a:lnTo>
                    <a:pt x="25309" y="4648"/>
                  </a:lnTo>
                  <a:cubicBezTo>
                    <a:pt x="25330" y="4535"/>
                    <a:pt x="25348" y="4425"/>
                    <a:pt x="25365" y="4313"/>
                  </a:cubicBezTo>
                  <a:lnTo>
                    <a:pt x="25365" y="4313"/>
                  </a:lnTo>
                  <a:cubicBezTo>
                    <a:pt x="24905" y="4717"/>
                    <a:pt x="23593" y="4918"/>
                    <a:pt x="21721" y="4918"/>
                  </a:cubicBezTo>
                  <a:cubicBezTo>
                    <a:pt x="19331" y="4918"/>
                    <a:pt x="16029" y="4590"/>
                    <a:pt x="12425" y="3939"/>
                  </a:cubicBezTo>
                  <a:cubicBezTo>
                    <a:pt x="6394" y="2851"/>
                    <a:pt x="1476" y="1212"/>
                    <a:pt x="343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1"/>
            <p:cNvSpPr/>
            <p:nvPr/>
          </p:nvSpPr>
          <p:spPr>
            <a:xfrm>
              <a:off x="6585550" y="2237750"/>
              <a:ext cx="638350" cy="380675"/>
            </a:xfrm>
            <a:custGeom>
              <a:avLst/>
              <a:gdLst/>
              <a:ahLst/>
              <a:cxnLst/>
              <a:rect l="l" t="t" r="r" b="b"/>
              <a:pathLst>
                <a:path w="25534" h="15227" extrusionOk="0">
                  <a:moveTo>
                    <a:pt x="12456" y="1"/>
                  </a:moveTo>
                  <a:cubicBezTo>
                    <a:pt x="6476" y="1"/>
                    <a:pt x="1163" y="4243"/>
                    <a:pt x="0" y="10308"/>
                  </a:cubicBezTo>
                  <a:cubicBezTo>
                    <a:pt x="1133" y="11521"/>
                    <a:pt x="6051" y="13160"/>
                    <a:pt x="12082" y="14248"/>
                  </a:cubicBezTo>
                  <a:cubicBezTo>
                    <a:pt x="15686" y="14899"/>
                    <a:pt x="18988" y="15227"/>
                    <a:pt x="21378" y="15227"/>
                  </a:cubicBezTo>
                  <a:cubicBezTo>
                    <a:pt x="23250" y="15227"/>
                    <a:pt x="24562" y="15026"/>
                    <a:pt x="25022" y="14622"/>
                  </a:cubicBezTo>
                  <a:cubicBezTo>
                    <a:pt x="25534" y="11288"/>
                    <a:pt x="24694" y="8042"/>
                    <a:pt x="22901" y="5461"/>
                  </a:cubicBezTo>
                  <a:cubicBezTo>
                    <a:pt x="21047" y="2790"/>
                    <a:pt x="18177" y="827"/>
                    <a:pt x="14726" y="205"/>
                  </a:cubicBezTo>
                  <a:cubicBezTo>
                    <a:pt x="13964" y="67"/>
                    <a:pt x="13205" y="1"/>
                    <a:pt x="12456" y="1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1"/>
            <p:cNvSpPr/>
            <p:nvPr/>
          </p:nvSpPr>
          <p:spPr>
            <a:xfrm>
              <a:off x="6487875" y="2662925"/>
              <a:ext cx="290925" cy="574125"/>
            </a:xfrm>
            <a:custGeom>
              <a:avLst/>
              <a:gdLst/>
              <a:ahLst/>
              <a:cxnLst/>
              <a:rect l="l" t="t" r="r" b="b"/>
              <a:pathLst>
                <a:path w="11637" h="22965" extrusionOk="0">
                  <a:moveTo>
                    <a:pt x="4908" y="0"/>
                  </a:moveTo>
                  <a:cubicBezTo>
                    <a:pt x="4510" y="0"/>
                    <a:pt x="4104" y="40"/>
                    <a:pt x="3694" y="122"/>
                  </a:cubicBezTo>
                  <a:cubicBezTo>
                    <a:pt x="3056" y="249"/>
                    <a:pt x="2561" y="753"/>
                    <a:pt x="2445" y="1392"/>
                  </a:cubicBezTo>
                  <a:lnTo>
                    <a:pt x="2252" y="2468"/>
                  </a:lnTo>
                  <a:lnTo>
                    <a:pt x="2180" y="2859"/>
                  </a:lnTo>
                  <a:lnTo>
                    <a:pt x="999" y="9411"/>
                  </a:lnTo>
                  <a:cubicBezTo>
                    <a:pt x="1" y="14942"/>
                    <a:pt x="2788" y="20278"/>
                    <a:pt x="7515" y="22762"/>
                  </a:cubicBezTo>
                  <a:cubicBezTo>
                    <a:pt x="7781" y="22901"/>
                    <a:pt x="8058" y="22965"/>
                    <a:pt x="8326" y="22965"/>
                  </a:cubicBezTo>
                  <a:cubicBezTo>
                    <a:pt x="8412" y="22965"/>
                    <a:pt x="8498" y="22958"/>
                    <a:pt x="8582" y="22945"/>
                  </a:cubicBezTo>
                  <a:cubicBezTo>
                    <a:pt x="9466" y="22810"/>
                    <a:pt x="10195" y="21992"/>
                    <a:pt x="10071" y="20982"/>
                  </a:cubicBezTo>
                  <a:cubicBezTo>
                    <a:pt x="10068" y="20972"/>
                    <a:pt x="10068" y="20961"/>
                    <a:pt x="10066" y="20950"/>
                  </a:cubicBezTo>
                  <a:cubicBezTo>
                    <a:pt x="9480" y="16234"/>
                    <a:pt x="10177" y="10996"/>
                    <a:pt x="10898" y="7312"/>
                  </a:cubicBezTo>
                  <a:cubicBezTo>
                    <a:pt x="11637" y="3539"/>
                    <a:pt x="8778" y="156"/>
                    <a:pt x="5160" y="6"/>
                  </a:cubicBezTo>
                  <a:cubicBezTo>
                    <a:pt x="5077" y="2"/>
                    <a:pt x="4993" y="0"/>
                    <a:pt x="4908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1"/>
            <p:cNvSpPr/>
            <p:nvPr/>
          </p:nvSpPr>
          <p:spPr>
            <a:xfrm>
              <a:off x="6616850" y="2662925"/>
              <a:ext cx="175175" cy="574125"/>
            </a:xfrm>
            <a:custGeom>
              <a:avLst/>
              <a:gdLst/>
              <a:ahLst/>
              <a:cxnLst/>
              <a:rect l="l" t="t" r="r" b="b"/>
              <a:pathLst>
                <a:path w="7007" h="22965" extrusionOk="0">
                  <a:moveTo>
                    <a:pt x="261" y="0"/>
                  </a:moveTo>
                  <a:cubicBezTo>
                    <a:pt x="175" y="0"/>
                    <a:pt x="89" y="2"/>
                    <a:pt x="1" y="6"/>
                  </a:cubicBezTo>
                  <a:cubicBezTo>
                    <a:pt x="3619" y="156"/>
                    <a:pt x="6478" y="3539"/>
                    <a:pt x="5739" y="7312"/>
                  </a:cubicBezTo>
                  <a:cubicBezTo>
                    <a:pt x="5018" y="10997"/>
                    <a:pt x="4321" y="16234"/>
                    <a:pt x="4907" y="20949"/>
                  </a:cubicBezTo>
                  <a:cubicBezTo>
                    <a:pt x="4909" y="20961"/>
                    <a:pt x="4910" y="20972"/>
                    <a:pt x="4912" y="20982"/>
                  </a:cubicBezTo>
                  <a:cubicBezTo>
                    <a:pt x="5036" y="21992"/>
                    <a:pt x="4307" y="22810"/>
                    <a:pt x="3423" y="22945"/>
                  </a:cubicBezTo>
                  <a:cubicBezTo>
                    <a:pt x="3508" y="22958"/>
                    <a:pt x="3594" y="22965"/>
                    <a:pt x="3678" y="22965"/>
                  </a:cubicBezTo>
                  <a:cubicBezTo>
                    <a:pt x="4673" y="22965"/>
                    <a:pt x="5560" y="22089"/>
                    <a:pt x="5422" y="20982"/>
                  </a:cubicBezTo>
                  <a:cubicBezTo>
                    <a:pt x="5420" y="20972"/>
                    <a:pt x="5419" y="20961"/>
                    <a:pt x="5417" y="20949"/>
                  </a:cubicBezTo>
                  <a:cubicBezTo>
                    <a:pt x="4833" y="16234"/>
                    <a:pt x="5528" y="10997"/>
                    <a:pt x="6251" y="7312"/>
                  </a:cubicBezTo>
                  <a:cubicBezTo>
                    <a:pt x="7006" y="3451"/>
                    <a:pt x="3998" y="0"/>
                    <a:pt x="261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1"/>
            <p:cNvSpPr/>
            <p:nvPr/>
          </p:nvSpPr>
          <p:spPr>
            <a:xfrm>
              <a:off x="6663675" y="2345200"/>
              <a:ext cx="382100" cy="240775"/>
            </a:xfrm>
            <a:custGeom>
              <a:avLst/>
              <a:gdLst/>
              <a:ahLst/>
              <a:cxnLst/>
              <a:rect l="l" t="t" r="r" b="b"/>
              <a:pathLst>
                <a:path w="15284" h="9631" extrusionOk="0">
                  <a:moveTo>
                    <a:pt x="2935" y="0"/>
                  </a:moveTo>
                  <a:cubicBezTo>
                    <a:pt x="2124" y="0"/>
                    <a:pt x="1376" y="529"/>
                    <a:pt x="1135" y="1346"/>
                  </a:cubicBezTo>
                  <a:lnTo>
                    <a:pt x="295" y="4179"/>
                  </a:lnTo>
                  <a:cubicBezTo>
                    <a:pt x="0" y="5174"/>
                    <a:pt x="568" y="6220"/>
                    <a:pt x="1563" y="6516"/>
                  </a:cubicBezTo>
                  <a:lnTo>
                    <a:pt x="11812" y="9553"/>
                  </a:lnTo>
                  <a:cubicBezTo>
                    <a:pt x="11989" y="9605"/>
                    <a:pt x="12169" y="9630"/>
                    <a:pt x="12345" y="9630"/>
                  </a:cubicBezTo>
                  <a:cubicBezTo>
                    <a:pt x="13157" y="9630"/>
                    <a:pt x="13906" y="9101"/>
                    <a:pt x="14149" y="8283"/>
                  </a:cubicBezTo>
                  <a:lnTo>
                    <a:pt x="14988" y="5451"/>
                  </a:lnTo>
                  <a:cubicBezTo>
                    <a:pt x="15283" y="4456"/>
                    <a:pt x="14715" y="3409"/>
                    <a:pt x="13719" y="3115"/>
                  </a:cubicBezTo>
                  <a:lnTo>
                    <a:pt x="3470" y="78"/>
                  </a:lnTo>
                  <a:cubicBezTo>
                    <a:pt x="3292" y="25"/>
                    <a:pt x="3112" y="0"/>
                    <a:pt x="2935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1"/>
            <p:cNvSpPr/>
            <p:nvPr/>
          </p:nvSpPr>
          <p:spPr>
            <a:xfrm>
              <a:off x="6606775" y="2328350"/>
              <a:ext cx="382125" cy="240750"/>
            </a:xfrm>
            <a:custGeom>
              <a:avLst/>
              <a:gdLst/>
              <a:ahLst/>
              <a:cxnLst/>
              <a:rect l="l" t="t" r="r" b="b"/>
              <a:pathLst>
                <a:path w="15285" h="9630" extrusionOk="0">
                  <a:moveTo>
                    <a:pt x="2936" y="0"/>
                  </a:moveTo>
                  <a:cubicBezTo>
                    <a:pt x="2125" y="0"/>
                    <a:pt x="1377" y="529"/>
                    <a:pt x="1135" y="1346"/>
                  </a:cubicBezTo>
                  <a:lnTo>
                    <a:pt x="295" y="4179"/>
                  </a:lnTo>
                  <a:cubicBezTo>
                    <a:pt x="1" y="5174"/>
                    <a:pt x="569" y="6220"/>
                    <a:pt x="1564" y="6516"/>
                  </a:cubicBezTo>
                  <a:lnTo>
                    <a:pt x="11813" y="9551"/>
                  </a:lnTo>
                  <a:cubicBezTo>
                    <a:pt x="11991" y="9604"/>
                    <a:pt x="12171" y="9629"/>
                    <a:pt x="12348" y="9629"/>
                  </a:cubicBezTo>
                  <a:cubicBezTo>
                    <a:pt x="13159" y="9629"/>
                    <a:pt x="13907" y="9100"/>
                    <a:pt x="14150" y="8283"/>
                  </a:cubicBezTo>
                  <a:lnTo>
                    <a:pt x="14989" y="5451"/>
                  </a:lnTo>
                  <a:cubicBezTo>
                    <a:pt x="15284" y="4456"/>
                    <a:pt x="14716" y="3409"/>
                    <a:pt x="13721" y="3114"/>
                  </a:cubicBezTo>
                  <a:lnTo>
                    <a:pt x="3471" y="78"/>
                  </a:lnTo>
                  <a:cubicBezTo>
                    <a:pt x="3293" y="25"/>
                    <a:pt x="3113" y="0"/>
                    <a:pt x="2936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1"/>
            <p:cNvSpPr/>
            <p:nvPr/>
          </p:nvSpPr>
          <p:spPr>
            <a:xfrm>
              <a:off x="6617200" y="2337675"/>
              <a:ext cx="361250" cy="222100"/>
            </a:xfrm>
            <a:custGeom>
              <a:avLst/>
              <a:gdLst/>
              <a:ahLst/>
              <a:cxnLst/>
              <a:rect l="l" t="t" r="r" b="b"/>
              <a:pathLst>
                <a:path w="14450" h="8884" extrusionOk="0">
                  <a:moveTo>
                    <a:pt x="2518" y="0"/>
                  </a:moveTo>
                  <a:cubicBezTo>
                    <a:pt x="2508" y="0"/>
                    <a:pt x="2498" y="0"/>
                    <a:pt x="2488" y="1"/>
                  </a:cubicBezTo>
                  <a:cubicBezTo>
                    <a:pt x="1830" y="14"/>
                    <a:pt x="1262" y="447"/>
                    <a:pt x="1076" y="1079"/>
                  </a:cubicBezTo>
                  <a:lnTo>
                    <a:pt x="237" y="3912"/>
                  </a:lnTo>
                  <a:cubicBezTo>
                    <a:pt x="0" y="4708"/>
                    <a:pt x="456" y="5547"/>
                    <a:pt x="1253" y="5784"/>
                  </a:cubicBezTo>
                  <a:lnTo>
                    <a:pt x="11502" y="8821"/>
                  </a:lnTo>
                  <a:cubicBezTo>
                    <a:pt x="11643" y="8863"/>
                    <a:pt x="11787" y="8883"/>
                    <a:pt x="11931" y="8883"/>
                  </a:cubicBezTo>
                  <a:cubicBezTo>
                    <a:pt x="11942" y="8883"/>
                    <a:pt x="11952" y="8883"/>
                    <a:pt x="11962" y="8883"/>
                  </a:cubicBezTo>
                  <a:cubicBezTo>
                    <a:pt x="12620" y="8869"/>
                    <a:pt x="13188" y="8436"/>
                    <a:pt x="13374" y="7804"/>
                  </a:cubicBezTo>
                  <a:lnTo>
                    <a:pt x="14213" y="4972"/>
                  </a:lnTo>
                  <a:cubicBezTo>
                    <a:pt x="14449" y="4175"/>
                    <a:pt x="13993" y="3336"/>
                    <a:pt x="13197" y="3100"/>
                  </a:cubicBezTo>
                  <a:lnTo>
                    <a:pt x="2948" y="63"/>
                  </a:lnTo>
                  <a:cubicBezTo>
                    <a:pt x="2808" y="20"/>
                    <a:pt x="2663" y="0"/>
                    <a:pt x="2518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1"/>
            <p:cNvSpPr/>
            <p:nvPr/>
          </p:nvSpPr>
          <p:spPr>
            <a:xfrm>
              <a:off x="6648825" y="2370300"/>
              <a:ext cx="58900" cy="92675"/>
            </a:xfrm>
            <a:custGeom>
              <a:avLst/>
              <a:gdLst/>
              <a:ahLst/>
              <a:cxnLst/>
              <a:rect l="l" t="t" r="r" b="b"/>
              <a:pathLst>
                <a:path w="2356" h="3707" extrusionOk="0">
                  <a:moveTo>
                    <a:pt x="1501" y="0"/>
                  </a:moveTo>
                  <a:cubicBezTo>
                    <a:pt x="1169" y="0"/>
                    <a:pt x="864" y="216"/>
                    <a:pt x="765" y="548"/>
                  </a:cubicBezTo>
                  <a:lnTo>
                    <a:pt x="121" y="2723"/>
                  </a:lnTo>
                  <a:cubicBezTo>
                    <a:pt x="0" y="3129"/>
                    <a:pt x="232" y="3555"/>
                    <a:pt x="638" y="3674"/>
                  </a:cubicBezTo>
                  <a:cubicBezTo>
                    <a:pt x="711" y="3696"/>
                    <a:pt x="785" y="3707"/>
                    <a:pt x="857" y="3707"/>
                  </a:cubicBezTo>
                  <a:cubicBezTo>
                    <a:pt x="1188" y="3707"/>
                    <a:pt x="1493" y="3491"/>
                    <a:pt x="1591" y="3158"/>
                  </a:cubicBezTo>
                  <a:lnTo>
                    <a:pt x="2234" y="984"/>
                  </a:lnTo>
                  <a:cubicBezTo>
                    <a:pt x="2356" y="578"/>
                    <a:pt x="2124" y="151"/>
                    <a:pt x="1718" y="32"/>
                  </a:cubicBezTo>
                  <a:cubicBezTo>
                    <a:pt x="1646" y="10"/>
                    <a:pt x="1572" y="0"/>
                    <a:pt x="1501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1"/>
            <p:cNvSpPr/>
            <p:nvPr/>
          </p:nvSpPr>
          <p:spPr>
            <a:xfrm>
              <a:off x="6796425" y="2413275"/>
              <a:ext cx="58875" cy="92700"/>
            </a:xfrm>
            <a:custGeom>
              <a:avLst/>
              <a:gdLst/>
              <a:ahLst/>
              <a:cxnLst/>
              <a:rect l="l" t="t" r="r" b="b"/>
              <a:pathLst>
                <a:path w="2355" h="3708" extrusionOk="0">
                  <a:moveTo>
                    <a:pt x="1500" y="0"/>
                  </a:moveTo>
                  <a:cubicBezTo>
                    <a:pt x="1169" y="0"/>
                    <a:pt x="864" y="216"/>
                    <a:pt x="764" y="550"/>
                  </a:cubicBezTo>
                  <a:lnTo>
                    <a:pt x="120" y="2723"/>
                  </a:lnTo>
                  <a:cubicBezTo>
                    <a:pt x="1" y="3129"/>
                    <a:pt x="232" y="3555"/>
                    <a:pt x="638" y="3676"/>
                  </a:cubicBezTo>
                  <a:cubicBezTo>
                    <a:pt x="711" y="3697"/>
                    <a:pt x="784" y="3708"/>
                    <a:pt x="855" y="3708"/>
                  </a:cubicBezTo>
                  <a:cubicBezTo>
                    <a:pt x="1186" y="3708"/>
                    <a:pt x="1491" y="3492"/>
                    <a:pt x="1590" y="3158"/>
                  </a:cubicBezTo>
                  <a:lnTo>
                    <a:pt x="2235" y="985"/>
                  </a:lnTo>
                  <a:cubicBezTo>
                    <a:pt x="2354" y="579"/>
                    <a:pt x="2123" y="153"/>
                    <a:pt x="1717" y="32"/>
                  </a:cubicBezTo>
                  <a:cubicBezTo>
                    <a:pt x="1644" y="10"/>
                    <a:pt x="1571" y="0"/>
                    <a:pt x="1500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1"/>
            <p:cNvSpPr/>
            <p:nvPr/>
          </p:nvSpPr>
          <p:spPr>
            <a:xfrm>
              <a:off x="6831125" y="2259625"/>
              <a:ext cx="202075" cy="116650"/>
            </a:xfrm>
            <a:custGeom>
              <a:avLst/>
              <a:gdLst/>
              <a:ahLst/>
              <a:cxnLst/>
              <a:rect l="l" t="t" r="r" b="b"/>
              <a:pathLst>
                <a:path w="8083" h="4666" extrusionOk="0">
                  <a:moveTo>
                    <a:pt x="3015" y="1"/>
                  </a:moveTo>
                  <a:cubicBezTo>
                    <a:pt x="1613" y="1"/>
                    <a:pt x="515" y="497"/>
                    <a:pt x="298" y="1343"/>
                  </a:cubicBezTo>
                  <a:cubicBezTo>
                    <a:pt x="0" y="2508"/>
                    <a:pt x="1491" y="3897"/>
                    <a:pt x="3626" y="4443"/>
                  </a:cubicBezTo>
                  <a:cubicBezTo>
                    <a:pt x="4213" y="4594"/>
                    <a:pt x="4788" y="4665"/>
                    <a:pt x="5319" y="4665"/>
                  </a:cubicBezTo>
                  <a:cubicBezTo>
                    <a:pt x="6332" y="4665"/>
                    <a:pt x="7186" y="4406"/>
                    <a:pt x="7665" y="3944"/>
                  </a:cubicBezTo>
                  <a:cubicBezTo>
                    <a:pt x="7848" y="3765"/>
                    <a:pt x="7975" y="3557"/>
                    <a:pt x="8036" y="3323"/>
                  </a:cubicBezTo>
                  <a:cubicBezTo>
                    <a:pt x="8072" y="3182"/>
                    <a:pt x="8083" y="3036"/>
                    <a:pt x="8067" y="2891"/>
                  </a:cubicBezTo>
                  <a:cubicBezTo>
                    <a:pt x="7963" y="1834"/>
                    <a:pt x="6585" y="704"/>
                    <a:pt x="4708" y="222"/>
                  </a:cubicBezTo>
                  <a:cubicBezTo>
                    <a:pt x="4121" y="72"/>
                    <a:pt x="3546" y="1"/>
                    <a:pt x="3015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1"/>
            <p:cNvSpPr/>
            <p:nvPr/>
          </p:nvSpPr>
          <p:spPr>
            <a:xfrm>
              <a:off x="7014775" y="2331875"/>
              <a:ext cx="18400" cy="26350"/>
            </a:xfrm>
            <a:custGeom>
              <a:avLst/>
              <a:gdLst/>
              <a:ahLst/>
              <a:cxnLst/>
              <a:rect l="l" t="t" r="r" b="b"/>
              <a:pathLst>
                <a:path w="736" h="1054" extrusionOk="0">
                  <a:moveTo>
                    <a:pt x="721" y="1"/>
                  </a:moveTo>
                  <a:cubicBezTo>
                    <a:pt x="399" y="4"/>
                    <a:pt x="126" y="170"/>
                    <a:pt x="58" y="433"/>
                  </a:cubicBezTo>
                  <a:cubicBezTo>
                    <a:pt x="0" y="655"/>
                    <a:pt x="109" y="891"/>
                    <a:pt x="319" y="1054"/>
                  </a:cubicBezTo>
                  <a:cubicBezTo>
                    <a:pt x="502" y="875"/>
                    <a:pt x="629" y="667"/>
                    <a:pt x="690" y="433"/>
                  </a:cubicBezTo>
                  <a:cubicBezTo>
                    <a:pt x="726" y="292"/>
                    <a:pt x="735" y="146"/>
                    <a:pt x="721" y="1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1"/>
            <p:cNvSpPr/>
            <p:nvPr/>
          </p:nvSpPr>
          <p:spPr>
            <a:xfrm>
              <a:off x="6968050" y="2474475"/>
              <a:ext cx="50825" cy="77725"/>
            </a:xfrm>
            <a:custGeom>
              <a:avLst/>
              <a:gdLst/>
              <a:ahLst/>
              <a:cxnLst/>
              <a:rect l="l" t="t" r="r" b="b"/>
              <a:pathLst>
                <a:path w="2033" h="3109" extrusionOk="0">
                  <a:moveTo>
                    <a:pt x="1011" y="0"/>
                  </a:moveTo>
                  <a:cubicBezTo>
                    <a:pt x="865" y="0"/>
                    <a:pt x="730" y="96"/>
                    <a:pt x="686" y="244"/>
                  </a:cubicBezTo>
                  <a:lnTo>
                    <a:pt x="53" y="2382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1277" y="3100"/>
                  </a:lnTo>
                  <a:cubicBezTo>
                    <a:pt x="1297" y="3106"/>
                    <a:pt x="1312" y="3109"/>
                    <a:pt x="1324" y="3109"/>
                  </a:cubicBezTo>
                  <a:cubicBezTo>
                    <a:pt x="1424" y="3109"/>
                    <a:pt x="1298" y="2926"/>
                    <a:pt x="1345" y="2766"/>
                  </a:cubicBezTo>
                  <a:lnTo>
                    <a:pt x="1978" y="627"/>
                  </a:lnTo>
                  <a:cubicBezTo>
                    <a:pt x="2033" y="447"/>
                    <a:pt x="1930" y="257"/>
                    <a:pt x="1750" y="204"/>
                  </a:cubicBezTo>
                  <a:lnTo>
                    <a:pt x="1109" y="15"/>
                  </a:lnTo>
                  <a:cubicBezTo>
                    <a:pt x="1076" y="5"/>
                    <a:pt x="1043" y="0"/>
                    <a:pt x="1011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1"/>
            <p:cNvSpPr/>
            <p:nvPr/>
          </p:nvSpPr>
          <p:spPr>
            <a:xfrm>
              <a:off x="6981225" y="2478250"/>
              <a:ext cx="45925" cy="73900"/>
            </a:xfrm>
            <a:custGeom>
              <a:avLst/>
              <a:gdLst/>
              <a:ahLst/>
              <a:cxnLst/>
              <a:rect l="l" t="t" r="r" b="b"/>
              <a:pathLst>
                <a:path w="1837" h="2956" extrusionOk="0">
                  <a:moveTo>
                    <a:pt x="1013" y="1"/>
                  </a:moveTo>
                  <a:cubicBezTo>
                    <a:pt x="866" y="1"/>
                    <a:pt x="731" y="97"/>
                    <a:pt x="688" y="244"/>
                  </a:cubicBezTo>
                  <a:lnTo>
                    <a:pt x="53" y="2383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726" y="2942"/>
                  </a:lnTo>
                  <a:cubicBezTo>
                    <a:pt x="758" y="2951"/>
                    <a:pt x="790" y="2956"/>
                    <a:pt x="822" y="2956"/>
                  </a:cubicBezTo>
                  <a:cubicBezTo>
                    <a:pt x="969" y="2956"/>
                    <a:pt x="1105" y="2860"/>
                    <a:pt x="1150" y="2712"/>
                  </a:cubicBezTo>
                  <a:lnTo>
                    <a:pt x="1783" y="574"/>
                  </a:lnTo>
                  <a:cubicBezTo>
                    <a:pt x="1836" y="394"/>
                    <a:pt x="1733" y="205"/>
                    <a:pt x="1553" y="150"/>
                  </a:cubicBezTo>
                  <a:lnTo>
                    <a:pt x="1111" y="15"/>
                  </a:lnTo>
                  <a:cubicBezTo>
                    <a:pt x="1078" y="5"/>
                    <a:pt x="1045" y="1"/>
                    <a:pt x="1013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1"/>
            <p:cNvSpPr/>
            <p:nvPr/>
          </p:nvSpPr>
          <p:spPr>
            <a:xfrm>
              <a:off x="7000600" y="2281000"/>
              <a:ext cx="81250" cy="232325"/>
            </a:xfrm>
            <a:custGeom>
              <a:avLst/>
              <a:gdLst/>
              <a:ahLst/>
              <a:cxnLst/>
              <a:rect l="l" t="t" r="r" b="b"/>
              <a:pathLst>
                <a:path w="3250" h="9293" extrusionOk="0">
                  <a:moveTo>
                    <a:pt x="2928" y="0"/>
                  </a:moveTo>
                  <a:cubicBezTo>
                    <a:pt x="2804" y="0"/>
                    <a:pt x="2690" y="81"/>
                    <a:pt x="2653" y="206"/>
                  </a:cubicBezTo>
                  <a:lnTo>
                    <a:pt x="45" y="8923"/>
                  </a:lnTo>
                  <a:cubicBezTo>
                    <a:pt x="1" y="9076"/>
                    <a:pt x="87" y="9237"/>
                    <a:pt x="240" y="9281"/>
                  </a:cubicBezTo>
                  <a:cubicBezTo>
                    <a:pt x="268" y="9289"/>
                    <a:pt x="295" y="9293"/>
                    <a:pt x="322" y="9293"/>
                  </a:cubicBezTo>
                  <a:cubicBezTo>
                    <a:pt x="446" y="9293"/>
                    <a:pt x="560" y="9212"/>
                    <a:pt x="598" y="9087"/>
                  </a:cubicBezTo>
                  <a:lnTo>
                    <a:pt x="3205" y="370"/>
                  </a:lnTo>
                  <a:cubicBezTo>
                    <a:pt x="3250" y="217"/>
                    <a:pt x="3164" y="58"/>
                    <a:pt x="3011" y="12"/>
                  </a:cubicBezTo>
                  <a:cubicBezTo>
                    <a:pt x="2983" y="4"/>
                    <a:pt x="2955" y="0"/>
                    <a:pt x="2928" y="0"/>
                  </a:cubicBezTo>
                  <a:close/>
                </a:path>
              </a:pathLst>
            </a:custGeom>
            <a:solidFill>
              <a:srgbClr val="F2F5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1"/>
            <p:cNvSpPr/>
            <p:nvPr/>
          </p:nvSpPr>
          <p:spPr>
            <a:xfrm>
              <a:off x="6684150" y="3257875"/>
              <a:ext cx="302125" cy="78425"/>
            </a:xfrm>
            <a:custGeom>
              <a:avLst/>
              <a:gdLst/>
              <a:ahLst/>
              <a:cxnLst/>
              <a:rect l="l" t="t" r="r" b="b"/>
              <a:pathLst>
                <a:path w="12085" h="3137" extrusionOk="0">
                  <a:moveTo>
                    <a:pt x="9125" y="0"/>
                  </a:moveTo>
                  <a:cubicBezTo>
                    <a:pt x="9028" y="26"/>
                    <a:pt x="8931" y="53"/>
                    <a:pt x="8833" y="76"/>
                  </a:cubicBezTo>
                  <a:cubicBezTo>
                    <a:pt x="8971" y="736"/>
                    <a:pt x="9084" y="1544"/>
                    <a:pt x="9101" y="2454"/>
                  </a:cubicBezTo>
                  <a:cubicBezTo>
                    <a:pt x="7409" y="2738"/>
                    <a:pt x="5925" y="2839"/>
                    <a:pt x="4667" y="2839"/>
                  </a:cubicBezTo>
                  <a:cubicBezTo>
                    <a:pt x="2285" y="2839"/>
                    <a:pt x="710" y="2475"/>
                    <a:pt x="67" y="2292"/>
                  </a:cubicBezTo>
                  <a:cubicBezTo>
                    <a:pt x="43" y="2387"/>
                    <a:pt x="22" y="2484"/>
                    <a:pt x="0" y="2583"/>
                  </a:cubicBezTo>
                  <a:cubicBezTo>
                    <a:pt x="679" y="2775"/>
                    <a:pt x="2276" y="3137"/>
                    <a:pt x="4669" y="3137"/>
                  </a:cubicBezTo>
                  <a:cubicBezTo>
                    <a:pt x="5975" y="3137"/>
                    <a:pt x="7518" y="3029"/>
                    <a:pt x="9278" y="2725"/>
                  </a:cubicBezTo>
                  <a:lnTo>
                    <a:pt x="9404" y="2704"/>
                  </a:lnTo>
                  <a:lnTo>
                    <a:pt x="9402" y="2577"/>
                  </a:lnTo>
                  <a:cubicBezTo>
                    <a:pt x="9398" y="2054"/>
                    <a:pt x="9361" y="1565"/>
                    <a:pt x="9307" y="1113"/>
                  </a:cubicBezTo>
                  <a:cubicBezTo>
                    <a:pt x="9749" y="1101"/>
                    <a:pt x="10950" y="1006"/>
                    <a:pt x="12085" y="361"/>
                  </a:cubicBezTo>
                  <a:cubicBezTo>
                    <a:pt x="12044" y="268"/>
                    <a:pt x="12003" y="176"/>
                    <a:pt x="11962" y="86"/>
                  </a:cubicBezTo>
                  <a:cubicBezTo>
                    <a:pt x="10858" y="723"/>
                    <a:pt x="9654" y="806"/>
                    <a:pt x="9267" y="815"/>
                  </a:cubicBezTo>
                  <a:cubicBezTo>
                    <a:pt x="9227" y="523"/>
                    <a:pt x="9177" y="250"/>
                    <a:pt x="9125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1"/>
            <p:cNvSpPr/>
            <p:nvPr/>
          </p:nvSpPr>
          <p:spPr>
            <a:xfrm>
              <a:off x="6679525" y="3352075"/>
              <a:ext cx="329550" cy="31750"/>
            </a:xfrm>
            <a:custGeom>
              <a:avLst/>
              <a:gdLst/>
              <a:ahLst/>
              <a:cxnLst/>
              <a:rect l="l" t="t" r="r" b="b"/>
              <a:pathLst>
                <a:path w="13182" h="1270" extrusionOk="0">
                  <a:moveTo>
                    <a:pt x="19" y="1"/>
                  </a:moveTo>
                  <a:cubicBezTo>
                    <a:pt x="7" y="169"/>
                    <a:pt x="1" y="338"/>
                    <a:pt x="1" y="510"/>
                  </a:cubicBezTo>
                  <a:cubicBezTo>
                    <a:pt x="1" y="929"/>
                    <a:pt x="2951" y="1270"/>
                    <a:pt x="6591" y="1270"/>
                  </a:cubicBezTo>
                  <a:cubicBezTo>
                    <a:pt x="10231" y="1270"/>
                    <a:pt x="13182" y="929"/>
                    <a:pt x="13182" y="510"/>
                  </a:cubicBezTo>
                  <a:cubicBezTo>
                    <a:pt x="13182" y="338"/>
                    <a:pt x="13176" y="169"/>
                    <a:pt x="13164" y="1"/>
                  </a:cubicBezTo>
                  <a:cubicBezTo>
                    <a:pt x="12918" y="394"/>
                    <a:pt x="10070" y="705"/>
                    <a:pt x="6591" y="705"/>
                  </a:cubicBezTo>
                  <a:cubicBezTo>
                    <a:pt x="3113" y="705"/>
                    <a:pt x="264" y="394"/>
                    <a:pt x="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1"/>
            <p:cNvSpPr/>
            <p:nvPr/>
          </p:nvSpPr>
          <p:spPr>
            <a:xfrm>
              <a:off x="6679975" y="3199775"/>
              <a:ext cx="328650" cy="169925"/>
            </a:xfrm>
            <a:custGeom>
              <a:avLst/>
              <a:gdLst/>
              <a:ahLst/>
              <a:cxnLst/>
              <a:rect l="l" t="t" r="r" b="b"/>
              <a:pathLst>
                <a:path w="13146" h="6797" extrusionOk="0">
                  <a:moveTo>
                    <a:pt x="2443" y="0"/>
                  </a:moveTo>
                  <a:cubicBezTo>
                    <a:pt x="2443" y="0"/>
                    <a:pt x="858" y="2032"/>
                    <a:pt x="233" y="4614"/>
                  </a:cubicBezTo>
                  <a:cubicBezTo>
                    <a:pt x="210" y="4711"/>
                    <a:pt x="187" y="4808"/>
                    <a:pt x="167" y="4907"/>
                  </a:cubicBezTo>
                  <a:cubicBezTo>
                    <a:pt x="86" y="5293"/>
                    <a:pt x="28" y="5690"/>
                    <a:pt x="1" y="6093"/>
                  </a:cubicBezTo>
                  <a:cubicBezTo>
                    <a:pt x="246" y="6486"/>
                    <a:pt x="3095" y="6797"/>
                    <a:pt x="6573" y="6797"/>
                  </a:cubicBezTo>
                  <a:cubicBezTo>
                    <a:pt x="10051" y="6797"/>
                    <a:pt x="12900" y="6486"/>
                    <a:pt x="13146" y="6093"/>
                  </a:cubicBezTo>
                  <a:cubicBezTo>
                    <a:pt x="13062" y="4854"/>
                    <a:pt x="12685" y="3672"/>
                    <a:pt x="12252" y="2685"/>
                  </a:cubicBezTo>
                  <a:cubicBezTo>
                    <a:pt x="12211" y="2592"/>
                    <a:pt x="12170" y="2500"/>
                    <a:pt x="12128" y="2410"/>
                  </a:cubicBezTo>
                  <a:cubicBezTo>
                    <a:pt x="11457" y="965"/>
                    <a:pt x="10704" y="0"/>
                    <a:pt x="107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1"/>
            <p:cNvSpPr/>
            <p:nvPr/>
          </p:nvSpPr>
          <p:spPr>
            <a:xfrm>
              <a:off x="6483100" y="2567000"/>
              <a:ext cx="714325" cy="702200"/>
            </a:xfrm>
            <a:custGeom>
              <a:avLst/>
              <a:gdLst/>
              <a:ahLst/>
              <a:cxnLst/>
              <a:rect l="l" t="t" r="r" b="b"/>
              <a:pathLst>
                <a:path w="28573" h="28088" extrusionOk="0">
                  <a:moveTo>
                    <a:pt x="3582" y="1"/>
                  </a:moveTo>
                  <a:lnTo>
                    <a:pt x="2817" y="4237"/>
                  </a:lnTo>
                  <a:lnTo>
                    <a:pt x="1190" y="13248"/>
                  </a:lnTo>
                  <a:cubicBezTo>
                    <a:pt x="1" y="19834"/>
                    <a:pt x="4181" y="26148"/>
                    <a:pt x="10616" y="27691"/>
                  </a:cubicBezTo>
                  <a:cubicBezTo>
                    <a:pt x="10825" y="27741"/>
                    <a:pt x="11036" y="27785"/>
                    <a:pt x="11248" y="27826"/>
                  </a:cubicBezTo>
                  <a:cubicBezTo>
                    <a:pt x="11317" y="27838"/>
                    <a:pt x="11385" y="27850"/>
                    <a:pt x="11455" y="27862"/>
                  </a:cubicBezTo>
                  <a:cubicBezTo>
                    <a:pt x="11525" y="27874"/>
                    <a:pt x="11593" y="27888"/>
                    <a:pt x="11663" y="27900"/>
                  </a:cubicBezTo>
                  <a:cubicBezTo>
                    <a:pt x="12391" y="28026"/>
                    <a:pt x="13115" y="28088"/>
                    <a:pt x="13830" y="28088"/>
                  </a:cubicBezTo>
                  <a:cubicBezTo>
                    <a:pt x="14872" y="28088"/>
                    <a:pt x="15893" y="27958"/>
                    <a:pt x="16875" y="27711"/>
                  </a:cubicBezTo>
                  <a:cubicBezTo>
                    <a:pt x="16972" y="27688"/>
                    <a:pt x="17070" y="27662"/>
                    <a:pt x="17167" y="27635"/>
                  </a:cubicBezTo>
                  <a:cubicBezTo>
                    <a:pt x="21672" y="26387"/>
                    <a:pt x="25295" y="22665"/>
                    <a:pt x="26181" y="17761"/>
                  </a:cubicBezTo>
                  <a:lnTo>
                    <a:pt x="28573" y="4513"/>
                  </a:lnTo>
                  <a:lnTo>
                    <a:pt x="35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1"/>
            <p:cNvSpPr/>
            <p:nvPr/>
          </p:nvSpPr>
          <p:spPr>
            <a:xfrm>
              <a:off x="6567225" y="2545200"/>
              <a:ext cx="635575" cy="156400"/>
            </a:xfrm>
            <a:custGeom>
              <a:avLst/>
              <a:gdLst/>
              <a:ahLst/>
              <a:cxnLst/>
              <a:rect l="l" t="t" r="r" b="b"/>
              <a:pathLst>
                <a:path w="25423" h="6256" extrusionOk="0">
                  <a:moveTo>
                    <a:pt x="3970" y="1"/>
                  </a:moveTo>
                  <a:cubicBezTo>
                    <a:pt x="1742" y="1"/>
                    <a:pt x="321" y="290"/>
                    <a:pt x="217" y="873"/>
                  </a:cubicBezTo>
                  <a:cubicBezTo>
                    <a:pt x="0" y="2069"/>
                    <a:pt x="5420" y="4049"/>
                    <a:pt x="12321" y="5294"/>
                  </a:cubicBezTo>
                  <a:cubicBezTo>
                    <a:pt x="15862" y="5934"/>
                    <a:pt x="19106" y="6256"/>
                    <a:pt x="21454" y="6256"/>
                  </a:cubicBezTo>
                  <a:cubicBezTo>
                    <a:pt x="23681" y="6256"/>
                    <a:pt x="25102" y="5966"/>
                    <a:pt x="25208" y="5383"/>
                  </a:cubicBezTo>
                  <a:lnTo>
                    <a:pt x="25208" y="5385"/>
                  </a:lnTo>
                  <a:cubicBezTo>
                    <a:pt x="25423" y="4187"/>
                    <a:pt x="20005" y="2207"/>
                    <a:pt x="13102" y="962"/>
                  </a:cubicBezTo>
                  <a:cubicBezTo>
                    <a:pt x="9561" y="322"/>
                    <a:pt x="6317" y="1"/>
                    <a:pt x="39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1"/>
            <p:cNvSpPr/>
            <p:nvPr/>
          </p:nvSpPr>
          <p:spPr>
            <a:xfrm>
              <a:off x="6581275" y="2554550"/>
              <a:ext cx="607525" cy="137700"/>
            </a:xfrm>
            <a:custGeom>
              <a:avLst/>
              <a:gdLst/>
              <a:ahLst/>
              <a:cxnLst/>
              <a:rect l="l" t="t" r="r" b="b"/>
              <a:pathLst>
                <a:path w="24301" h="5508" extrusionOk="0">
                  <a:moveTo>
                    <a:pt x="3410" y="0"/>
                  </a:moveTo>
                  <a:cubicBezTo>
                    <a:pt x="682" y="0"/>
                    <a:pt x="44" y="446"/>
                    <a:pt x="21" y="565"/>
                  </a:cubicBezTo>
                  <a:cubicBezTo>
                    <a:pt x="0" y="690"/>
                    <a:pt x="468" y="1354"/>
                    <a:pt x="3166" y="2341"/>
                  </a:cubicBezTo>
                  <a:cubicBezTo>
                    <a:pt x="5432" y="3169"/>
                    <a:pt x="8508" y="3955"/>
                    <a:pt x="11825" y="4554"/>
                  </a:cubicBezTo>
                  <a:cubicBezTo>
                    <a:pt x="15238" y="5169"/>
                    <a:pt x="18458" y="5508"/>
                    <a:pt x="20892" y="5508"/>
                  </a:cubicBezTo>
                  <a:cubicBezTo>
                    <a:pt x="23619" y="5508"/>
                    <a:pt x="24257" y="5062"/>
                    <a:pt x="24278" y="4943"/>
                  </a:cubicBezTo>
                  <a:cubicBezTo>
                    <a:pt x="24301" y="4820"/>
                    <a:pt x="23832" y="4154"/>
                    <a:pt x="21135" y="3168"/>
                  </a:cubicBezTo>
                  <a:cubicBezTo>
                    <a:pt x="18867" y="2339"/>
                    <a:pt x="15792" y="1554"/>
                    <a:pt x="12475" y="955"/>
                  </a:cubicBezTo>
                  <a:cubicBezTo>
                    <a:pt x="9064" y="340"/>
                    <a:pt x="5844" y="0"/>
                    <a:pt x="34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1"/>
            <p:cNvSpPr/>
            <p:nvPr/>
          </p:nvSpPr>
          <p:spPr>
            <a:xfrm>
              <a:off x="6576975" y="2495475"/>
              <a:ext cx="634125" cy="151975"/>
            </a:xfrm>
            <a:custGeom>
              <a:avLst/>
              <a:gdLst/>
              <a:ahLst/>
              <a:cxnLst/>
              <a:rect l="l" t="t" r="r" b="b"/>
              <a:pathLst>
                <a:path w="25365" h="6079" extrusionOk="0">
                  <a:moveTo>
                    <a:pt x="343" y="0"/>
                  </a:moveTo>
                  <a:cubicBezTo>
                    <a:pt x="336" y="46"/>
                    <a:pt x="327" y="91"/>
                    <a:pt x="319" y="137"/>
                  </a:cubicBezTo>
                  <a:lnTo>
                    <a:pt x="217" y="696"/>
                  </a:lnTo>
                  <a:cubicBezTo>
                    <a:pt x="1" y="1892"/>
                    <a:pt x="5420" y="3872"/>
                    <a:pt x="12322" y="5117"/>
                  </a:cubicBezTo>
                  <a:cubicBezTo>
                    <a:pt x="15864" y="5756"/>
                    <a:pt x="19108" y="6078"/>
                    <a:pt x="21457" y="6078"/>
                  </a:cubicBezTo>
                  <a:cubicBezTo>
                    <a:pt x="23683" y="6078"/>
                    <a:pt x="25103" y="5789"/>
                    <a:pt x="25209" y="5206"/>
                  </a:cubicBezTo>
                  <a:lnTo>
                    <a:pt x="25309" y="4648"/>
                  </a:lnTo>
                  <a:cubicBezTo>
                    <a:pt x="25330" y="4535"/>
                    <a:pt x="25348" y="4425"/>
                    <a:pt x="25365" y="4313"/>
                  </a:cubicBezTo>
                  <a:lnTo>
                    <a:pt x="25365" y="4313"/>
                  </a:lnTo>
                  <a:cubicBezTo>
                    <a:pt x="24905" y="4717"/>
                    <a:pt x="23593" y="4918"/>
                    <a:pt x="21721" y="4918"/>
                  </a:cubicBezTo>
                  <a:cubicBezTo>
                    <a:pt x="19331" y="4918"/>
                    <a:pt x="16029" y="4590"/>
                    <a:pt x="12425" y="3939"/>
                  </a:cubicBezTo>
                  <a:cubicBezTo>
                    <a:pt x="6394" y="2851"/>
                    <a:pt x="1476" y="1212"/>
                    <a:pt x="3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1"/>
            <p:cNvSpPr/>
            <p:nvPr/>
          </p:nvSpPr>
          <p:spPr>
            <a:xfrm>
              <a:off x="6585550" y="2237750"/>
              <a:ext cx="638350" cy="380675"/>
            </a:xfrm>
            <a:custGeom>
              <a:avLst/>
              <a:gdLst/>
              <a:ahLst/>
              <a:cxnLst/>
              <a:rect l="l" t="t" r="r" b="b"/>
              <a:pathLst>
                <a:path w="25534" h="15227" extrusionOk="0">
                  <a:moveTo>
                    <a:pt x="12456" y="1"/>
                  </a:moveTo>
                  <a:cubicBezTo>
                    <a:pt x="6476" y="1"/>
                    <a:pt x="1163" y="4243"/>
                    <a:pt x="0" y="10308"/>
                  </a:cubicBezTo>
                  <a:cubicBezTo>
                    <a:pt x="1133" y="11521"/>
                    <a:pt x="6051" y="13160"/>
                    <a:pt x="12082" y="14248"/>
                  </a:cubicBezTo>
                  <a:cubicBezTo>
                    <a:pt x="15686" y="14899"/>
                    <a:pt x="18988" y="15227"/>
                    <a:pt x="21378" y="15227"/>
                  </a:cubicBezTo>
                  <a:cubicBezTo>
                    <a:pt x="23250" y="15227"/>
                    <a:pt x="24562" y="15026"/>
                    <a:pt x="25022" y="14622"/>
                  </a:cubicBezTo>
                  <a:cubicBezTo>
                    <a:pt x="25534" y="11288"/>
                    <a:pt x="24694" y="8042"/>
                    <a:pt x="22901" y="5461"/>
                  </a:cubicBezTo>
                  <a:cubicBezTo>
                    <a:pt x="21047" y="2790"/>
                    <a:pt x="18177" y="827"/>
                    <a:pt x="14726" y="205"/>
                  </a:cubicBezTo>
                  <a:cubicBezTo>
                    <a:pt x="13964" y="67"/>
                    <a:pt x="13205" y="1"/>
                    <a:pt x="124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1"/>
            <p:cNvSpPr/>
            <p:nvPr/>
          </p:nvSpPr>
          <p:spPr>
            <a:xfrm>
              <a:off x="6487875" y="2662925"/>
              <a:ext cx="290925" cy="574125"/>
            </a:xfrm>
            <a:custGeom>
              <a:avLst/>
              <a:gdLst/>
              <a:ahLst/>
              <a:cxnLst/>
              <a:rect l="l" t="t" r="r" b="b"/>
              <a:pathLst>
                <a:path w="11637" h="22965" extrusionOk="0">
                  <a:moveTo>
                    <a:pt x="4908" y="0"/>
                  </a:moveTo>
                  <a:cubicBezTo>
                    <a:pt x="4510" y="0"/>
                    <a:pt x="4106" y="40"/>
                    <a:pt x="3694" y="122"/>
                  </a:cubicBezTo>
                  <a:cubicBezTo>
                    <a:pt x="3056" y="249"/>
                    <a:pt x="2562" y="753"/>
                    <a:pt x="2445" y="1394"/>
                  </a:cubicBezTo>
                  <a:lnTo>
                    <a:pt x="2252" y="2468"/>
                  </a:lnTo>
                  <a:lnTo>
                    <a:pt x="2182" y="2859"/>
                  </a:lnTo>
                  <a:lnTo>
                    <a:pt x="1671" y="5682"/>
                  </a:lnTo>
                  <a:lnTo>
                    <a:pt x="1465" y="6829"/>
                  </a:lnTo>
                  <a:lnTo>
                    <a:pt x="999" y="9411"/>
                  </a:lnTo>
                  <a:cubicBezTo>
                    <a:pt x="1" y="14942"/>
                    <a:pt x="2788" y="20278"/>
                    <a:pt x="7517" y="22762"/>
                  </a:cubicBezTo>
                  <a:cubicBezTo>
                    <a:pt x="7783" y="22901"/>
                    <a:pt x="8059" y="22964"/>
                    <a:pt x="8328" y="22964"/>
                  </a:cubicBezTo>
                  <a:cubicBezTo>
                    <a:pt x="8413" y="22964"/>
                    <a:pt x="8498" y="22958"/>
                    <a:pt x="8582" y="22945"/>
                  </a:cubicBezTo>
                  <a:cubicBezTo>
                    <a:pt x="9466" y="22810"/>
                    <a:pt x="10196" y="21992"/>
                    <a:pt x="10071" y="20982"/>
                  </a:cubicBezTo>
                  <a:cubicBezTo>
                    <a:pt x="10069" y="20972"/>
                    <a:pt x="10068" y="20961"/>
                    <a:pt x="10066" y="20949"/>
                  </a:cubicBezTo>
                  <a:cubicBezTo>
                    <a:pt x="9480" y="16234"/>
                    <a:pt x="10177" y="10996"/>
                    <a:pt x="10898" y="7312"/>
                  </a:cubicBezTo>
                  <a:cubicBezTo>
                    <a:pt x="11637" y="3539"/>
                    <a:pt x="8778" y="156"/>
                    <a:pt x="5160" y="6"/>
                  </a:cubicBezTo>
                  <a:cubicBezTo>
                    <a:pt x="5077" y="2"/>
                    <a:pt x="4993" y="0"/>
                    <a:pt x="49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1"/>
            <p:cNvSpPr/>
            <p:nvPr/>
          </p:nvSpPr>
          <p:spPr>
            <a:xfrm>
              <a:off x="6616850" y="2662925"/>
              <a:ext cx="175175" cy="574125"/>
            </a:xfrm>
            <a:custGeom>
              <a:avLst/>
              <a:gdLst/>
              <a:ahLst/>
              <a:cxnLst/>
              <a:rect l="l" t="t" r="r" b="b"/>
              <a:pathLst>
                <a:path w="7007" h="22965" extrusionOk="0">
                  <a:moveTo>
                    <a:pt x="261" y="0"/>
                  </a:moveTo>
                  <a:cubicBezTo>
                    <a:pt x="175" y="0"/>
                    <a:pt x="89" y="2"/>
                    <a:pt x="1" y="6"/>
                  </a:cubicBezTo>
                  <a:cubicBezTo>
                    <a:pt x="3619" y="156"/>
                    <a:pt x="6478" y="3539"/>
                    <a:pt x="5739" y="7312"/>
                  </a:cubicBezTo>
                  <a:cubicBezTo>
                    <a:pt x="5018" y="10997"/>
                    <a:pt x="4321" y="16234"/>
                    <a:pt x="4907" y="20949"/>
                  </a:cubicBezTo>
                  <a:cubicBezTo>
                    <a:pt x="4909" y="20961"/>
                    <a:pt x="4910" y="20972"/>
                    <a:pt x="4912" y="20982"/>
                  </a:cubicBezTo>
                  <a:cubicBezTo>
                    <a:pt x="5036" y="21992"/>
                    <a:pt x="4307" y="22810"/>
                    <a:pt x="3423" y="22945"/>
                  </a:cubicBezTo>
                  <a:cubicBezTo>
                    <a:pt x="3508" y="22958"/>
                    <a:pt x="3594" y="22965"/>
                    <a:pt x="3678" y="22965"/>
                  </a:cubicBezTo>
                  <a:cubicBezTo>
                    <a:pt x="4673" y="22965"/>
                    <a:pt x="5560" y="22089"/>
                    <a:pt x="5422" y="20982"/>
                  </a:cubicBezTo>
                  <a:cubicBezTo>
                    <a:pt x="5420" y="20972"/>
                    <a:pt x="5419" y="20961"/>
                    <a:pt x="5417" y="20949"/>
                  </a:cubicBezTo>
                  <a:cubicBezTo>
                    <a:pt x="4833" y="16234"/>
                    <a:pt x="5528" y="10997"/>
                    <a:pt x="6251" y="7312"/>
                  </a:cubicBezTo>
                  <a:cubicBezTo>
                    <a:pt x="7006" y="3451"/>
                    <a:pt x="3998" y="0"/>
                    <a:pt x="2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1"/>
            <p:cNvSpPr/>
            <p:nvPr/>
          </p:nvSpPr>
          <p:spPr>
            <a:xfrm>
              <a:off x="6663675" y="2345200"/>
              <a:ext cx="382100" cy="240775"/>
            </a:xfrm>
            <a:custGeom>
              <a:avLst/>
              <a:gdLst/>
              <a:ahLst/>
              <a:cxnLst/>
              <a:rect l="l" t="t" r="r" b="b"/>
              <a:pathLst>
                <a:path w="15284" h="9631" extrusionOk="0">
                  <a:moveTo>
                    <a:pt x="2935" y="0"/>
                  </a:moveTo>
                  <a:cubicBezTo>
                    <a:pt x="2124" y="0"/>
                    <a:pt x="1376" y="529"/>
                    <a:pt x="1135" y="1346"/>
                  </a:cubicBezTo>
                  <a:lnTo>
                    <a:pt x="295" y="4179"/>
                  </a:lnTo>
                  <a:cubicBezTo>
                    <a:pt x="0" y="5174"/>
                    <a:pt x="568" y="6220"/>
                    <a:pt x="1563" y="6516"/>
                  </a:cubicBezTo>
                  <a:lnTo>
                    <a:pt x="11812" y="9553"/>
                  </a:lnTo>
                  <a:cubicBezTo>
                    <a:pt x="11989" y="9605"/>
                    <a:pt x="12169" y="9630"/>
                    <a:pt x="12345" y="9630"/>
                  </a:cubicBezTo>
                  <a:cubicBezTo>
                    <a:pt x="13157" y="9630"/>
                    <a:pt x="13906" y="9101"/>
                    <a:pt x="14149" y="8283"/>
                  </a:cubicBezTo>
                  <a:lnTo>
                    <a:pt x="14988" y="5451"/>
                  </a:lnTo>
                  <a:cubicBezTo>
                    <a:pt x="15283" y="4456"/>
                    <a:pt x="14715" y="3409"/>
                    <a:pt x="13719" y="3115"/>
                  </a:cubicBezTo>
                  <a:lnTo>
                    <a:pt x="3470" y="78"/>
                  </a:lnTo>
                  <a:cubicBezTo>
                    <a:pt x="3292" y="25"/>
                    <a:pt x="3112" y="0"/>
                    <a:pt x="29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1"/>
            <p:cNvSpPr/>
            <p:nvPr/>
          </p:nvSpPr>
          <p:spPr>
            <a:xfrm>
              <a:off x="6606775" y="2328350"/>
              <a:ext cx="382125" cy="240750"/>
            </a:xfrm>
            <a:custGeom>
              <a:avLst/>
              <a:gdLst/>
              <a:ahLst/>
              <a:cxnLst/>
              <a:rect l="l" t="t" r="r" b="b"/>
              <a:pathLst>
                <a:path w="15285" h="9630" extrusionOk="0">
                  <a:moveTo>
                    <a:pt x="2936" y="0"/>
                  </a:moveTo>
                  <a:cubicBezTo>
                    <a:pt x="2125" y="0"/>
                    <a:pt x="1377" y="529"/>
                    <a:pt x="1135" y="1346"/>
                  </a:cubicBezTo>
                  <a:lnTo>
                    <a:pt x="295" y="4179"/>
                  </a:lnTo>
                  <a:cubicBezTo>
                    <a:pt x="1" y="5174"/>
                    <a:pt x="569" y="6220"/>
                    <a:pt x="1564" y="6516"/>
                  </a:cubicBezTo>
                  <a:lnTo>
                    <a:pt x="11813" y="9551"/>
                  </a:lnTo>
                  <a:cubicBezTo>
                    <a:pt x="11991" y="9604"/>
                    <a:pt x="12171" y="9629"/>
                    <a:pt x="12348" y="9629"/>
                  </a:cubicBezTo>
                  <a:cubicBezTo>
                    <a:pt x="13159" y="9629"/>
                    <a:pt x="13907" y="9100"/>
                    <a:pt x="14150" y="8283"/>
                  </a:cubicBezTo>
                  <a:lnTo>
                    <a:pt x="14989" y="5451"/>
                  </a:lnTo>
                  <a:cubicBezTo>
                    <a:pt x="15284" y="4456"/>
                    <a:pt x="14716" y="3409"/>
                    <a:pt x="13721" y="3114"/>
                  </a:cubicBezTo>
                  <a:lnTo>
                    <a:pt x="3471" y="78"/>
                  </a:lnTo>
                  <a:cubicBezTo>
                    <a:pt x="3293" y="25"/>
                    <a:pt x="3113" y="0"/>
                    <a:pt x="29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1"/>
            <p:cNvSpPr/>
            <p:nvPr/>
          </p:nvSpPr>
          <p:spPr>
            <a:xfrm>
              <a:off x="6617200" y="2337675"/>
              <a:ext cx="361250" cy="222100"/>
            </a:xfrm>
            <a:custGeom>
              <a:avLst/>
              <a:gdLst/>
              <a:ahLst/>
              <a:cxnLst/>
              <a:rect l="l" t="t" r="r" b="b"/>
              <a:pathLst>
                <a:path w="14450" h="8884" extrusionOk="0">
                  <a:moveTo>
                    <a:pt x="2518" y="0"/>
                  </a:moveTo>
                  <a:cubicBezTo>
                    <a:pt x="2508" y="0"/>
                    <a:pt x="2498" y="0"/>
                    <a:pt x="2488" y="1"/>
                  </a:cubicBezTo>
                  <a:cubicBezTo>
                    <a:pt x="1830" y="14"/>
                    <a:pt x="1262" y="447"/>
                    <a:pt x="1076" y="1079"/>
                  </a:cubicBezTo>
                  <a:lnTo>
                    <a:pt x="237" y="3912"/>
                  </a:lnTo>
                  <a:cubicBezTo>
                    <a:pt x="0" y="4708"/>
                    <a:pt x="456" y="5547"/>
                    <a:pt x="1253" y="5784"/>
                  </a:cubicBezTo>
                  <a:lnTo>
                    <a:pt x="11502" y="8821"/>
                  </a:lnTo>
                  <a:cubicBezTo>
                    <a:pt x="11643" y="8863"/>
                    <a:pt x="11787" y="8883"/>
                    <a:pt x="11931" y="8883"/>
                  </a:cubicBezTo>
                  <a:cubicBezTo>
                    <a:pt x="11942" y="8883"/>
                    <a:pt x="11952" y="8883"/>
                    <a:pt x="11962" y="8883"/>
                  </a:cubicBezTo>
                  <a:cubicBezTo>
                    <a:pt x="12620" y="8869"/>
                    <a:pt x="13188" y="8436"/>
                    <a:pt x="13374" y="7804"/>
                  </a:cubicBezTo>
                  <a:lnTo>
                    <a:pt x="14213" y="4972"/>
                  </a:lnTo>
                  <a:cubicBezTo>
                    <a:pt x="14449" y="4175"/>
                    <a:pt x="13993" y="3336"/>
                    <a:pt x="13197" y="3100"/>
                  </a:cubicBezTo>
                  <a:lnTo>
                    <a:pt x="2948" y="63"/>
                  </a:lnTo>
                  <a:cubicBezTo>
                    <a:pt x="2808" y="20"/>
                    <a:pt x="2663" y="0"/>
                    <a:pt x="2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1"/>
            <p:cNvSpPr/>
            <p:nvPr/>
          </p:nvSpPr>
          <p:spPr>
            <a:xfrm>
              <a:off x="6648825" y="2370300"/>
              <a:ext cx="58900" cy="92675"/>
            </a:xfrm>
            <a:custGeom>
              <a:avLst/>
              <a:gdLst/>
              <a:ahLst/>
              <a:cxnLst/>
              <a:rect l="l" t="t" r="r" b="b"/>
              <a:pathLst>
                <a:path w="2356" h="3707" extrusionOk="0">
                  <a:moveTo>
                    <a:pt x="1501" y="0"/>
                  </a:moveTo>
                  <a:cubicBezTo>
                    <a:pt x="1169" y="0"/>
                    <a:pt x="864" y="216"/>
                    <a:pt x="765" y="548"/>
                  </a:cubicBezTo>
                  <a:lnTo>
                    <a:pt x="121" y="2723"/>
                  </a:lnTo>
                  <a:cubicBezTo>
                    <a:pt x="0" y="3129"/>
                    <a:pt x="232" y="3555"/>
                    <a:pt x="638" y="3674"/>
                  </a:cubicBezTo>
                  <a:cubicBezTo>
                    <a:pt x="711" y="3696"/>
                    <a:pt x="785" y="3707"/>
                    <a:pt x="857" y="3707"/>
                  </a:cubicBezTo>
                  <a:cubicBezTo>
                    <a:pt x="1188" y="3707"/>
                    <a:pt x="1493" y="3491"/>
                    <a:pt x="1591" y="3158"/>
                  </a:cubicBezTo>
                  <a:lnTo>
                    <a:pt x="2234" y="984"/>
                  </a:lnTo>
                  <a:cubicBezTo>
                    <a:pt x="2356" y="578"/>
                    <a:pt x="2124" y="151"/>
                    <a:pt x="1718" y="32"/>
                  </a:cubicBezTo>
                  <a:cubicBezTo>
                    <a:pt x="1646" y="10"/>
                    <a:pt x="1572" y="0"/>
                    <a:pt x="15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1"/>
            <p:cNvSpPr/>
            <p:nvPr/>
          </p:nvSpPr>
          <p:spPr>
            <a:xfrm>
              <a:off x="6796425" y="2413275"/>
              <a:ext cx="58875" cy="92700"/>
            </a:xfrm>
            <a:custGeom>
              <a:avLst/>
              <a:gdLst/>
              <a:ahLst/>
              <a:cxnLst/>
              <a:rect l="l" t="t" r="r" b="b"/>
              <a:pathLst>
                <a:path w="2355" h="3708" extrusionOk="0">
                  <a:moveTo>
                    <a:pt x="1500" y="0"/>
                  </a:moveTo>
                  <a:cubicBezTo>
                    <a:pt x="1169" y="0"/>
                    <a:pt x="864" y="216"/>
                    <a:pt x="764" y="550"/>
                  </a:cubicBezTo>
                  <a:lnTo>
                    <a:pt x="120" y="2723"/>
                  </a:lnTo>
                  <a:cubicBezTo>
                    <a:pt x="1" y="3129"/>
                    <a:pt x="232" y="3555"/>
                    <a:pt x="638" y="3676"/>
                  </a:cubicBezTo>
                  <a:cubicBezTo>
                    <a:pt x="711" y="3697"/>
                    <a:pt x="784" y="3708"/>
                    <a:pt x="855" y="3708"/>
                  </a:cubicBezTo>
                  <a:cubicBezTo>
                    <a:pt x="1186" y="3708"/>
                    <a:pt x="1491" y="3492"/>
                    <a:pt x="1590" y="3158"/>
                  </a:cubicBezTo>
                  <a:lnTo>
                    <a:pt x="2235" y="985"/>
                  </a:lnTo>
                  <a:cubicBezTo>
                    <a:pt x="2354" y="579"/>
                    <a:pt x="2123" y="153"/>
                    <a:pt x="1717" y="32"/>
                  </a:cubicBezTo>
                  <a:cubicBezTo>
                    <a:pt x="1644" y="10"/>
                    <a:pt x="1571" y="0"/>
                    <a:pt x="15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1"/>
            <p:cNvSpPr/>
            <p:nvPr/>
          </p:nvSpPr>
          <p:spPr>
            <a:xfrm>
              <a:off x="6831125" y="2259625"/>
              <a:ext cx="202075" cy="116650"/>
            </a:xfrm>
            <a:custGeom>
              <a:avLst/>
              <a:gdLst/>
              <a:ahLst/>
              <a:cxnLst/>
              <a:rect l="l" t="t" r="r" b="b"/>
              <a:pathLst>
                <a:path w="8083" h="4666" extrusionOk="0">
                  <a:moveTo>
                    <a:pt x="3015" y="1"/>
                  </a:moveTo>
                  <a:cubicBezTo>
                    <a:pt x="1613" y="1"/>
                    <a:pt x="515" y="497"/>
                    <a:pt x="298" y="1343"/>
                  </a:cubicBezTo>
                  <a:cubicBezTo>
                    <a:pt x="0" y="2508"/>
                    <a:pt x="1491" y="3897"/>
                    <a:pt x="3626" y="4443"/>
                  </a:cubicBezTo>
                  <a:cubicBezTo>
                    <a:pt x="4213" y="4594"/>
                    <a:pt x="4788" y="4665"/>
                    <a:pt x="5319" y="4665"/>
                  </a:cubicBezTo>
                  <a:cubicBezTo>
                    <a:pt x="6332" y="4665"/>
                    <a:pt x="7186" y="4406"/>
                    <a:pt x="7665" y="3944"/>
                  </a:cubicBezTo>
                  <a:cubicBezTo>
                    <a:pt x="7848" y="3765"/>
                    <a:pt x="7975" y="3557"/>
                    <a:pt x="8036" y="3323"/>
                  </a:cubicBezTo>
                  <a:cubicBezTo>
                    <a:pt x="8072" y="3182"/>
                    <a:pt x="8083" y="3036"/>
                    <a:pt x="8067" y="2891"/>
                  </a:cubicBezTo>
                  <a:cubicBezTo>
                    <a:pt x="7963" y="1834"/>
                    <a:pt x="6585" y="704"/>
                    <a:pt x="4708" y="222"/>
                  </a:cubicBezTo>
                  <a:cubicBezTo>
                    <a:pt x="4121" y="72"/>
                    <a:pt x="3546" y="1"/>
                    <a:pt x="30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1"/>
            <p:cNvSpPr/>
            <p:nvPr/>
          </p:nvSpPr>
          <p:spPr>
            <a:xfrm>
              <a:off x="7014775" y="2331875"/>
              <a:ext cx="18400" cy="26350"/>
            </a:xfrm>
            <a:custGeom>
              <a:avLst/>
              <a:gdLst/>
              <a:ahLst/>
              <a:cxnLst/>
              <a:rect l="l" t="t" r="r" b="b"/>
              <a:pathLst>
                <a:path w="736" h="1054" extrusionOk="0">
                  <a:moveTo>
                    <a:pt x="721" y="1"/>
                  </a:moveTo>
                  <a:cubicBezTo>
                    <a:pt x="399" y="4"/>
                    <a:pt x="126" y="170"/>
                    <a:pt x="58" y="433"/>
                  </a:cubicBezTo>
                  <a:cubicBezTo>
                    <a:pt x="0" y="655"/>
                    <a:pt x="109" y="891"/>
                    <a:pt x="319" y="1054"/>
                  </a:cubicBezTo>
                  <a:cubicBezTo>
                    <a:pt x="502" y="875"/>
                    <a:pt x="629" y="667"/>
                    <a:pt x="690" y="433"/>
                  </a:cubicBezTo>
                  <a:cubicBezTo>
                    <a:pt x="726" y="292"/>
                    <a:pt x="735" y="146"/>
                    <a:pt x="7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1"/>
            <p:cNvSpPr/>
            <p:nvPr/>
          </p:nvSpPr>
          <p:spPr>
            <a:xfrm>
              <a:off x="6968050" y="2474475"/>
              <a:ext cx="50825" cy="77725"/>
            </a:xfrm>
            <a:custGeom>
              <a:avLst/>
              <a:gdLst/>
              <a:ahLst/>
              <a:cxnLst/>
              <a:rect l="l" t="t" r="r" b="b"/>
              <a:pathLst>
                <a:path w="2033" h="3109" extrusionOk="0">
                  <a:moveTo>
                    <a:pt x="1011" y="0"/>
                  </a:moveTo>
                  <a:cubicBezTo>
                    <a:pt x="865" y="0"/>
                    <a:pt x="730" y="96"/>
                    <a:pt x="686" y="244"/>
                  </a:cubicBezTo>
                  <a:lnTo>
                    <a:pt x="53" y="2382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1277" y="3100"/>
                  </a:lnTo>
                  <a:cubicBezTo>
                    <a:pt x="1297" y="3106"/>
                    <a:pt x="1312" y="3109"/>
                    <a:pt x="1324" y="3109"/>
                  </a:cubicBezTo>
                  <a:cubicBezTo>
                    <a:pt x="1424" y="3109"/>
                    <a:pt x="1298" y="2926"/>
                    <a:pt x="1345" y="2766"/>
                  </a:cubicBezTo>
                  <a:lnTo>
                    <a:pt x="1978" y="627"/>
                  </a:lnTo>
                  <a:cubicBezTo>
                    <a:pt x="2033" y="447"/>
                    <a:pt x="1930" y="257"/>
                    <a:pt x="1750" y="204"/>
                  </a:cubicBezTo>
                  <a:lnTo>
                    <a:pt x="1109" y="15"/>
                  </a:lnTo>
                  <a:cubicBezTo>
                    <a:pt x="1076" y="5"/>
                    <a:pt x="1043" y="0"/>
                    <a:pt x="1011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1"/>
            <p:cNvSpPr/>
            <p:nvPr/>
          </p:nvSpPr>
          <p:spPr>
            <a:xfrm>
              <a:off x="6981225" y="2478250"/>
              <a:ext cx="45925" cy="73900"/>
            </a:xfrm>
            <a:custGeom>
              <a:avLst/>
              <a:gdLst/>
              <a:ahLst/>
              <a:cxnLst/>
              <a:rect l="l" t="t" r="r" b="b"/>
              <a:pathLst>
                <a:path w="1837" h="2956" extrusionOk="0">
                  <a:moveTo>
                    <a:pt x="1013" y="1"/>
                  </a:moveTo>
                  <a:cubicBezTo>
                    <a:pt x="866" y="1"/>
                    <a:pt x="731" y="97"/>
                    <a:pt x="688" y="244"/>
                  </a:cubicBezTo>
                  <a:lnTo>
                    <a:pt x="53" y="2383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726" y="2942"/>
                  </a:lnTo>
                  <a:cubicBezTo>
                    <a:pt x="758" y="2951"/>
                    <a:pt x="790" y="2956"/>
                    <a:pt x="822" y="2956"/>
                  </a:cubicBezTo>
                  <a:cubicBezTo>
                    <a:pt x="969" y="2956"/>
                    <a:pt x="1105" y="2860"/>
                    <a:pt x="1150" y="2712"/>
                  </a:cubicBezTo>
                  <a:lnTo>
                    <a:pt x="1783" y="574"/>
                  </a:lnTo>
                  <a:cubicBezTo>
                    <a:pt x="1836" y="394"/>
                    <a:pt x="1733" y="205"/>
                    <a:pt x="1553" y="150"/>
                  </a:cubicBezTo>
                  <a:lnTo>
                    <a:pt x="1111" y="15"/>
                  </a:lnTo>
                  <a:cubicBezTo>
                    <a:pt x="1078" y="5"/>
                    <a:pt x="1045" y="1"/>
                    <a:pt x="10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1"/>
            <p:cNvSpPr/>
            <p:nvPr/>
          </p:nvSpPr>
          <p:spPr>
            <a:xfrm>
              <a:off x="7000600" y="2281000"/>
              <a:ext cx="81250" cy="232325"/>
            </a:xfrm>
            <a:custGeom>
              <a:avLst/>
              <a:gdLst/>
              <a:ahLst/>
              <a:cxnLst/>
              <a:rect l="l" t="t" r="r" b="b"/>
              <a:pathLst>
                <a:path w="3250" h="9293" extrusionOk="0">
                  <a:moveTo>
                    <a:pt x="2928" y="0"/>
                  </a:moveTo>
                  <a:cubicBezTo>
                    <a:pt x="2804" y="0"/>
                    <a:pt x="2690" y="81"/>
                    <a:pt x="2653" y="206"/>
                  </a:cubicBezTo>
                  <a:lnTo>
                    <a:pt x="45" y="8923"/>
                  </a:lnTo>
                  <a:cubicBezTo>
                    <a:pt x="1" y="9076"/>
                    <a:pt x="87" y="9237"/>
                    <a:pt x="240" y="9281"/>
                  </a:cubicBezTo>
                  <a:cubicBezTo>
                    <a:pt x="268" y="9289"/>
                    <a:pt x="295" y="9293"/>
                    <a:pt x="322" y="9293"/>
                  </a:cubicBezTo>
                  <a:cubicBezTo>
                    <a:pt x="446" y="9293"/>
                    <a:pt x="560" y="9212"/>
                    <a:pt x="598" y="9087"/>
                  </a:cubicBezTo>
                  <a:lnTo>
                    <a:pt x="3205" y="370"/>
                  </a:lnTo>
                  <a:cubicBezTo>
                    <a:pt x="3250" y="217"/>
                    <a:pt x="3164" y="58"/>
                    <a:pt x="3011" y="12"/>
                  </a:cubicBezTo>
                  <a:cubicBezTo>
                    <a:pt x="2983" y="4"/>
                    <a:pt x="2955" y="0"/>
                    <a:pt x="29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1"/>
            <p:cNvSpPr/>
            <p:nvPr/>
          </p:nvSpPr>
          <p:spPr>
            <a:xfrm>
              <a:off x="6684150" y="3257875"/>
              <a:ext cx="302125" cy="78425"/>
            </a:xfrm>
            <a:custGeom>
              <a:avLst/>
              <a:gdLst/>
              <a:ahLst/>
              <a:cxnLst/>
              <a:rect l="l" t="t" r="r" b="b"/>
              <a:pathLst>
                <a:path w="12085" h="3137" extrusionOk="0">
                  <a:moveTo>
                    <a:pt x="9125" y="0"/>
                  </a:moveTo>
                  <a:cubicBezTo>
                    <a:pt x="9028" y="26"/>
                    <a:pt x="8931" y="53"/>
                    <a:pt x="8833" y="76"/>
                  </a:cubicBezTo>
                  <a:cubicBezTo>
                    <a:pt x="8971" y="736"/>
                    <a:pt x="9084" y="1544"/>
                    <a:pt x="9101" y="2454"/>
                  </a:cubicBezTo>
                  <a:cubicBezTo>
                    <a:pt x="7409" y="2738"/>
                    <a:pt x="5925" y="2839"/>
                    <a:pt x="4667" y="2839"/>
                  </a:cubicBezTo>
                  <a:cubicBezTo>
                    <a:pt x="2285" y="2839"/>
                    <a:pt x="710" y="2475"/>
                    <a:pt x="67" y="2292"/>
                  </a:cubicBezTo>
                  <a:cubicBezTo>
                    <a:pt x="43" y="2387"/>
                    <a:pt x="22" y="2484"/>
                    <a:pt x="0" y="2583"/>
                  </a:cubicBezTo>
                  <a:cubicBezTo>
                    <a:pt x="679" y="2775"/>
                    <a:pt x="2276" y="3137"/>
                    <a:pt x="4669" y="3137"/>
                  </a:cubicBezTo>
                  <a:cubicBezTo>
                    <a:pt x="5975" y="3137"/>
                    <a:pt x="7518" y="3029"/>
                    <a:pt x="9278" y="2725"/>
                  </a:cubicBezTo>
                  <a:lnTo>
                    <a:pt x="9404" y="2704"/>
                  </a:lnTo>
                  <a:lnTo>
                    <a:pt x="9402" y="2577"/>
                  </a:lnTo>
                  <a:cubicBezTo>
                    <a:pt x="9398" y="2054"/>
                    <a:pt x="9361" y="1565"/>
                    <a:pt x="9307" y="1113"/>
                  </a:cubicBezTo>
                  <a:cubicBezTo>
                    <a:pt x="9749" y="1101"/>
                    <a:pt x="10950" y="1006"/>
                    <a:pt x="12085" y="361"/>
                  </a:cubicBezTo>
                  <a:cubicBezTo>
                    <a:pt x="12044" y="268"/>
                    <a:pt x="12003" y="176"/>
                    <a:pt x="11962" y="86"/>
                  </a:cubicBezTo>
                  <a:cubicBezTo>
                    <a:pt x="10858" y="723"/>
                    <a:pt x="9654" y="806"/>
                    <a:pt x="9267" y="815"/>
                  </a:cubicBezTo>
                  <a:cubicBezTo>
                    <a:pt x="9227" y="523"/>
                    <a:pt x="9177" y="250"/>
                    <a:pt x="91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1"/>
            <p:cNvSpPr/>
            <p:nvPr/>
          </p:nvSpPr>
          <p:spPr>
            <a:xfrm>
              <a:off x="7009900" y="2721050"/>
              <a:ext cx="145500" cy="173350"/>
            </a:xfrm>
            <a:custGeom>
              <a:avLst/>
              <a:gdLst/>
              <a:ahLst/>
              <a:cxnLst/>
              <a:rect l="l" t="t" r="r" b="b"/>
              <a:pathLst>
                <a:path w="5820" h="6934" extrusionOk="0">
                  <a:moveTo>
                    <a:pt x="3247" y="0"/>
                  </a:moveTo>
                  <a:cubicBezTo>
                    <a:pt x="1995" y="0"/>
                    <a:pt x="776" y="1219"/>
                    <a:pt x="407" y="2927"/>
                  </a:cubicBezTo>
                  <a:cubicBezTo>
                    <a:pt x="0" y="4819"/>
                    <a:pt x="791" y="6593"/>
                    <a:pt x="2172" y="6891"/>
                  </a:cubicBezTo>
                  <a:cubicBezTo>
                    <a:pt x="2305" y="6920"/>
                    <a:pt x="2439" y="6933"/>
                    <a:pt x="2573" y="6933"/>
                  </a:cubicBezTo>
                  <a:cubicBezTo>
                    <a:pt x="3824" y="6933"/>
                    <a:pt x="5044" y="5715"/>
                    <a:pt x="5412" y="4005"/>
                  </a:cubicBezTo>
                  <a:cubicBezTo>
                    <a:pt x="5820" y="2115"/>
                    <a:pt x="5030" y="340"/>
                    <a:pt x="3649" y="43"/>
                  </a:cubicBezTo>
                  <a:cubicBezTo>
                    <a:pt x="3515" y="14"/>
                    <a:pt x="3381" y="0"/>
                    <a:pt x="3247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1"/>
            <p:cNvSpPr/>
            <p:nvPr/>
          </p:nvSpPr>
          <p:spPr>
            <a:xfrm>
              <a:off x="7038900" y="2742800"/>
              <a:ext cx="128800" cy="138550"/>
            </a:xfrm>
            <a:custGeom>
              <a:avLst/>
              <a:gdLst/>
              <a:ahLst/>
              <a:cxnLst/>
              <a:rect l="l" t="t" r="r" b="b"/>
              <a:pathLst>
                <a:path w="5152" h="5542" extrusionOk="0">
                  <a:moveTo>
                    <a:pt x="2534" y="0"/>
                  </a:moveTo>
                  <a:cubicBezTo>
                    <a:pt x="1547" y="0"/>
                    <a:pt x="619" y="926"/>
                    <a:pt x="326" y="2284"/>
                  </a:cubicBezTo>
                  <a:cubicBezTo>
                    <a:pt x="0" y="3796"/>
                    <a:pt x="585" y="5270"/>
                    <a:pt x="1689" y="5507"/>
                  </a:cubicBezTo>
                  <a:cubicBezTo>
                    <a:pt x="1796" y="5530"/>
                    <a:pt x="1908" y="5542"/>
                    <a:pt x="2024" y="5542"/>
                  </a:cubicBezTo>
                  <a:cubicBezTo>
                    <a:pt x="3110" y="5542"/>
                    <a:pt x="4532" y="4568"/>
                    <a:pt x="4826" y="3202"/>
                  </a:cubicBezTo>
                  <a:cubicBezTo>
                    <a:pt x="5152" y="1692"/>
                    <a:pt x="3973" y="274"/>
                    <a:pt x="2869" y="36"/>
                  </a:cubicBezTo>
                  <a:cubicBezTo>
                    <a:pt x="2757" y="12"/>
                    <a:pt x="2645" y="0"/>
                    <a:pt x="2534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1"/>
            <p:cNvSpPr/>
            <p:nvPr/>
          </p:nvSpPr>
          <p:spPr>
            <a:xfrm>
              <a:off x="7099950" y="2783600"/>
              <a:ext cx="43150" cy="63700"/>
            </a:xfrm>
            <a:custGeom>
              <a:avLst/>
              <a:gdLst/>
              <a:ahLst/>
              <a:cxnLst/>
              <a:rect l="l" t="t" r="r" b="b"/>
              <a:pathLst>
                <a:path w="1726" h="2548" extrusionOk="0">
                  <a:moveTo>
                    <a:pt x="863" y="1"/>
                  </a:moveTo>
                  <a:cubicBezTo>
                    <a:pt x="386" y="1"/>
                    <a:pt x="0" y="572"/>
                    <a:pt x="0" y="1275"/>
                  </a:cubicBezTo>
                  <a:cubicBezTo>
                    <a:pt x="0" y="1978"/>
                    <a:pt x="386" y="2547"/>
                    <a:pt x="863" y="2547"/>
                  </a:cubicBezTo>
                  <a:cubicBezTo>
                    <a:pt x="1339" y="2547"/>
                    <a:pt x="1725" y="1978"/>
                    <a:pt x="1725" y="1275"/>
                  </a:cubicBezTo>
                  <a:cubicBezTo>
                    <a:pt x="1725" y="570"/>
                    <a:pt x="1339" y="1"/>
                    <a:pt x="863" y="1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1"/>
            <p:cNvSpPr/>
            <p:nvPr/>
          </p:nvSpPr>
          <p:spPr>
            <a:xfrm>
              <a:off x="7084000" y="2783600"/>
              <a:ext cx="37500" cy="63700"/>
            </a:xfrm>
            <a:custGeom>
              <a:avLst/>
              <a:gdLst/>
              <a:ahLst/>
              <a:cxnLst/>
              <a:rect l="l" t="t" r="r" b="b"/>
              <a:pathLst>
                <a:path w="1500" h="2548" extrusionOk="0">
                  <a:moveTo>
                    <a:pt x="862" y="1"/>
                  </a:moveTo>
                  <a:cubicBezTo>
                    <a:pt x="387" y="1"/>
                    <a:pt x="0" y="572"/>
                    <a:pt x="0" y="1275"/>
                  </a:cubicBezTo>
                  <a:cubicBezTo>
                    <a:pt x="0" y="1978"/>
                    <a:pt x="387" y="2547"/>
                    <a:pt x="862" y="2547"/>
                  </a:cubicBezTo>
                  <a:lnTo>
                    <a:pt x="1500" y="2547"/>
                  </a:lnTo>
                  <a:cubicBezTo>
                    <a:pt x="1024" y="2547"/>
                    <a:pt x="638" y="1978"/>
                    <a:pt x="638" y="1275"/>
                  </a:cubicBezTo>
                  <a:cubicBezTo>
                    <a:pt x="638" y="570"/>
                    <a:pt x="1024" y="1"/>
                    <a:pt x="1500" y="1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1"/>
            <p:cNvSpPr/>
            <p:nvPr/>
          </p:nvSpPr>
          <p:spPr>
            <a:xfrm>
              <a:off x="7009900" y="2721050"/>
              <a:ext cx="145500" cy="173350"/>
            </a:xfrm>
            <a:custGeom>
              <a:avLst/>
              <a:gdLst/>
              <a:ahLst/>
              <a:cxnLst/>
              <a:rect l="l" t="t" r="r" b="b"/>
              <a:pathLst>
                <a:path w="5820" h="6934" extrusionOk="0">
                  <a:moveTo>
                    <a:pt x="3247" y="0"/>
                  </a:moveTo>
                  <a:cubicBezTo>
                    <a:pt x="1995" y="0"/>
                    <a:pt x="776" y="1219"/>
                    <a:pt x="407" y="2927"/>
                  </a:cubicBezTo>
                  <a:cubicBezTo>
                    <a:pt x="0" y="4819"/>
                    <a:pt x="791" y="6593"/>
                    <a:pt x="2172" y="6891"/>
                  </a:cubicBezTo>
                  <a:cubicBezTo>
                    <a:pt x="2305" y="6920"/>
                    <a:pt x="2439" y="6933"/>
                    <a:pt x="2573" y="6933"/>
                  </a:cubicBezTo>
                  <a:cubicBezTo>
                    <a:pt x="3824" y="6933"/>
                    <a:pt x="5044" y="5715"/>
                    <a:pt x="5412" y="4005"/>
                  </a:cubicBezTo>
                  <a:cubicBezTo>
                    <a:pt x="5820" y="2115"/>
                    <a:pt x="5030" y="340"/>
                    <a:pt x="3649" y="43"/>
                  </a:cubicBezTo>
                  <a:cubicBezTo>
                    <a:pt x="3515" y="14"/>
                    <a:pt x="3381" y="0"/>
                    <a:pt x="32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1"/>
            <p:cNvSpPr/>
            <p:nvPr/>
          </p:nvSpPr>
          <p:spPr>
            <a:xfrm>
              <a:off x="7038900" y="2742800"/>
              <a:ext cx="128800" cy="138550"/>
            </a:xfrm>
            <a:custGeom>
              <a:avLst/>
              <a:gdLst/>
              <a:ahLst/>
              <a:cxnLst/>
              <a:rect l="l" t="t" r="r" b="b"/>
              <a:pathLst>
                <a:path w="5152" h="5542" extrusionOk="0">
                  <a:moveTo>
                    <a:pt x="2534" y="0"/>
                  </a:moveTo>
                  <a:cubicBezTo>
                    <a:pt x="1547" y="0"/>
                    <a:pt x="619" y="926"/>
                    <a:pt x="326" y="2284"/>
                  </a:cubicBezTo>
                  <a:cubicBezTo>
                    <a:pt x="0" y="3796"/>
                    <a:pt x="585" y="5270"/>
                    <a:pt x="1689" y="5507"/>
                  </a:cubicBezTo>
                  <a:cubicBezTo>
                    <a:pt x="1796" y="5530"/>
                    <a:pt x="1908" y="5542"/>
                    <a:pt x="2024" y="5542"/>
                  </a:cubicBezTo>
                  <a:cubicBezTo>
                    <a:pt x="3110" y="5542"/>
                    <a:pt x="4532" y="4568"/>
                    <a:pt x="4826" y="3202"/>
                  </a:cubicBezTo>
                  <a:cubicBezTo>
                    <a:pt x="5152" y="1692"/>
                    <a:pt x="3973" y="274"/>
                    <a:pt x="2869" y="36"/>
                  </a:cubicBezTo>
                  <a:cubicBezTo>
                    <a:pt x="2757" y="12"/>
                    <a:pt x="2645" y="0"/>
                    <a:pt x="25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1"/>
            <p:cNvSpPr/>
            <p:nvPr/>
          </p:nvSpPr>
          <p:spPr>
            <a:xfrm>
              <a:off x="7099950" y="2783600"/>
              <a:ext cx="43150" cy="63700"/>
            </a:xfrm>
            <a:custGeom>
              <a:avLst/>
              <a:gdLst/>
              <a:ahLst/>
              <a:cxnLst/>
              <a:rect l="l" t="t" r="r" b="b"/>
              <a:pathLst>
                <a:path w="1726" h="2548" extrusionOk="0">
                  <a:moveTo>
                    <a:pt x="863" y="1"/>
                  </a:moveTo>
                  <a:cubicBezTo>
                    <a:pt x="386" y="1"/>
                    <a:pt x="0" y="572"/>
                    <a:pt x="0" y="1275"/>
                  </a:cubicBezTo>
                  <a:cubicBezTo>
                    <a:pt x="0" y="1978"/>
                    <a:pt x="386" y="2547"/>
                    <a:pt x="863" y="2547"/>
                  </a:cubicBezTo>
                  <a:cubicBezTo>
                    <a:pt x="1339" y="2547"/>
                    <a:pt x="1725" y="1978"/>
                    <a:pt x="1725" y="1275"/>
                  </a:cubicBezTo>
                  <a:cubicBezTo>
                    <a:pt x="1725" y="570"/>
                    <a:pt x="1339" y="1"/>
                    <a:pt x="8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1"/>
            <p:cNvSpPr/>
            <p:nvPr/>
          </p:nvSpPr>
          <p:spPr>
            <a:xfrm>
              <a:off x="7084000" y="2783600"/>
              <a:ext cx="37500" cy="63700"/>
            </a:xfrm>
            <a:custGeom>
              <a:avLst/>
              <a:gdLst/>
              <a:ahLst/>
              <a:cxnLst/>
              <a:rect l="l" t="t" r="r" b="b"/>
              <a:pathLst>
                <a:path w="1500" h="2548" extrusionOk="0">
                  <a:moveTo>
                    <a:pt x="862" y="1"/>
                  </a:moveTo>
                  <a:cubicBezTo>
                    <a:pt x="387" y="1"/>
                    <a:pt x="0" y="572"/>
                    <a:pt x="0" y="1275"/>
                  </a:cubicBezTo>
                  <a:cubicBezTo>
                    <a:pt x="0" y="1978"/>
                    <a:pt x="387" y="2547"/>
                    <a:pt x="862" y="2547"/>
                  </a:cubicBezTo>
                  <a:lnTo>
                    <a:pt x="1500" y="2547"/>
                  </a:lnTo>
                  <a:cubicBezTo>
                    <a:pt x="1024" y="2547"/>
                    <a:pt x="638" y="1978"/>
                    <a:pt x="638" y="1275"/>
                  </a:cubicBezTo>
                  <a:cubicBezTo>
                    <a:pt x="638" y="570"/>
                    <a:pt x="1024" y="1"/>
                    <a:pt x="15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1"/>
            <p:cNvSpPr/>
            <p:nvPr/>
          </p:nvSpPr>
          <p:spPr>
            <a:xfrm>
              <a:off x="6980875" y="2790225"/>
              <a:ext cx="400475" cy="397525"/>
            </a:xfrm>
            <a:custGeom>
              <a:avLst/>
              <a:gdLst/>
              <a:ahLst/>
              <a:cxnLst/>
              <a:rect l="l" t="t" r="r" b="b"/>
              <a:pathLst>
                <a:path w="16019" h="15901" extrusionOk="0">
                  <a:moveTo>
                    <a:pt x="5859" y="1"/>
                  </a:moveTo>
                  <a:cubicBezTo>
                    <a:pt x="5417" y="1"/>
                    <a:pt x="5034" y="289"/>
                    <a:pt x="4904" y="699"/>
                  </a:cubicBezTo>
                  <a:cubicBezTo>
                    <a:pt x="4880" y="772"/>
                    <a:pt x="4864" y="849"/>
                    <a:pt x="4858" y="928"/>
                  </a:cubicBezTo>
                  <a:cubicBezTo>
                    <a:pt x="4813" y="1482"/>
                    <a:pt x="5227" y="1968"/>
                    <a:pt x="5781" y="2014"/>
                  </a:cubicBezTo>
                  <a:cubicBezTo>
                    <a:pt x="5798" y="2014"/>
                    <a:pt x="6328" y="2061"/>
                    <a:pt x="7111" y="2221"/>
                  </a:cubicBezTo>
                  <a:lnTo>
                    <a:pt x="7112" y="2221"/>
                  </a:lnTo>
                  <a:cubicBezTo>
                    <a:pt x="7277" y="2255"/>
                    <a:pt x="7453" y="2294"/>
                    <a:pt x="7639" y="2338"/>
                  </a:cubicBezTo>
                  <a:cubicBezTo>
                    <a:pt x="8374" y="2515"/>
                    <a:pt x="9245" y="2782"/>
                    <a:pt x="10104" y="3177"/>
                  </a:cubicBezTo>
                  <a:cubicBezTo>
                    <a:pt x="10249" y="3244"/>
                    <a:pt x="10393" y="3315"/>
                    <a:pt x="10537" y="3389"/>
                  </a:cubicBezTo>
                  <a:cubicBezTo>
                    <a:pt x="11175" y="3719"/>
                    <a:pt x="11790" y="4128"/>
                    <a:pt x="12320" y="4630"/>
                  </a:cubicBezTo>
                  <a:cubicBezTo>
                    <a:pt x="12433" y="4737"/>
                    <a:pt x="12543" y="4849"/>
                    <a:pt x="12647" y="4965"/>
                  </a:cubicBezTo>
                  <a:cubicBezTo>
                    <a:pt x="12724" y="5051"/>
                    <a:pt x="12800" y="5139"/>
                    <a:pt x="12871" y="5230"/>
                  </a:cubicBezTo>
                  <a:cubicBezTo>
                    <a:pt x="13398" y="5892"/>
                    <a:pt x="13735" y="6628"/>
                    <a:pt x="13886" y="7452"/>
                  </a:cubicBezTo>
                  <a:cubicBezTo>
                    <a:pt x="13915" y="7606"/>
                    <a:pt x="13936" y="7762"/>
                    <a:pt x="13953" y="7921"/>
                  </a:cubicBezTo>
                  <a:cubicBezTo>
                    <a:pt x="14003" y="8447"/>
                    <a:pt x="13985" y="9006"/>
                    <a:pt x="13897" y="9603"/>
                  </a:cubicBezTo>
                  <a:cubicBezTo>
                    <a:pt x="13854" y="9890"/>
                    <a:pt x="13801" y="10165"/>
                    <a:pt x="13741" y="10422"/>
                  </a:cubicBezTo>
                  <a:cubicBezTo>
                    <a:pt x="13703" y="10578"/>
                    <a:pt x="13662" y="10730"/>
                    <a:pt x="13618" y="10876"/>
                  </a:cubicBezTo>
                  <a:cubicBezTo>
                    <a:pt x="13386" y="11637"/>
                    <a:pt x="13058" y="12247"/>
                    <a:pt x="12627" y="12712"/>
                  </a:cubicBezTo>
                  <a:cubicBezTo>
                    <a:pt x="12515" y="12837"/>
                    <a:pt x="12394" y="12949"/>
                    <a:pt x="12267" y="13052"/>
                  </a:cubicBezTo>
                  <a:cubicBezTo>
                    <a:pt x="12052" y="13227"/>
                    <a:pt x="11815" y="13373"/>
                    <a:pt x="11558" y="13491"/>
                  </a:cubicBezTo>
                  <a:cubicBezTo>
                    <a:pt x="11140" y="13683"/>
                    <a:pt x="10678" y="13797"/>
                    <a:pt x="10187" y="13847"/>
                  </a:cubicBezTo>
                  <a:cubicBezTo>
                    <a:pt x="10022" y="13864"/>
                    <a:pt x="9855" y="13874"/>
                    <a:pt x="9684" y="13877"/>
                  </a:cubicBezTo>
                  <a:cubicBezTo>
                    <a:pt x="9642" y="13879"/>
                    <a:pt x="9601" y="13879"/>
                    <a:pt x="9557" y="13879"/>
                  </a:cubicBezTo>
                  <a:cubicBezTo>
                    <a:pt x="8771" y="13879"/>
                    <a:pt x="7933" y="13744"/>
                    <a:pt x="7100" y="13532"/>
                  </a:cubicBezTo>
                  <a:cubicBezTo>
                    <a:pt x="6935" y="13489"/>
                    <a:pt x="6768" y="13444"/>
                    <a:pt x="6603" y="13395"/>
                  </a:cubicBezTo>
                  <a:cubicBezTo>
                    <a:pt x="5805" y="13161"/>
                    <a:pt x="5022" y="12865"/>
                    <a:pt x="4310" y="12555"/>
                  </a:cubicBezTo>
                  <a:cubicBezTo>
                    <a:pt x="4154" y="12487"/>
                    <a:pt x="4003" y="12418"/>
                    <a:pt x="3853" y="12350"/>
                  </a:cubicBezTo>
                  <a:cubicBezTo>
                    <a:pt x="3498" y="12187"/>
                    <a:pt x="3165" y="12022"/>
                    <a:pt x="2862" y="11864"/>
                  </a:cubicBezTo>
                  <a:cubicBezTo>
                    <a:pt x="2379" y="11613"/>
                    <a:pt x="1970" y="11378"/>
                    <a:pt x="1665" y="11185"/>
                  </a:cubicBezTo>
                  <a:cubicBezTo>
                    <a:pt x="1602" y="11145"/>
                    <a:pt x="1534" y="11114"/>
                    <a:pt x="1467" y="11090"/>
                  </a:cubicBezTo>
                  <a:cubicBezTo>
                    <a:pt x="1356" y="11050"/>
                    <a:pt x="1242" y="11031"/>
                    <a:pt x="1128" y="11031"/>
                  </a:cubicBezTo>
                  <a:cubicBezTo>
                    <a:pt x="793" y="11031"/>
                    <a:pt x="466" y="11198"/>
                    <a:pt x="275" y="11501"/>
                  </a:cubicBezTo>
                  <a:cubicBezTo>
                    <a:pt x="1" y="11935"/>
                    <a:pt x="101" y="12499"/>
                    <a:pt x="487" y="12817"/>
                  </a:cubicBezTo>
                  <a:cubicBezTo>
                    <a:pt x="520" y="12844"/>
                    <a:pt x="554" y="12868"/>
                    <a:pt x="590" y="12891"/>
                  </a:cubicBezTo>
                  <a:cubicBezTo>
                    <a:pt x="646" y="12926"/>
                    <a:pt x="1667" y="13565"/>
                    <a:pt x="3156" y="14245"/>
                  </a:cubicBezTo>
                  <a:cubicBezTo>
                    <a:pt x="3298" y="14310"/>
                    <a:pt x="3444" y="14375"/>
                    <a:pt x="3594" y="14441"/>
                  </a:cubicBezTo>
                  <a:cubicBezTo>
                    <a:pt x="3931" y="14588"/>
                    <a:pt x="4289" y="14733"/>
                    <a:pt x="4662" y="14874"/>
                  </a:cubicBezTo>
                  <a:cubicBezTo>
                    <a:pt x="5030" y="15012"/>
                    <a:pt x="5389" y="15136"/>
                    <a:pt x="5740" y="15246"/>
                  </a:cubicBezTo>
                  <a:cubicBezTo>
                    <a:pt x="5941" y="15309"/>
                    <a:pt x="6141" y="15368"/>
                    <a:pt x="6337" y="15422"/>
                  </a:cubicBezTo>
                  <a:cubicBezTo>
                    <a:pt x="7496" y="15742"/>
                    <a:pt x="8565" y="15901"/>
                    <a:pt x="9537" y="15901"/>
                  </a:cubicBezTo>
                  <a:cubicBezTo>
                    <a:pt x="9590" y="15901"/>
                    <a:pt x="9643" y="15901"/>
                    <a:pt x="9696" y="15899"/>
                  </a:cubicBezTo>
                  <a:cubicBezTo>
                    <a:pt x="9881" y="15896"/>
                    <a:pt x="10064" y="15887"/>
                    <a:pt x="10242" y="15870"/>
                  </a:cubicBezTo>
                  <a:cubicBezTo>
                    <a:pt x="11031" y="15805"/>
                    <a:pt x="11750" y="15622"/>
                    <a:pt x="12399" y="15324"/>
                  </a:cubicBezTo>
                  <a:cubicBezTo>
                    <a:pt x="12755" y="15160"/>
                    <a:pt x="13086" y="14963"/>
                    <a:pt x="13391" y="14734"/>
                  </a:cubicBezTo>
                  <a:cubicBezTo>
                    <a:pt x="13566" y="14603"/>
                    <a:pt x="13733" y="14460"/>
                    <a:pt x="13891" y="14307"/>
                  </a:cubicBezTo>
                  <a:cubicBezTo>
                    <a:pt x="14559" y="13664"/>
                    <a:pt x="15074" y="12827"/>
                    <a:pt x="15431" y="11808"/>
                  </a:cubicBezTo>
                  <a:cubicBezTo>
                    <a:pt x="15495" y="11629"/>
                    <a:pt x="15552" y="11446"/>
                    <a:pt x="15605" y="11257"/>
                  </a:cubicBezTo>
                  <a:cubicBezTo>
                    <a:pt x="15725" y="10833"/>
                    <a:pt x="15819" y="10378"/>
                    <a:pt x="15890" y="9896"/>
                  </a:cubicBezTo>
                  <a:cubicBezTo>
                    <a:pt x="15990" y="9210"/>
                    <a:pt x="16019" y="8553"/>
                    <a:pt x="15973" y="7924"/>
                  </a:cubicBezTo>
                  <a:cubicBezTo>
                    <a:pt x="15961" y="7740"/>
                    <a:pt x="15942" y="7558"/>
                    <a:pt x="15916" y="7378"/>
                  </a:cubicBezTo>
                  <a:cubicBezTo>
                    <a:pt x="15737" y="6128"/>
                    <a:pt x="15255" y="5001"/>
                    <a:pt x="14474" y="4007"/>
                  </a:cubicBezTo>
                  <a:cubicBezTo>
                    <a:pt x="14465" y="3994"/>
                    <a:pt x="14454" y="3982"/>
                    <a:pt x="14444" y="3968"/>
                  </a:cubicBezTo>
                  <a:cubicBezTo>
                    <a:pt x="14339" y="3838"/>
                    <a:pt x="14230" y="3710"/>
                    <a:pt x="14118" y="3588"/>
                  </a:cubicBezTo>
                  <a:cubicBezTo>
                    <a:pt x="13417" y="2817"/>
                    <a:pt x="12577" y="2211"/>
                    <a:pt x="11709" y="1732"/>
                  </a:cubicBezTo>
                  <a:cubicBezTo>
                    <a:pt x="11575" y="1658"/>
                    <a:pt x="11438" y="1587"/>
                    <a:pt x="11302" y="1517"/>
                  </a:cubicBezTo>
                  <a:lnTo>
                    <a:pt x="11300" y="1517"/>
                  </a:lnTo>
                  <a:cubicBezTo>
                    <a:pt x="10213" y="973"/>
                    <a:pt x="9106" y="620"/>
                    <a:pt x="8182" y="392"/>
                  </a:cubicBezTo>
                  <a:cubicBezTo>
                    <a:pt x="8011" y="351"/>
                    <a:pt x="7845" y="313"/>
                    <a:pt x="7689" y="280"/>
                  </a:cubicBezTo>
                  <a:cubicBezTo>
                    <a:pt x="6706" y="68"/>
                    <a:pt x="6019" y="10"/>
                    <a:pt x="5940" y="4"/>
                  </a:cubicBezTo>
                  <a:cubicBezTo>
                    <a:pt x="5913" y="2"/>
                    <a:pt x="5886" y="1"/>
                    <a:pt x="5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1"/>
            <p:cNvSpPr/>
            <p:nvPr/>
          </p:nvSpPr>
          <p:spPr>
            <a:xfrm>
              <a:off x="7059750" y="3098975"/>
              <a:ext cx="28900" cy="52275"/>
            </a:xfrm>
            <a:custGeom>
              <a:avLst/>
              <a:gdLst/>
              <a:ahLst/>
              <a:cxnLst/>
              <a:rect l="l" t="t" r="r" b="b"/>
              <a:pathLst>
                <a:path w="1156" h="2091" extrusionOk="0">
                  <a:moveTo>
                    <a:pt x="698" y="0"/>
                  </a:moveTo>
                  <a:cubicBezTo>
                    <a:pt x="696" y="497"/>
                    <a:pt x="572" y="1218"/>
                    <a:pt x="1" y="1895"/>
                  </a:cubicBezTo>
                  <a:cubicBezTo>
                    <a:pt x="143" y="1960"/>
                    <a:pt x="289" y="2025"/>
                    <a:pt x="439" y="2091"/>
                  </a:cubicBezTo>
                  <a:cubicBezTo>
                    <a:pt x="835" y="1585"/>
                    <a:pt x="1017" y="1071"/>
                    <a:pt x="1098" y="658"/>
                  </a:cubicBezTo>
                  <a:cubicBezTo>
                    <a:pt x="1129" y="499"/>
                    <a:pt x="1146" y="346"/>
                    <a:pt x="1155" y="205"/>
                  </a:cubicBezTo>
                  <a:lnTo>
                    <a:pt x="1154" y="205"/>
                  </a:lnTo>
                  <a:cubicBezTo>
                    <a:pt x="999" y="138"/>
                    <a:pt x="846" y="70"/>
                    <a:pt x="698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1"/>
            <p:cNvSpPr/>
            <p:nvPr/>
          </p:nvSpPr>
          <p:spPr>
            <a:xfrm>
              <a:off x="7124350" y="3125100"/>
              <a:ext cx="35250" cy="50700"/>
            </a:xfrm>
            <a:custGeom>
              <a:avLst/>
              <a:gdLst/>
              <a:ahLst/>
              <a:cxnLst/>
              <a:rect l="l" t="t" r="r" b="b"/>
              <a:pathLst>
                <a:path w="1410" h="2028" extrusionOk="0">
                  <a:moveTo>
                    <a:pt x="864" y="0"/>
                  </a:moveTo>
                  <a:lnTo>
                    <a:pt x="864" y="0"/>
                  </a:lnTo>
                  <a:cubicBezTo>
                    <a:pt x="970" y="343"/>
                    <a:pt x="917" y="711"/>
                    <a:pt x="801" y="1003"/>
                  </a:cubicBezTo>
                  <a:cubicBezTo>
                    <a:pt x="669" y="1324"/>
                    <a:pt x="398" y="1682"/>
                    <a:pt x="1" y="1851"/>
                  </a:cubicBezTo>
                  <a:cubicBezTo>
                    <a:pt x="202" y="1914"/>
                    <a:pt x="402" y="1973"/>
                    <a:pt x="598" y="2027"/>
                  </a:cubicBezTo>
                  <a:cubicBezTo>
                    <a:pt x="866" y="1815"/>
                    <a:pt x="1086" y="1526"/>
                    <a:pt x="1226" y="1174"/>
                  </a:cubicBezTo>
                  <a:cubicBezTo>
                    <a:pt x="1367" y="827"/>
                    <a:pt x="1410" y="470"/>
                    <a:pt x="1363" y="137"/>
                  </a:cubicBezTo>
                  <a:cubicBezTo>
                    <a:pt x="1196" y="94"/>
                    <a:pt x="1029" y="49"/>
                    <a:pt x="86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1"/>
            <p:cNvSpPr/>
            <p:nvPr/>
          </p:nvSpPr>
          <p:spPr>
            <a:xfrm>
              <a:off x="7223000" y="3136375"/>
              <a:ext cx="20550" cy="51350"/>
            </a:xfrm>
            <a:custGeom>
              <a:avLst/>
              <a:gdLst/>
              <a:ahLst/>
              <a:cxnLst/>
              <a:rect l="l" t="t" r="r" b="b"/>
              <a:pathLst>
                <a:path w="822" h="2054" extrusionOk="0">
                  <a:moveTo>
                    <a:pt x="502" y="1"/>
                  </a:moveTo>
                  <a:cubicBezTo>
                    <a:pt x="337" y="18"/>
                    <a:pt x="170" y="28"/>
                    <a:pt x="1" y="31"/>
                  </a:cubicBezTo>
                  <a:cubicBezTo>
                    <a:pt x="164" y="336"/>
                    <a:pt x="363" y="832"/>
                    <a:pt x="281" y="1367"/>
                  </a:cubicBezTo>
                  <a:cubicBezTo>
                    <a:pt x="245" y="1609"/>
                    <a:pt x="154" y="1838"/>
                    <a:pt x="11" y="2053"/>
                  </a:cubicBezTo>
                  <a:cubicBezTo>
                    <a:pt x="196" y="2050"/>
                    <a:pt x="379" y="2041"/>
                    <a:pt x="557" y="2024"/>
                  </a:cubicBezTo>
                  <a:cubicBezTo>
                    <a:pt x="646" y="1835"/>
                    <a:pt x="707" y="1638"/>
                    <a:pt x="737" y="1432"/>
                  </a:cubicBezTo>
                  <a:lnTo>
                    <a:pt x="738" y="1432"/>
                  </a:lnTo>
                  <a:cubicBezTo>
                    <a:pt x="822" y="875"/>
                    <a:pt x="669" y="366"/>
                    <a:pt x="502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1"/>
            <p:cNvSpPr/>
            <p:nvPr/>
          </p:nvSpPr>
          <p:spPr>
            <a:xfrm>
              <a:off x="7287525" y="3108050"/>
              <a:ext cx="40625" cy="50550"/>
            </a:xfrm>
            <a:custGeom>
              <a:avLst/>
              <a:gdLst/>
              <a:ahLst/>
              <a:cxnLst/>
              <a:rect l="l" t="t" r="r" b="b"/>
              <a:pathLst>
                <a:path w="1625" h="2022" extrusionOk="0">
                  <a:moveTo>
                    <a:pt x="361" y="1"/>
                  </a:moveTo>
                  <a:cubicBezTo>
                    <a:pt x="249" y="124"/>
                    <a:pt x="128" y="236"/>
                    <a:pt x="1" y="339"/>
                  </a:cubicBezTo>
                  <a:cubicBezTo>
                    <a:pt x="369" y="502"/>
                    <a:pt x="890" y="810"/>
                    <a:pt x="1087" y="1296"/>
                  </a:cubicBezTo>
                  <a:cubicBezTo>
                    <a:pt x="1178" y="1517"/>
                    <a:pt x="1190" y="1759"/>
                    <a:pt x="1125" y="2021"/>
                  </a:cubicBezTo>
                  <a:cubicBezTo>
                    <a:pt x="1300" y="1890"/>
                    <a:pt x="1467" y="1747"/>
                    <a:pt x="1625" y="1594"/>
                  </a:cubicBezTo>
                  <a:cubicBezTo>
                    <a:pt x="1613" y="1432"/>
                    <a:pt x="1576" y="1275"/>
                    <a:pt x="1514" y="1123"/>
                  </a:cubicBezTo>
                  <a:cubicBezTo>
                    <a:pt x="1291" y="572"/>
                    <a:pt x="781" y="213"/>
                    <a:pt x="361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1"/>
            <p:cNvSpPr/>
            <p:nvPr/>
          </p:nvSpPr>
          <p:spPr>
            <a:xfrm>
              <a:off x="7321300" y="3050775"/>
              <a:ext cx="49725" cy="34675"/>
            </a:xfrm>
            <a:custGeom>
              <a:avLst/>
              <a:gdLst/>
              <a:ahLst/>
              <a:cxnLst/>
              <a:rect l="l" t="t" r="r" b="b"/>
              <a:pathLst>
                <a:path w="1989" h="1387" extrusionOk="0">
                  <a:moveTo>
                    <a:pt x="124" y="0"/>
                  </a:moveTo>
                  <a:cubicBezTo>
                    <a:pt x="86" y="156"/>
                    <a:pt x="45" y="309"/>
                    <a:pt x="1" y="454"/>
                  </a:cubicBezTo>
                  <a:cubicBezTo>
                    <a:pt x="498" y="500"/>
                    <a:pt x="1449" y="683"/>
                    <a:pt x="1814" y="1386"/>
                  </a:cubicBezTo>
                  <a:cubicBezTo>
                    <a:pt x="1878" y="1207"/>
                    <a:pt x="1935" y="1024"/>
                    <a:pt x="1988" y="835"/>
                  </a:cubicBezTo>
                  <a:lnTo>
                    <a:pt x="1987" y="835"/>
                  </a:lnTo>
                  <a:cubicBezTo>
                    <a:pt x="1514" y="303"/>
                    <a:pt x="743" y="70"/>
                    <a:pt x="12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1"/>
            <p:cNvSpPr/>
            <p:nvPr/>
          </p:nvSpPr>
          <p:spPr>
            <a:xfrm>
              <a:off x="7328025" y="2970225"/>
              <a:ext cx="52200" cy="18150"/>
            </a:xfrm>
            <a:custGeom>
              <a:avLst/>
              <a:gdLst/>
              <a:ahLst/>
              <a:cxnLst/>
              <a:rect l="l" t="t" r="r" b="b"/>
              <a:pathLst>
                <a:path w="2088" h="726" extrusionOk="0">
                  <a:moveTo>
                    <a:pt x="1145" y="0"/>
                  </a:moveTo>
                  <a:cubicBezTo>
                    <a:pt x="702" y="0"/>
                    <a:pt x="302" y="121"/>
                    <a:pt x="0" y="252"/>
                  </a:cubicBezTo>
                  <a:cubicBezTo>
                    <a:pt x="29" y="406"/>
                    <a:pt x="50" y="562"/>
                    <a:pt x="67" y="723"/>
                  </a:cubicBezTo>
                  <a:cubicBezTo>
                    <a:pt x="324" y="595"/>
                    <a:pt x="700" y="457"/>
                    <a:pt x="1125" y="457"/>
                  </a:cubicBezTo>
                  <a:cubicBezTo>
                    <a:pt x="1430" y="457"/>
                    <a:pt x="1759" y="528"/>
                    <a:pt x="2087" y="726"/>
                  </a:cubicBezTo>
                  <a:cubicBezTo>
                    <a:pt x="2075" y="541"/>
                    <a:pt x="2056" y="358"/>
                    <a:pt x="2030" y="178"/>
                  </a:cubicBezTo>
                  <a:cubicBezTo>
                    <a:pt x="1727" y="49"/>
                    <a:pt x="1427" y="0"/>
                    <a:pt x="1145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1"/>
            <p:cNvSpPr/>
            <p:nvPr/>
          </p:nvSpPr>
          <p:spPr>
            <a:xfrm>
              <a:off x="7288850" y="2879900"/>
              <a:ext cx="53875" cy="34500"/>
            </a:xfrm>
            <a:custGeom>
              <a:avLst/>
              <a:gdLst/>
              <a:ahLst/>
              <a:cxnLst/>
              <a:rect l="l" t="t" r="r" b="b"/>
              <a:pathLst>
                <a:path w="2155" h="1380" extrusionOk="0">
                  <a:moveTo>
                    <a:pt x="1799" y="1"/>
                  </a:moveTo>
                  <a:cubicBezTo>
                    <a:pt x="813" y="166"/>
                    <a:pt x="272" y="675"/>
                    <a:pt x="1" y="1043"/>
                  </a:cubicBezTo>
                  <a:cubicBezTo>
                    <a:pt x="114" y="1150"/>
                    <a:pt x="224" y="1262"/>
                    <a:pt x="328" y="1379"/>
                  </a:cubicBezTo>
                  <a:cubicBezTo>
                    <a:pt x="543" y="1058"/>
                    <a:pt x="1064" y="513"/>
                    <a:pt x="2155" y="420"/>
                  </a:cubicBezTo>
                  <a:cubicBezTo>
                    <a:pt x="2146" y="408"/>
                    <a:pt x="2135" y="395"/>
                    <a:pt x="2125" y="382"/>
                  </a:cubicBezTo>
                  <a:cubicBezTo>
                    <a:pt x="2020" y="251"/>
                    <a:pt x="1911" y="123"/>
                    <a:pt x="179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1"/>
            <p:cNvSpPr/>
            <p:nvPr/>
          </p:nvSpPr>
          <p:spPr>
            <a:xfrm>
              <a:off x="7233450" y="2828150"/>
              <a:ext cx="40175" cy="46825"/>
            </a:xfrm>
            <a:custGeom>
              <a:avLst/>
              <a:gdLst/>
              <a:ahLst/>
              <a:cxnLst/>
              <a:rect l="l" t="t" r="r" b="b"/>
              <a:pathLst>
                <a:path w="1607" h="1873" extrusionOk="0">
                  <a:moveTo>
                    <a:pt x="1197" y="0"/>
                  </a:moveTo>
                  <a:cubicBezTo>
                    <a:pt x="649" y="929"/>
                    <a:pt x="225" y="1428"/>
                    <a:pt x="1" y="1660"/>
                  </a:cubicBezTo>
                  <a:cubicBezTo>
                    <a:pt x="146" y="1728"/>
                    <a:pt x="290" y="1798"/>
                    <a:pt x="434" y="1872"/>
                  </a:cubicBezTo>
                  <a:cubicBezTo>
                    <a:pt x="698" y="1581"/>
                    <a:pt x="1104" y="1068"/>
                    <a:pt x="1606" y="217"/>
                  </a:cubicBezTo>
                  <a:cubicBezTo>
                    <a:pt x="1472" y="141"/>
                    <a:pt x="1335" y="70"/>
                    <a:pt x="119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1"/>
            <p:cNvSpPr/>
            <p:nvPr/>
          </p:nvSpPr>
          <p:spPr>
            <a:xfrm>
              <a:off x="7158675" y="2797200"/>
              <a:ext cx="30475" cy="51500"/>
            </a:xfrm>
            <a:custGeom>
              <a:avLst/>
              <a:gdLst/>
              <a:ahLst/>
              <a:cxnLst/>
              <a:rect l="l" t="t" r="r" b="b"/>
              <a:pathLst>
                <a:path w="1219" h="2060" extrusionOk="0">
                  <a:moveTo>
                    <a:pt x="577" y="1"/>
                  </a:moveTo>
                  <a:lnTo>
                    <a:pt x="577" y="1"/>
                  </a:lnTo>
                  <a:cubicBezTo>
                    <a:pt x="832" y="1082"/>
                    <a:pt x="282" y="1705"/>
                    <a:pt x="0" y="1942"/>
                  </a:cubicBezTo>
                  <a:cubicBezTo>
                    <a:pt x="165" y="1976"/>
                    <a:pt x="341" y="2015"/>
                    <a:pt x="527" y="2059"/>
                  </a:cubicBezTo>
                  <a:cubicBezTo>
                    <a:pt x="855" y="1688"/>
                    <a:pt x="1218" y="1046"/>
                    <a:pt x="1070" y="114"/>
                  </a:cubicBezTo>
                  <a:cubicBezTo>
                    <a:pt x="899" y="72"/>
                    <a:pt x="733" y="34"/>
                    <a:pt x="577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1"/>
            <p:cNvSpPr/>
            <p:nvPr/>
          </p:nvSpPr>
          <p:spPr>
            <a:xfrm>
              <a:off x="6971650" y="3048425"/>
              <a:ext cx="64925" cy="77500"/>
            </a:xfrm>
            <a:custGeom>
              <a:avLst/>
              <a:gdLst/>
              <a:ahLst/>
              <a:cxnLst/>
              <a:rect l="l" t="t" r="r" b="b"/>
              <a:pathLst>
                <a:path w="2597" h="3100" extrusionOk="0">
                  <a:moveTo>
                    <a:pt x="1398" y="0"/>
                  </a:moveTo>
                  <a:lnTo>
                    <a:pt x="0" y="2518"/>
                  </a:lnTo>
                  <a:lnTo>
                    <a:pt x="979" y="3061"/>
                  </a:lnTo>
                  <a:cubicBezTo>
                    <a:pt x="1026" y="3087"/>
                    <a:pt x="1079" y="3100"/>
                    <a:pt x="1136" y="3100"/>
                  </a:cubicBezTo>
                  <a:cubicBezTo>
                    <a:pt x="1255" y="3100"/>
                    <a:pt x="1392" y="3046"/>
                    <a:pt x="1535" y="2948"/>
                  </a:cubicBezTo>
                  <a:cubicBezTo>
                    <a:pt x="1545" y="2940"/>
                    <a:pt x="1557" y="2931"/>
                    <a:pt x="1568" y="2922"/>
                  </a:cubicBezTo>
                  <a:cubicBezTo>
                    <a:pt x="1592" y="2905"/>
                    <a:pt x="1616" y="2886"/>
                    <a:pt x="1642" y="2866"/>
                  </a:cubicBezTo>
                  <a:cubicBezTo>
                    <a:pt x="1851" y="2693"/>
                    <a:pt x="2065" y="2433"/>
                    <a:pt x="2240" y="2115"/>
                  </a:cubicBezTo>
                  <a:cubicBezTo>
                    <a:pt x="2259" y="2084"/>
                    <a:pt x="2275" y="2053"/>
                    <a:pt x="2290" y="2022"/>
                  </a:cubicBezTo>
                  <a:cubicBezTo>
                    <a:pt x="2416" y="1777"/>
                    <a:pt x="2501" y="1535"/>
                    <a:pt x="2543" y="1318"/>
                  </a:cubicBezTo>
                  <a:lnTo>
                    <a:pt x="2543" y="1316"/>
                  </a:lnTo>
                  <a:cubicBezTo>
                    <a:pt x="2554" y="1268"/>
                    <a:pt x="2562" y="1221"/>
                    <a:pt x="2566" y="1174"/>
                  </a:cubicBezTo>
                  <a:cubicBezTo>
                    <a:pt x="2566" y="1162"/>
                    <a:pt x="2568" y="1151"/>
                    <a:pt x="2569" y="1139"/>
                  </a:cubicBezTo>
                  <a:cubicBezTo>
                    <a:pt x="2596" y="853"/>
                    <a:pt x="2534" y="632"/>
                    <a:pt x="2377" y="544"/>
                  </a:cubicBezTo>
                  <a:lnTo>
                    <a:pt x="13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1"/>
            <p:cNvSpPr/>
            <p:nvPr/>
          </p:nvSpPr>
          <p:spPr>
            <a:xfrm>
              <a:off x="6923425" y="3011375"/>
              <a:ext cx="90950" cy="102225"/>
            </a:xfrm>
            <a:custGeom>
              <a:avLst/>
              <a:gdLst/>
              <a:ahLst/>
              <a:cxnLst/>
              <a:rect l="l" t="t" r="r" b="b"/>
              <a:pathLst>
                <a:path w="3638" h="4089" extrusionOk="0">
                  <a:moveTo>
                    <a:pt x="2037" y="1"/>
                  </a:moveTo>
                  <a:lnTo>
                    <a:pt x="1" y="3745"/>
                  </a:lnTo>
                  <a:cubicBezTo>
                    <a:pt x="1" y="3745"/>
                    <a:pt x="510" y="4089"/>
                    <a:pt x="1319" y="4089"/>
                  </a:cubicBezTo>
                  <a:cubicBezTo>
                    <a:pt x="1512" y="4089"/>
                    <a:pt x="1722" y="4069"/>
                    <a:pt x="1946" y="4021"/>
                  </a:cubicBezTo>
                  <a:lnTo>
                    <a:pt x="1952" y="4012"/>
                  </a:lnTo>
                  <a:cubicBezTo>
                    <a:pt x="1993" y="4030"/>
                    <a:pt x="2037" y="4038"/>
                    <a:pt x="2085" y="4038"/>
                  </a:cubicBezTo>
                  <a:cubicBezTo>
                    <a:pt x="2405" y="4038"/>
                    <a:pt x="2862" y="3644"/>
                    <a:pt x="3191" y="3053"/>
                  </a:cubicBezTo>
                  <a:cubicBezTo>
                    <a:pt x="3577" y="2358"/>
                    <a:pt x="3638" y="1655"/>
                    <a:pt x="3327" y="1482"/>
                  </a:cubicBezTo>
                  <a:cubicBezTo>
                    <a:pt x="2905" y="369"/>
                    <a:pt x="2037" y="1"/>
                    <a:pt x="20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1"/>
            <p:cNvSpPr/>
            <p:nvPr/>
          </p:nvSpPr>
          <p:spPr>
            <a:xfrm>
              <a:off x="6913125" y="3009950"/>
              <a:ext cx="71875" cy="95800"/>
            </a:xfrm>
            <a:custGeom>
              <a:avLst/>
              <a:gdLst/>
              <a:ahLst/>
              <a:cxnLst/>
              <a:rect l="l" t="t" r="r" b="b"/>
              <a:pathLst>
                <a:path w="2875" h="3832" extrusionOk="0">
                  <a:moveTo>
                    <a:pt x="2216" y="0"/>
                  </a:moveTo>
                  <a:cubicBezTo>
                    <a:pt x="1798" y="0"/>
                    <a:pt x="1224" y="453"/>
                    <a:pt x="763" y="1159"/>
                  </a:cubicBezTo>
                  <a:cubicBezTo>
                    <a:pt x="702" y="1253"/>
                    <a:pt x="642" y="1351"/>
                    <a:pt x="586" y="1454"/>
                  </a:cubicBezTo>
                  <a:cubicBezTo>
                    <a:pt x="489" y="1629"/>
                    <a:pt x="405" y="1803"/>
                    <a:pt x="337" y="1974"/>
                  </a:cubicBezTo>
                  <a:cubicBezTo>
                    <a:pt x="1" y="2812"/>
                    <a:pt x="4" y="3563"/>
                    <a:pt x="384" y="3775"/>
                  </a:cubicBezTo>
                  <a:cubicBezTo>
                    <a:pt x="454" y="3813"/>
                    <a:pt x="531" y="3832"/>
                    <a:pt x="616" y="3832"/>
                  </a:cubicBezTo>
                  <a:cubicBezTo>
                    <a:pt x="1002" y="3832"/>
                    <a:pt x="1521" y="3444"/>
                    <a:pt x="1962" y="2830"/>
                  </a:cubicBezTo>
                  <a:cubicBezTo>
                    <a:pt x="2062" y="2689"/>
                    <a:pt x="2158" y="2539"/>
                    <a:pt x="2247" y="2378"/>
                  </a:cubicBezTo>
                  <a:cubicBezTo>
                    <a:pt x="2290" y="2304"/>
                    <a:pt x="2329" y="2228"/>
                    <a:pt x="2364" y="2154"/>
                  </a:cubicBezTo>
                  <a:cubicBezTo>
                    <a:pt x="2829" y="1204"/>
                    <a:pt x="2874" y="294"/>
                    <a:pt x="2449" y="58"/>
                  </a:cubicBezTo>
                  <a:cubicBezTo>
                    <a:pt x="2379" y="19"/>
                    <a:pt x="2301" y="0"/>
                    <a:pt x="2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1"/>
            <p:cNvSpPr/>
            <p:nvPr/>
          </p:nvSpPr>
          <p:spPr>
            <a:xfrm>
              <a:off x="6917000" y="3019900"/>
              <a:ext cx="51025" cy="72075"/>
            </a:xfrm>
            <a:custGeom>
              <a:avLst/>
              <a:gdLst/>
              <a:ahLst/>
              <a:cxnLst/>
              <a:rect l="l" t="t" r="r" b="b"/>
              <a:pathLst>
                <a:path w="2041" h="2883" extrusionOk="0">
                  <a:moveTo>
                    <a:pt x="1725" y="0"/>
                  </a:moveTo>
                  <a:cubicBezTo>
                    <a:pt x="1369" y="0"/>
                    <a:pt x="861" y="438"/>
                    <a:pt x="497" y="1094"/>
                  </a:cubicBezTo>
                  <a:cubicBezTo>
                    <a:pt x="67" y="1867"/>
                    <a:pt x="0" y="2648"/>
                    <a:pt x="346" y="2841"/>
                  </a:cubicBezTo>
                  <a:cubicBezTo>
                    <a:pt x="397" y="2869"/>
                    <a:pt x="456" y="2883"/>
                    <a:pt x="519" y="2883"/>
                  </a:cubicBezTo>
                  <a:cubicBezTo>
                    <a:pt x="530" y="2883"/>
                    <a:pt x="542" y="2883"/>
                    <a:pt x="553" y="2882"/>
                  </a:cubicBezTo>
                  <a:cubicBezTo>
                    <a:pt x="382" y="2571"/>
                    <a:pt x="490" y="1924"/>
                    <a:pt x="846" y="1284"/>
                  </a:cubicBezTo>
                  <a:cubicBezTo>
                    <a:pt x="1199" y="649"/>
                    <a:pt x="1686" y="216"/>
                    <a:pt x="2041" y="191"/>
                  </a:cubicBezTo>
                  <a:cubicBezTo>
                    <a:pt x="2004" y="126"/>
                    <a:pt x="1957" y="76"/>
                    <a:pt x="1898" y="43"/>
                  </a:cubicBezTo>
                  <a:cubicBezTo>
                    <a:pt x="1846" y="14"/>
                    <a:pt x="1788" y="0"/>
                    <a:pt x="17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1"/>
            <p:cNvSpPr/>
            <p:nvPr/>
          </p:nvSpPr>
          <p:spPr>
            <a:xfrm>
              <a:off x="6928275" y="3024675"/>
              <a:ext cx="43925" cy="67275"/>
            </a:xfrm>
            <a:custGeom>
              <a:avLst/>
              <a:gdLst/>
              <a:ahLst/>
              <a:cxnLst/>
              <a:rect l="l" t="t" r="r" b="b"/>
              <a:pathLst>
                <a:path w="1757" h="2691" extrusionOk="0">
                  <a:moveTo>
                    <a:pt x="1590" y="0"/>
                  </a:moveTo>
                  <a:cubicBezTo>
                    <a:pt x="1235" y="26"/>
                    <a:pt x="748" y="458"/>
                    <a:pt x="395" y="1093"/>
                  </a:cubicBezTo>
                  <a:cubicBezTo>
                    <a:pt x="378" y="1123"/>
                    <a:pt x="361" y="1155"/>
                    <a:pt x="346" y="1185"/>
                  </a:cubicBezTo>
                  <a:cubicBezTo>
                    <a:pt x="199" y="1467"/>
                    <a:pt x="102" y="1748"/>
                    <a:pt x="55" y="1998"/>
                  </a:cubicBezTo>
                  <a:cubicBezTo>
                    <a:pt x="1" y="2286"/>
                    <a:pt x="16" y="2532"/>
                    <a:pt x="102" y="2691"/>
                  </a:cubicBezTo>
                  <a:cubicBezTo>
                    <a:pt x="310" y="2675"/>
                    <a:pt x="561" y="2522"/>
                    <a:pt x="807" y="2269"/>
                  </a:cubicBezTo>
                  <a:cubicBezTo>
                    <a:pt x="979" y="2091"/>
                    <a:pt x="1149" y="1862"/>
                    <a:pt x="1296" y="1598"/>
                  </a:cubicBezTo>
                  <a:cubicBezTo>
                    <a:pt x="1302" y="1589"/>
                    <a:pt x="1307" y="1580"/>
                    <a:pt x="1311" y="1571"/>
                  </a:cubicBezTo>
                  <a:cubicBezTo>
                    <a:pt x="1655" y="941"/>
                    <a:pt x="1756" y="308"/>
                    <a:pt x="15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1"/>
            <p:cNvSpPr/>
            <p:nvPr/>
          </p:nvSpPr>
          <p:spPr>
            <a:xfrm>
              <a:off x="6890000" y="3015350"/>
              <a:ext cx="84100" cy="43000"/>
            </a:xfrm>
            <a:custGeom>
              <a:avLst/>
              <a:gdLst/>
              <a:ahLst/>
              <a:cxnLst/>
              <a:rect l="l" t="t" r="r" b="b"/>
              <a:pathLst>
                <a:path w="3364" h="1720" extrusionOk="0">
                  <a:moveTo>
                    <a:pt x="1271" y="1"/>
                  </a:moveTo>
                  <a:cubicBezTo>
                    <a:pt x="1158" y="1"/>
                    <a:pt x="1046" y="15"/>
                    <a:pt x="937" y="46"/>
                  </a:cubicBezTo>
                  <a:cubicBezTo>
                    <a:pt x="631" y="136"/>
                    <a:pt x="228" y="396"/>
                    <a:pt x="46" y="1134"/>
                  </a:cubicBezTo>
                  <a:cubicBezTo>
                    <a:pt x="0" y="1322"/>
                    <a:pt x="85" y="1509"/>
                    <a:pt x="243" y="1603"/>
                  </a:cubicBezTo>
                  <a:cubicBezTo>
                    <a:pt x="279" y="1625"/>
                    <a:pt x="317" y="1641"/>
                    <a:pt x="359" y="1652"/>
                  </a:cubicBezTo>
                  <a:cubicBezTo>
                    <a:pt x="394" y="1660"/>
                    <a:pt x="428" y="1664"/>
                    <a:pt x="461" y="1664"/>
                  </a:cubicBezTo>
                  <a:cubicBezTo>
                    <a:pt x="655" y="1664"/>
                    <a:pt x="830" y="1533"/>
                    <a:pt x="877" y="1338"/>
                  </a:cubicBezTo>
                  <a:cubicBezTo>
                    <a:pt x="924" y="1150"/>
                    <a:pt x="1012" y="916"/>
                    <a:pt x="1174" y="869"/>
                  </a:cubicBezTo>
                  <a:cubicBezTo>
                    <a:pt x="1204" y="860"/>
                    <a:pt x="1238" y="856"/>
                    <a:pt x="1274" y="856"/>
                  </a:cubicBezTo>
                  <a:cubicBezTo>
                    <a:pt x="1632" y="856"/>
                    <a:pt x="2247" y="1266"/>
                    <a:pt x="2594" y="1599"/>
                  </a:cubicBezTo>
                  <a:cubicBezTo>
                    <a:pt x="2676" y="1679"/>
                    <a:pt x="2783" y="1719"/>
                    <a:pt x="2890" y="1719"/>
                  </a:cubicBezTo>
                  <a:cubicBezTo>
                    <a:pt x="3002" y="1719"/>
                    <a:pt x="3114" y="1675"/>
                    <a:pt x="3198" y="1588"/>
                  </a:cubicBezTo>
                  <a:cubicBezTo>
                    <a:pt x="3363" y="1419"/>
                    <a:pt x="3357" y="1147"/>
                    <a:pt x="3187" y="982"/>
                  </a:cubicBezTo>
                  <a:cubicBezTo>
                    <a:pt x="3000" y="803"/>
                    <a:pt x="2120" y="1"/>
                    <a:pt x="1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1"/>
            <p:cNvSpPr/>
            <p:nvPr/>
          </p:nvSpPr>
          <p:spPr>
            <a:xfrm>
              <a:off x="6897800" y="2988950"/>
              <a:ext cx="83900" cy="47800"/>
            </a:xfrm>
            <a:custGeom>
              <a:avLst/>
              <a:gdLst/>
              <a:ahLst/>
              <a:cxnLst/>
              <a:rect l="l" t="t" r="r" b="b"/>
              <a:pathLst>
                <a:path w="3356" h="1912" extrusionOk="0">
                  <a:moveTo>
                    <a:pt x="1271" y="1"/>
                  </a:moveTo>
                  <a:cubicBezTo>
                    <a:pt x="1208" y="1"/>
                    <a:pt x="1145" y="6"/>
                    <a:pt x="1082" y="16"/>
                  </a:cubicBezTo>
                  <a:cubicBezTo>
                    <a:pt x="767" y="68"/>
                    <a:pt x="337" y="278"/>
                    <a:pt x="69" y="989"/>
                  </a:cubicBezTo>
                  <a:cubicBezTo>
                    <a:pt x="0" y="1170"/>
                    <a:pt x="63" y="1367"/>
                    <a:pt x="208" y="1479"/>
                  </a:cubicBezTo>
                  <a:cubicBezTo>
                    <a:pt x="241" y="1505"/>
                    <a:pt x="278" y="1525"/>
                    <a:pt x="319" y="1540"/>
                  </a:cubicBezTo>
                  <a:cubicBezTo>
                    <a:pt x="368" y="1559"/>
                    <a:pt x="419" y="1568"/>
                    <a:pt x="469" y="1568"/>
                  </a:cubicBezTo>
                  <a:cubicBezTo>
                    <a:pt x="642" y="1568"/>
                    <a:pt x="805" y="1462"/>
                    <a:pt x="870" y="1290"/>
                  </a:cubicBezTo>
                  <a:cubicBezTo>
                    <a:pt x="938" y="1110"/>
                    <a:pt x="1055" y="887"/>
                    <a:pt x="1221" y="860"/>
                  </a:cubicBezTo>
                  <a:cubicBezTo>
                    <a:pt x="1238" y="857"/>
                    <a:pt x="1255" y="856"/>
                    <a:pt x="1273" y="856"/>
                  </a:cubicBezTo>
                  <a:cubicBezTo>
                    <a:pt x="1624" y="856"/>
                    <a:pt x="2224" y="1363"/>
                    <a:pt x="2542" y="1754"/>
                  </a:cubicBezTo>
                  <a:cubicBezTo>
                    <a:pt x="2627" y="1857"/>
                    <a:pt x="2750" y="1911"/>
                    <a:pt x="2874" y="1911"/>
                  </a:cubicBezTo>
                  <a:cubicBezTo>
                    <a:pt x="2970" y="1911"/>
                    <a:pt x="3065" y="1879"/>
                    <a:pt x="3145" y="1814"/>
                  </a:cubicBezTo>
                  <a:cubicBezTo>
                    <a:pt x="3328" y="1664"/>
                    <a:pt x="3356" y="1395"/>
                    <a:pt x="3206" y="1213"/>
                  </a:cubicBezTo>
                  <a:cubicBezTo>
                    <a:pt x="3031" y="999"/>
                    <a:pt x="2168" y="1"/>
                    <a:pt x="1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1"/>
            <p:cNvSpPr/>
            <p:nvPr/>
          </p:nvSpPr>
          <p:spPr>
            <a:xfrm>
              <a:off x="6884925" y="3051625"/>
              <a:ext cx="76150" cy="47575"/>
            </a:xfrm>
            <a:custGeom>
              <a:avLst/>
              <a:gdLst/>
              <a:ahLst/>
              <a:cxnLst/>
              <a:rect l="l" t="t" r="r" b="b"/>
              <a:pathLst>
                <a:path w="3046" h="1903" extrusionOk="0">
                  <a:moveTo>
                    <a:pt x="1343" y="1"/>
                  </a:moveTo>
                  <a:cubicBezTo>
                    <a:pt x="1314" y="1"/>
                    <a:pt x="1284" y="1"/>
                    <a:pt x="1255" y="2"/>
                  </a:cubicBezTo>
                  <a:cubicBezTo>
                    <a:pt x="1015" y="15"/>
                    <a:pt x="784" y="72"/>
                    <a:pt x="582" y="199"/>
                  </a:cubicBezTo>
                  <a:cubicBezTo>
                    <a:pt x="313" y="371"/>
                    <a:pt x="0" y="734"/>
                    <a:pt x="32" y="1493"/>
                  </a:cubicBezTo>
                  <a:cubicBezTo>
                    <a:pt x="40" y="1685"/>
                    <a:pt x="175" y="1843"/>
                    <a:pt x="353" y="1890"/>
                  </a:cubicBezTo>
                  <a:cubicBezTo>
                    <a:pt x="386" y="1897"/>
                    <a:pt x="419" y="1903"/>
                    <a:pt x="455" y="1903"/>
                  </a:cubicBezTo>
                  <a:cubicBezTo>
                    <a:pt x="462" y="1903"/>
                    <a:pt x="470" y="1902"/>
                    <a:pt x="478" y="1902"/>
                  </a:cubicBezTo>
                  <a:cubicBezTo>
                    <a:pt x="715" y="1893"/>
                    <a:pt x="897" y="1693"/>
                    <a:pt x="888" y="1457"/>
                  </a:cubicBezTo>
                  <a:cubicBezTo>
                    <a:pt x="879" y="1263"/>
                    <a:pt x="899" y="1013"/>
                    <a:pt x="1041" y="923"/>
                  </a:cubicBezTo>
                  <a:cubicBezTo>
                    <a:pt x="1052" y="916"/>
                    <a:pt x="1062" y="911"/>
                    <a:pt x="1073" y="905"/>
                  </a:cubicBezTo>
                  <a:cubicBezTo>
                    <a:pt x="1142" y="872"/>
                    <a:pt x="1233" y="857"/>
                    <a:pt x="1338" y="857"/>
                  </a:cubicBezTo>
                  <a:cubicBezTo>
                    <a:pt x="1472" y="857"/>
                    <a:pt x="1628" y="881"/>
                    <a:pt x="1789" y="920"/>
                  </a:cubicBezTo>
                  <a:cubicBezTo>
                    <a:pt x="2048" y="984"/>
                    <a:pt x="2323" y="1085"/>
                    <a:pt x="2541" y="1191"/>
                  </a:cubicBezTo>
                  <a:cubicBezTo>
                    <a:pt x="2713" y="1013"/>
                    <a:pt x="2883" y="784"/>
                    <a:pt x="3030" y="520"/>
                  </a:cubicBezTo>
                  <a:cubicBezTo>
                    <a:pt x="3036" y="511"/>
                    <a:pt x="3041" y="502"/>
                    <a:pt x="3045" y="493"/>
                  </a:cubicBezTo>
                  <a:cubicBezTo>
                    <a:pt x="3033" y="484"/>
                    <a:pt x="3019" y="477"/>
                    <a:pt x="3006" y="469"/>
                  </a:cubicBezTo>
                  <a:cubicBezTo>
                    <a:pt x="2881" y="404"/>
                    <a:pt x="2518" y="224"/>
                    <a:pt x="2080" y="107"/>
                  </a:cubicBezTo>
                  <a:cubicBezTo>
                    <a:pt x="1847" y="45"/>
                    <a:pt x="1593" y="1"/>
                    <a:pt x="1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1"/>
            <p:cNvSpPr/>
            <p:nvPr/>
          </p:nvSpPr>
          <p:spPr>
            <a:xfrm>
              <a:off x="7010825" y="2790225"/>
              <a:ext cx="370525" cy="397525"/>
            </a:xfrm>
            <a:custGeom>
              <a:avLst/>
              <a:gdLst/>
              <a:ahLst/>
              <a:cxnLst/>
              <a:rect l="l" t="t" r="r" b="b"/>
              <a:pathLst>
                <a:path w="14821" h="15901" extrusionOk="0">
                  <a:moveTo>
                    <a:pt x="4661" y="1"/>
                  </a:moveTo>
                  <a:cubicBezTo>
                    <a:pt x="4219" y="1"/>
                    <a:pt x="3836" y="289"/>
                    <a:pt x="3704" y="699"/>
                  </a:cubicBezTo>
                  <a:cubicBezTo>
                    <a:pt x="4266" y="716"/>
                    <a:pt x="14548" y="1132"/>
                    <a:pt x="13732" y="9188"/>
                  </a:cubicBezTo>
                  <a:cubicBezTo>
                    <a:pt x="13337" y="11384"/>
                    <a:pt x="12717" y="15024"/>
                    <a:pt x="8377" y="15024"/>
                  </a:cubicBezTo>
                  <a:cubicBezTo>
                    <a:pt x="6839" y="15024"/>
                    <a:pt x="4834" y="14567"/>
                    <a:pt x="2206" y="13426"/>
                  </a:cubicBezTo>
                  <a:cubicBezTo>
                    <a:pt x="1667" y="13192"/>
                    <a:pt x="1414" y="12578"/>
                    <a:pt x="1611" y="12023"/>
                  </a:cubicBezTo>
                  <a:cubicBezTo>
                    <a:pt x="1631" y="11969"/>
                    <a:pt x="1649" y="11916"/>
                    <a:pt x="1664" y="11864"/>
                  </a:cubicBezTo>
                  <a:cubicBezTo>
                    <a:pt x="1422" y="11738"/>
                    <a:pt x="1199" y="11616"/>
                    <a:pt x="998" y="11502"/>
                  </a:cubicBezTo>
                  <a:cubicBezTo>
                    <a:pt x="993" y="11549"/>
                    <a:pt x="987" y="11596"/>
                    <a:pt x="976" y="11644"/>
                  </a:cubicBezTo>
                  <a:lnTo>
                    <a:pt x="976" y="11646"/>
                  </a:lnTo>
                  <a:cubicBezTo>
                    <a:pt x="934" y="11863"/>
                    <a:pt x="849" y="12105"/>
                    <a:pt x="723" y="12350"/>
                  </a:cubicBezTo>
                  <a:cubicBezTo>
                    <a:pt x="707" y="12381"/>
                    <a:pt x="690" y="12412"/>
                    <a:pt x="673" y="12443"/>
                  </a:cubicBezTo>
                  <a:cubicBezTo>
                    <a:pt x="498" y="12761"/>
                    <a:pt x="284" y="13021"/>
                    <a:pt x="75" y="13194"/>
                  </a:cubicBezTo>
                  <a:cubicBezTo>
                    <a:pt x="49" y="13214"/>
                    <a:pt x="25" y="13233"/>
                    <a:pt x="1" y="13250"/>
                  </a:cubicBezTo>
                  <a:cubicBezTo>
                    <a:pt x="455" y="13506"/>
                    <a:pt x="1135" y="13870"/>
                    <a:pt x="1958" y="14245"/>
                  </a:cubicBezTo>
                  <a:cubicBezTo>
                    <a:pt x="2100" y="14310"/>
                    <a:pt x="2246" y="14375"/>
                    <a:pt x="2396" y="14441"/>
                  </a:cubicBezTo>
                  <a:cubicBezTo>
                    <a:pt x="2733" y="14588"/>
                    <a:pt x="3091" y="14733"/>
                    <a:pt x="3464" y="14874"/>
                  </a:cubicBezTo>
                  <a:cubicBezTo>
                    <a:pt x="3832" y="15012"/>
                    <a:pt x="4191" y="15136"/>
                    <a:pt x="4542" y="15246"/>
                  </a:cubicBezTo>
                  <a:cubicBezTo>
                    <a:pt x="4743" y="15309"/>
                    <a:pt x="4943" y="15368"/>
                    <a:pt x="5139" y="15422"/>
                  </a:cubicBezTo>
                  <a:cubicBezTo>
                    <a:pt x="6298" y="15742"/>
                    <a:pt x="7367" y="15901"/>
                    <a:pt x="8339" y="15901"/>
                  </a:cubicBezTo>
                  <a:cubicBezTo>
                    <a:pt x="8392" y="15901"/>
                    <a:pt x="8445" y="15901"/>
                    <a:pt x="8498" y="15899"/>
                  </a:cubicBezTo>
                  <a:cubicBezTo>
                    <a:pt x="8683" y="15896"/>
                    <a:pt x="8866" y="15887"/>
                    <a:pt x="9044" y="15870"/>
                  </a:cubicBezTo>
                  <a:cubicBezTo>
                    <a:pt x="9833" y="15805"/>
                    <a:pt x="10552" y="15622"/>
                    <a:pt x="11201" y="15324"/>
                  </a:cubicBezTo>
                  <a:cubicBezTo>
                    <a:pt x="11557" y="15160"/>
                    <a:pt x="11888" y="14963"/>
                    <a:pt x="12193" y="14734"/>
                  </a:cubicBezTo>
                  <a:cubicBezTo>
                    <a:pt x="12368" y="14603"/>
                    <a:pt x="12535" y="14460"/>
                    <a:pt x="12693" y="14307"/>
                  </a:cubicBezTo>
                  <a:cubicBezTo>
                    <a:pt x="13361" y="13664"/>
                    <a:pt x="13876" y="12827"/>
                    <a:pt x="14233" y="11808"/>
                  </a:cubicBezTo>
                  <a:cubicBezTo>
                    <a:pt x="14297" y="11629"/>
                    <a:pt x="14354" y="11446"/>
                    <a:pt x="14407" y="11257"/>
                  </a:cubicBezTo>
                  <a:cubicBezTo>
                    <a:pt x="14527" y="10833"/>
                    <a:pt x="14621" y="10378"/>
                    <a:pt x="14692" y="9896"/>
                  </a:cubicBezTo>
                  <a:cubicBezTo>
                    <a:pt x="14792" y="9210"/>
                    <a:pt x="14821" y="8553"/>
                    <a:pt x="14775" y="7924"/>
                  </a:cubicBezTo>
                  <a:cubicBezTo>
                    <a:pt x="14763" y="7740"/>
                    <a:pt x="14744" y="7558"/>
                    <a:pt x="14718" y="7378"/>
                  </a:cubicBezTo>
                  <a:cubicBezTo>
                    <a:pt x="14539" y="6128"/>
                    <a:pt x="14056" y="5001"/>
                    <a:pt x="13276" y="4007"/>
                  </a:cubicBezTo>
                  <a:cubicBezTo>
                    <a:pt x="13265" y="3994"/>
                    <a:pt x="13256" y="3982"/>
                    <a:pt x="13246" y="3968"/>
                  </a:cubicBezTo>
                  <a:cubicBezTo>
                    <a:pt x="13141" y="3838"/>
                    <a:pt x="13032" y="3710"/>
                    <a:pt x="12920" y="3588"/>
                  </a:cubicBezTo>
                  <a:cubicBezTo>
                    <a:pt x="12219" y="2817"/>
                    <a:pt x="11379" y="2211"/>
                    <a:pt x="10511" y="1734"/>
                  </a:cubicBezTo>
                  <a:cubicBezTo>
                    <a:pt x="10377" y="1658"/>
                    <a:pt x="10240" y="1587"/>
                    <a:pt x="10104" y="1517"/>
                  </a:cubicBezTo>
                  <a:lnTo>
                    <a:pt x="10102" y="1517"/>
                  </a:lnTo>
                  <a:cubicBezTo>
                    <a:pt x="9015" y="973"/>
                    <a:pt x="7908" y="620"/>
                    <a:pt x="6984" y="392"/>
                  </a:cubicBezTo>
                  <a:cubicBezTo>
                    <a:pt x="6813" y="351"/>
                    <a:pt x="6647" y="313"/>
                    <a:pt x="6490" y="280"/>
                  </a:cubicBezTo>
                  <a:cubicBezTo>
                    <a:pt x="5508" y="68"/>
                    <a:pt x="4821" y="10"/>
                    <a:pt x="4742" y="4"/>
                  </a:cubicBezTo>
                  <a:cubicBezTo>
                    <a:pt x="4715" y="2"/>
                    <a:pt x="4688" y="1"/>
                    <a:pt x="4661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" name="Google Shape;152;p21"/>
          <p:cNvGrpSpPr/>
          <p:nvPr/>
        </p:nvGrpSpPr>
        <p:grpSpPr>
          <a:xfrm>
            <a:off x="6710076" y="961685"/>
            <a:ext cx="1718823" cy="935599"/>
            <a:chOff x="238125" y="2409350"/>
            <a:chExt cx="760575" cy="414000"/>
          </a:xfrm>
        </p:grpSpPr>
        <p:sp>
          <p:nvSpPr>
            <p:cNvPr id="153" name="Google Shape;153;p21"/>
            <p:cNvSpPr/>
            <p:nvPr/>
          </p:nvSpPr>
          <p:spPr>
            <a:xfrm>
              <a:off x="238125" y="2409350"/>
              <a:ext cx="760575" cy="414000"/>
            </a:xfrm>
            <a:custGeom>
              <a:avLst/>
              <a:gdLst/>
              <a:ahLst/>
              <a:cxnLst/>
              <a:rect l="l" t="t" r="r" b="b"/>
              <a:pathLst>
                <a:path w="30423" h="16560" extrusionOk="0">
                  <a:moveTo>
                    <a:pt x="0" y="1"/>
                  </a:moveTo>
                  <a:lnTo>
                    <a:pt x="0" y="16560"/>
                  </a:lnTo>
                  <a:lnTo>
                    <a:pt x="2330" y="14045"/>
                  </a:lnTo>
                  <a:lnTo>
                    <a:pt x="30423" y="14045"/>
                  </a:lnTo>
                  <a:lnTo>
                    <a:pt x="304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1"/>
            <p:cNvSpPr/>
            <p:nvPr/>
          </p:nvSpPr>
          <p:spPr>
            <a:xfrm>
              <a:off x="782450" y="2485325"/>
              <a:ext cx="180850" cy="180850"/>
            </a:xfrm>
            <a:custGeom>
              <a:avLst/>
              <a:gdLst/>
              <a:ahLst/>
              <a:cxnLst/>
              <a:rect l="l" t="t" r="r" b="b"/>
              <a:pathLst>
                <a:path w="7234" h="7234" extrusionOk="0">
                  <a:moveTo>
                    <a:pt x="3618" y="0"/>
                  </a:moveTo>
                  <a:cubicBezTo>
                    <a:pt x="1620" y="0"/>
                    <a:pt x="1" y="1620"/>
                    <a:pt x="1" y="3618"/>
                  </a:cubicBezTo>
                  <a:cubicBezTo>
                    <a:pt x="1" y="5614"/>
                    <a:pt x="1620" y="7233"/>
                    <a:pt x="3618" y="7233"/>
                  </a:cubicBezTo>
                  <a:cubicBezTo>
                    <a:pt x="5614" y="7233"/>
                    <a:pt x="7234" y="5614"/>
                    <a:pt x="7234" y="3618"/>
                  </a:cubicBezTo>
                  <a:cubicBezTo>
                    <a:pt x="7234" y="1620"/>
                    <a:pt x="5614" y="0"/>
                    <a:pt x="3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1"/>
            <p:cNvSpPr/>
            <p:nvPr/>
          </p:nvSpPr>
          <p:spPr>
            <a:xfrm>
              <a:off x="277200" y="2506650"/>
              <a:ext cx="457150" cy="14700"/>
            </a:xfrm>
            <a:custGeom>
              <a:avLst/>
              <a:gdLst/>
              <a:ahLst/>
              <a:cxnLst/>
              <a:rect l="l" t="t" r="r" b="b"/>
              <a:pathLst>
                <a:path w="18286" h="588" extrusionOk="0">
                  <a:moveTo>
                    <a:pt x="294" y="0"/>
                  </a:moveTo>
                  <a:cubicBezTo>
                    <a:pt x="132" y="0"/>
                    <a:pt x="0" y="132"/>
                    <a:pt x="0" y="294"/>
                  </a:cubicBezTo>
                  <a:cubicBezTo>
                    <a:pt x="0" y="458"/>
                    <a:pt x="132" y="588"/>
                    <a:pt x="294" y="588"/>
                  </a:cubicBezTo>
                  <a:lnTo>
                    <a:pt x="17992" y="588"/>
                  </a:lnTo>
                  <a:cubicBezTo>
                    <a:pt x="18154" y="588"/>
                    <a:pt x="18286" y="458"/>
                    <a:pt x="18286" y="294"/>
                  </a:cubicBezTo>
                  <a:cubicBezTo>
                    <a:pt x="18286" y="132"/>
                    <a:pt x="18154" y="0"/>
                    <a:pt x="179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1"/>
            <p:cNvSpPr/>
            <p:nvPr/>
          </p:nvSpPr>
          <p:spPr>
            <a:xfrm>
              <a:off x="563575" y="2561025"/>
              <a:ext cx="170775" cy="14750"/>
            </a:xfrm>
            <a:custGeom>
              <a:avLst/>
              <a:gdLst/>
              <a:ahLst/>
              <a:cxnLst/>
              <a:rect l="l" t="t" r="r" b="b"/>
              <a:pathLst>
                <a:path w="6831" h="590" extrusionOk="0">
                  <a:moveTo>
                    <a:pt x="295" y="0"/>
                  </a:moveTo>
                  <a:cubicBezTo>
                    <a:pt x="131" y="0"/>
                    <a:pt x="1" y="132"/>
                    <a:pt x="1" y="294"/>
                  </a:cubicBezTo>
                  <a:cubicBezTo>
                    <a:pt x="1" y="458"/>
                    <a:pt x="133" y="590"/>
                    <a:pt x="295" y="590"/>
                  </a:cubicBezTo>
                  <a:lnTo>
                    <a:pt x="6537" y="590"/>
                  </a:lnTo>
                  <a:cubicBezTo>
                    <a:pt x="6699" y="590"/>
                    <a:pt x="6831" y="458"/>
                    <a:pt x="6831" y="294"/>
                  </a:cubicBezTo>
                  <a:cubicBezTo>
                    <a:pt x="6831" y="132"/>
                    <a:pt x="6699" y="0"/>
                    <a:pt x="65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1"/>
            <p:cNvSpPr/>
            <p:nvPr/>
          </p:nvSpPr>
          <p:spPr>
            <a:xfrm>
              <a:off x="273525" y="2561025"/>
              <a:ext cx="265250" cy="14750"/>
            </a:xfrm>
            <a:custGeom>
              <a:avLst/>
              <a:gdLst/>
              <a:ahLst/>
              <a:cxnLst/>
              <a:rect l="l" t="t" r="r" b="b"/>
              <a:pathLst>
                <a:path w="10610" h="590" extrusionOk="0">
                  <a:moveTo>
                    <a:pt x="294" y="0"/>
                  </a:moveTo>
                  <a:cubicBezTo>
                    <a:pt x="132" y="0"/>
                    <a:pt x="0" y="132"/>
                    <a:pt x="0" y="294"/>
                  </a:cubicBezTo>
                  <a:cubicBezTo>
                    <a:pt x="0" y="458"/>
                    <a:pt x="132" y="590"/>
                    <a:pt x="294" y="590"/>
                  </a:cubicBezTo>
                  <a:lnTo>
                    <a:pt x="10314" y="590"/>
                  </a:lnTo>
                  <a:cubicBezTo>
                    <a:pt x="10478" y="590"/>
                    <a:pt x="10609" y="458"/>
                    <a:pt x="10609" y="294"/>
                  </a:cubicBezTo>
                  <a:cubicBezTo>
                    <a:pt x="10609" y="132"/>
                    <a:pt x="10478" y="0"/>
                    <a:pt x="103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1"/>
            <p:cNvSpPr/>
            <p:nvPr/>
          </p:nvSpPr>
          <p:spPr>
            <a:xfrm>
              <a:off x="277200" y="2615400"/>
              <a:ext cx="457150" cy="14725"/>
            </a:xfrm>
            <a:custGeom>
              <a:avLst/>
              <a:gdLst/>
              <a:ahLst/>
              <a:cxnLst/>
              <a:rect l="l" t="t" r="r" b="b"/>
              <a:pathLst>
                <a:path w="18286" h="589" extrusionOk="0">
                  <a:moveTo>
                    <a:pt x="294" y="0"/>
                  </a:moveTo>
                  <a:cubicBezTo>
                    <a:pt x="132" y="0"/>
                    <a:pt x="0" y="132"/>
                    <a:pt x="0" y="294"/>
                  </a:cubicBezTo>
                  <a:cubicBezTo>
                    <a:pt x="0" y="456"/>
                    <a:pt x="132" y="588"/>
                    <a:pt x="294" y="588"/>
                  </a:cubicBezTo>
                  <a:lnTo>
                    <a:pt x="17992" y="588"/>
                  </a:lnTo>
                  <a:cubicBezTo>
                    <a:pt x="18154" y="588"/>
                    <a:pt x="18286" y="456"/>
                    <a:pt x="18286" y="294"/>
                  </a:cubicBezTo>
                  <a:cubicBezTo>
                    <a:pt x="18286" y="132"/>
                    <a:pt x="18154" y="0"/>
                    <a:pt x="179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594675" y="2669775"/>
              <a:ext cx="139675" cy="14725"/>
            </a:xfrm>
            <a:custGeom>
              <a:avLst/>
              <a:gdLst/>
              <a:ahLst/>
              <a:cxnLst/>
              <a:rect l="l" t="t" r="r" b="b"/>
              <a:pathLst>
                <a:path w="5587" h="589" extrusionOk="0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7"/>
                    <a:pt x="132" y="588"/>
                    <a:pt x="294" y="588"/>
                  </a:cubicBezTo>
                  <a:lnTo>
                    <a:pt x="5293" y="588"/>
                  </a:lnTo>
                  <a:cubicBezTo>
                    <a:pt x="5455" y="588"/>
                    <a:pt x="5587" y="457"/>
                    <a:pt x="5587" y="294"/>
                  </a:cubicBezTo>
                  <a:cubicBezTo>
                    <a:pt x="5587" y="132"/>
                    <a:pt x="5455" y="1"/>
                    <a:pt x="52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1"/>
            <p:cNvSpPr/>
            <p:nvPr/>
          </p:nvSpPr>
          <p:spPr>
            <a:xfrm>
              <a:off x="385300" y="2669775"/>
              <a:ext cx="185775" cy="14725"/>
            </a:xfrm>
            <a:custGeom>
              <a:avLst/>
              <a:gdLst/>
              <a:ahLst/>
              <a:cxnLst/>
              <a:rect l="l" t="t" r="r" b="b"/>
              <a:pathLst>
                <a:path w="7431" h="589" extrusionOk="0">
                  <a:moveTo>
                    <a:pt x="295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7"/>
                    <a:pt x="132" y="588"/>
                    <a:pt x="295" y="588"/>
                  </a:cubicBezTo>
                  <a:lnTo>
                    <a:pt x="7135" y="588"/>
                  </a:lnTo>
                  <a:cubicBezTo>
                    <a:pt x="7299" y="588"/>
                    <a:pt x="7430" y="457"/>
                    <a:pt x="7430" y="294"/>
                  </a:cubicBezTo>
                  <a:cubicBezTo>
                    <a:pt x="7430" y="132"/>
                    <a:pt x="7299" y="1"/>
                    <a:pt x="7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1"/>
            <p:cNvSpPr/>
            <p:nvPr/>
          </p:nvSpPr>
          <p:spPr>
            <a:xfrm>
              <a:off x="779775" y="2543150"/>
              <a:ext cx="189050" cy="65425"/>
            </a:xfrm>
            <a:custGeom>
              <a:avLst/>
              <a:gdLst/>
              <a:ahLst/>
              <a:cxnLst/>
              <a:rect l="l" t="t" r="r" b="b"/>
              <a:pathLst>
                <a:path w="7562" h="2617" extrusionOk="0">
                  <a:moveTo>
                    <a:pt x="673" y="0"/>
                  </a:moveTo>
                  <a:cubicBezTo>
                    <a:pt x="302" y="0"/>
                    <a:pt x="0" y="302"/>
                    <a:pt x="0" y="673"/>
                  </a:cubicBezTo>
                  <a:lnTo>
                    <a:pt x="0" y="1944"/>
                  </a:lnTo>
                  <a:cubicBezTo>
                    <a:pt x="0" y="2315"/>
                    <a:pt x="302" y="2616"/>
                    <a:pt x="673" y="2616"/>
                  </a:cubicBezTo>
                  <a:lnTo>
                    <a:pt x="6889" y="2616"/>
                  </a:lnTo>
                  <a:cubicBezTo>
                    <a:pt x="7260" y="2616"/>
                    <a:pt x="7562" y="2315"/>
                    <a:pt x="7562" y="1944"/>
                  </a:cubicBezTo>
                  <a:lnTo>
                    <a:pt x="7562" y="673"/>
                  </a:lnTo>
                  <a:cubicBezTo>
                    <a:pt x="7562" y="302"/>
                    <a:pt x="7260" y="0"/>
                    <a:pt x="6889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1"/>
            <p:cNvSpPr/>
            <p:nvPr/>
          </p:nvSpPr>
          <p:spPr>
            <a:xfrm>
              <a:off x="786050" y="2549475"/>
              <a:ext cx="176500" cy="52800"/>
            </a:xfrm>
            <a:custGeom>
              <a:avLst/>
              <a:gdLst/>
              <a:ahLst/>
              <a:cxnLst/>
              <a:rect l="l" t="t" r="r" b="b"/>
              <a:pathLst>
                <a:path w="7060" h="2112" extrusionOk="0">
                  <a:moveTo>
                    <a:pt x="422" y="0"/>
                  </a:moveTo>
                  <a:cubicBezTo>
                    <a:pt x="190" y="0"/>
                    <a:pt x="1" y="188"/>
                    <a:pt x="1" y="421"/>
                  </a:cubicBezTo>
                  <a:lnTo>
                    <a:pt x="1" y="1691"/>
                  </a:lnTo>
                  <a:cubicBezTo>
                    <a:pt x="1" y="1923"/>
                    <a:pt x="190" y="2112"/>
                    <a:pt x="422" y="2112"/>
                  </a:cubicBezTo>
                  <a:lnTo>
                    <a:pt x="6638" y="2112"/>
                  </a:lnTo>
                  <a:cubicBezTo>
                    <a:pt x="6872" y="2112"/>
                    <a:pt x="7059" y="1923"/>
                    <a:pt x="7059" y="1691"/>
                  </a:cubicBezTo>
                  <a:lnTo>
                    <a:pt x="7059" y="420"/>
                  </a:lnTo>
                  <a:cubicBezTo>
                    <a:pt x="7059" y="188"/>
                    <a:pt x="6872" y="0"/>
                    <a:pt x="66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1"/>
            <p:cNvSpPr/>
            <p:nvPr/>
          </p:nvSpPr>
          <p:spPr>
            <a:xfrm>
              <a:off x="897475" y="2569000"/>
              <a:ext cx="45300" cy="18125"/>
            </a:xfrm>
            <a:custGeom>
              <a:avLst/>
              <a:gdLst/>
              <a:ahLst/>
              <a:cxnLst/>
              <a:rect l="l" t="t" r="r" b="b"/>
              <a:pathLst>
                <a:path w="1812" h="725" extrusionOk="0">
                  <a:moveTo>
                    <a:pt x="885" y="1"/>
                  </a:moveTo>
                  <a:cubicBezTo>
                    <a:pt x="567" y="1"/>
                    <a:pt x="268" y="140"/>
                    <a:pt x="64" y="383"/>
                  </a:cubicBezTo>
                  <a:cubicBezTo>
                    <a:pt x="0" y="457"/>
                    <a:pt x="9" y="567"/>
                    <a:pt x="83" y="631"/>
                  </a:cubicBezTo>
                  <a:cubicBezTo>
                    <a:pt x="116" y="659"/>
                    <a:pt x="157" y="672"/>
                    <a:pt x="197" y="672"/>
                  </a:cubicBezTo>
                  <a:cubicBezTo>
                    <a:pt x="247" y="672"/>
                    <a:pt x="297" y="651"/>
                    <a:pt x="332" y="610"/>
                  </a:cubicBezTo>
                  <a:cubicBezTo>
                    <a:pt x="470" y="446"/>
                    <a:pt x="671" y="354"/>
                    <a:pt x="885" y="354"/>
                  </a:cubicBezTo>
                  <a:cubicBezTo>
                    <a:pt x="1115" y="354"/>
                    <a:pt x="1333" y="464"/>
                    <a:pt x="1469" y="652"/>
                  </a:cubicBezTo>
                  <a:cubicBezTo>
                    <a:pt x="1504" y="699"/>
                    <a:pt x="1557" y="725"/>
                    <a:pt x="1612" y="725"/>
                  </a:cubicBezTo>
                  <a:cubicBezTo>
                    <a:pt x="1648" y="725"/>
                    <a:pt x="1684" y="714"/>
                    <a:pt x="1715" y="692"/>
                  </a:cubicBezTo>
                  <a:cubicBezTo>
                    <a:pt x="1794" y="634"/>
                    <a:pt x="1812" y="524"/>
                    <a:pt x="1754" y="445"/>
                  </a:cubicBezTo>
                  <a:cubicBezTo>
                    <a:pt x="1553" y="168"/>
                    <a:pt x="1227" y="1"/>
                    <a:pt x="8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1"/>
            <p:cNvSpPr/>
            <p:nvPr/>
          </p:nvSpPr>
          <p:spPr>
            <a:xfrm>
              <a:off x="805875" y="2569000"/>
              <a:ext cx="45275" cy="18125"/>
            </a:xfrm>
            <a:custGeom>
              <a:avLst/>
              <a:gdLst/>
              <a:ahLst/>
              <a:cxnLst/>
              <a:rect l="l" t="t" r="r" b="b"/>
              <a:pathLst>
                <a:path w="1811" h="725" extrusionOk="0">
                  <a:moveTo>
                    <a:pt x="927" y="1"/>
                  </a:moveTo>
                  <a:cubicBezTo>
                    <a:pt x="583" y="1"/>
                    <a:pt x="259" y="168"/>
                    <a:pt x="56" y="445"/>
                  </a:cubicBezTo>
                  <a:cubicBezTo>
                    <a:pt x="0" y="524"/>
                    <a:pt x="17" y="634"/>
                    <a:pt x="95" y="692"/>
                  </a:cubicBezTo>
                  <a:cubicBezTo>
                    <a:pt x="127" y="714"/>
                    <a:pt x="164" y="725"/>
                    <a:pt x="200" y="725"/>
                  </a:cubicBezTo>
                  <a:cubicBezTo>
                    <a:pt x="255" y="725"/>
                    <a:pt x="308" y="699"/>
                    <a:pt x="342" y="652"/>
                  </a:cubicBezTo>
                  <a:cubicBezTo>
                    <a:pt x="477" y="464"/>
                    <a:pt x="697" y="354"/>
                    <a:pt x="927" y="354"/>
                  </a:cubicBezTo>
                  <a:cubicBezTo>
                    <a:pt x="1141" y="354"/>
                    <a:pt x="1341" y="446"/>
                    <a:pt x="1478" y="610"/>
                  </a:cubicBezTo>
                  <a:cubicBezTo>
                    <a:pt x="1514" y="651"/>
                    <a:pt x="1564" y="672"/>
                    <a:pt x="1614" y="672"/>
                  </a:cubicBezTo>
                  <a:cubicBezTo>
                    <a:pt x="1654" y="672"/>
                    <a:pt x="1694" y="659"/>
                    <a:pt x="1727" y="631"/>
                  </a:cubicBezTo>
                  <a:cubicBezTo>
                    <a:pt x="1801" y="567"/>
                    <a:pt x="1810" y="457"/>
                    <a:pt x="1748" y="383"/>
                  </a:cubicBezTo>
                  <a:cubicBezTo>
                    <a:pt x="1544" y="140"/>
                    <a:pt x="1244" y="1"/>
                    <a:pt x="9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21"/>
          <p:cNvGrpSpPr/>
          <p:nvPr/>
        </p:nvGrpSpPr>
        <p:grpSpPr>
          <a:xfrm>
            <a:off x="6816703" y="2158997"/>
            <a:ext cx="871779" cy="542714"/>
            <a:chOff x="315275" y="3124950"/>
            <a:chExt cx="658175" cy="365675"/>
          </a:xfrm>
        </p:grpSpPr>
        <p:sp>
          <p:nvSpPr>
            <p:cNvPr id="166" name="Google Shape;166;p21"/>
            <p:cNvSpPr/>
            <p:nvPr/>
          </p:nvSpPr>
          <p:spPr>
            <a:xfrm>
              <a:off x="315275" y="3124950"/>
              <a:ext cx="634175" cy="365675"/>
            </a:xfrm>
            <a:custGeom>
              <a:avLst/>
              <a:gdLst/>
              <a:ahLst/>
              <a:cxnLst/>
              <a:rect l="l" t="t" r="r" b="b"/>
              <a:pathLst>
                <a:path w="25367" h="14627" extrusionOk="0">
                  <a:moveTo>
                    <a:pt x="763" y="0"/>
                  </a:moveTo>
                  <a:cubicBezTo>
                    <a:pt x="342" y="0"/>
                    <a:pt x="1" y="341"/>
                    <a:pt x="1" y="762"/>
                  </a:cubicBezTo>
                  <a:lnTo>
                    <a:pt x="1" y="11111"/>
                  </a:lnTo>
                  <a:cubicBezTo>
                    <a:pt x="1" y="11532"/>
                    <a:pt x="342" y="11873"/>
                    <a:pt x="763" y="11873"/>
                  </a:cubicBezTo>
                  <a:lnTo>
                    <a:pt x="22394" y="11873"/>
                  </a:lnTo>
                  <a:lnTo>
                    <a:pt x="25366" y="14626"/>
                  </a:lnTo>
                  <a:lnTo>
                    <a:pt x="25366" y="762"/>
                  </a:lnTo>
                  <a:cubicBezTo>
                    <a:pt x="25366" y="341"/>
                    <a:pt x="25026" y="0"/>
                    <a:pt x="246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875125" y="3421750"/>
              <a:ext cx="98325" cy="68875"/>
            </a:xfrm>
            <a:custGeom>
              <a:avLst/>
              <a:gdLst/>
              <a:ahLst/>
              <a:cxnLst/>
              <a:rect l="l" t="t" r="r" b="b"/>
              <a:pathLst>
                <a:path w="3933" h="2755" extrusionOk="0">
                  <a:moveTo>
                    <a:pt x="0" y="1"/>
                  </a:moveTo>
                  <a:lnTo>
                    <a:pt x="2972" y="2754"/>
                  </a:lnTo>
                  <a:lnTo>
                    <a:pt x="3933" y="2754"/>
                  </a:lnTo>
                  <a:lnTo>
                    <a:pt x="9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339300" y="3124950"/>
              <a:ext cx="634150" cy="365675"/>
            </a:xfrm>
            <a:custGeom>
              <a:avLst/>
              <a:gdLst/>
              <a:ahLst/>
              <a:cxnLst/>
              <a:rect l="l" t="t" r="r" b="b"/>
              <a:pathLst>
                <a:path w="25366" h="14627" extrusionOk="0">
                  <a:moveTo>
                    <a:pt x="764" y="0"/>
                  </a:moveTo>
                  <a:cubicBezTo>
                    <a:pt x="343" y="0"/>
                    <a:pt x="0" y="341"/>
                    <a:pt x="0" y="762"/>
                  </a:cubicBezTo>
                  <a:lnTo>
                    <a:pt x="0" y="11111"/>
                  </a:lnTo>
                  <a:cubicBezTo>
                    <a:pt x="0" y="11532"/>
                    <a:pt x="343" y="11873"/>
                    <a:pt x="764" y="11873"/>
                  </a:cubicBezTo>
                  <a:lnTo>
                    <a:pt x="22394" y="11873"/>
                  </a:lnTo>
                  <a:lnTo>
                    <a:pt x="25366" y="14626"/>
                  </a:lnTo>
                  <a:lnTo>
                    <a:pt x="25366" y="762"/>
                  </a:lnTo>
                  <a:cubicBezTo>
                    <a:pt x="25366" y="341"/>
                    <a:pt x="25025" y="0"/>
                    <a:pt x="246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" name="Google Shape;169;p21"/>
            <p:cNvSpPr/>
            <p:nvPr/>
          </p:nvSpPr>
          <p:spPr>
            <a:xfrm>
              <a:off x="792825" y="3237950"/>
              <a:ext cx="73725" cy="73700"/>
            </a:xfrm>
            <a:custGeom>
              <a:avLst/>
              <a:gdLst/>
              <a:ahLst/>
              <a:cxnLst/>
              <a:rect l="l" t="t" r="r" b="b"/>
              <a:pathLst>
                <a:path w="2949" h="2948" extrusionOk="0">
                  <a:moveTo>
                    <a:pt x="1475" y="0"/>
                  </a:moveTo>
                  <a:cubicBezTo>
                    <a:pt x="661" y="0"/>
                    <a:pt x="1" y="661"/>
                    <a:pt x="1" y="1474"/>
                  </a:cubicBezTo>
                  <a:cubicBezTo>
                    <a:pt x="1" y="2288"/>
                    <a:pt x="661" y="2948"/>
                    <a:pt x="1475" y="2948"/>
                  </a:cubicBezTo>
                  <a:cubicBezTo>
                    <a:pt x="2288" y="2948"/>
                    <a:pt x="2949" y="2288"/>
                    <a:pt x="2949" y="1474"/>
                  </a:cubicBezTo>
                  <a:cubicBezTo>
                    <a:pt x="2949" y="661"/>
                    <a:pt x="2288" y="0"/>
                    <a:pt x="14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1"/>
            <p:cNvSpPr/>
            <p:nvPr/>
          </p:nvSpPr>
          <p:spPr>
            <a:xfrm>
              <a:off x="619550" y="3237950"/>
              <a:ext cx="73675" cy="73700"/>
            </a:xfrm>
            <a:custGeom>
              <a:avLst/>
              <a:gdLst/>
              <a:ahLst/>
              <a:cxnLst/>
              <a:rect l="l" t="t" r="r" b="b"/>
              <a:pathLst>
                <a:path w="2947" h="2948" extrusionOk="0">
                  <a:moveTo>
                    <a:pt x="1473" y="0"/>
                  </a:moveTo>
                  <a:cubicBezTo>
                    <a:pt x="660" y="0"/>
                    <a:pt x="1" y="661"/>
                    <a:pt x="1" y="1474"/>
                  </a:cubicBezTo>
                  <a:cubicBezTo>
                    <a:pt x="1" y="2288"/>
                    <a:pt x="660" y="2948"/>
                    <a:pt x="1473" y="2948"/>
                  </a:cubicBezTo>
                  <a:cubicBezTo>
                    <a:pt x="2286" y="2948"/>
                    <a:pt x="2947" y="2288"/>
                    <a:pt x="2947" y="1474"/>
                  </a:cubicBezTo>
                  <a:cubicBezTo>
                    <a:pt x="2947" y="661"/>
                    <a:pt x="2286" y="0"/>
                    <a:pt x="14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1"/>
            <p:cNvSpPr/>
            <p:nvPr/>
          </p:nvSpPr>
          <p:spPr>
            <a:xfrm>
              <a:off x="446225" y="3237950"/>
              <a:ext cx="73675" cy="73700"/>
            </a:xfrm>
            <a:custGeom>
              <a:avLst/>
              <a:gdLst/>
              <a:ahLst/>
              <a:cxnLst/>
              <a:rect l="l" t="t" r="r" b="b"/>
              <a:pathLst>
                <a:path w="2947" h="2948" extrusionOk="0">
                  <a:moveTo>
                    <a:pt x="1475" y="0"/>
                  </a:moveTo>
                  <a:cubicBezTo>
                    <a:pt x="660" y="0"/>
                    <a:pt x="1" y="661"/>
                    <a:pt x="1" y="1474"/>
                  </a:cubicBezTo>
                  <a:cubicBezTo>
                    <a:pt x="1" y="2288"/>
                    <a:pt x="660" y="2948"/>
                    <a:pt x="1475" y="2948"/>
                  </a:cubicBezTo>
                  <a:cubicBezTo>
                    <a:pt x="2288" y="2948"/>
                    <a:pt x="2947" y="2288"/>
                    <a:pt x="2947" y="1474"/>
                  </a:cubicBezTo>
                  <a:cubicBezTo>
                    <a:pt x="2947" y="661"/>
                    <a:pt x="2288" y="0"/>
                    <a:pt x="14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172;p21"/>
          <p:cNvGrpSpPr/>
          <p:nvPr/>
        </p:nvGrpSpPr>
        <p:grpSpPr>
          <a:xfrm flipH="1">
            <a:off x="6333399" y="714161"/>
            <a:ext cx="744001" cy="413322"/>
            <a:chOff x="315275" y="3124950"/>
            <a:chExt cx="658175" cy="365675"/>
          </a:xfrm>
        </p:grpSpPr>
        <p:sp>
          <p:nvSpPr>
            <p:cNvPr id="173" name="Google Shape;173;p21"/>
            <p:cNvSpPr/>
            <p:nvPr/>
          </p:nvSpPr>
          <p:spPr>
            <a:xfrm>
              <a:off x="315275" y="3124950"/>
              <a:ext cx="634175" cy="365675"/>
            </a:xfrm>
            <a:custGeom>
              <a:avLst/>
              <a:gdLst/>
              <a:ahLst/>
              <a:cxnLst/>
              <a:rect l="l" t="t" r="r" b="b"/>
              <a:pathLst>
                <a:path w="25367" h="14627" extrusionOk="0">
                  <a:moveTo>
                    <a:pt x="763" y="0"/>
                  </a:moveTo>
                  <a:cubicBezTo>
                    <a:pt x="342" y="0"/>
                    <a:pt x="1" y="341"/>
                    <a:pt x="1" y="762"/>
                  </a:cubicBezTo>
                  <a:lnTo>
                    <a:pt x="1" y="11111"/>
                  </a:lnTo>
                  <a:cubicBezTo>
                    <a:pt x="1" y="11532"/>
                    <a:pt x="342" y="11873"/>
                    <a:pt x="763" y="11873"/>
                  </a:cubicBezTo>
                  <a:lnTo>
                    <a:pt x="22394" y="11873"/>
                  </a:lnTo>
                  <a:lnTo>
                    <a:pt x="25366" y="14626"/>
                  </a:lnTo>
                  <a:lnTo>
                    <a:pt x="25366" y="762"/>
                  </a:lnTo>
                  <a:cubicBezTo>
                    <a:pt x="25366" y="341"/>
                    <a:pt x="25026" y="0"/>
                    <a:pt x="24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1"/>
            <p:cNvSpPr/>
            <p:nvPr/>
          </p:nvSpPr>
          <p:spPr>
            <a:xfrm>
              <a:off x="875125" y="3421750"/>
              <a:ext cx="98325" cy="68875"/>
            </a:xfrm>
            <a:custGeom>
              <a:avLst/>
              <a:gdLst/>
              <a:ahLst/>
              <a:cxnLst/>
              <a:rect l="l" t="t" r="r" b="b"/>
              <a:pathLst>
                <a:path w="3933" h="2755" extrusionOk="0">
                  <a:moveTo>
                    <a:pt x="0" y="1"/>
                  </a:moveTo>
                  <a:lnTo>
                    <a:pt x="2972" y="2754"/>
                  </a:lnTo>
                  <a:lnTo>
                    <a:pt x="3933" y="2754"/>
                  </a:lnTo>
                  <a:lnTo>
                    <a:pt x="9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1"/>
            <p:cNvSpPr/>
            <p:nvPr/>
          </p:nvSpPr>
          <p:spPr>
            <a:xfrm>
              <a:off x="339300" y="3124950"/>
              <a:ext cx="634150" cy="365675"/>
            </a:xfrm>
            <a:custGeom>
              <a:avLst/>
              <a:gdLst/>
              <a:ahLst/>
              <a:cxnLst/>
              <a:rect l="l" t="t" r="r" b="b"/>
              <a:pathLst>
                <a:path w="25366" h="14627" extrusionOk="0">
                  <a:moveTo>
                    <a:pt x="764" y="0"/>
                  </a:moveTo>
                  <a:cubicBezTo>
                    <a:pt x="343" y="0"/>
                    <a:pt x="0" y="341"/>
                    <a:pt x="0" y="762"/>
                  </a:cubicBezTo>
                  <a:lnTo>
                    <a:pt x="0" y="11111"/>
                  </a:lnTo>
                  <a:cubicBezTo>
                    <a:pt x="0" y="11532"/>
                    <a:pt x="343" y="11873"/>
                    <a:pt x="764" y="11873"/>
                  </a:cubicBezTo>
                  <a:lnTo>
                    <a:pt x="22394" y="11873"/>
                  </a:lnTo>
                  <a:lnTo>
                    <a:pt x="25366" y="14626"/>
                  </a:lnTo>
                  <a:lnTo>
                    <a:pt x="25366" y="762"/>
                  </a:lnTo>
                  <a:cubicBezTo>
                    <a:pt x="25366" y="341"/>
                    <a:pt x="25025" y="0"/>
                    <a:pt x="246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1"/>
            <p:cNvSpPr/>
            <p:nvPr/>
          </p:nvSpPr>
          <p:spPr>
            <a:xfrm>
              <a:off x="792825" y="3237950"/>
              <a:ext cx="73725" cy="73700"/>
            </a:xfrm>
            <a:custGeom>
              <a:avLst/>
              <a:gdLst/>
              <a:ahLst/>
              <a:cxnLst/>
              <a:rect l="l" t="t" r="r" b="b"/>
              <a:pathLst>
                <a:path w="2949" h="2948" extrusionOk="0">
                  <a:moveTo>
                    <a:pt x="1475" y="0"/>
                  </a:moveTo>
                  <a:cubicBezTo>
                    <a:pt x="661" y="0"/>
                    <a:pt x="1" y="661"/>
                    <a:pt x="1" y="1474"/>
                  </a:cubicBezTo>
                  <a:cubicBezTo>
                    <a:pt x="1" y="2288"/>
                    <a:pt x="661" y="2948"/>
                    <a:pt x="1475" y="2948"/>
                  </a:cubicBezTo>
                  <a:cubicBezTo>
                    <a:pt x="2288" y="2948"/>
                    <a:pt x="2949" y="2288"/>
                    <a:pt x="2949" y="1474"/>
                  </a:cubicBezTo>
                  <a:cubicBezTo>
                    <a:pt x="2949" y="661"/>
                    <a:pt x="2288" y="0"/>
                    <a:pt x="14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1"/>
            <p:cNvSpPr/>
            <p:nvPr/>
          </p:nvSpPr>
          <p:spPr>
            <a:xfrm>
              <a:off x="619550" y="3237950"/>
              <a:ext cx="73675" cy="73700"/>
            </a:xfrm>
            <a:custGeom>
              <a:avLst/>
              <a:gdLst/>
              <a:ahLst/>
              <a:cxnLst/>
              <a:rect l="l" t="t" r="r" b="b"/>
              <a:pathLst>
                <a:path w="2947" h="2948" extrusionOk="0">
                  <a:moveTo>
                    <a:pt x="1473" y="0"/>
                  </a:moveTo>
                  <a:cubicBezTo>
                    <a:pt x="660" y="0"/>
                    <a:pt x="1" y="661"/>
                    <a:pt x="1" y="1474"/>
                  </a:cubicBezTo>
                  <a:cubicBezTo>
                    <a:pt x="1" y="2288"/>
                    <a:pt x="660" y="2948"/>
                    <a:pt x="1473" y="2948"/>
                  </a:cubicBezTo>
                  <a:cubicBezTo>
                    <a:pt x="2286" y="2948"/>
                    <a:pt x="2947" y="2288"/>
                    <a:pt x="2947" y="1474"/>
                  </a:cubicBezTo>
                  <a:cubicBezTo>
                    <a:pt x="2947" y="661"/>
                    <a:pt x="2286" y="0"/>
                    <a:pt x="14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1"/>
            <p:cNvSpPr/>
            <p:nvPr/>
          </p:nvSpPr>
          <p:spPr>
            <a:xfrm>
              <a:off x="446225" y="3237950"/>
              <a:ext cx="73675" cy="73700"/>
            </a:xfrm>
            <a:custGeom>
              <a:avLst/>
              <a:gdLst/>
              <a:ahLst/>
              <a:cxnLst/>
              <a:rect l="l" t="t" r="r" b="b"/>
              <a:pathLst>
                <a:path w="2947" h="2948" extrusionOk="0">
                  <a:moveTo>
                    <a:pt x="1475" y="0"/>
                  </a:moveTo>
                  <a:cubicBezTo>
                    <a:pt x="660" y="0"/>
                    <a:pt x="1" y="661"/>
                    <a:pt x="1" y="1474"/>
                  </a:cubicBezTo>
                  <a:cubicBezTo>
                    <a:pt x="1" y="2288"/>
                    <a:pt x="660" y="2948"/>
                    <a:pt x="1475" y="2948"/>
                  </a:cubicBezTo>
                  <a:cubicBezTo>
                    <a:pt x="2288" y="2948"/>
                    <a:pt x="2947" y="2288"/>
                    <a:pt x="2947" y="1474"/>
                  </a:cubicBezTo>
                  <a:cubicBezTo>
                    <a:pt x="2947" y="661"/>
                    <a:pt x="2288" y="0"/>
                    <a:pt x="14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23E6D05-74A7-9FF8-7639-58F8B56DBE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453755"/>
              </p:ext>
            </p:extLst>
          </p:nvPr>
        </p:nvGraphicFramePr>
        <p:xfrm>
          <a:off x="411498" y="1893435"/>
          <a:ext cx="6096000" cy="1483360"/>
        </p:xfrm>
        <a:graphic>
          <a:graphicData uri="http://schemas.openxmlformats.org/drawingml/2006/table">
            <a:tbl>
              <a:tblPr rtl="1" firstRow="1" bandRow="1">
                <a:tableStyleId>{7E9639D4-E3E2-4D34-9284-5A2195B3D0D7}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86243928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715069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600" dirty="0">
                          <a:solidFill>
                            <a:schemeClr val="accent4"/>
                          </a:solidFill>
                          <a:latin typeface="Golos Text Medium" panose="020B0604020202020204" charset="0"/>
                          <a:cs typeface="Golos Text Medium" panose="020B0604020202020204" charset="0"/>
                        </a:rPr>
                        <a:t>ID</a:t>
                      </a:r>
                      <a:endParaRPr lang="ar-SA" sz="1600" dirty="0">
                        <a:solidFill>
                          <a:schemeClr val="accent4"/>
                        </a:solidFill>
                        <a:latin typeface="Golos Tex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600" dirty="0">
                          <a:solidFill>
                            <a:schemeClr val="accent4"/>
                          </a:solidFill>
                          <a:latin typeface="Golos Text Medium" panose="020B0604020202020204" charset="0"/>
                          <a:cs typeface="Golos Text Medium" panose="020B0604020202020204" charset="0"/>
                        </a:rPr>
                        <a:t>Student Name</a:t>
                      </a:r>
                      <a:endParaRPr lang="ar-SA" sz="1600" dirty="0">
                        <a:solidFill>
                          <a:schemeClr val="accent4"/>
                        </a:solidFill>
                        <a:latin typeface="Golos Text Medium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333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l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latin typeface="Golos Text" panose="020B0604020202020204" charset="0"/>
                          <a:ea typeface="+mn-ea"/>
                          <a:cs typeface="Golos Text" panose="020B0604020202020204" charset="0"/>
                          <a:sym typeface="Arial"/>
                        </a:rPr>
                        <a:t>221416255</a:t>
                      </a:r>
                      <a:endParaRPr lang="ar-SA" sz="1400" b="0" i="0" u="none" strike="noStrike" cap="none" dirty="0">
                        <a:solidFill>
                          <a:schemeClr val="tx1"/>
                        </a:solidFill>
                        <a:latin typeface="Golos Text" panose="020B060402020202020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latin typeface="Golos Text" panose="020B0604020202020204" charset="0"/>
                          <a:cs typeface="Golos Text" panose="020B0604020202020204" charset="0"/>
                        </a:rPr>
                        <a:t>Marwa Al Sultan</a:t>
                      </a:r>
                      <a:endParaRPr lang="ar-SA" dirty="0">
                        <a:latin typeface="Golos Text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514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l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ar-SA" sz="1400" b="0" i="0" u="none" strike="noStrike" cap="none" dirty="0">
                          <a:solidFill>
                            <a:schemeClr val="tx1"/>
                          </a:solidFill>
                          <a:latin typeface="Golos Text" panose="020B0604020202020204" charset="0"/>
                          <a:ea typeface="+mn-ea"/>
                          <a:cs typeface="+mn-cs"/>
                          <a:sym typeface="Arial"/>
                        </a:rPr>
                        <a:t>221436589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0" dirty="0">
                          <a:latin typeface="Golos Text" panose="020B0604020202020204" charset="0"/>
                          <a:cs typeface="Golos Text" panose="020B0604020202020204" charset="0"/>
                        </a:rPr>
                        <a:t>Fatimah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latin typeface="Golos Text" panose="020B0604020202020204" charset="0"/>
                          <a:ea typeface="+mn-ea"/>
                          <a:cs typeface="Golos Text" panose="020B0604020202020204" charset="0"/>
                          <a:sym typeface="Arial"/>
                        </a:rPr>
                        <a:t>Alhadab</a:t>
                      </a:r>
                      <a:endParaRPr lang="ar-SA" sz="1400" b="0" i="0" u="none" strike="noStrike" cap="none" dirty="0">
                        <a:solidFill>
                          <a:schemeClr val="tx1"/>
                        </a:solidFill>
                        <a:latin typeface="Golos Text" panose="020B060402020202020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981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l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latin typeface="Golos Text" panose="020B0604020202020204" charset="0"/>
                          <a:ea typeface="+mn-ea"/>
                          <a:cs typeface="Golos Text" panose="020B0604020202020204" charset="0"/>
                          <a:sym typeface="Arial"/>
                        </a:rPr>
                        <a:t>221443384</a:t>
                      </a:r>
                      <a:endParaRPr lang="ar-SA" sz="1400" b="0" i="0" u="none" strike="noStrike" cap="none" dirty="0">
                        <a:solidFill>
                          <a:schemeClr val="tx1"/>
                        </a:solidFill>
                        <a:latin typeface="Golos Text" panose="020B060402020202020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latin typeface="Golos Text" panose="020B0604020202020204" charset="0"/>
                          <a:ea typeface="+mn-ea"/>
                          <a:cs typeface="Golos Text" panose="020B0604020202020204" charset="0"/>
                          <a:sym typeface="Arial"/>
                        </a:rPr>
                        <a:t>Zainab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latin typeface="Golos Text" panose="020B0604020202020204" charset="0"/>
                          <a:ea typeface="+mn-ea"/>
                          <a:cs typeface="Golos Text" panose="020B0604020202020204" charset="0"/>
                          <a:sym typeface="Arial"/>
                        </a:rPr>
                        <a:t>Alshurayyan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latin typeface="Golos Text" panose="020B0604020202020204" charset="0"/>
                          <a:ea typeface="+mn-ea"/>
                          <a:cs typeface="Golos Text" panose="020B0604020202020204" charset="0"/>
                          <a:sym typeface="Arial"/>
                        </a:rPr>
                        <a:t> </a:t>
                      </a:r>
                      <a:endParaRPr lang="ar-SA" sz="1400" b="0" i="0" u="none" strike="noStrike" cap="none" dirty="0">
                        <a:solidFill>
                          <a:schemeClr val="tx1"/>
                        </a:solidFill>
                        <a:latin typeface="Golos Text" panose="020B060402020202020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911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9055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5"/>
          <p:cNvSpPr txBox="1">
            <a:spLocks noGrp="1"/>
          </p:cNvSpPr>
          <p:nvPr>
            <p:ph type="title"/>
          </p:nvPr>
        </p:nvSpPr>
        <p:spPr>
          <a:xfrm>
            <a:off x="432369" y="578788"/>
            <a:ext cx="41670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282" name="Google Shape;282;p25"/>
          <p:cNvSpPr txBox="1">
            <a:spLocks noGrp="1"/>
          </p:cNvSpPr>
          <p:nvPr>
            <p:ph type="body" idx="1"/>
          </p:nvPr>
        </p:nvSpPr>
        <p:spPr>
          <a:xfrm>
            <a:off x="489473" y="1829603"/>
            <a:ext cx="4620977" cy="1725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buNone/>
            </a:pPr>
            <a:r>
              <a:rPr lang="en-US" sz="1800" dirty="0"/>
              <a:t>This project is a Book Recommender System that utilizes datasets from Kaggle. The system predicts and recommends books based on user preferences.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 dirty="0"/>
          </a:p>
        </p:txBody>
      </p:sp>
      <p:grpSp>
        <p:nvGrpSpPr>
          <p:cNvPr id="283" name="Google Shape;283;p25"/>
          <p:cNvGrpSpPr/>
          <p:nvPr/>
        </p:nvGrpSpPr>
        <p:grpSpPr>
          <a:xfrm>
            <a:off x="5201312" y="729700"/>
            <a:ext cx="3303886" cy="3878927"/>
            <a:chOff x="5201312" y="729700"/>
            <a:chExt cx="3303886" cy="3878927"/>
          </a:xfrm>
        </p:grpSpPr>
        <p:grpSp>
          <p:nvGrpSpPr>
            <p:cNvPr id="284" name="Google Shape;284;p25"/>
            <p:cNvGrpSpPr/>
            <p:nvPr/>
          </p:nvGrpSpPr>
          <p:grpSpPr>
            <a:xfrm flipH="1">
              <a:off x="5201312" y="932488"/>
              <a:ext cx="1331387" cy="724666"/>
              <a:chOff x="238125" y="2409350"/>
              <a:chExt cx="760575" cy="414000"/>
            </a:xfrm>
          </p:grpSpPr>
          <p:sp>
            <p:nvSpPr>
              <p:cNvPr id="285" name="Google Shape;285;p25"/>
              <p:cNvSpPr/>
              <p:nvPr/>
            </p:nvSpPr>
            <p:spPr>
              <a:xfrm>
                <a:off x="238125" y="2409350"/>
                <a:ext cx="760575" cy="414000"/>
              </a:xfrm>
              <a:custGeom>
                <a:avLst/>
                <a:gdLst/>
                <a:ahLst/>
                <a:cxnLst/>
                <a:rect l="l" t="t" r="r" b="b"/>
                <a:pathLst>
                  <a:path w="30423" h="16560" extrusionOk="0">
                    <a:moveTo>
                      <a:pt x="0" y="1"/>
                    </a:moveTo>
                    <a:lnTo>
                      <a:pt x="0" y="16560"/>
                    </a:lnTo>
                    <a:lnTo>
                      <a:pt x="2330" y="14045"/>
                    </a:lnTo>
                    <a:lnTo>
                      <a:pt x="30423" y="14045"/>
                    </a:lnTo>
                    <a:lnTo>
                      <a:pt x="3042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5"/>
              <p:cNvSpPr/>
              <p:nvPr/>
            </p:nvSpPr>
            <p:spPr>
              <a:xfrm>
                <a:off x="782450" y="2485325"/>
                <a:ext cx="180850" cy="180850"/>
              </a:xfrm>
              <a:custGeom>
                <a:avLst/>
                <a:gdLst/>
                <a:ahLst/>
                <a:cxnLst/>
                <a:rect l="l" t="t" r="r" b="b"/>
                <a:pathLst>
                  <a:path w="7234" h="7234" extrusionOk="0">
                    <a:moveTo>
                      <a:pt x="3618" y="0"/>
                    </a:moveTo>
                    <a:cubicBezTo>
                      <a:pt x="1620" y="0"/>
                      <a:pt x="1" y="1620"/>
                      <a:pt x="1" y="3618"/>
                    </a:cubicBezTo>
                    <a:cubicBezTo>
                      <a:pt x="1" y="5614"/>
                      <a:pt x="1620" y="7233"/>
                      <a:pt x="3618" y="7233"/>
                    </a:cubicBezTo>
                    <a:cubicBezTo>
                      <a:pt x="5614" y="7233"/>
                      <a:pt x="7234" y="5614"/>
                      <a:pt x="7234" y="3618"/>
                    </a:cubicBezTo>
                    <a:cubicBezTo>
                      <a:pt x="7234" y="1620"/>
                      <a:pt x="5614" y="0"/>
                      <a:pt x="36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5"/>
              <p:cNvSpPr/>
              <p:nvPr/>
            </p:nvSpPr>
            <p:spPr>
              <a:xfrm>
                <a:off x="277200" y="2506650"/>
                <a:ext cx="457150" cy="14700"/>
              </a:xfrm>
              <a:custGeom>
                <a:avLst/>
                <a:gdLst/>
                <a:ahLst/>
                <a:cxnLst/>
                <a:rect l="l" t="t" r="r" b="b"/>
                <a:pathLst>
                  <a:path w="18286" h="588" extrusionOk="0">
                    <a:moveTo>
                      <a:pt x="294" y="0"/>
                    </a:moveTo>
                    <a:cubicBezTo>
                      <a:pt x="132" y="0"/>
                      <a:pt x="0" y="132"/>
                      <a:pt x="0" y="294"/>
                    </a:cubicBezTo>
                    <a:cubicBezTo>
                      <a:pt x="0" y="458"/>
                      <a:pt x="132" y="588"/>
                      <a:pt x="294" y="588"/>
                    </a:cubicBezTo>
                    <a:lnTo>
                      <a:pt x="17992" y="588"/>
                    </a:lnTo>
                    <a:cubicBezTo>
                      <a:pt x="18154" y="588"/>
                      <a:pt x="18286" y="458"/>
                      <a:pt x="18286" y="294"/>
                    </a:cubicBezTo>
                    <a:cubicBezTo>
                      <a:pt x="18286" y="132"/>
                      <a:pt x="18154" y="0"/>
                      <a:pt x="179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5"/>
              <p:cNvSpPr/>
              <p:nvPr/>
            </p:nvSpPr>
            <p:spPr>
              <a:xfrm>
                <a:off x="563575" y="2561025"/>
                <a:ext cx="170775" cy="14750"/>
              </a:xfrm>
              <a:custGeom>
                <a:avLst/>
                <a:gdLst/>
                <a:ahLst/>
                <a:cxnLst/>
                <a:rect l="l" t="t" r="r" b="b"/>
                <a:pathLst>
                  <a:path w="6831" h="590" extrusionOk="0">
                    <a:moveTo>
                      <a:pt x="295" y="0"/>
                    </a:moveTo>
                    <a:cubicBezTo>
                      <a:pt x="131" y="0"/>
                      <a:pt x="1" y="132"/>
                      <a:pt x="1" y="294"/>
                    </a:cubicBezTo>
                    <a:cubicBezTo>
                      <a:pt x="1" y="458"/>
                      <a:pt x="133" y="590"/>
                      <a:pt x="295" y="590"/>
                    </a:cubicBezTo>
                    <a:lnTo>
                      <a:pt x="6537" y="590"/>
                    </a:lnTo>
                    <a:cubicBezTo>
                      <a:pt x="6699" y="590"/>
                      <a:pt x="6831" y="458"/>
                      <a:pt x="6831" y="294"/>
                    </a:cubicBezTo>
                    <a:cubicBezTo>
                      <a:pt x="6831" y="132"/>
                      <a:pt x="6699" y="0"/>
                      <a:pt x="65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5"/>
              <p:cNvSpPr/>
              <p:nvPr/>
            </p:nvSpPr>
            <p:spPr>
              <a:xfrm>
                <a:off x="273525" y="2561025"/>
                <a:ext cx="265250" cy="14750"/>
              </a:xfrm>
              <a:custGeom>
                <a:avLst/>
                <a:gdLst/>
                <a:ahLst/>
                <a:cxnLst/>
                <a:rect l="l" t="t" r="r" b="b"/>
                <a:pathLst>
                  <a:path w="10610" h="590" extrusionOk="0">
                    <a:moveTo>
                      <a:pt x="294" y="0"/>
                    </a:moveTo>
                    <a:cubicBezTo>
                      <a:pt x="132" y="0"/>
                      <a:pt x="0" y="132"/>
                      <a:pt x="0" y="294"/>
                    </a:cubicBezTo>
                    <a:cubicBezTo>
                      <a:pt x="0" y="458"/>
                      <a:pt x="132" y="590"/>
                      <a:pt x="294" y="590"/>
                    </a:cubicBezTo>
                    <a:lnTo>
                      <a:pt x="10314" y="590"/>
                    </a:lnTo>
                    <a:cubicBezTo>
                      <a:pt x="10478" y="590"/>
                      <a:pt x="10609" y="458"/>
                      <a:pt x="10609" y="294"/>
                    </a:cubicBezTo>
                    <a:cubicBezTo>
                      <a:pt x="10609" y="132"/>
                      <a:pt x="10478" y="0"/>
                      <a:pt x="103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5"/>
              <p:cNvSpPr/>
              <p:nvPr/>
            </p:nvSpPr>
            <p:spPr>
              <a:xfrm>
                <a:off x="277200" y="2615400"/>
                <a:ext cx="457150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18286" h="589" extrusionOk="0">
                    <a:moveTo>
                      <a:pt x="294" y="0"/>
                    </a:moveTo>
                    <a:cubicBezTo>
                      <a:pt x="132" y="0"/>
                      <a:pt x="0" y="132"/>
                      <a:pt x="0" y="294"/>
                    </a:cubicBezTo>
                    <a:cubicBezTo>
                      <a:pt x="0" y="456"/>
                      <a:pt x="132" y="588"/>
                      <a:pt x="294" y="588"/>
                    </a:cubicBezTo>
                    <a:lnTo>
                      <a:pt x="17992" y="588"/>
                    </a:lnTo>
                    <a:cubicBezTo>
                      <a:pt x="18154" y="588"/>
                      <a:pt x="18286" y="456"/>
                      <a:pt x="18286" y="294"/>
                    </a:cubicBezTo>
                    <a:cubicBezTo>
                      <a:pt x="18286" y="132"/>
                      <a:pt x="18154" y="0"/>
                      <a:pt x="179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5"/>
              <p:cNvSpPr/>
              <p:nvPr/>
            </p:nvSpPr>
            <p:spPr>
              <a:xfrm>
                <a:off x="594675" y="2669775"/>
                <a:ext cx="139675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5587" h="589" extrusionOk="0">
                    <a:moveTo>
                      <a:pt x="294" y="1"/>
                    </a:moveTo>
                    <a:cubicBezTo>
                      <a:pt x="132" y="1"/>
                      <a:pt x="1" y="132"/>
                      <a:pt x="1" y="294"/>
                    </a:cubicBezTo>
                    <a:cubicBezTo>
                      <a:pt x="1" y="457"/>
                      <a:pt x="132" y="588"/>
                      <a:pt x="294" y="588"/>
                    </a:cubicBezTo>
                    <a:lnTo>
                      <a:pt x="5293" y="588"/>
                    </a:lnTo>
                    <a:cubicBezTo>
                      <a:pt x="5455" y="588"/>
                      <a:pt x="5587" y="457"/>
                      <a:pt x="5587" y="294"/>
                    </a:cubicBezTo>
                    <a:cubicBezTo>
                      <a:pt x="5587" y="132"/>
                      <a:pt x="5455" y="1"/>
                      <a:pt x="52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25"/>
              <p:cNvSpPr/>
              <p:nvPr/>
            </p:nvSpPr>
            <p:spPr>
              <a:xfrm>
                <a:off x="385300" y="2669775"/>
                <a:ext cx="185775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589" extrusionOk="0">
                    <a:moveTo>
                      <a:pt x="295" y="1"/>
                    </a:moveTo>
                    <a:cubicBezTo>
                      <a:pt x="132" y="1"/>
                      <a:pt x="1" y="132"/>
                      <a:pt x="1" y="294"/>
                    </a:cubicBezTo>
                    <a:cubicBezTo>
                      <a:pt x="1" y="457"/>
                      <a:pt x="132" y="588"/>
                      <a:pt x="295" y="588"/>
                    </a:cubicBezTo>
                    <a:lnTo>
                      <a:pt x="7135" y="588"/>
                    </a:lnTo>
                    <a:cubicBezTo>
                      <a:pt x="7299" y="588"/>
                      <a:pt x="7430" y="457"/>
                      <a:pt x="7430" y="294"/>
                    </a:cubicBezTo>
                    <a:cubicBezTo>
                      <a:pt x="7430" y="132"/>
                      <a:pt x="7299" y="1"/>
                      <a:pt x="71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5"/>
              <p:cNvSpPr/>
              <p:nvPr/>
            </p:nvSpPr>
            <p:spPr>
              <a:xfrm>
                <a:off x="779775" y="2543150"/>
                <a:ext cx="189050" cy="65425"/>
              </a:xfrm>
              <a:custGeom>
                <a:avLst/>
                <a:gdLst/>
                <a:ahLst/>
                <a:cxnLst/>
                <a:rect l="l" t="t" r="r" b="b"/>
                <a:pathLst>
                  <a:path w="7562" h="2617" extrusionOk="0">
                    <a:moveTo>
                      <a:pt x="673" y="0"/>
                    </a:moveTo>
                    <a:cubicBezTo>
                      <a:pt x="302" y="0"/>
                      <a:pt x="0" y="302"/>
                      <a:pt x="0" y="673"/>
                    </a:cubicBezTo>
                    <a:lnTo>
                      <a:pt x="0" y="1944"/>
                    </a:lnTo>
                    <a:cubicBezTo>
                      <a:pt x="0" y="2315"/>
                      <a:pt x="302" y="2616"/>
                      <a:pt x="673" y="2616"/>
                    </a:cubicBezTo>
                    <a:lnTo>
                      <a:pt x="6889" y="2616"/>
                    </a:lnTo>
                    <a:cubicBezTo>
                      <a:pt x="7260" y="2616"/>
                      <a:pt x="7562" y="2315"/>
                      <a:pt x="7562" y="1944"/>
                    </a:cubicBezTo>
                    <a:lnTo>
                      <a:pt x="7562" y="673"/>
                    </a:lnTo>
                    <a:cubicBezTo>
                      <a:pt x="7562" y="302"/>
                      <a:pt x="7260" y="0"/>
                      <a:pt x="6889" y="0"/>
                    </a:cubicBezTo>
                    <a:close/>
                  </a:path>
                </a:pathLst>
              </a:custGeom>
              <a:solidFill>
                <a:srgbClr val="C8D3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25"/>
              <p:cNvSpPr/>
              <p:nvPr/>
            </p:nvSpPr>
            <p:spPr>
              <a:xfrm>
                <a:off x="786050" y="2549475"/>
                <a:ext cx="176500" cy="52800"/>
              </a:xfrm>
              <a:custGeom>
                <a:avLst/>
                <a:gdLst/>
                <a:ahLst/>
                <a:cxnLst/>
                <a:rect l="l" t="t" r="r" b="b"/>
                <a:pathLst>
                  <a:path w="7060" h="2112" extrusionOk="0">
                    <a:moveTo>
                      <a:pt x="422" y="0"/>
                    </a:moveTo>
                    <a:cubicBezTo>
                      <a:pt x="190" y="0"/>
                      <a:pt x="1" y="188"/>
                      <a:pt x="1" y="421"/>
                    </a:cubicBezTo>
                    <a:lnTo>
                      <a:pt x="1" y="1691"/>
                    </a:lnTo>
                    <a:cubicBezTo>
                      <a:pt x="1" y="1923"/>
                      <a:pt x="190" y="2112"/>
                      <a:pt x="422" y="2112"/>
                    </a:cubicBezTo>
                    <a:lnTo>
                      <a:pt x="6638" y="2112"/>
                    </a:lnTo>
                    <a:cubicBezTo>
                      <a:pt x="6872" y="2112"/>
                      <a:pt x="7059" y="1923"/>
                      <a:pt x="7059" y="1691"/>
                    </a:cubicBezTo>
                    <a:lnTo>
                      <a:pt x="7059" y="420"/>
                    </a:lnTo>
                    <a:cubicBezTo>
                      <a:pt x="7059" y="188"/>
                      <a:pt x="6872" y="0"/>
                      <a:pt x="66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25"/>
              <p:cNvSpPr/>
              <p:nvPr/>
            </p:nvSpPr>
            <p:spPr>
              <a:xfrm>
                <a:off x="897475" y="2569000"/>
                <a:ext cx="4530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1812" h="725" extrusionOk="0">
                    <a:moveTo>
                      <a:pt x="885" y="1"/>
                    </a:moveTo>
                    <a:cubicBezTo>
                      <a:pt x="567" y="1"/>
                      <a:pt x="268" y="140"/>
                      <a:pt x="64" y="383"/>
                    </a:cubicBezTo>
                    <a:cubicBezTo>
                      <a:pt x="0" y="457"/>
                      <a:pt x="9" y="567"/>
                      <a:pt x="83" y="631"/>
                    </a:cubicBezTo>
                    <a:cubicBezTo>
                      <a:pt x="116" y="659"/>
                      <a:pt x="157" y="672"/>
                      <a:pt x="197" y="672"/>
                    </a:cubicBezTo>
                    <a:cubicBezTo>
                      <a:pt x="247" y="672"/>
                      <a:pt x="297" y="651"/>
                      <a:pt x="332" y="610"/>
                    </a:cubicBezTo>
                    <a:cubicBezTo>
                      <a:pt x="470" y="446"/>
                      <a:pt x="671" y="354"/>
                      <a:pt x="885" y="354"/>
                    </a:cubicBezTo>
                    <a:cubicBezTo>
                      <a:pt x="1115" y="354"/>
                      <a:pt x="1333" y="464"/>
                      <a:pt x="1469" y="652"/>
                    </a:cubicBezTo>
                    <a:cubicBezTo>
                      <a:pt x="1504" y="699"/>
                      <a:pt x="1557" y="725"/>
                      <a:pt x="1612" y="725"/>
                    </a:cubicBezTo>
                    <a:cubicBezTo>
                      <a:pt x="1648" y="725"/>
                      <a:pt x="1684" y="714"/>
                      <a:pt x="1715" y="692"/>
                    </a:cubicBezTo>
                    <a:cubicBezTo>
                      <a:pt x="1794" y="634"/>
                      <a:pt x="1812" y="524"/>
                      <a:pt x="1754" y="445"/>
                    </a:cubicBezTo>
                    <a:cubicBezTo>
                      <a:pt x="1553" y="168"/>
                      <a:pt x="1227" y="1"/>
                      <a:pt x="88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25"/>
              <p:cNvSpPr/>
              <p:nvPr/>
            </p:nvSpPr>
            <p:spPr>
              <a:xfrm>
                <a:off x="805875" y="2569000"/>
                <a:ext cx="45275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725" extrusionOk="0">
                    <a:moveTo>
                      <a:pt x="927" y="1"/>
                    </a:moveTo>
                    <a:cubicBezTo>
                      <a:pt x="583" y="1"/>
                      <a:pt x="259" y="168"/>
                      <a:pt x="56" y="445"/>
                    </a:cubicBezTo>
                    <a:cubicBezTo>
                      <a:pt x="0" y="524"/>
                      <a:pt x="17" y="634"/>
                      <a:pt x="95" y="692"/>
                    </a:cubicBezTo>
                    <a:cubicBezTo>
                      <a:pt x="127" y="714"/>
                      <a:pt x="164" y="725"/>
                      <a:pt x="200" y="725"/>
                    </a:cubicBezTo>
                    <a:cubicBezTo>
                      <a:pt x="255" y="725"/>
                      <a:pt x="308" y="699"/>
                      <a:pt x="342" y="652"/>
                    </a:cubicBezTo>
                    <a:cubicBezTo>
                      <a:pt x="477" y="464"/>
                      <a:pt x="697" y="354"/>
                      <a:pt x="927" y="354"/>
                    </a:cubicBezTo>
                    <a:cubicBezTo>
                      <a:pt x="1141" y="354"/>
                      <a:pt x="1341" y="446"/>
                      <a:pt x="1478" y="610"/>
                    </a:cubicBezTo>
                    <a:cubicBezTo>
                      <a:pt x="1514" y="651"/>
                      <a:pt x="1564" y="672"/>
                      <a:pt x="1614" y="672"/>
                    </a:cubicBezTo>
                    <a:cubicBezTo>
                      <a:pt x="1654" y="672"/>
                      <a:pt x="1694" y="659"/>
                      <a:pt x="1727" y="631"/>
                    </a:cubicBezTo>
                    <a:cubicBezTo>
                      <a:pt x="1801" y="567"/>
                      <a:pt x="1810" y="457"/>
                      <a:pt x="1748" y="383"/>
                    </a:cubicBezTo>
                    <a:cubicBezTo>
                      <a:pt x="1544" y="140"/>
                      <a:pt x="1244" y="1"/>
                      <a:pt x="9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7" name="Google Shape;297;p25"/>
            <p:cNvGrpSpPr/>
            <p:nvPr/>
          </p:nvGrpSpPr>
          <p:grpSpPr>
            <a:xfrm>
              <a:off x="5434633" y="1349646"/>
              <a:ext cx="3070564" cy="3258981"/>
              <a:chOff x="1304275" y="2258525"/>
              <a:chExt cx="1138300" cy="1208194"/>
            </a:xfrm>
          </p:grpSpPr>
          <p:sp>
            <p:nvSpPr>
              <p:cNvPr id="298" name="Google Shape;298;p25"/>
              <p:cNvSpPr/>
              <p:nvPr/>
            </p:nvSpPr>
            <p:spPr>
              <a:xfrm>
                <a:off x="1540075" y="2768300"/>
                <a:ext cx="83675" cy="69075"/>
              </a:xfrm>
              <a:custGeom>
                <a:avLst/>
                <a:gdLst/>
                <a:ahLst/>
                <a:cxnLst/>
                <a:rect l="l" t="t" r="r" b="b"/>
                <a:pathLst>
                  <a:path w="3347" h="2763" extrusionOk="0">
                    <a:moveTo>
                      <a:pt x="1889" y="202"/>
                    </a:moveTo>
                    <a:cubicBezTo>
                      <a:pt x="2357" y="202"/>
                      <a:pt x="2739" y="644"/>
                      <a:pt x="2744" y="1193"/>
                    </a:cubicBezTo>
                    <a:cubicBezTo>
                      <a:pt x="2748" y="1744"/>
                      <a:pt x="2370" y="2196"/>
                      <a:pt x="1899" y="2199"/>
                    </a:cubicBezTo>
                    <a:cubicBezTo>
                      <a:pt x="1896" y="2199"/>
                      <a:pt x="1894" y="2199"/>
                      <a:pt x="1892" y="2199"/>
                    </a:cubicBezTo>
                    <a:cubicBezTo>
                      <a:pt x="1424" y="2199"/>
                      <a:pt x="1041" y="1757"/>
                      <a:pt x="1037" y="1208"/>
                    </a:cubicBezTo>
                    <a:cubicBezTo>
                      <a:pt x="1032" y="657"/>
                      <a:pt x="1409" y="207"/>
                      <a:pt x="1882" y="202"/>
                    </a:cubicBezTo>
                    <a:cubicBezTo>
                      <a:pt x="1884" y="202"/>
                      <a:pt x="1887" y="202"/>
                      <a:pt x="1889" y="202"/>
                    </a:cubicBezTo>
                    <a:close/>
                    <a:moveTo>
                      <a:pt x="3323" y="1"/>
                    </a:moveTo>
                    <a:lnTo>
                      <a:pt x="1" y="30"/>
                    </a:lnTo>
                    <a:lnTo>
                      <a:pt x="25" y="2762"/>
                    </a:lnTo>
                    <a:lnTo>
                      <a:pt x="3347" y="2733"/>
                    </a:lnTo>
                    <a:lnTo>
                      <a:pt x="33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25"/>
              <p:cNvSpPr/>
              <p:nvPr/>
            </p:nvSpPr>
            <p:spPr>
              <a:xfrm>
                <a:off x="1549775" y="2768225"/>
                <a:ext cx="83625" cy="69025"/>
              </a:xfrm>
              <a:custGeom>
                <a:avLst/>
                <a:gdLst/>
                <a:ahLst/>
                <a:cxnLst/>
                <a:rect l="l" t="t" r="r" b="b"/>
                <a:pathLst>
                  <a:path w="3345" h="2761" extrusionOk="0">
                    <a:moveTo>
                      <a:pt x="1887" y="202"/>
                    </a:moveTo>
                    <a:cubicBezTo>
                      <a:pt x="2357" y="202"/>
                      <a:pt x="2738" y="644"/>
                      <a:pt x="2744" y="1193"/>
                    </a:cubicBezTo>
                    <a:cubicBezTo>
                      <a:pt x="2748" y="1744"/>
                      <a:pt x="2370" y="2194"/>
                      <a:pt x="1898" y="2199"/>
                    </a:cubicBezTo>
                    <a:cubicBezTo>
                      <a:pt x="1896" y="2199"/>
                      <a:pt x="1894" y="2199"/>
                      <a:pt x="1891" y="2199"/>
                    </a:cubicBezTo>
                    <a:cubicBezTo>
                      <a:pt x="1422" y="2199"/>
                      <a:pt x="1041" y="1757"/>
                      <a:pt x="1035" y="1208"/>
                    </a:cubicBezTo>
                    <a:cubicBezTo>
                      <a:pt x="1031" y="657"/>
                      <a:pt x="1409" y="205"/>
                      <a:pt x="1880" y="202"/>
                    </a:cubicBezTo>
                    <a:cubicBezTo>
                      <a:pt x="1883" y="202"/>
                      <a:pt x="1885" y="202"/>
                      <a:pt x="1887" y="202"/>
                    </a:cubicBezTo>
                    <a:close/>
                    <a:moveTo>
                      <a:pt x="3322" y="1"/>
                    </a:moveTo>
                    <a:lnTo>
                      <a:pt x="1" y="30"/>
                    </a:lnTo>
                    <a:lnTo>
                      <a:pt x="23" y="2761"/>
                    </a:lnTo>
                    <a:lnTo>
                      <a:pt x="3345" y="2733"/>
                    </a:lnTo>
                    <a:lnTo>
                      <a:pt x="332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25"/>
              <p:cNvSpPr/>
              <p:nvPr/>
            </p:nvSpPr>
            <p:spPr>
              <a:xfrm>
                <a:off x="1484950" y="2826700"/>
                <a:ext cx="134075" cy="11125"/>
              </a:xfrm>
              <a:custGeom>
                <a:avLst/>
                <a:gdLst/>
                <a:ahLst/>
                <a:cxnLst/>
                <a:rect l="l" t="t" r="r" b="b"/>
                <a:pathLst>
                  <a:path w="5363" h="445" extrusionOk="0">
                    <a:moveTo>
                      <a:pt x="5249" y="1"/>
                    </a:moveTo>
                    <a:lnTo>
                      <a:pt x="111" y="44"/>
                    </a:lnTo>
                    <a:cubicBezTo>
                      <a:pt x="50" y="46"/>
                      <a:pt x="0" y="96"/>
                      <a:pt x="2" y="157"/>
                    </a:cubicBezTo>
                    <a:lnTo>
                      <a:pt x="3" y="444"/>
                    </a:lnTo>
                    <a:lnTo>
                      <a:pt x="5362" y="399"/>
                    </a:lnTo>
                    <a:lnTo>
                      <a:pt x="5361" y="111"/>
                    </a:lnTo>
                    <a:cubicBezTo>
                      <a:pt x="5359" y="49"/>
                      <a:pt x="5309" y="1"/>
                      <a:pt x="52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25"/>
              <p:cNvSpPr/>
              <p:nvPr/>
            </p:nvSpPr>
            <p:spPr>
              <a:xfrm>
                <a:off x="1532775" y="2826275"/>
                <a:ext cx="134075" cy="11125"/>
              </a:xfrm>
              <a:custGeom>
                <a:avLst/>
                <a:gdLst/>
                <a:ahLst/>
                <a:cxnLst/>
                <a:rect l="l" t="t" r="r" b="b"/>
                <a:pathLst>
                  <a:path w="5363" h="445" extrusionOk="0">
                    <a:moveTo>
                      <a:pt x="5247" y="1"/>
                    </a:moveTo>
                    <a:lnTo>
                      <a:pt x="111" y="45"/>
                    </a:lnTo>
                    <a:cubicBezTo>
                      <a:pt x="49" y="46"/>
                      <a:pt x="0" y="96"/>
                      <a:pt x="0" y="158"/>
                    </a:cubicBezTo>
                    <a:lnTo>
                      <a:pt x="3" y="445"/>
                    </a:lnTo>
                    <a:lnTo>
                      <a:pt x="5362" y="399"/>
                    </a:lnTo>
                    <a:lnTo>
                      <a:pt x="5359" y="111"/>
                    </a:lnTo>
                    <a:cubicBezTo>
                      <a:pt x="5359" y="51"/>
                      <a:pt x="5309" y="1"/>
                      <a:pt x="52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25"/>
              <p:cNvSpPr/>
              <p:nvPr/>
            </p:nvSpPr>
            <p:spPr>
              <a:xfrm>
                <a:off x="1319475" y="2495100"/>
                <a:ext cx="480400" cy="275175"/>
              </a:xfrm>
              <a:custGeom>
                <a:avLst/>
                <a:gdLst/>
                <a:ahLst/>
                <a:cxnLst/>
                <a:rect l="l" t="t" r="r" b="b"/>
                <a:pathLst>
                  <a:path w="19216" h="11007" extrusionOk="0">
                    <a:moveTo>
                      <a:pt x="15944" y="0"/>
                    </a:moveTo>
                    <a:lnTo>
                      <a:pt x="230" y="137"/>
                    </a:lnTo>
                    <a:cubicBezTo>
                      <a:pt x="85" y="138"/>
                      <a:pt x="0" y="255"/>
                      <a:pt x="41" y="400"/>
                    </a:cubicBezTo>
                    <a:lnTo>
                      <a:pt x="2937" y="10747"/>
                    </a:lnTo>
                    <a:cubicBezTo>
                      <a:pt x="2978" y="10890"/>
                      <a:pt x="3126" y="11006"/>
                      <a:pt x="3269" y="11006"/>
                    </a:cubicBezTo>
                    <a:cubicBezTo>
                      <a:pt x="3270" y="11006"/>
                      <a:pt x="3271" y="11006"/>
                      <a:pt x="3272" y="11006"/>
                    </a:cubicBezTo>
                    <a:lnTo>
                      <a:pt x="18985" y="10870"/>
                    </a:lnTo>
                    <a:cubicBezTo>
                      <a:pt x="19131" y="10870"/>
                      <a:pt x="19216" y="10752"/>
                      <a:pt x="19175" y="10606"/>
                    </a:cubicBezTo>
                    <a:lnTo>
                      <a:pt x="16279" y="261"/>
                    </a:lnTo>
                    <a:cubicBezTo>
                      <a:pt x="16238" y="115"/>
                      <a:pt x="16088" y="0"/>
                      <a:pt x="159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25"/>
              <p:cNvSpPr/>
              <p:nvPr/>
            </p:nvSpPr>
            <p:spPr>
              <a:xfrm>
                <a:off x="1329800" y="2495025"/>
                <a:ext cx="480425" cy="275125"/>
              </a:xfrm>
              <a:custGeom>
                <a:avLst/>
                <a:gdLst/>
                <a:ahLst/>
                <a:cxnLst/>
                <a:rect l="l" t="t" r="r" b="b"/>
                <a:pathLst>
                  <a:path w="19217" h="11005" extrusionOk="0">
                    <a:moveTo>
                      <a:pt x="15947" y="0"/>
                    </a:moveTo>
                    <a:cubicBezTo>
                      <a:pt x="15946" y="0"/>
                      <a:pt x="15945" y="0"/>
                      <a:pt x="15944" y="0"/>
                    </a:cubicBezTo>
                    <a:lnTo>
                      <a:pt x="231" y="135"/>
                    </a:lnTo>
                    <a:cubicBezTo>
                      <a:pt x="85" y="137"/>
                      <a:pt x="1" y="255"/>
                      <a:pt x="41" y="399"/>
                    </a:cubicBezTo>
                    <a:lnTo>
                      <a:pt x="2939" y="10746"/>
                    </a:lnTo>
                    <a:cubicBezTo>
                      <a:pt x="2978" y="10890"/>
                      <a:pt x="3126" y="11005"/>
                      <a:pt x="3270" y="11005"/>
                    </a:cubicBezTo>
                    <a:cubicBezTo>
                      <a:pt x="3270" y="11005"/>
                      <a:pt x="3271" y="11005"/>
                      <a:pt x="3272" y="11005"/>
                    </a:cubicBezTo>
                    <a:lnTo>
                      <a:pt x="18986" y="10870"/>
                    </a:lnTo>
                    <a:cubicBezTo>
                      <a:pt x="19131" y="10868"/>
                      <a:pt x="19216" y="10750"/>
                      <a:pt x="19175" y="10606"/>
                    </a:cubicBezTo>
                    <a:lnTo>
                      <a:pt x="16279" y="259"/>
                    </a:lnTo>
                    <a:cubicBezTo>
                      <a:pt x="16239" y="116"/>
                      <a:pt x="16090" y="0"/>
                      <a:pt x="159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25"/>
              <p:cNvSpPr/>
              <p:nvPr/>
            </p:nvSpPr>
            <p:spPr>
              <a:xfrm>
                <a:off x="1344200" y="2506950"/>
                <a:ext cx="451675" cy="251300"/>
              </a:xfrm>
              <a:custGeom>
                <a:avLst/>
                <a:gdLst/>
                <a:ahLst/>
                <a:cxnLst/>
                <a:rect l="l" t="t" r="r" b="b"/>
                <a:pathLst>
                  <a:path w="18067" h="10052" extrusionOk="0">
                    <a:moveTo>
                      <a:pt x="15287" y="0"/>
                    </a:moveTo>
                    <a:lnTo>
                      <a:pt x="0" y="131"/>
                    </a:lnTo>
                    <a:lnTo>
                      <a:pt x="2780" y="10052"/>
                    </a:lnTo>
                    <a:lnTo>
                      <a:pt x="18066" y="9920"/>
                    </a:lnTo>
                    <a:lnTo>
                      <a:pt x="15287" y="0"/>
                    </a:lnTo>
                    <a:close/>
                  </a:path>
                </a:pathLst>
              </a:custGeom>
              <a:solidFill>
                <a:srgbClr val="FE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5"/>
              <p:cNvSpPr/>
              <p:nvPr/>
            </p:nvSpPr>
            <p:spPr>
              <a:xfrm>
                <a:off x="1388650" y="2538075"/>
                <a:ext cx="364700" cy="165350"/>
              </a:xfrm>
              <a:custGeom>
                <a:avLst/>
                <a:gdLst/>
                <a:ahLst/>
                <a:cxnLst/>
                <a:rect l="l" t="t" r="r" b="b"/>
                <a:pathLst>
                  <a:path w="14588" h="6614" extrusionOk="0">
                    <a:moveTo>
                      <a:pt x="12365" y="0"/>
                    </a:moveTo>
                    <a:cubicBezTo>
                      <a:pt x="12364" y="0"/>
                      <a:pt x="12363" y="0"/>
                      <a:pt x="12362" y="0"/>
                    </a:cubicBezTo>
                    <a:lnTo>
                      <a:pt x="305" y="105"/>
                    </a:lnTo>
                    <a:cubicBezTo>
                      <a:pt x="111" y="106"/>
                      <a:pt x="0" y="264"/>
                      <a:pt x="56" y="458"/>
                    </a:cubicBezTo>
                    <a:lnTo>
                      <a:pt x="1770" y="6267"/>
                    </a:lnTo>
                    <a:cubicBezTo>
                      <a:pt x="1827" y="6458"/>
                      <a:pt x="2030" y="6614"/>
                      <a:pt x="2223" y="6614"/>
                    </a:cubicBezTo>
                    <a:cubicBezTo>
                      <a:pt x="2224" y="6614"/>
                      <a:pt x="2225" y="6614"/>
                      <a:pt x="2226" y="6614"/>
                    </a:cubicBezTo>
                    <a:lnTo>
                      <a:pt x="14283" y="6511"/>
                    </a:lnTo>
                    <a:cubicBezTo>
                      <a:pt x="14477" y="6508"/>
                      <a:pt x="14587" y="6350"/>
                      <a:pt x="14531" y="6156"/>
                    </a:cubicBezTo>
                    <a:lnTo>
                      <a:pt x="12816" y="349"/>
                    </a:lnTo>
                    <a:cubicBezTo>
                      <a:pt x="12761" y="156"/>
                      <a:pt x="12558" y="0"/>
                      <a:pt x="123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25"/>
              <p:cNvSpPr/>
              <p:nvPr/>
            </p:nvSpPr>
            <p:spPr>
              <a:xfrm>
                <a:off x="1461250" y="2602825"/>
                <a:ext cx="213550" cy="15675"/>
              </a:xfrm>
              <a:custGeom>
                <a:avLst/>
                <a:gdLst/>
                <a:ahLst/>
                <a:cxnLst/>
                <a:rect l="l" t="t" r="r" b="b"/>
                <a:pathLst>
                  <a:path w="8542" h="627" extrusionOk="0">
                    <a:moveTo>
                      <a:pt x="8169" y="1"/>
                    </a:moveTo>
                    <a:lnTo>
                      <a:pt x="208" y="70"/>
                    </a:lnTo>
                    <a:cubicBezTo>
                      <a:pt x="76" y="70"/>
                      <a:pt x="0" y="178"/>
                      <a:pt x="38" y="310"/>
                    </a:cubicBezTo>
                    <a:lnTo>
                      <a:pt x="62" y="390"/>
                    </a:lnTo>
                    <a:cubicBezTo>
                      <a:pt x="100" y="521"/>
                      <a:pt x="237" y="626"/>
                      <a:pt x="368" y="626"/>
                    </a:cubicBezTo>
                    <a:cubicBezTo>
                      <a:pt x="369" y="626"/>
                      <a:pt x="370" y="626"/>
                      <a:pt x="371" y="626"/>
                    </a:cubicBezTo>
                    <a:lnTo>
                      <a:pt x="8334" y="558"/>
                    </a:lnTo>
                    <a:cubicBezTo>
                      <a:pt x="8466" y="556"/>
                      <a:pt x="8542" y="449"/>
                      <a:pt x="8502" y="317"/>
                    </a:cubicBezTo>
                    <a:lnTo>
                      <a:pt x="8479" y="237"/>
                    </a:lnTo>
                    <a:cubicBezTo>
                      <a:pt x="8440" y="107"/>
                      <a:pt x="8302" y="1"/>
                      <a:pt x="81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25"/>
              <p:cNvSpPr/>
              <p:nvPr/>
            </p:nvSpPr>
            <p:spPr>
              <a:xfrm>
                <a:off x="1436625" y="2646825"/>
                <a:ext cx="288925" cy="16275"/>
              </a:xfrm>
              <a:custGeom>
                <a:avLst/>
                <a:gdLst/>
                <a:ahLst/>
                <a:cxnLst/>
                <a:rect l="l" t="t" r="r" b="b"/>
                <a:pathLst>
                  <a:path w="11557" h="651" extrusionOk="0">
                    <a:moveTo>
                      <a:pt x="11152" y="1"/>
                    </a:moveTo>
                    <a:cubicBezTo>
                      <a:pt x="11151" y="1"/>
                      <a:pt x="11150" y="1"/>
                      <a:pt x="11149" y="1"/>
                    </a:cubicBezTo>
                    <a:lnTo>
                      <a:pt x="241" y="95"/>
                    </a:lnTo>
                    <a:cubicBezTo>
                      <a:pt x="88" y="95"/>
                      <a:pt x="1" y="220"/>
                      <a:pt x="46" y="375"/>
                    </a:cubicBezTo>
                    <a:cubicBezTo>
                      <a:pt x="90" y="527"/>
                      <a:pt x="250" y="650"/>
                      <a:pt x="404" y="650"/>
                    </a:cubicBezTo>
                    <a:cubicBezTo>
                      <a:pt x="405" y="650"/>
                      <a:pt x="406" y="650"/>
                      <a:pt x="407" y="650"/>
                    </a:cubicBezTo>
                    <a:lnTo>
                      <a:pt x="11314" y="557"/>
                    </a:lnTo>
                    <a:cubicBezTo>
                      <a:pt x="11467" y="555"/>
                      <a:pt x="11556" y="429"/>
                      <a:pt x="11511" y="276"/>
                    </a:cubicBezTo>
                    <a:cubicBezTo>
                      <a:pt x="11466" y="123"/>
                      <a:pt x="11305" y="1"/>
                      <a:pt x="1115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25"/>
              <p:cNvSpPr/>
              <p:nvPr/>
            </p:nvSpPr>
            <p:spPr>
              <a:xfrm>
                <a:off x="1616654" y="2854310"/>
                <a:ext cx="23775" cy="612409"/>
              </a:xfrm>
              <a:custGeom>
                <a:avLst/>
                <a:gdLst/>
                <a:ahLst/>
                <a:cxnLst/>
                <a:rect l="l" t="t" r="r" b="b"/>
                <a:pathLst>
                  <a:path w="951" h="24343" extrusionOk="0">
                    <a:moveTo>
                      <a:pt x="743" y="1"/>
                    </a:moveTo>
                    <a:lnTo>
                      <a:pt x="0" y="7"/>
                    </a:lnTo>
                    <a:lnTo>
                      <a:pt x="208" y="24342"/>
                    </a:lnTo>
                    <a:lnTo>
                      <a:pt x="950" y="24335"/>
                    </a:lnTo>
                    <a:lnTo>
                      <a:pt x="7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25"/>
              <p:cNvSpPr/>
              <p:nvPr/>
            </p:nvSpPr>
            <p:spPr>
              <a:xfrm>
                <a:off x="2170324" y="2849522"/>
                <a:ext cx="23800" cy="617166"/>
              </a:xfrm>
              <a:custGeom>
                <a:avLst/>
                <a:gdLst/>
                <a:ahLst/>
                <a:cxnLst/>
                <a:rect l="l" t="t" r="r" b="b"/>
                <a:pathLst>
                  <a:path w="952" h="24341" extrusionOk="0">
                    <a:moveTo>
                      <a:pt x="742" y="1"/>
                    </a:moveTo>
                    <a:lnTo>
                      <a:pt x="0" y="7"/>
                    </a:lnTo>
                    <a:lnTo>
                      <a:pt x="209" y="24341"/>
                    </a:lnTo>
                    <a:lnTo>
                      <a:pt x="951" y="24335"/>
                    </a:lnTo>
                    <a:lnTo>
                      <a:pt x="7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5"/>
              <p:cNvSpPr/>
              <p:nvPr/>
            </p:nvSpPr>
            <p:spPr>
              <a:xfrm>
                <a:off x="1755775" y="2832075"/>
                <a:ext cx="407750" cy="21225"/>
              </a:xfrm>
              <a:custGeom>
                <a:avLst/>
                <a:gdLst/>
                <a:ahLst/>
                <a:cxnLst/>
                <a:rect l="l" t="t" r="r" b="b"/>
                <a:pathLst>
                  <a:path w="16310" h="849" extrusionOk="0">
                    <a:moveTo>
                      <a:pt x="16290" y="1"/>
                    </a:moveTo>
                    <a:lnTo>
                      <a:pt x="14" y="140"/>
                    </a:lnTo>
                    <a:cubicBezTo>
                      <a:pt x="7" y="140"/>
                      <a:pt x="1" y="146"/>
                      <a:pt x="1" y="154"/>
                    </a:cubicBezTo>
                    <a:lnTo>
                      <a:pt x="7" y="835"/>
                    </a:lnTo>
                    <a:cubicBezTo>
                      <a:pt x="7" y="843"/>
                      <a:pt x="13" y="849"/>
                      <a:pt x="20" y="849"/>
                    </a:cubicBezTo>
                    <a:lnTo>
                      <a:pt x="16296" y="710"/>
                    </a:lnTo>
                    <a:cubicBezTo>
                      <a:pt x="16303" y="710"/>
                      <a:pt x="16309" y="703"/>
                      <a:pt x="16308" y="696"/>
                    </a:cubicBezTo>
                    <a:lnTo>
                      <a:pt x="16303" y="13"/>
                    </a:lnTo>
                    <a:cubicBezTo>
                      <a:pt x="16303" y="7"/>
                      <a:pt x="16297" y="1"/>
                      <a:pt x="162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5"/>
              <p:cNvSpPr/>
              <p:nvPr/>
            </p:nvSpPr>
            <p:spPr>
              <a:xfrm>
                <a:off x="1304275" y="2833925"/>
                <a:ext cx="639275" cy="23200"/>
              </a:xfrm>
              <a:custGeom>
                <a:avLst/>
                <a:gdLst/>
                <a:ahLst/>
                <a:cxnLst/>
                <a:rect l="l" t="t" r="r" b="b"/>
                <a:pathLst>
                  <a:path w="25571" h="928" extrusionOk="0">
                    <a:moveTo>
                      <a:pt x="25551" y="1"/>
                    </a:moveTo>
                    <a:lnTo>
                      <a:pt x="14" y="220"/>
                    </a:lnTo>
                    <a:cubicBezTo>
                      <a:pt x="7" y="220"/>
                      <a:pt x="1" y="227"/>
                      <a:pt x="1" y="233"/>
                    </a:cubicBezTo>
                    <a:lnTo>
                      <a:pt x="7" y="916"/>
                    </a:lnTo>
                    <a:cubicBezTo>
                      <a:pt x="7" y="923"/>
                      <a:pt x="13" y="928"/>
                      <a:pt x="20" y="928"/>
                    </a:cubicBezTo>
                    <a:lnTo>
                      <a:pt x="25557" y="710"/>
                    </a:lnTo>
                    <a:cubicBezTo>
                      <a:pt x="25564" y="710"/>
                      <a:pt x="25570" y="704"/>
                      <a:pt x="25570" y="698"/>
                    </a:cubicBezTo>
                    <a:lnTo>
                      <a:pt x="25564" y="14"/>
                    </a:lnTo>
                    <a:cubicBezTo>
                      <a:pt x="25564" y="7"/>
                      <a:pt x="25558" y="1"/>
                      <a:pt x="255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25"/>
              <p:cNvSpPr/>
              <p:nvPr/>
            </p:nvSpPr>
            <p:spPr>
              <a:xfrm>
                <a:off x="1571350" y="2820000"/>
                <a:ext cx="190125" cy="15475"/>
              </a:xfrm>
              <a:custGeom>
                <a:avLst/>
                <a:gdLst/>
                <a:ahLst/>
                <a:cxnLst/>
                <a:rect l="l" t="t" r="r" b="b"/>
                <a:pathLst>
                  <a:path w="7605" h="619" extrusionOk="0">
                    <a:moveTo>
                      <a:pt x="7600" y="0"/>
                    </a:moveTo>
                    <a:lnTo>
                      <a:pt x="1" y="66"/>
                    </a:lnTo>
                    <a:lnTo>
                      <a:pt x="275" y="481"/>
                    </a:lnTo>
                    <a:lnTo>
                      <a:pt x="7605" y="618"/>
                    </a:lnTo>
                    <a:lnTo>
                      <a:pt x="7605" y="618"/>
                    </a:lnTo>
                    <a:lnTo>
                      <a:pt x="760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25"/>
              <p:cNvSpPr/>
              <p:nvPr/>
            </p:nvSpPr>
            <p:spPr>
              <a:xfrm>
                <a:off x="1566475" y="2821625"/>
                <a:ext cx="129750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5190" h="621" extrusionOk="0">
                    <a:moveTo>
                      <a:pt x="190" y="0"/>
                    </a:moveTo>
                    <a:cubicBezTo>
                      <a:pt x="85" y="0"/>
                      <a:pt x="1" y="86"/>
                      <a:pt x="2" y="190"/>
                    </a:cubicBezTo>
                    <a:lnTo>
                      <a:pt x="5" y="620"/>
                    </a:lnTo>
                    <a:lnTo>
                      <a:pt x="5190" y="575"/>
                    </a:lnTo>
                    <a:lnTo>
                      <a:pt x="5187" y="323"/>
                    </a:lnTo>
                    <a:cubicBezTo>
                      <a:pt x="5187" y="241"/>
                      <a:pt x="5122" y="175"/>
                      <a:pt x="5040" y="172"/>
                    </a:cubicBezTo>
                    <a:lnTo>
                      <a:pt x="196" y="1"/>
                    </a:lnTo>
                    <a:cubicBezTo>
                      <a:pt x="194" y="1"/>
                      <a:pt x="192" y="0"/>
                      <a:pt x="1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25"/>
              <p:cNvSpPr/>
              <p:nvPr/>
            </p:nvSpPr>
            <p:spPr>
              <a:xfrm>
                <a:off x="1936975" y="3041225"/>
                <a:ext cx="241400" cy="192650"/>
              </a:xfrm>
              <a:custGeom>
                <a:avLst/>
                <a:gdLst/>
                <a:ahLst/>
                <a:cxnLst/>
                <a:rect l="l" t="t" r="r" b="b"/>
                <a:pathLst>
                  <a:path w="9656" h="7706" extrusionOk="0">
                    <a:moveTo>
                      <a:pt x="6811" y="1"/>
                    </a:moveTo>
                    <a:cubicBezTo>
                      <a:pt x="6715" y="1"/>
                      <a:pt x="6624" y="1"/>
                      <a:pt x="6536" y="2"/>
                    </a:cubicBezTo>
                    <a:cubicBezTo>
                      <a:pt x="5373" y="12"/>
                      <a:pt x="3505" y="69"/>
                      <a:pt x="1986" y="120"/>
                    </a:cubicBezTo>
                    <a:lnTo>
                      <a:pt x="1985" y="122"/>
                    </a:lnTo>
                    <a:cubicBezTo>
                      <a:pt x="1450" y="706"/>
                      <a:pt x="767" y="1444"/>
                      <a:pt x="0" y="2265"/>
                    </a:cubicBezTo>
                    <a:cubicBezTo>
                      <a:pt x="79" y="2683"/>
                      <a:pt x="166" y="3177"/>
                      <a:pt x="256" y="3760"/>
                    </a:cubicBezTo>
                    <a:cubicBezTo>
                      <a:pt x="440" y="4938"/>
                      <a:pt x="806" y="6408"/>
                      <a:pt x="1167" y="7706"/>
                    </a:cubicBezTo>
                    <a:cubicBezTo>
                      <a:pt x="1674" y="7194"/>
                      <a:pt x="2060" y="6812"/>
                      <a:pt x="2218" y="6677"/>
                    </a:cubicBezTo>
                    <a:cubicBezTo>
                      <a:pt x="2828" y="6158"/>
                      <a:pt x="2880" y="5529"/>
                      <a:pt x="2880" y="5529"/>
                    </a:cubicBezTo>
                    <a:cubicBezTo>
                      <a:pt x="2880" y="5529"/>
                      <a:pt x="3746" y="5420"/>
                      <a:pt x="4451" y="4610"/>
                    </a:cubicBezTo>
                    <a:cubicBezTo>
                      <a:pt x="5637" y="3246"/>
                      <a:pt x="9655" y="16"/>
                      <a:pt x="9655" y="16"/>
                    </a:cubicBezTo>
                    <a:lnTo>
                      <a:pt x="9655" y="16"/>
                    </a:lnTo>
                    <a:cubicBezTo>
                      <a:pt x="9551" y="16"/>
                      <a:pt x="9447" y="16"/>
                      <a:pt x="9343" y="16"/>
                    </a:cubicBezTo>
                    <a:cubicBezTo>
                      <a:pt x="8388" y="16"/>
                      <a:pt x="7495" y="1"/>
                      <a:pt x="6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5"/>
              <p:cNvSpPr/>
              <p:nvPr/>
            </p:nvSpPr>
            <p:spPr>
              <a:xfrm>
                <a:off x="1951550" y="3056250"/>
                <a:ext cx="102875" cy="111975"/>
              </a:xfrm>
              <a:custGeom>
                <a:avLst/>
                <a:gdLst/>
                <a:ahLst/>
                <a:cxnLst/>
                <a:rect l="l" t="t" r="r" b="b"/>
                <a:pathLst>
                  <a:path w="4115" h="4479" extrusionOk="0">
                    <a:moveTo>
                      <a:pt x="4104" y="1"/>
                    </a:moveTo>
                    <a:cubicBezTo>
                      <a:pt x="4102" y="1"/>
                      <a:pt x="4099" y="2"/>
                      <a:pt x="4098" y="5"/>
                    </a:cubicBezTo>
                    <a:cubicBezTo>
                      <a:pt x="4087" y="25"/>
                      <a:pt x="2986" y="1949"/>
                      <a:pt x="2779" y="1997"/>
                    </a:cubicBezTo>
                    <a:cubicBezTo>
                      <a:pt x="2777" y="1998"/>
                      <a:pt x="2776" y="1998"/>
                      <a:pt x="2775" y="1998"/>
                    </a:cubicBezTo>
                    <a:cubicBezTo>
                      <a:pt x="2771" y="1998"/>
                      <a:pt x="2768" y="1997"/>
                      <a:pt x="2765" y="1996"/>
                    </a:cubicBezTo>
                    <a:cubicBezTo>
                      <a:pt x="2697" y="1949"/>
                      <a:pt x="2695" y="1873"/>
                      <a:pt x="2692" y="1800"/>
                    </a:cubicBezTo>
                    <a:cubicBezTo>
                      <a:pt x="2691" y="1723"/>
                      <a:pt x="2689" y="1650"/>
                      <a:pt x="2601" y="1629"/>
                    </a:cubicBezTo>
                    <a:cubicBezTo>
                      <a:pt x="2599" y="1628"/>
                      <a:pt x="2596" y="1628"/>
                      <a:pt x="2594" y="1628"/>
                    </a:cubicBezTo>
                    <a:cubicBezTo>
                      <a:pt x="2519" y="1628"/>
                      <a:pt x="2319" y="1871"/>
                      <a:pt x="1924" y="2356"/>
                    </a:cubicBezTo>
                    <a:cubicBezTo>
                      <a:pt x="1423" y="2973"/>
                      <a:pt x="737" y="3818"/>
                      <a:pt x="4" y="4465"/>
                    </a:cubicBezTo>
                    <a:cubicBezTo>
                      <a:pt x="1" y="4468"/>
                      <a:pt x="1" y="4472"/>
                      <a:pt x="2" y="4477"/>
                    </a:cubicBezTo>
                    <a:cubicBezTo>
                      <a:pt x="4" y="4478"/>
                      <a:pt x="7" y="4478"/>
                      <a:pt x="8" y="4478"/>
                    </a:cubicBezTo>
                    <a:cubicBezTo>
                      <a:pt x="11" y="4478"/>
                      <a:pt x="13" y="4478"/>
                      <a:pt x="14" y="4477"/>
                    </a:cubicBezTo>
                    <a:cubicBezTo>
                      <a:pt x="749" y="3828"/>
                      <a:pt x="1435" y="2983"/>
                      <a:pt x="1936" y="2365"/>
                    </a:cubicBezTo>
                    <a:cubicBezTo>
                      <a:pt x="2264" y="1962"/>
                      <a:pt x="2524" y="1644"/>
                      <a:pt x="2594" y="1644"/>
                    </a:cubicBezTo>
                    <a:cubicBezTo>
                      <a:pt x="2595" y="1644"/>
                      <a:pt x="2597" y="1644"/>
                      <a:pt x="2598" y="1644"/>
                    </a:cubicBezTo>
                    <a:cubicBezTo>
                      <a:pt x="2673" y="1662"/>
                      <a:pt x="2674" y="1727"/>
                      <a:pt x="2677" y="1800"/>
                    </a:cubicBezTo>
                    <a:cubicBezTo>
                      <a:pt x="2679" y="1874"/>
                      <a:pt x="2680" y="1956"/>
                      <a:pt x="2757" y="2008"/>
                    </a:cubicBezTo>
                    <a:cubicBezTo>
                      <a:pt x="2761" y="2012"/>
                      <a:pt x="2767" y="2013"/>
                      <a:pt x="2773" y="2013"/>
                    </a:cubicBezTo>
                    <a:cubicBezTo>
                      <a:pt x="2776" y="2013"/>
                      <a:pt x="2780" y="2013"/>
                      <a:pt x="2783" y="2012"/>
                    </a:cubicBezTo>
                    <a:cubicBezTo>
                      <a:pt x="2997" y="1962"/>
                      <a:pt x="4066" y="92"/>
                      <a:pt x="4112" y="13"/>
                    </a:cubicBezTo>
                    <a:cubicBezTo>
                      <a:pt x="4115" y="8"/>
                      <a:pt x="4113" y="4"/>
                      <a:pt x="4108" y="2"/>
                    </a:cubicBezTo>
                    <a:cubicBezTo>
                      <a:pt x="4107" y="1"/>
                      <a:pt x="4106" y="1"/>
                      <a:pt x="41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25"/>
              <p:cNvSpPr/>
              <p:nvPr/>
            </p:nvSpPr>
            <p:spPr>
              <a:xfrm>
                <a:off x="1539600" y="2258525"/>
                <a:ext cx="792775" cy="1208175"/>
              </a:xfrm>
              <a:custGeom>
                <a:avLst/>
                <a:gdLst/>
                <a:ahLst/>
                <a:cxnLst/>
                <a:rect l="l" t="t" r="r" b="b"/>
                <a:pathLst>
                  <a:path w="31711" h="48327" extrusionOk="0">
                    <a:moveTo>
                      <a:pt x="21147" y="18291"/>
                    </a:moveTo>
                    <a:cubicBezTo>
                      <a:pt x="21156" y="18341"/>
                      <a:pt x="21176" y="18452"/>
                      <a:pt x="21206" y="18608"/>
                    </a:cubicBezTo>
                    <a:cubicBezTo>
                      <a:pt x="20811" y="19359"/>
                      <a:pt x="20262" y="20365"/>
                      <a:pt x="19876" y="20901"/>
                    </a:cubicBezTo>
                    <a:cubicBezTo>
                      <a:pt x="19516" y="20940"/>
                      <a:pt x="18746" y="21007"/>
                      <a:pt x="17587" y="21099"/>
                    </a:cubicBezTo>
                    <a:cubicBezTo>
                      <a:pt x="17915" y="20748"/>
                      <a:pt x="18202" y="20412"/>
                      <a:pt x="18446" y="20100"/>
                    </a:cubicBezTo>
                    <a:cubicBezTo>
                      <a:pt x="18446" y="20100"/>
                      <a:pt x="18446" y="20098"/>
                      <a:pt x="18446" y="20098"/>
                    </a:cubicBezTo>
                    <a:cubicBezTo>
                      <a:pt x="18454" y="20090"/>
                      <a:pt x="18460" y="20083"/>
                      <a:pt x="18466" y="20074"/>
                    </a:cubicBezTo>
                    <a:cubicBezTo>
                      <a:pt x="18784" y="20382"/>
                      <a:pt x="19169" y="20390"/>
                      <a:pt x="19213" y="20390"/>
                    </a:cubicBezTo>
                    <a:cubicBezTo>
                      <a:pt x="19216" y="20390"/>
                      <a:pt x="19217" y="20390"/>
                      <a:pt x="19217" y="20390"/>
                    </a:cubicBezTo>
                    <a:cubicBezTo>
                      <a:pt x="19222" y="20390"/>
                      <a:pt x="19226" y="20387"/>
                      <a:pt x="19229" y="20384"/>
                    </a:cubicBezTo>
                    <a:lnTo>
                      <a:pt x="21147" y="18291"/>
                    </a:lnTo>
                    <a:close/>
                    <a:moveTo>
                      <a:pt x="21158" y="18240"/>
                    </a:moveTo>
                    <a:cubicBezTo>
                      <a:pt x="21153" y="18240"/>
                      <a:pt x="21149" y="18242"/>
                      <a:pt x="21145" y="18246"/>
                    </a:cubicBezTo>
                    <a:lnTo>
                      <a:pt x="19210" y="20359"/>
                    </a:lnTo>
                    <a:cubicBezTo>
                      <a:pt x="19155" y="20359"/>
                      <a:pt x="18781" y="20345"/>
                      <a:pt x="18475" y="20040"/>
                    </a:cubicBezTo>
                    <a:cubicBezTo>
                      <a:pt x="18473" y="20037"/>
                      <a:pt x="18470" y="20035"/>
                      <a:pt x="18466" y="20035"/>
                    </a:cubicBezTo>
                    <a:cubicBezTo>
                      <a:pt x="18465" y="20035"/>
                      <a:pt x="18464" y="20036"/>
                      <a:pt x="18463" y="20036"/>
                    </a:cubicBezTo>
                    <a:cubicBezTo>
                      <a:pt x="18458" y="20036"/>
                      <a:pt x="18454" y="20037"/>
                      <a:pt x="18451" y="20042"/>
                    </a:cubicBezTo>
                    <a:cubicBezTo>
                      <a:pt x="18442" y="20054"/>
                      <a:pt x="18431" y="20068"/>
                      <a:pt x="18420" y="20080"/>
                    </a:cubicBezTo>
                    <a:cubicBezTo>
                      <a:pt x="18420" y="20081"/>
                      <a:pt x="18420" y="20081"/>
                      <a:pt x="18419" y="20081"/>
                    </a:cubicBezTo>
                    <a:cubicBezTo>
                      <a:pt x="18171" y="20401"/>
                      <a:pt x="17874" y="20746"/>
                      <a:pt x="17536" y="21107"/>
                    </a:cubicBezTo>
                    <a:cubicBezTo>
                      <a:pt x="17531" y="21113"/>
                      <a:pt x="17531" y="21119"/>
                      <a:pt x="17534" y="21125"/>
                    </a:cubicBezTo>
                    <a:cubicBezTo>
                      <a:pt x="17536" y="21131"/>
                      <a:pt x="17542" y="21134"/>
                      <a:pt x="17548" y="21134"/>
                    </a:cubicBezTo>
                    <a:lnTo>
                      <a:pt x="17549" y="21134"/>
                    </a:lnTo>
                    <a:cubicBezTo>
                      <a:pt x="18739" y="21040"/>
                      <a:pt x="19525" y="20972"/>
                      <a:pt x="19887" y="20931"/>
                    </a:cubicBezTo>
                    <a:cubicBezTo>
                      <a:pt x="19891" y="20931"/>
                      <a:pt x="19896" y="20928"/>
                      <a:pt x="19897" y="20925"/>
                    </a:cubicBezTo>
                    <a:cubicBezTo>
                      <a:pt x="20285" y="20387"/>
                      <a:pt x="20839" y="19374"/>
                      <a:pt x="21236" y="18618"/>
                    </a:cubicBezTo>
                    <a:cubicBezTo>
                      <a:pt x="21238" y="18615"/>
                      <a:pt x="21238" y="18611"/>
                      <a:pt x="21238" y="18608"/>
                    </a:cubicBezTo>
                    <a:cubicBezTo>
                      <a:pt x="21195" y="18385"/>
                      <a:pt x="21173" y="18255"/>
                      <a:pt x="21173" y="18253"/>
                    </a:cubicBezTo>
                    <a:cubicBezTo>
                      <a:pt x="21171" y="18249"/>
                      <a:pt x="21167" y="18242"/>
                      <a:pt x="21162" y="18241"/>
                    </a:cubicBezTo>
                    <a:cubicBezTo>
                      <a:pt x="21161" y="18241"/>
                      <a:pt x="21159" y="18240"/>
                      <a:pt x="21158" y="18240"/>
                    </a:cubicBezTo>
                    <a:close/>
                    <a:moveTo>
                      <a:pt x="17834" y="31446"/>
                    </a:moveTo>
                    <a:lnTo>
                      <a:pt x="17690" y="31614"/>
                    </a:lnTo>
                    <a:cubicBezTo>
                      <a:pt x="17219" y="32128"/>
                      <a:pt x="16618" y="32775"/>
                      <a:pt x="15906" y="33540"/>
                    </a:cubicBezTo>
                    <a:cubicBezTo>
                      <a:pt x="15647" y="32182"/>
                      <a:pt x="15461" y="31642"/>
                      <a:pt x="15421" y="31534"/>
                    </a:cubicBezTo>
                    <a:cubicBezTo>
                      <a:pt x="15582" y="31528"/>
                      <a:pt x="16592" y="31489"/>
                      <a:pt x="17834" y="31446"/>
                    </a:cubicBezTo>
                    <a:close/>
                    <a:moveTo>
                      <a:pt x="17871" y="31413"/>
                    </a:moveTo>
                    <a:cubicBezTo>
                      <a:pt x="16504" y="31460"/>
                      <a:pt x="15409" y="31504"/>
                      <a:pt x="15397" y="31504"/>
                    </a:cubicBezTo>
                    <a:cubicBezTo>
                      <a:pt x="15393" y="31504"/>
                      <a:pt x="15388" y="31507"/>
                      <a:pt x="15385" y="31511"/>
                    </a:cubicBezTo>
                    <a:cubicBezTo>
                      <a:pt x="15382" y="31514"/>
                      <a:pt x="15382" y="31520"/>
                      <a:pt x="15383" y="31525"/>
                    </a:cubicBezTo>
                    <a:cubicBezTo>
                      <a:pt x="15386" y="31530"/>
                      <a:pt x="15588" y="32026"/>
                      <a:pt x="15880" y="33576"/>
                    </a:cubicBezTo>
                    <a:cubicBezTo>
                      <a:pt x="15882" y="33582"/>
                      <a:pt x="15885" y="33586"/>
                      <a:pt x="15889" y="33588"/>
                    </a:cubicBezTo>
                    <a:cubicBezTo>
                      <a:pt x="15892" y="33588"/>
                      <a:pt x="15894" y="33590"/>
                      <a:pt x="15895" y="33590"/>
                    </a:cubicBezTo>
                    <a:cubicBezTo>
                      <a:pt x="15900" y="33590"/>
                      <a:pt x="15905" y="33588"/>
                      <a:pt x="15908" y="33583"/>
                    </a:cubicBezTo>
                    <a:cubicBezTo>
                      <a:pt x="16630" y="32809"/>
                      <a:pt x="17237" y="32154"/>
                      <a:pt x="17713" y="31636"/>
                    </a:cubicBezTo>
                    <a:lnTo>
                      <a:pt x="17883" y="31440"/>
                    </a:lnTo>
                    <a:cubicBezTo>
                      <a:pt x="17887" y="31434"/>
                      <a:pt x="17887" y="31428"/>
                      <a:pt x="17884" y="31422"/>
                    </a:cubicBezTo>
                    <a:cubicBezTo>
                      <a:pt x="17883" y="31416"/>
                      <a:pt x="17877" y="31413"/>
                      <a:pt x="17871" y="31413"/>
                    </a:cubicBezTo>
                    <a:close/>
                    <a:moveTo>
                      <a:pt x="19059" y="31"/>
                    </a:moveTo>
                    <a:cubicBezTo>
                      <a:pt x="19594" y="31"/>
                      <a:pt x="20198" y="142"/>
                      <a:pt x="20867" y="363"/>
                    </a:cubicBezTo>
                    <a:cubicBezTo>
                      <a:pt x="20868" y="364"/>
                      <a:pt x="20870" y="364"/>
                      <a:pt x="20872" y="364"/>
                    </a:cubicBezTo>
                    <a:cubicBezTo>
                      <a:pt x="20874" y="364"/>
                      <a:pt x="20876" y="364"/>
                      <a:pt x="20877" y="363"/>
                    </a:cubicBezTo>
                    <a:cubicBezTo>
                      <a:pt x="21013" y="323"/>
                      <a:pt x="21145" y="303"/>
                      <a:pt x="21274" y="303"/>
                    </a:cubicBezTo>
                    <a:cubicBezTo>
                      <a:pt x="21488" y="303"/>
                      <a:pt x="21693" y="358"/>
                      <a:pt x="21886" y="469"/>
                    </a:cubicBezTo>
                    <a:cubicBezTo>
                      <a:pt x="22466" y="802"/>
                      <a:pt x="22934" y="1638"/>
                      <a:pt x="23242" y="2885"/>
                    </a:cubicBezTo>
                    <a:cubicBezTo>
                      <a:pt x="23266" y="2983"/>
                      <a:pt x="23289" y="3085"/>
                      <a:pt x="23310" y="3185"/>
                    </a:cubicBezTo>
                    <a:cubicBezTo>
                      <a:pt x="23505" y="4218"/>
                      <a:pt x="22936" y="5074"/>
                      <a:pt x="22757" y="5310"/>
                    </a:cubicBezTo>
                    <a:cubicBezTo>
                      <a:pt x="22640" y="5464"/>
                      <a:pt x="22739" y="5923"/>
                      <a:pt x="22898" y="6154"/>
                    </a:cubicBezTo>
                    <a:cubicBezTo>
                      <a:pt x="22966" y="6254"/>
                      <a:pt x="23013" y="6578"/>
                      <a:pt x="22863" y="6870"/>
                    </a:cubicBezTo>
                    <a:cubicBezTo>
                      <a:pt x="22863" y="6870"/>
                      <a:pt x="22862" y="6872"/>
                      <a:pt x="22862" y="6872"/>
                    </a:cubicBezTo>
                    <a:cubicBezTo>
                      <a:pt x="22860" y="6878"/>
                      <a:pt x="22862" y="6882"/>
                      <a:pt x="22865" y="6887"/>
                    </a:cubicBezTo>
                    <a:cubicBezTo>
                      <a:pt x="23314" y="7420"/>
                      <a:pt x="23805" y="7867"/>
                      <a:pt x="23996" y="8033"/>
                    </a:cubicBezTo>
                    <a:cubicBezTo>
                      <a:pt x="23999" y="8036"/>
                      <a:pt x="24005" y="8038"/>
                      <a:pt x="24010" y="8038"/>
                    </a:cubicBezTo>
                    <a:cubicBezTo>
                      <a:pt x="24049" y="8030"/>
                      <a:pt x="24088" y="8023"/>
                      <a:pt x="24128" y="8017"/>
                    </a:cubicBezTo>
                    <a:lnTo>
                      <a:pt x="24129" y="8017"/>
                    </a:lnTo>
                    <a:cubicBezTo>
                      <a:pt x="24196" y="8006"/>
                      <a:pt x="24264" y="7995"/>
                      <a:pt x="24332" y="7986"/>
                    </a:cubicBezTo>
                    <a:lnTo>
                      <a:pt x="24673" y="8517"/>
                    </a:lnTo>
                    <a:cubicBezTo>
                      <a:pt x="24676" y="8522"/>
                      <a:pt x="24681" y="8525"/>
                      <a:pt x="24687" y="8525"/>
                    </a:cubicBezTo>
                    <a:cubicBezTo>
                      <a:pt x="24688" y="8525"/>
                      <a:pt x="24689" y="8524"/>
                      <a:pt x="24690" y="8524"/>
                    </a:cubicBezTo>
                    <a:cubicBezTo>
                      <a:pt x="24842" y="8488"/>
                      <a:pt x="25023" y="8476"/>
                      <a:pt x="25198" y="8476"/>
                    </a:cubicBezTo>
                    <a:cubicBezTo>
                      <a:pt x="25407" y="8476"/>
                      <a:pt x="25608" y="8493"/>
                      <a:pt x="25744" y="8509"/>
                    </a:cubicBezTo>
                    <a:cubicBezTo>
                      <a:pt x="25914" y="8527"/>
                      <a:pt x="26074" y="8594"/>
                      <a:pt x="26208" y="8703"/>
                    </a:cubicBezTo>
                    <a:cubicBezTo>
                      <a:pt x="29370" y="11279"/>
                      <a:pt x="29632" y="14457"/>
                      <a:pt x="29773" y="16166"/>
                    </a:cubicBezTo>
                    <a:cubicBezTo>
                      <a:pt x="29791" y="16385"/>
                      <a:pt x="29808" y="16576"/>
                      <a:pt x="29828" y="16737"/>
                    </a:cubicBezTo>
                    <a:cubicBezTo>
                      <a:pt x="30584" y="20855"/>
                      <a:pt x="30618" y="22608"/>
                      <a:pt x="30618" y="22626"/>
                    </a:cubicBezTo>
                    <a:cubicBezTo>
                      <a:pt x="30618" y="22629"/>
                      <a:pt x="30620" y="22634"/>
                      <a:pt x="30623" y="22635"/>
                    </a:cubicBezTo>
                    <a:cubicBezTo>
                      <a:pt x="30627" y="22641"/>
                      <a:pt x="31168" y="23246"/>
                      <a:pt x="31220" y="23697"/>
                    </a:cubicBezTo>
                    <a:cubicBezTo>
                      <a:pt x="31264" y="24088"/>
                      <a:pt x="30977" y="24551"/>
                      <a:pt x="30762" y="24724"/>
                    </a:cubicBezTo>
                    <a:cubicBezTo>
                      <a:pt x="30756" y="24728"/>
                      <a:pt x="30755" y="24738"/>
                      <a:pt x="30759" y="24745"/>
                    </a:cubicBezTo>
                    <a:cubicBezTo>
                      <a:pt x="30811" y="24824"/>
                      <a:pt x="30936" y="25041"/>
                      <a:pt x="31000" y="25331"/>
                    </a:cubicBezTo>
                    <a:cubicBezTo>
                      <a:pt x="31000" y="25334"/>
                      <a:pt x="31000" y="25336"/>
                      <a:pt x="31002" y="25337"/>
                    </a:cubicBezTo>
                    <a:cubicBezTo>
                      <a:pt x="31005" y="25343"/>
                      <a:pt x="31008" y="25351"/>
                      <a:pt x="31011" y="25357"/>
                    </a:cubicBezTo>
                    <a:lnTo>
                      <a:pt x="31015" y="25366"/>
                    </a:lnTo>
                    <a:cubicBezTo>
                      <a:pt x="31027" y="25390"/>
                      <a:pt x="31039" y="25415"/>
                      <a:pt x="31052" y="25439"/>
                    </a:cubicBezTo>
                    <a:lnTo>
                      <a:pt x="31058" y="25449"/>
                    </a:lnTo>
                    <a:cubicBezTo>
                      <a:pt x="31059" y="25456"/>
                      <a:pt x="31062" y="25460"/>
                      <a:pt x="31065" y="25466"/>
                    </a:cubicBezTo>
                    <a:cubicBezTo>
                      <a:pt x="31071" y="25478"/>
                      <a:pt x="31076" y="25490"/>
                      <a:pt x="31082" y="25504"/>
                    </a:cubicBezTo>
                    <a:lnTo>
                      <a:pt x="31099" y="25537"/>
                    </a:lnTo>
                    <a:cubicBezTo>
                      <a:pt x="31105" y="25552"/>
                      <a:pt x="31112" y="25568"/>
                      <a:pt x="31118" y="25583"/>
                    </a:cubicBezTo>
                    <a:lnTo>
                      <a:pt x="31130" y="25609"/>
                    </a:lnTo>
                    <a:cubicBezTo>
                      <a:pt x="31136" y="25624"/>
                      <a:pt x="31144" y="25640"/>
                      <a:pt x="31150" y="25657"/>
                    </a:cubicBezTo>
                    <a:lnTo>
                      <a:pt x="31159" y="25678"/>
                    </a:lnTo>
                    <a:cubicBezTo>
                      <a:pt x="31167" y="25695"/>
                      <a:pt x="31174" y="25713"/>
                      <a:pt x="31180" y="25730"/>
                    </a:cubicBezTo>
                    <a:lnTo>
                      <a:pt x="31186" y="25745"/>
                    </a:lnTo>
                    <a:cubicBezTo>
                      <a:pt x="31223" y="25831"/>
                      <a:pt x="31255" y="25921"/>
                      <a:pt x="31285" y="26010"/>
                    </a:cubicBezTo>
                    <a:cubicBezTo>
                      <a:pt x="31286" y="26010"/>
                      <a:pt x="31286" y="26011"/>
                      <a:pt x="31286" y="26011"/>
                    </a:cubicBezTo>
                    <a:lnTo>
                      <a:pt x="31288" y="26017"/>
                    </a:lnTo>
                    <a:cubicBezTo>
                      <a:pt x="31299" y="26046"/>
                      <a:pt x="31308" y="26075"/>
                      <a:pt x="31317" y="26105"/>
                    </a:cubicBezTo>
                    <a:cubicBezTo>
                      <a:pt x="31326" y="26134"/>
                      <a:pt x="31335" y="26164"/>
                      <a:pt x="31344" y="26193"/>
                    </a:cubicBezTo>
                    <a:cubicBezTo>
                      <a:pt x="31364" y="26255"/>
                      <a:pt x="31382" y="26322"/>
                      <a:pt x="31398" y="26389"/>
                    </a:cubicBezTo>
                    <a:cubicBezTo>
                      <a:pt x="31400" y="26390"/>
                      <a:pt x="31400" y="26390"/>
                      <a:pt x="31400" y="26390"/>
                    </a:cubicBezTo>
                    <a:cubicBezTo>
                      <a:pt x="31402" y="26398"/>
                      <a:pt x="31403" y="26405"/>
                      <a:pt x="31405" y="26413"/>
                    </a:cubicBezTo>
                    <a:lnTo>
                      <a:pt x="31409" y="26429"/>
                    </a:lnTo>
                    <a:cubicBezTo>
                      <a:pt x="31411" y="26439"/>
                      <a:pt x="31414" y="26448"/>
                      <a:pt x="31415" y="26457"/>
                    </a:cubicBezTo>
                    <a:cubicBezTo>
                      <a:pt x="31418" y="26466"/>
                      <a:pt x="31420" y="26473"/>
                      <a:pt x="31421" y="26483"/>
                    </a:cubicBezTo>
                    <a:lnTo>
                      <a:pt x="31424" y="26492"/>
                    </a:lnTo>
                    <a:cubicBezTo>
                      <a:pt x="31427" y="26502"/>
                      <a:pt x="31429" y="26513"/>
                      <a:pt x="31432" y="26523"/>
                    </a:cubicBezTo>
                    <a:cubicBezTo>
                      <a:pt x="31433" y="26531"/>
                      <a:pt x="31435" y="26539"/>
                      <a:pt x="31436" y="26548"/>
                    </a:cubicBezTo>
                    <a:lnTo>
                      <a:pt x="31438" y="26554"/>
                    </a:lnTo>
                    <a:cubicBezTo>
                      <a:pt x="31445" y="26590"/>
                      <a:pt x="31455" y="26628"/>
                      <a:pt x="31461" y="26664"/>
                    </a:cubicBezTo>
                    <a:lnTo>
                      <a:pt x="31464" y="26678"/>
                    </a:lnTo>
                    <a:cubicBezTo>
                      <a:pt x="31467" y="26690"/>
                      <a:pt x="31468" y="26701"/>
                      <a:pt x="31471" y="26713"/>
                    </a:cubicBezTo>
                    <a:cubicBezTo>
                      <a:pt x="31679" y="27818"/>
                      <a:pt x="31533" y="28948"/>
                      <a:pt x="31429" y="29524"/>
                    </a:cubicBezTo>
                    <a:cubicBezTo>
                      <a:pt x="31403" y="29662"/>
                      <a:pt x="31374" y="29800"/>
                      <a:pt x="31344" y="29930"/>
                    </a:cubicBezTo>
                    <a:cubicBezTo>
                      <a:pt x="31327" y="30004"/>
                      <a:pt x="31309" y="30077"/>
                      <a:pt x="31289" y="30145"/>
                    </a:cubicBezTo>
                    <a:cubicBezTo>
                      <a:pt x="31241" y="30325"/>
                      <a:pt x="31150" y="30495"/>
                      <a:pt x="31026" y="30633"/>
                    </a:cubicBezTo>
                    <a:cubicBezTo>
                      <a:pt x="31021" y="30637"/>
                      <a:pt x="31017" y="30642"/>
                      <a:pt x="31014" y="30646"/>
                    </a:cubicBezTo>
                    <a:lnTo>
                      <a:pt x="31006" y="30654"/>
                    </a:lnTo>
                    <a:cubicBezTo>
                      <a:pt x="31003" y="30657"/>
                      <a:pt x="31002" y="30659"/>
                      <a:pt x="31000" y="30660"/>
                    </a:cubicBezTo>
                    <a:cubicBezTo>
                      <a:pt x="30862" y="30805"/>
                      <a:pt x="30690" y="30915"/>
                      <a:pt x="30499" y="30975"/>
                    </a:cubicBezTo>
                    <a:cubicBezTo>
                      <a:pt x="29485" y="31304"/>
                      <a:pt x="27868" y="31305"/>
                      <a:pt x="26155" y="31307"/>
                    </a:cubicBezTo>
                    <a:lnTo>
                      <a:pt x="25544" y="31307"/>
                    </a:lnTo>
                    <a:cubicBezTo>
                      <a:pt x="25540" y="31307"/>
                      <a:pt x="25537" y="31308"/>
                      <a:pt x="25534" y="31311"/>
                    </a:cubicBezTo>
                    <a:cubicBezTo>
                      <a:pt x="25530" y="31313"/>
                      <a:pt x="25529" y="31317"/>
                      <a:pt x="25529" y="31320"/>
                    </a:cubicBezTo>
                    <a:cubicBezTo>
                      <a:pt x="25502" y="31342"/>
                      <a:pt x="25429" y="31401"/>
                      <a:pt x="25320" y="31489"/>
                    </a:cubicBezTo>
                    <a:cubicBezTo>
                      <a:pt x="24407" y="32231"/>
                      <a:pt x="21347" y="34744"/>
                      <a:pt x="20334" y="35907"/>
                    </a:cubicBezTo>
                    <a:cubicBezTo>
                      <a:pt x="19641" y="36702"/>
                      <a:pt x="18781" y="36820"/>
                      <a:pt x="18773" y="36822"/>
                    </a:cubicBezTo>
                    <a:cubicBezTo>
                      <a:pt x="18766" y="36822"/>
                      <a:pt x="18760" y="36828"/>
                      <a:pt x="18758" y="36836"/>
                    </a:cubicBezTo>
                    <a:cubicBezTo>
                      <a:pt x="18758" y="36842"/>
                      <a:pt x="18701" y="37464"/>
                      <a:pt x="18102" y="37973"/>
                    </a:cubicBezTo>
                    <a:cubicBezTo>
                      <a:pt x="17960" y="38094"/>
                      <a:pt x="17616" y="38432"/>
                      <a:pt x="17050" y="39003"/>
                    </a:cubicBezTo>
                    <a:cubicBezTo>
                      <a:pt x="17047" y="39008"/>
                      <a:pt x="17045" y="39012"/>
                      <a:pt x="17047" y="39018"/>
                    </a:cubicBezTo>
                    <a:cubicBezTo>
                      <a:pt x="17504" y="40663"/>
                      <a:pt x="17957" y="42054"/>
                      <a:pt x="18008" y="42210"/>
                    </a:cubicBezTo>
                    <a:cubicBezTo>
                      <a:pt x="17948" y="42232"/>
                      <a:pt x="17698" y="42329"/>
                      <a:pt x="17347" y="42445"/>
                    </a:cubicBezTo>
                    <a:cubicBezTo>
                      <a:pt x="17184" y="42498"/>
                      <a:pt x="17019" y="42548"/>
                      <a:pt x="16859" y="42594"/>
                    </a:cubicBezTo>
                    <a:cubicBezTo>
                      <a:pt x="16857" y="42594"/>
                      <a:pt x="16856" y="42594"/>
                      <a:pt x="16854" y="42596"/>
                    </a:cubicBezTo>
                    <a:cubicBezTo>
                      <a:pt x="16845" y="42598"/>
                      <a:pt x="16841" y="42607"/>
                      <a:pt x="16844" y="42616"/>
                    </a:cubicBezTo>
                    <a:cubicBezTo>
                      <a:pt x="16845" y="42622"/>
                      <a:pt x="16852" y="42627"/>
                      <a:pt x="16860" y="42627"/>
                    </a:cubicBezTo>
                    <a:cubicBezTo>
                      <a:pt x="16861" y="42627"/>
                      <a:pt x="16862" y="42626"/>
                      <a:pt x="16863" y="42626"/>
                    </a:cubicBezTo>
                    <a:cubicBezTo>
                      <a:pt x="17021" y="42581"/>
                      <a:pt x="17181" y="42531"/>
                      <a:pt x="17340" y="42479"/>
                    </a:cubicBezTo>
                    <a:cubicBezTo>
                      <a:pt x="17371" y="42585"/>
                      <a:pt x="17406" y="42713"/>
                      <a:pt x="17443" y="42849"/>
                    </a:cubicBezTo>
                    <a:cubicBezTo>
                      <a:pt x="17603" y="43426"/>
                      <a:pt x="17812" y="44183"/>
                      <a:pt x="17813" y="44191"/>
                    </a:cubicBezTo>
                    <a:cubicBezTo>
                      <a:pt x="17815" y="44197"/>
                      <a:pt x="17818" y="44200"/>
                      <a:pt x="17822" y="44202"/>
                    </a:cubicBezTo>
                    <a:cubicBezTo>
                      <a:pt x="17824" y="44203"/>
                      <a:pt x="17826" y="44203"/>
                      <a:pt x="17828" y="44203"/>
                    </a:cubicBezTo>
                    <a:cubicBezTo>
                      <a:pt x="17831" y="44203"/>
                      <a:pt x="17833" y="44202"/>
                      <a:pt x="17836" y="44202"/>
                    </a:cubicBezTo>
                    <a:cubicBezTo>
                      <a:pt x="17935" y="44147"/>
                      <a:pt x="18010" y="44131"/>
                      <a:pt x="18064" y="44131"/>
                    </a:cubicBezTo>
                    <a:cubicBezTo>
                      <a:pt x="18138" y="44131"/>
                      <a:pt x="18174" y="44163"/>
                      <a:pt x="18183" y="44171"/>
                    </a:cubicBezTo>
                    <a:cubicBezTo>
                      <a:pt x="18208" y="44265"/>
                      <a:pt x="18702" y="46084"/>
                      <a:pt x="18843" y="46842"/>
                    </a:cubicBezTo>
                    <a:cubicBezTo>
                      <a:pt x="18869" y="46975"/>
                      <a:pt x="18881" y="47069"/>
                      <a:pt x="18881" y="47120"/>
                    </a:cubicBezTo>
                    <a:cubicBezTo>
                      <a:pt x="18884" y="47484"/>
                      <a:pt x="18636" y="47955"/>
                      <a:pt x="18598" y="48022"/>
                    </a:cubicBezTo>
                    <a:lnTo>
                      <a:pt x="17284" y="48032"/>
                    </a:lnTo>
                    <a:lnTo>
                      <a:pt x="16713" y="47754"/>
                    </a:lnTo>
                    <a:cubicBezTo>
                      <a:pt x="16711" y="47752"/>
                      <a:pt x="16709" y="47752"/>
                      <a:pt x="16707" y="47752"/>
                    </a:cubicBezTo>
                    <a:cubicBezTo>
                      <a:pt x="16704" y="47752"/>
                      <a:pt x="16701" y="47753"/>
                      <a:pt x="16698" y="47754"/>
                    </a:cubicBezTo>
                    <a:lnTo>
                      <a:pt x="16315" y="47973"/>
                    </a:lnTo>
                    <a:lnTo>
                      <a:pt x="11280" y="48016"/>
                    </a:lnTo>
                    <a:cubicBezTo>
                      <a:pt x="11177" y="47943"/>
                      <a:pt x="11095" y="47854"/>
                      <a:pt x="11036" y="47752"/>
                    </a:cubicBezTo>
                    <a:cubicBezTo>
                      <a:pt x="10971" y="47638"/>
                      <a:pt x="10933" y="47508"/>
                      <a:pt x="10924" y="47364"/>
                    </a:cubicBezTo>
                    <a:cubicBezTo>
                      <a:pt x="10907" y="47126"/>
                      <a:pt x="11091" y="46917"/>
                      <a:pt x="11333" y="46899"/>
                    </a:cubicBezTo>
                    <a:cubicBezTo>
                      <a:pt x="12713" y="46795"/>
                      <a:pt x="13728" y="46219"/>
                      <a:pt x="14337" y="45756"/>
                    </a:cubicBezTo>
                    <a:cubicBezTo>
                      <a:pt x="15009" y="45244"/>
                      <a:pt x="15390" y="44707"/>
                      <a:pt x="15397" y="44577"/>
                    </a:cubicBezTo>
                    <a:cubicBezTo>
                      <a:pt x="15403" y="44458"/>
                      <a:pt x="15471" y="44327"/>
                      <a:pt x="15562" y="44259"/>
                    </a:cubicBezTo>
                    <a:cubicBezTo>
                      <a:pt x="15593" y="44236"/>
                      <a:pt x="15639" y="44212"/>
                      <a:pt x="15692" y="44212"/>
                    </a:cubicBezTo>
                    <a:cubicBezTo>
                      <a:pt x="15705" y="44212"/>
                      <a:pt x="15718" y="44213"/>
                      <a:pt x="15732" y="44217"/>
                    </a:cubicBezTo>
                    <a:cubicBezTo>
                      <a:pt x="15733" y="44217"/>
                      <a:pt x="15734" y="44217"/>
                      <a:pt x="15735" y="44217"/>
                    </a:cubicBezTo>
                    <a:cubicBezTo>
                      <a:pt x="15740" y="44217"/>
                      <a:pt x="15745" y="44214"/>
                      <a:pt x="15749" y="44211"/>
                    </a:cubicBezTo>
                    <a:cubicBezTo>
                      <a:pt x="15752" y="44206"/>
                      <a:pt x="15753" y="44200"/>
                      <a:pt x="15752" y="44196"/>
                    </a:cubicBezTo>
                    <a:cubicBezTo>
                      <a:pt x="15564" y="43729"/>
                      <a:pt x="15332" y="43164"/>
                      <a:pt x="15241" y="42941"/>
                    </a:cubicBezTo>
                    <a:cubicBezTo>
                      <a:pt x="15240" y="42940"/>
                      <a:pt x="15240" y="42940"/>
                      <a:pt x="15238" y="42938"/>
                    </a:cubicBezTo>
                    <a:cubicBezTo>
                      <a:pt x="15235" y="42934"/>
                      <a:pt x="15229" y="42931"/>
                      <a:pt x="15224" y="42931"/>
                    </a:cubicBezTo>
                    <a:cubicBezTo>
                      <a:pt x="15062" y="42947"/>
                      <a:pt x="14910" y="42955"/>
                      <a:pt x="14769" y="42955"/>
                    </a:cubicBezTo>
                    <a:cubicBezTo>
                      <a:pt x="14502" y="42955"/>
                      <a:pt x="14272" y="42927"/>
                      <a:pt x="14082" y="42870"/>
                    </a:cubicBezTo>
                    <a:cubicBezTo>
                      <a:pt x="14038" y="42740"/>
                      <a:pt x="13969" y="42551"/>
                      <a:pt x="13867" y="42293"/>
                    </a:cubicBezTo>
                    <a:cubicBezTo>
                      <a:pt x="13866" y="42287"/>
                      <a:pt x="13861" y="42284"/>
                      <a:pt x="13857" y="42282"/>
                    </a:cubicBezTo>
                    <a:cubicBezTo>
                      <a:pt x="13852" y="42282"/>
                      <a:pt x="13846" y="42282"/>
                      <a:pt x="13843" y="42285"/>
                    </a:cubicBezTo>
                    <a:cubicBezTo>
                      <a:pt x="13841" y="42287"/>
                      <a:pt x="13841" y="42287"/>
                      <a:pt x="13841" y="42287"/>
                    </a:cubicBezTo>
                    <a:cubicBezTo>
                      <a:pt x="13422" y="42716"/>
                      <a:pt x="12963" y="43093"/>
                      <a:pt x="12593" y="43394"/>
                    </a:cubicBezTo>
                    <a:cubicBezTo>
                      <a:pt x="12372" y="43576"/>
                      <a:pt x="12181" y="43732"/>
                      <a:pt x="12053" y="43856"/>
                    </a:cubicBezTo>
                    <a:cubicBezTo>
                      <a:pt x="10889" y="44980"/>
                      <a:pt x="8645" y="46334"/>
                      <a:pt x="7816" y="46416"/>
                    </a:cubicBezTo>
                    <a:cubicBezTo>
                      <a:pt x="7766" y="46171"/>
                      <a:pt x="7640" y="45930"/>
                      <a:pt x="7443" y="45700"/>
                    </a:cubicBezTo>
                    <a:cubicBezTo>
                      <a:pt x="7443" y="45700"/>
                      <a:pt x="7442" y="45698"/>
                      <a:pt x="7442" y="45698"/>
                    </a:cubicBezTo>
                    <a:cubicBezTo>
                      <a:pt x="7439" y="45695"/>
                      <a:pt x="7435" y="45694"/>
                      <a:pt x="7431" y="45694"/>
                    </a:cubicBezTo>
                    <a:cubicBezTo>
                      <a:pt x="7428" y="45694"/>
                      <a:pt x="7425" y="45695"/>
                      <a:pt x="7422" y="45697"/>
                    </a:cubicBezTo>
                    <a:lnTo>
                      <a:pt x="6800" y="46139"/>
                    </a:lnTo>
                    <a:cubicBezTo>
                      <a:pt x="6795" y="46143"/>
                      <a:pt x="6792" y="46150"/>
                      <a:pt x="6794" y="46156"/>
                    </a:cubicBezTo>
                    <a:cubicBezTo>
                      <a:pt x="6795" y="46162"/>
                      <a:pt x="6800" y="46166"/>
                      <a:pt x="6806" y="46168"/>
                    </a:cubicBezTo>
                    <a:cubicBezTo>
                      <a:pt x="6837" y="46175"/>
                      <a:pt x="6872" y="46181"/>
                      <a:pt x="6910" y="46187"/>
                    </a:cubicBezTo>
                    <a:cubicBezTo>
                      <a:pt x="6900" y="46322"/>
                      <a:pt x="6810" y="47349"/>
                      <a:pt x="6631" y="47654"/>
                    </a:cubicBezTo>
                    <a:cubicBezTo>
                      <a:pt x="6616" y="47681"/>
                      <a:pt x="6600" y="47707"/>
                      <a:pt x="6580" y="47734"/>
                    </a:cubicBezTo>
                    <a:cubicBezTo>
                      <a:pt x="6386" y="48005"/>
                      <a:pt x="6030" y="48252"/>
                      <a:pt x="5973" y="48291"/>
                    </a:cubicBezTo>
                    <a:lnTo>
                      <a:pt x="4897" y="47711"/>
                    </a:lnTo>
                    <a:lnTo>
                      <a:pt x="4899" y="47710"/>
                    </a:lnTo>
                    <a:lnTo>
                      <a:pt x="4941" y="47532"/>
                    </a:lnTo>
                    <a:cubicBezTo>
                      <a:pt x="4943" y="47528"/>
                      <a:pt x="4943" y="47523"/>
                      <a:pt x="4940" y="47520"/>
                    </a:cubicBezTo>
                    <a:cubicBezTo>
                      <a:pt x="4937" y="47517"/>
                      <a:pt x="4933" y="47514"/>
                      <a:pt x="4929" y="47513"/>
                    </a:cubicBezTo>
                    <a:lnTo>
                      <a:pt x="4361" y="47423"/>
                    </a:lnTo>
                    <a:lnTo>
                      <a:pt x="70" y="45104"/>
                    </a:lnTo>
                    <a:cubicBezTo>
                      <a:pt x="62" y="45077"/>
                      <a:pt x="38" y="44956"/>
                      <a:pt x="73" y="44777"/>
                    </a:cubicBezTo>
                    <a:cubicBezTo>
                      <a:pt x="95" y="44662"/>
                      <a:pt x="138" y="44544"/>
                      <a:pt x="198" y="44429"/>
                    </a:cubicBezTo>
                    <a:cubicBezTo>
                      <a:pt x="292" y="44250"/>
                      <a:pt x="472" y="44146"/>
                      <a:pt x="661" y="44146"/>
                    </a:cubicBezTo>
                    <a:cubicBezTo>
                      <a:pt x="727" y="44146"/>
                      <a:pt x="794" y="44158"/>
                      <a:pt x="859" y="44185"/>
                    </a:cubicBezTo>
                    <a:cubicBezTo>
                      <a:pt x="1721" y="44534"/>
                      <a:pt x="3270" y="44934"/>
                      <a:pt x="4217" y="44934"/>
                    </a:cubicBezTo>
                    <a:cubicBezTo>
                      <a:pt x="4361" y="44934"/>
                      <a:pt x="4490" y="44924"/>
                      <a:pt x="4602" y="44904"/>
                    </a:cubicBezTo>
                    <a:cubicBezTo>
                      <a:pt x="4838" y="44864"/>
                      <a:pt x="5029" y="44812"/>
                      <a:pt x="5180" y="44771"/>
                    </a:cubicBezTo>
                    <a:cubicBezTo>
                      <a:pt x="5347" y="44726"/>
                      <a:pt x="5470" y="44693"/>
                      <a:pt x="5567" y="44693"/>
                    </a:cubicBezTo>
                    <a:cubicBezTo>
                      <a:pt x="5652" y="44693"/>
                      <a:pt x="5718" y="44719"/>
                      <a:pt x="5776" y="44786"/>
                    </a:cubicBezTo>
                    <a:cubicBezTo>
                      <a:pt x="5779" y="44789"/>
                      <a:pt x="5782" y="44792"/>
                      <a:pt x="5786" y="44792"/>
                    </a:cubicBezTo>
                    <a:cubicBezTo>
                      <a:pt x="5791" y="44792"/>
                      <a:pt x="5795" y="44791"/>
                      <a:pt x="5798" y="44788"/>
                    </a:cubicBezTo>
                    <a:lnTo>
                      <a:pt x="6221" y="44402"/>
                    </a:lnTo>
                    <a:lnTo>
                      <a:pt x="6222" y="44400"/>
                    </a:lnTo>
                    <a:lnTo>
                      <a:pt x="6254" y="44371"/>
                    </a:lnTo>
                    <a:cubicBezTo>
                      <a:pt x="6259" y="44367"/>
                      <a:pt x="6260" y="44361"/>
                      <a:pt x="6259" y="44355"/>
                    </a:cubicBezTo>
                    <a:cubicBezTo>
                      <a:pt x="6189" y="44152"/>
                      <a:pt x="6147" y="43977"/>
                      <a:pt x="6136" y="43938"/>
                    </a:cubicBezTo>
                    <a:cubicBezTo>
                      <a:pt x="6285" y="43782"/>
                      <a:pt x="9078" y="40843"/>
                      <a:pt x="12004" y="37740"/>
                    </a:cubicBezTo>
                    <a:cubicBezTo>
                      <a:pt x="12009" y="37735"/>
                      <a:pt x="12010" y="37729"/>
                      <a:pt x="12007" y="37723"/>
                    </a:cubicBezTo>
                    <a:cubicBezTo>
                      <a:pt x="11241" y="35830"/>
                      <a:pt x="10179" y="33147"/>
                      <a:pt x="9803" y="31704"/>
                    </a:cubicBezTo>
                    <a:cubicBezTo>
                      <a:pt x="9465" y="30415"/>
                      <a:pt x="9405" y="29482"/>
                      <a:pt x="9615" y="28852"/>
                    </a:cubicBezTo>
                    <a:cubicBezTo>
                      <a:pt x="9796" y="28317"/>
                      <a:pt x="10170" y="27968"/>
                      <a:pt x="10832" y="27722"/>
                    </a:cubicBezTo>
                    <a:cubicBezTo>
                      <a:pt x="13055" y="27075"/>
                      <a:pt x="16008" y="26613"/>
                      <a:pt x="18095" y="26339"/>
                    </a:cubicBezTo>
                    <a:cubicBezTo>
                      <a:pt x="20355" y="26042"/>
                      <a:pt x="22113" y="25896"/>
                      <a:pt x="22130" y="25895"/>
                    </a:cubicBezTo>
                    <a:cubicBezTo>
                      <a:pt x="22138" y="25895"/>
                      <a:pt x="22144" y="25889"/>
                      <a:pt x="22145" y="25883"/>
                    </a:cubicBezTo>
                    <a:cubicBezTo>
                      <a:pt x="22145" y="25875"/>
                      <a:pt x="22142" y="25868"/>
                      <a:pt x="22135" y="25865"/>
                    </a:cubicBezTo>
                    <a:cubicBezTo>
                      <a:pt x="22131" y="25863"/>
                      <a:pt x="21747" y="25699"/>
                      <a:pt x="21763" y="25212"/>
                    </a:cubicBezTo>
                    <a:cubicBezTo>
                      <a:pt x="21780" y="24718"/>
                      <a:pt x="22453" y="24017"/>
                      <a:pt x="22459" y="24011"/>
                    </a:cubicBezTo>
                    <a:cubicBezTo>
                      <a:pt x="22463" y="24006"/>
                      <a:pt x="22465" y="24000"/>
                      <a:pt x="22463" y="23994"/>
                    </a:cubicBezTo>
                    <a:cubicBezTo>
                      <a:pt x="22451" y="23954"/>
                      <a:pt x="22439" y="23914"/>
                      <a:pt x="22427" y="23873"/>
                    </a:cubicBezTo>
                    <a:lnTo>
                      <a:pt x="22416" y="23836"/>
                    </a:lnTo>
                    <a:cubicBezTo>
                      <a:pt x="22409" y="23806"/>
                      <a:pt x="22400" y="23777"/>
                      <a:pt x="22392" y="23747"/>
                    </a:cubicBezTo>
                    <a:lnTo>
                      <a:pt x="22380" y="23703"/>
                    </a:lnTo>
                    <a:cubicBezTo>
                      <a:pt x="22372" y="23676"/>
                      <a:pt x="22365" y="23648"/>
                      <a:pt x="22357" y="23621"/>
                    </a:cubicBezTo>
                    <a:lnTo>
                      <a:pt x="22344" y="23573"/>
                    </a:lnTo>
                    <a:cubicBezTo>
                      <a:pt x="22336" y="23545"/>
                      <a:pt x="22328" y="23518"/>
                      <a:pt x="22321" y="23491"/>
                    </a:cubicBezTo>
                    <a:lnTo>
                      <a:pt x="22309" y="23441"/>
                    </a:lnTo>
                    <a:cubicBezTo>
                      <a:pt x="22301" y="23414"/>
                      <a:pt x="22294" y="23388"/>
                      <a:pt x="22286" y="23361"/>
                    </a:cubicBezTo>
                    <a:lnTo>
                      <a:pt x="22272" y="23309"/>
                    </a:lnTo>
                    <a:cubicBezTo>
                      <a:pt x="22266" y="23282"/>
                      <a:pt x="22259" y="23255"/>
                      <a:pt x="22251" y="23227"/>
                    </a:cubicBezTo>
                    <a:lnTo>
                      <a:pt x="22238" y="23174"/>
                    </a:lnTo>
                    <a:cubicBezTo>
                      <a:pt x="22231" y="23149"/>
                      <a:pt x="22224" y="23123"/>
                      <a:pt x="22218" y="23097"/>
                    </a:cubicBezTo>
                    <a:lnTo>
                      <a:pt x="22216" y="23093"/>
                    </a:lnTo>
                    <a:cubicBezTo>
                      <a:pt x="22206" y="23050"/>
                      <a:pt x="22195" y="23009"/>
                      <a:pt x="22185" y="22967"/>
                    </a:cubicBezTo>
                    <a:lnTo>
                      <a:pt x="22171" y="22915"/>
                    </a:lnTo>
                    <a:cubicBezTo>
                      <a:pt x="22165" y="22891"/>
                      <a:pt x="22159" y="22867"/>
                      <a:pt x="22153" y="22841"/>
                    </a:cubicBezTo>
                    <a:lnTo>
                      <a:pt x="22139" y="22784"/>
                    </a:lnTo>
                    <a:cubicBezTo>
                      <a:pt x="22130" y="22752"/>
                      <a:pt x="22122" y="22718"/>
                      <a:pt x="22115" y="22687"/>
                    </a:cubicBezTo>
                    <a:lnTo>
                      <a:pt x="22106" y="22653"/>
                    </a:lnTo>
                    <a:cubicBezTo>
                      <a:pt x="22098" y="22618"/>
                      <a:pt x="22089" y="22584"/>
                      <a:pt x="22080" y="22549"/>
                    </a:cubicBezTo>
                    <a:lnTo>
                      <a:pt x="22075" y="22526"/>
                    </a:lnTo>
                    <a:cubicBezTo>
                      <a:pt x="22065" y="22487"/>
                      <a:pt x="22056" y="22447"/>
                      <a:pt x="22047" y="22408"/>
                    </a:cubicBezTo>
                    <a:cubicBezTo>
                      <a:pt x="22006" y="22238"/>
                      <a:pt x="21965" y="22063"/>
                      <a:pt x="21924" y="21887"/>
                    </a:cubicBezTo>
                    <a:cubicBezTo>
                      <a:pt x="21922" y="21882"/>
                      <a:pt x="21919" y="21878"/>
                      <a:pt x="21913" y="21876"/>
                    </a:cubicBezTo>
                    <a:cubicBezTo>
                      <a:pt x="21912" y="21876"/>
                      <a:pt x="21910" y="21876"/>
                      <a:pt x="21909" y="21876"/>
                    </a:cubicBezTo>
                    <a:cubicBezTo>
                      <a:pt x="21905" y="21876"/>
                      <a:pt x="21902" y="21877"/>
                      <a:pt x="21898" y="21879"/>
                    </a:cubicBezTo>
                    <a:cubicBezTo>
                      <a:pt x="21532" y="22237"/>
                      <a:pt x="21209" y="22531"/>
                      <a:pt x="21003" y="22715"/>
                    </a:cubicBezTo>
                    <a:cubicBezTo>
                      <a:pt x="20829" y="22871"/>
                      <a:pt x="20603" y="22959"/>
                      <a:pt x="20370" y="22961"/>
                    </a:cubicBezTo>
                    <a:lnTo>
                      <a:pt x="12657" y="23027"/>
                    </a:lnTo>
                    <a:cubicBezTo>
                      <a:pt x="12657" y="23027"/>
                      <a:pt x="12610" y="23027"/>
                      <a:pt x="12521" y="23029"/>
                    </a:cubicBezTo>
                    <a:lnTo>
                      <a:pt x="7504" y="23071"/>
                    </a:lnTo>
                    <a:cubicBezTo>
                      <a:pt x="7501" y="23071"/>
                      <a:pt x="7371" y="23073"/>
                      <a:pt x="7139" y="23073"/>
                    </a:cubicBezTo>
                    <a:cubicBezTo>
                      <a:pt x="6868" y="23073"/>
                      <a:pt x="6459" y="23071"/>
                      <a:pt x="5950" y="23059"/>
                    </a:cubicBezTo>
                    <a:cubicBezTo>
                      <a:pt x="5005" y="22867"/>
                      <a:pt x="4756" y="22606"/>
                      <a:pt x="4753" y="22605"/>
                    </a:cubicBezTo>
                    <a:cubicBezTo>
                      <a:pt x="4750" y="22601"/>
                      <a:pt x="4746" y="22599"/>
                      <a:pt x="4742" y="22599"/>
                    </a:cubicBezTo>
                    <a:cubicBezTo>
                      <a:pt x="4739" y="22599"/>
                      <a:pt x="4736" y="22600"/>
                      <a:pt x="4734" y="22602"/>
                    </a:cubicBezTo>
                    <a:lnTo>
                      <a:pt x="4241" y="22934"/>
                    </a:lnTo>
                    <a:cubicBezTo>
                      <a:pt x="4221" y="22947"/>
                      <a:pt x="4198" y="22954"/>
                      <a:pt x="4175" y="22954"/>
                    </a:cubicBezTo>
                    <a:cubicBezTo>
                      <a:pt x="4144" y="22954"/>
                      <a:pt x="4113" y="22942"/>
                      <a:pt x="4090" y="22918"/>
                    </a:cubicBezTo>
                    <a:lnTo>
                      <a:pt x="4000" y="22829"/>
                    </a:lnTo>
                    <a:cubicBezTo>
                      <a:pt x="3978" y="22806"/>
                      <a:pt x="3964" y="22775"/>
                      <a:pt x="3966" y="22741"/>
                    </a:cubicBezTo>
                    <a:cubicBezTo>
                      <a:pt x="3967" y="22708"/>
                      <a:pt x="3982" y="22678"/>
                      <a:pt x="4006" y="22655"/>
                    </a:cubicBezTo>
                    <a:cubicBezTo>
                      <a:pt x="4013" y="22650"/>
                      <a:pt x="4014" y="22641"/>
                      <a:pt x="4010" y="22635"/>
                    </a:cubicBezTo>
                    <a:cubicBezTo>
                      <a:pt x="4006" y="22630"/>
                      <a:pt x="4002" y="22628"/>
                      <a:pt x="3997" y="22628"/>
                    </a:cubicBezTo>
                    <a:cubicBezTo>
                      <a:pt x="3995" y="22628"/>
                      <a:pt x="3992" y="22628"/>
                      <a:pt x="3990" y="22629"/>
                    </a:cubicBezTo>
                    <a:lnTo>
                      <a:pt x="3975" y="22637"/>
                    </a:lnTo>
                    <a:cubicBezTo>
                      <a:pt x="3953" y="22647"/>
                      <a:pt x="3930" y="22652"/>
                      <a:pt x="3907" y="22652"/>
                    </a:cubicBezTo>
                    <a:cubicBezTo>
                      <a:pt x="3860" y="22652"/>
                      <a:pt x="3813" y="22631"/>
                      <a:pt x="3782" y="22593"/>
                    </a:cubicBezTo>
                    <a:lnTo>
                      <a:pt x="3763" y="22567"/>
                    </a:lnTo>
                    <a:cubicBezTo>
                      <a:pt x="3717" y="22508"/>
                      <a:pt x="3719" y="22425"/>
                      <a:pt x="3769" y="22367"/>
                    </a:cubicBezTo>
                    <a:cubicBezTo>
                      <a:pt x="3775" y="22361"/>
                      <a:pt x="3773" y="22352"/>
                      <a:pt x="3769" y="22346"/>
                    </a:cubicBezTo>
                    <a:cubicBezTo>
                      <a:pt x="3766" y="22343"/>
                      <a:pt x="3762" y="22341"/>
                      <a:pt x="3758" y="22341"/>
                    </a:cubicBezTo>
                    <a:cubicBezTo>
                      <a:pt x="3754" y="22341"/>
                      <a:pt x="3750" y="22343"/>
                      <a:pt x="3746" y="22346"/>
                    </a:cubicBezTo>
                    <a:cubicBezTo>
                      <a:pt x="3720" y="22368"/>
                      <a:pt x="3687" y="22380"/>
                      <a:pt x="3652" y="22380"/>
                    </a:cubicBezTo>
                    <a:cubicBezTo>
                      <a:pt x="3648" y="22380"/>
                      <a:pt x="3644" y="22379"/>
                      <a:pt x="3640" y="22379"/>
                    </a:cubicBezTo>
                    <a:cubicBezTo>
                      <a:pt x="3602" y="22376"/>
                      <a:pt x="3566" y="22358"/>
                      <a:pt x="3541" y="22328"/>
                    </a:cubicBezTo>
                    <a:lnTo>
                      <a:pt x="3473" y="22246"/>
                    </a:lnTo>
                    <a:cubicBezTo>
                      <a:pt x="3423" y="22187"/>
                      <a:pt x="3429" y="22100"/>
                      <a:pt x="3487" y="22049"/>
                    </a:cubicBezTo>
                    <a:lnTo>
                      <a:pt x="3560" y="21982"/>
                    </a:lnTo>
                    <a:cubicBezTo>
                      <a:pt x="3566" y="21978"/>
                      <a:pt x="3566" y="21967"/>
                      <a:pt x="3561" y="21961"/>
                    </a:cubicBezTo>
                    <a:lnTo>
                      <a:pt x="3479" y="21863"/>
                    </a:lnTo>
                    <a:cubicBezTo>
                      <a:pt x="3417" y="21788"/>
                      <a:pt x="3411" y="21682"/>
                      <a:pt x="3464" y="21601"/>
                    </a:cubicBezTo>
                    <a:cubicBezTo>
                      <a:pt x="3563" y="21452"/>
                      <a:pt x="3741" y="21207"/>
                      <a:pt x="4037" y="20892"/>
                    </a:cubicBezTo>
                    <a:cubicBezTo>
                      <a:pt x="4107" y="20818"/>
                      <a:pt x="4201" y="20777"/>
                      <a:pt x="4302" y="20777"/>
                    </a:cubicBezTo>
                    <a:cubicBezTo>
                      <a:pt x="4310" y="20777"/>
                      <a:pt x="4319" y="20778"/>
                      <a:pt x="4328" y="20778"/>
                    </a:cubicBezTo>
                    <a:cubicBezTo>
                      <a:pt x="5820" y="20877"/>
                      <a:pt x="7286" y="21554"/>
                      <a:pt x="7299" y="21560"/>
                    </a:cubicBezTo>
                    <a:cubicBezTo>
                      <a:pt x="7302" y="21561"/>
                      <a:pt x="7306" y="21561"/>
                      <a:pt x="7307" y="21561"/>
                    </a:cubicBezTo>
                    <a:cubicBezTo>
                      <a:pt x="7313" y="21561"/>
                      <a:pt x="7872" y="21520"/>
                      <a:pt x="8675" y="21461"/>
                    </a:cubicBezTo>
                    <a:cubicBezTo>
                      <a:pt x="8679" y="21461"/>
                      <a:pt x="8684" y="21458"/>
                      <a:pt x="8687" y="21455"/>
                    </a:cubicBezTo>
                    <a:cubicBezTo>
                      <a:pt x="8822" y="21263"/>
                      <a:pt x="8991" y="21058"/>
                      <a:pt x="9190" y="20848"/>
                    </a:cubicBezTo>
                    <a:cubicBezTo>
                      <a:pt x="9259" y="20773"/>
                      <a:pt x="9356" y="20732"/>
                      <a:pt x="9458" y="20732"/>
                    </a:cubicBezTo>
                    <a:cubicBezTo>
                      <a:pt x="9465" y="20732"/>
                      <a:pt x="9472" y="20732"/>
                      <a:pt x="9479" y="20733"/>
                    </a:cubicBezTo>
                    <a:cubicBezTo>
                      <a:pt x="10335" y="20790"/>
                      <a:pt x="11174" y="21034"/>
                      <a:pt x="11728" y="21229"/>
                    </a:cubicBezTo>
                    <a:lnTo>
                      <a:pt x="11736" y="21229"/>
                    </a:lnTo>
                    <a:cubicBezTo>
                      <a:pt x="13304" y="21108"/>
                      <a:pt x="14316" y="21022"/>
                      <a:pt x="14743" y="20975"/>
                    </a:cubicBezTo>
                    <a:cubicBezTo>
                      <a:pt x="14747" y="20975"/>
                      <a:pt x="14752" y="20972"/>
                      <a:pt x="14753" y="20969"/>
                    </a:cubicBezTo>
                    <a:cubicBezTo>
                      <a:pt x="15276" y="20245"/>
                      <a:pt x="16095" y="18670"/>
                      <a:pt x="16538" y="17796"/>
                    </a:cubicBezTo>
                    <a:cubicBezTo>
                      <a:pt x="16541" y="17790"/>
                      <a:pt x="16539" y="17784"/>
                      <a:pt x="16536" y="17779"/>
                    </a:cubicBezTo>
                    <a:cubicBezTo>
                      <a:pt x="16353" y="17508"/>
                      <a:pt x="16292" y="17241"/>
                      <a:pt x="16351" y="16990"/>
                    </a:cubicBezTo>
                    <a:lnTo>
                      <a:pt x="16353" y="16985"/>
                    </a:lnTo>
                    <a:cubicBezTo>
                      <a:pt x="18274" y="14304"/>
                      <a:pt x="19269" y="11438"/>
                      <a:pt x="19278" y="11411"/>
                    </a:cubicBezTo>
                    <a:cubicBezTo>
                      <a:pt x="19281" y="11404"/>
                      <a:pt x="19614" y="10649"/>
                      <a:pt x="20503" y="10155"/>
                    </a:cubicBezTo>
                    <a:cubicBezTo>
                      <a:pt x="20508" y="10152"/>
                      <a:pt x="20512" y="10149"/>
                      <a:pt x="20517" y="10148"/>
                    </a:cubicBezTo>
                    <a:cubicBezTo>
                      <a:pt x="20524" y="10143"/>
                      <a:pt x="20527" y="10134"/>
                      <a:pt x="20524" y="10127"/>
                    </a:cubicBezTo>
                    <a:lnTo>
                      <a:pt x="20282" y="9519"/>
                    </a:lnTo>
                    <a:cubicBezTo>
                      <a:pt x="20312" y="9498"/>
                      <a:pt x="20409" y="9430"/>
                      <a:pt x="20565" y="9336"/>
                    </a:cubicBezTo>
                    <a:lnTo>
                      <a:pt x="20567" y="9334"/>
                    </a:lnTo>
                    <a:cubicBezTo>
                      <a:pt x="20615" y="9306"/>
                      <a:pt x="20665" y="9275"/>
                      <a:pt x="20717" y="9245"/>
                    </a:cubicBezTo>
                    <a:cubicBezTo>
                      <a:pt x="20723" y="9242"/>
                      <a:pt x="20726" y="9235"/>
                      <a:pt x="20724" y="9228"/>
                    </a:cubicBezTo>
                    <a:cubicBezTo>
                      <a:pt x="20635" y="8910"/>
                      <a:pt x="20456" y="8586"/>
                      <a:pt x="20321" y="8371"/>
                    </a:cubicBezTo>
                    <a:cubicBezTo>
                      <a:pt x="20318" y="8366"/>
                      <a:pt x="20313" y="8363"/>
                      <a:pt x="20308" y="8363"/>
                    </a:cubicBezTo>
                    <a:cubicBezTo>
                      <a:pt x="20305" y="8363"/>
                      <a:pt x="20303" y="8364"/>
                      <a:pt x="20300" y="8365"/>
                    </a:cubicBezTo>
                    <a:lnTo>
                      <a:pt x="18982" y="9138"/>
                    </a:lnTo>
                    <a:cubicBezTo>
                      <a:pt x="18854" y="9212"/>
                      <a:pt x="18708" y="9253"/>
                      <a:pt x="18560" y="9253"/>
                    </a:cubicBezTo>
                    <a:lnTo>
                      <a:pt x="18349" y="9256"/>
                    </a:lnTo>
                    <a:cubicBezTo>
                      <a:pt x="18348" y="9254"/>
                      <a:pt x="18346" y="9254"/>
                      <a:pt x="18345" y="9254"/>
                    </a:cubicBezTo>
                    <a:lnTo>
                      <a:pt x="18328" y="9254"/>
                    </a:lnTo>
                    <a:cubicBezTo>
                      <a:pt x="18316" y="9256"/>
                      <a:pt x="18304" y="9256"/>
                      <a:pt x="18292" y="9256"/>
                    </a:cubicBezTo>
                    <a:cubicBezTo>
                      <a:pt x="18263" y="9256"/>
                      <a:pt x="18233" y="9256"/>
                      <a:pt x="18202" y="9254"/>
                    </a:cubicBezTo>
                    <a:lnTo>
                      <a:pt x="18201" y="9254"/>
                    </a:lnTo>
                    <a:cubicBezTo>
                      <a:pt x="18111" y="9253"/>
                      <a:pt x="18027" y="9245"/>
                      <a:pt x="17951" y="9235"/>
                    </a:cubicBezTo>
                    <a:cubicBezTo>
                      <a:pt x="17746" y="9204"/>
                      <a:pt x="17578" y="9063"/>
                      <a:pt x="17513" y="8865"/>
                    </a:cubicBezTo>
                    <a:cubicBezTo>
                      <a:pt x="17283" y="8174"/>
                      <a:pt x="17150" y="7311"/>
                      <a:pt x="17148" y="7302"/>
                    </a:cubicBezTo>
                    <a:cubicBezTo>
                      <a:pt x="17147" y="7297"/>
                      <a:pt x="17145" y="7293"/>
                      <a:pt x="17141" y="7291"/>
                    </a:cubicBezTo>
                    <a:cubicBezTo>
                      <a:pt x="17030" y="7214"/>
                      <a:pt x="16732" y="6997"/>
                      <a:pt x="16694" y="6920"/>
                    </a:cubicBezTo>
                    <a:cubicBezTo>
                      <a:pt x="16674" y="6878"/>
                      <a:pt x="16671" y="6849"/>
                      <a:pt x="16686" y="6832"/>
                    </a:cubicBezTo>
                    <a:cubicBezTo>
                      <a:pt x="16695" y="6822"/>
                      <a:pt x="16716" y="6810"/>
                      <a:pt x="16767" y="6810"/>
                    </a:cubicBezTo>
                    <a:cubicBezTo>
                      <a:pt x="16815" y="6810"/>
                      <a:pt x="16889" y="6821"/>
                      <a:pt x="17004" y="6853"/>
                    </a:cubicBezTo>
                    <a:cubicBezTo>
                      <a:pt x="17006" y="6854"/>
                      <a:pt x="17007" y="6854"/>
                      <a:pt x="17009" y="6854"/>
                    </a:cubicBezTo>
                    <a:cubicBezTo>
                      <a:pt x="17013" y="6854"/>
                      <a:pt x="17016" y="6853"/>
                      <a:pt x="17019" y="6850"/>
                    </a:cubicBezTo>
                    <a:cubicBezTo>
                      <a:pt x="17024" y="6846"/>
                      <a:pt x="17025" y="6841"/>
                      <a:pt x="17024" y="6835"/>
                    </a:cubicBezTo>
                    <a:cubicBezTo>
                      <a:pt x="16888" y="6051"/>
                      <a:pt x="16848" y="5261"/>
                      <a:pt x="16839" y="4737"/>
                    </a:cubicBezTo>
                    <a:cubicBezTo>
                      <a:pt x="16839" y="4731"/>
                      <a:pt x="16836" y="4727"/>
                      <a:pt x="16832" y="4724"/>
                    </a:cubicBezTo>
                    <a:cubicBezTo>
                      <a:pt x="16798" y="4707"/>
                      <a:pt x="16777" y="4671"/>
                      <a:pt x="16779" y="4634"/>
                    </a:cubicBezTo>
                    <a:cubicBezTo>
                      <a:pt x="16780" y="4603"/>
                      <a:pt x="16785" y="4572"/>
                      <a:pt x="16789" y="4545"/>
                    </a:cubicBezTo>
                    <a:cubicBezTo>
                      <a:pt x="16792" y="4533"/>
                      <a:pt x="16801" y="4525"/>
                      <a:pt x="16813" y="4525"/>
                    </a:cubicBezTo>
                    <a:lnTo>
                      <a:pt x="16821" y="4525"/>
                    </a:lnTo>
                    <a:cubicBezTo>
                      <a:pt x="16825" y="4525"/>
                      <a:pt x="16830" y="4524"/>
                      <a:pt x="16833" y="4521"/>
                    </a:cubicBezTo>
                    <a:cubicBezTo>
                      <a:pt x="16836" y="4518"/>
                      <a:pt x="16838" y="4513"/>
                      <a:pt x="16838" y="4510"/>
                    </a:cubicBezTo>
                    <a:cubicBezTo>
                      <a:pt x="16838" y="4374"/>
                      <a:pt x="16839" y="4294"/>
                      <a:pt x="16839" y="4294"/>
                    </a:cubicBezTo>
                    <a:cubicBezTo>
                      <a:pt x="16839" y="4289"/>
                      <a:pt x="16838" y="4284"/>
                      <a:pt x="16835" y="4281"/>
                    </a:cubicBezTo>
                    <a:cubicBezTo>
                      <a:pt x="16830" y="4278"/>
                      <a:pt x="16501" y="3965"/>
                      <a:pt x="16394" y="3303"/>
                    </a:cubicBezTo>
                    <a:cubicBezTo>
                      <a:pt x="16394" y="3301"/>
                      <a:pt x="16394" y="3301"/>
                      <a:pt x="16394" y="3301"/>
                    </a:cubicBezTo>
                    <a:cubicBezTo>
                      <a:pt x="16351" y="3035"/>
                      <a:pt x="16348" y="2747"/>
                      <a:pt x="16388" y="2444"/>
                    </a:cubicBezTo>
                    <a:cubicBezTo>
                      <a:pt x="16501" y="1544"/>
                      <a:pt x="16918" y="828"/>
                      <a:pt x="17557" y="425"/>
                    </a:cubicBezTo>
                    <a:cubicBezTo>
                      <a:pt x="17974" y="162"/>
                      <a:pt x="18476" y="31"/>
                      <a:pt x="19059" y="31"/>
                    </a:cubicBezTo>
                    <a:close/>
                    <a:moveTo>
                      <a:pt x="19056" y="1"/>
                    </a:moveTo>
                    <a:cubicBezTo>
                      <a:pt x="19002" y="1"/>
                      <a:pt x="18949" y="2"/>
                      <a:pt x="18896" y="4"/>
                    </a:cubicBezTo>
                    <a:cubicBezTo>
                      <a:pt x="18375" y="27"/>
                      <a:pt x="17918" y="160"/>
                      <a:pt x="17539" y="398"/>
                    </a:cubicBezTo>
                    <a:cubicBezTo>
                      <a:pt x="16892" y="807"/>
                      <a:pt x="16471" y="1531"/>
                      <a:pt x="16356" y="2441"/>
                    </a:cubicBezTo>
                    <a:cubicBezTo>
                      <a:pt x="16317" y="2747"/>
                      <a:pt x="16318" y="3038"/>
                      <a:pt x="16362" y="3307"/>
                    </a:cubicBezTo>
                    <a:cubicBezTo>
                      <a:pt x="16362" y="3307"/>
                      <a:pt x="16362" y="3309"/>
                      <a:pt x="16362" y="3309"/>
                    </a:cubicBezTo>
                    <a:cubicBezTo>
                      <a:pt x="16465" y="3936"/>
                      <a:pt x="16763" y="4256"/>
                      <a:pt x="16806" y="4300"/>
                    </a:cubicBezTo>
                    <a:cubicBezTo>
                      <a:pt x="16806" y="4321"/>
                      <a:pt x="16804" y="4389"/>
                      <a:pt x="16804" y="4495"/>
                    </a:cubicBezTo>
                    <a:cubicBezTo>
                      <a:pt x="16782" y="4498"/>
                      <a:pt x="16762" y="4515"/>
                      <a:pt x="16757" y="4539"/>
                    </a:cubicBezTo>
                    <a:cubicBezTo>
                      <a:pt x="16751" y="4568"/>
                      <a:pt x="16748" y="4600"/>
                      <a:pt x="16747" y="4633"/>
                    </a:cubicBezTo>
                    <a:cubicBezTo>
                      <a:pt x="16745" y="4680"/>
                      <a:pt x="16768" y="4724"/>
                      <a:pt x="16807" y="4748"/>
                    </a:cubicBezTo>
                    <a:cubicBezTo>
                      <a:pt x="16816" y="5266"/>
                      <a:pt x="16856" y="6042"/>
                      <a:pt x="16989" y="6817"/>
                    </a:cubicBezTo>
                    <a:cubicBezTo>
                      <a:pt x="16894" y="6791"/>
                      <a:pt x="16820" y="6778"/>
                      <a:pt x="16765" y="6778"/>
                    </a:cubicBezTo>
                    <a:cubicBezTo>
                      <a:pt x="16714" y="6778"/>
                      <a:pt x="16679" y="6790"/>
                      <a:pt x="16660" y="6812"/>
                    </a:cubicBezTo>
                    <a:cubicBezTo>
                      <a:pt x="16638" y="6838"/>
                      <a:pt x="16639" y="6879"/>
                      <a:pt x="16665" y="6934"/>
                    </a:cubicBezTo>
                    <a:cubicBezTo>
                      <a:pt x="16710" y="7029"/>
                      <a:pt x="17066" y="7278"/>
                      <a:pt x="17118" y="7312"/>
                    </a:cubicBezTo>
                    <a:cubicBezTo>
                      <a:pt x="17130" y="7396"/>
                      <a:pt x="17263" y="8215"/>
                      <a:pt x="17483" y="8876"/>
                    </a:cubicBezTo>
                    <a:cubicBezTo>
                      <a:pt x="17553" y="9085"/>
                      <a:pt x="17730" y="9235"/>
                      <a:pt x="17946" y="9266"/>
                    </a:cubicBezTo>
                    <a:cubicBezTo>
                      <a:pt x="18024" y="9277"/>
                      <a:pt x="18107" y="9284"/>
                      <a:pt x="18198" y="9286"/>
                    </a:cubicBezTo>
                    <a:lnTo>
                      <a:pt x="18201" y="9286"/>
                    </a:lnTo>
                    <a:cubicBezTo>
                      <a:pt x="18233" y="9288"/>
                      <a:pt x="18263" y="9288"/>
                      <a:pt x="18292" y="9288"/>
                    </a:cubicBezTo>
                    <a:cubicBezTo>
                      <a:pt x="18304" y="9288"/>
                      <a:pt x="18317" y="9286"/>
                      <a:pt x="18328" y="9286"/>
                    </a:cubicBezTo>
                    <a:lnTo>
                      <a:pt x="18345" y="9286"/>
                    </a:lnTo>
                    <a:lnTo>
                      <a:pt x="18560" y="9284"/>
                    </a:lnTo>
                    <a:cubicBezTo>
                      <a:pt x="18714" y="9283"/>
                      <a:pt x="18866" y="9242"/>
                      <a:pt x="18998" y="9163"/>
                    </a:cubicBezTo>
                    <a:lnTo>
                      <a:pt x="20303" y="8400"/>
                    </a:lnTo>
                    <a:cubicBezTo>
                      <a:pt x="20433" y="8612"/>
                      <a:pt x="20602" y="8921"/>
                      <a:pt x="20691" y="9224"/>
                    </a:cubicBezTo>
                    <a:cubicBezTo>
                      <a:pt x="20643" y="9253"/>
                      <a:pt x="20594" y="9281"/>
                      <a:pt x="20549" y="9309"/>
                    </a:cubicBezTo>
                    <a:lnTo>
                      <a:pt x="20547" y="9310"/>
                    </a:lnTo>
                    <a:cubicBezTo>
                      <a:pt x="20358" y="9425"/>
                      <a:pt x="20253" y="9500"/>
                      <a:pt x="20253" y="9501"/>
                    </a:cubicBezTo>
                    <a:cubicBezTo>
                      <a:pt x="20247" y="9504"/>
                      <a:pt x="20244" y="9512"/>
                      <a:pt x="20247" y="9519"/>
                    </a:cubicBezTo>
                    <a:lnTo>
                      <a:pt x="20490" y="10125"/>
                    </a:lnTo>
                    <a:cubicBezTo>
                      <a:pt x="20490" y="10127"/>
                      <a:pt x="20488" y="10127"/>
                      <a:pt x="20487" y="10127"/>
                    </a:cubicBezTo>
                    <a:cubicBezTo>
                      <a:pt x="19588" y="10627"/>
                      <a:pt x="19252" y="11390"/>
                      <a:pt x="19249" y="11399"/>
                    </a:cubicBezTo>
                    <a:cubicBezTo>
                      <a:pt x="19238" y="11428"/>
                      <a:pt x="18245" y="14292"/>
                      <a:pt x="16326" y="16970"/>
                    </a:cubicBezTo>
                    <a:cubicBezTo>
                      <a:pt x="16324" y="16972"/>
                      <a:pt x="16324" y="16973"/>
                      <a:pt x="16323" y="16975"/>
                    </a:cubicBezTo>
                    <a:lnTo>
                      <a:pt x="16321" y="16982"/>
                    </a:lnTo>
                    <a:cubicBezTo>
                      <a:pt x="16259" y="17241"/>
                      <a:pt x="16321" y="17512"/>
                      <a:pt x="16506" y="17790"/>
                    </a:cubicBezTo>
                    <a:cubicBezTo>
                      <a:pt x="16064" y="18662"/>
                      <a:pt x="15252" y="20222"/>
                      <a:pt x="14732" y="20943"/>
                    </a:cubicBezTo>
                    <a:cubicBezTo>
                      <a:pt x="14302" y="20992"/>
                      <a:pt x="13293" y="21077"/>
                      <a:pt x="11736" y="21198"/>
                    </a:cubicBezTo>
                    <a:cubicBezTo>
                      <a:pt x="11180" y="21002"/>
                      <a:pt x="10338" y="20758"/>
                      <a:pt x="9482" y="20701"/>
                    </a:cubicBezTo>
                    <a:cubicBezTo>
                      <a:pt x="9474" y="20700"/>
                      <a:pt x="9465" y="20700"/>
                      <a:pt x="9457" y="20700"/>
                    </a:cubicBezTo>
                    <a:cubicBezTo>
                      <a:pt x="9348" y="20700"/>
                      <a:pt x="9243" y="20745"/>
                      <a:pt x="9167" y="20825"/>
                    </a:cubicBezTo>
                    <a:cubicBezTo>
                      <a:pt x="8970" y="21036"/>
                      <a:pt x="8801" y="21239"/>
                      <a:pt x="8666" y="21431"/>
                    </a:cubicBezTo>
                    <a:cubicBezTo>
                      <a:pt x="7902" y="21487"/>
                      <a:pt x="7362" y="21526"/>
                      <a:pt x="7310" y="21529"/>
                    </a:cubicBezTo>
                    <a:cubicBezTo>
                      <a:pt x="7225" y="21492"/>
                      <a:pt x="5791" y="20843"/>
                      <a:pt x="4329" y="20746"/>
                    </a:cubicBezTo>
                    <a:cubicBezTo>
                      <a:pt x="4321" y="20746"/>
                      <a:pt x="4312" y="20745"/>
                      <a:pt x="4304" y="20745"/>
                    </a:cubicBezTo>
                    <a:cubicBezTo>
                      <a:pt x="4195" y="20745"/>
                      <a:pt x="4090" y="20790"/>
                      <a:pt x="4014" y="20871"/>
                    </a:cubicBezTo>
                    <a:cubicBezTo>
                      <a:pt x="3717" y="21187"/>
                      <a:pt x="3537" y="21434"/>
                      <a:pt x="3438" y="21584"/>
                    </a:cubicBezTo>
                    <a:cubicBezTo>
                      <a:pt x="3378" y="21676"/>
                      <a:pt x="3384" y="21798"/>
                      <a:pt x="3455" y="21884"/>
                    </a:cubicBezTo>
                    <a:lnTo>
                      <a:pt x="3526" y="21970"/>
                    </a:lnTo>
                    <a:lnTo>
                      <a:pt x="3466" y="22026"/>
                    </a:lnTo>
                    <a:cubicBezTo>
                      <a:pt x="3396" y="22088"/>
                      <a:pt x="3388" y="22194"/>
                      <a:pt x="3449" y="22266"/>
                    </a:cubicBezTo>
                    <a:lnTo>
                      <a:pt x="3517" y="22349"/>
                    </a:lnTo>
                    <a:cubicBezTo>
                      <a:pt x="3548" y="22385"/>
                      <a:pt x="3590" y="22406"/>
                      <a:pt x="3637" y="22411"/>
                    </a:cubicBezTo>
                    <a:cubicBezTo>
                      <a:pt x="3642" y="22412"/>
                      <a:pt x="3648" y="22412"/>
                      <a:pt x="3653" y="22412"/>
                    </a:cubicBezTo>
                    <a:cubicBezTo>
                      <a:pt x="3673" y="22412"/>
                      <a:pt x="3693" y="22408"/>
                      <a:pt x="3711" y="22402"/>
                    </a:cubicBezTo>
                    <a:lnTo>
                      <a:pt x="3711" y="22402"/>
                    </a:lnTo>
                    <a:cubicBezTo>
                      <a:pt x="3687" y="22462"/>
                      <a:pt x="3696" y="22534"/>
                      <a:pt x="3738" y="22588"/>
                    </a:cubicBezTo>
                    <a:lnTo>
                      <a:pt x="3758" y="22612"/>
                    </a:lnTo>
                    <a:cubicBezTo>
                      <a:pt x="3794" y="22658"/>
                      <a:pt x="3850" y="22684"/>
                      <a:pt x="3906" y="22684"/>
                    </a:cubicBezTo>
                    <a:cubicBezTo>
                      <a:pt x="3921" y="22684"/>
                      <a:pt x="3935" y="22682"/>
                      <a:pt x="3949" y="22679"/>
                    </a:cubicBezTo>
                    <a:lnTo>
                      <a:pt x="3949" y="22679"/>
                    </a:lnTo>
                    <a:cubicBezTo>
                      <a:pt x="3940" y="22697"/>
                      <a:pt x="3935" y="22718"/>
                      <a:pt x="3934" y="22740"/>
                    </a:cubicBezTo>
                    <a:cubicBezTo>
                      <a:pt x="3932" y="22782"/>
                      <a:pt x="3949" y="22823"/>
                      <a:pt x="3978" y="22852"/>
                    </a:cubicBezTo>
                    <a:lnTo>
                      <a:pt x="4069" y="22941"/>
                    </a:lnTo>
                    <a:cubicBezTo>
                      <a:pt x="4097" y="22970"/>
                      <a:pt x="4135" y="22986"/>
                      <a:pt x="4174" y="22986"/>
                    </a:cubicBezTo>
                    <a:cubicBezTo>
                      <a:pt x="4203" y="22986"/>
                      <a:pt x="4232" y="22977"/>
                      <a:pt x="4258" y="22959"/>
                    </a:cubicBezTo>
                    <a:lnTo>
                      <a:pt x="4740" y="22635"/>
                    </a:lnTo>
                    <a:cubicBezTo>
                      <a:pt x="4794" y="22687"/>
                      <a:pt x="5077" y="22915"/>
                      <a:pt x="5945" y="23091"/>
                    </a:cubicBezTo>
                    <a:lnTo>
                      <a:pt x="5947" y="23091"/>
                    </a:lnTo>
                    <a:cubicBezTo>
                      <a:pt x="6457" y="23102"/>
                      <a:pt x="6868" y="23105"/>
                      <a:pt x="7139" y="23105"/>
                    </a:cubicBezTo>
                    <a:cubicBezTo>
                      <a:pt x="7371" y="23105"/>
                      <a:pt x="7501" y="23103"/>
                      <a:pt x="7504" y="23103"/>
                    </a:cubicBezTo>
                    <a:lnTo>
                      <a:pt x="12521" y="23061"/>
                    </a:lnTo>
                    <a:cubicBezTo>
                      <a:pt x="12610" y="23061"/>
                      <a:pt x="12657" y="23059"/>
                      <a:pt x="12657" y="23059"/>
                    </a:cubicBezTo>
                    <a:lnTo>
                      <a:pt x="20370" y="22993"/>
                    </a:lnTo>
                    <a:cubicBezTo>
                      <a:pt x="20611" y="22991"/>
                      <a:pt x="20844" y="22902"/>
                      <a:pt x="21024" y="22740"/>
                    </a:cubicBezTo>
                    <a:cubicBezTo>
                      <a:pt x="21227" y="22559"/>
                      <a:pt x="21542" y="22272"/>
                      <a:pt x="21900" y="21922"/>
                    </a:cubicBezTo>
                    <a:cubicBezTo>
                      <a:pt x="21938" y="22088"/>
                      <a:pt x="21977" y="22255"/>
                      <a:pt x="22015" y="22416"/>
                    </a:cubicBezTo>
                    <a:cubicBezTo>
                      <a:pt x="22025" y="22455"/>
                      <a:pt x="22035" y="22496"/>
                      <a:pt x="22044" y="22534"/>
                    </a:cubicBezTo>
                    <a:lnTo>
                      <a:pt x="22050" y="22556"/>
                    </a:lnTo>
                    <a:cubicBezTo>
                      <a:pt x="22057" y="22591"/>
                      <a:pt x="22066" y="22626"/>
                      <a:pt x="22075" y="22661"/>
                    </a:cubicBezTo>
                    <a:lnTo>
                      <a:pt x="22083" y="22694"/>
                    </a:lnTo>
                    <a:cubicBezTo>
                      <a:pt x="22091" y="22728"/>
                      <a:pt x="22100" y="22759"/>
                      <a:pt x="22107" y="22791"/>
                    </a:cubicBezTo>
                    <a:lnTo>
                      <a:pt x="22121" y="22850"/>
                    </a:lnTo>
                    <a:cubicBezTo>
                      <a:pt x="22128" y="22874"/>
                      <a:pt x="22135" y="22899"/>
                      <a:pt x="22141" y="22923"/>
                    </a:cubicBezTo>
                    <a:lnTo>
                      <a:pt x="22153" y="22974"/>
                    </a:lnTo>
                    <a:cubicBezTo>
                      <a:pt x="22163" y="23017"/>
                      <a:pt x="22174" y="23059"/>
                      <a:pt x="22185" y="23100"/>
                    </a:cubicBezTo>
                    <a:lnTo>
                      <a:pt x="22186" y="23105"/>
                    </a:lnTo>
                    <a:cubicBezTo>
                      <a:pt x="22194" y="23130"/>
                      <a:pt x="22200" y="23158"/>
                      <a:pt x="22207" y="23183"/>
                    </a:cubicBezTo>
                    <a:lnTo>
                      <a:pt x="22221" y="23236"/>
                    </a:lnTo>
                    <a:cubicBezTo>
                      <a:pt x="22227" y="23262"/>
                      <a:pt x="22234" y="23290"/>
                      <a:pt x="22242" y="23317"/>
                    </a:cubicBezTo>
                    <a:lnTo>
                      <a:pt x="22256" y="23368"/>
                    </a:lnTo>
                    <a:cubicBezTo>
                      <a:pt x="22262" y="23396"/>
                      <a:pt x="22269" y="23423"/>
                      <a:pt x="22277" y="23450"/>
                    </a:cubicBezTo>
                    <a:lnTo>
                      <a:pt x="22291" y="23500"/>
                    </a:lnTo>
                    <a:cubicBezTo>
                      <a:pt x="22298" y="23527"/>
                      <a:pt x="22304" y="23555"/>
                      <a:pt x="22312" y="23580"/>
                    </a:cubicBezTo>
                    <a:lnTo>
                      <a:pt x="22325" y="23629"/>
                    </a:lnTo>
                    <a:cubicBezTo>
                      <a:pt x="22333" y="23658"/>
                      <a:pt x="22341" y="23685"/>
                      <a:pt x="22348" y="23712"/>
                    </a:cubicBezTo>
                    <a:lnTo>
                      <a:pt x="22360" y="23756"/>
                    </a:lnTo>
                    <a:cubicBezTo>
                      <a:pt x="22369" y="23786"/>
                      <a:pt x="22378" y="23815"/>
                      <a:pt x="22386" y="23845"/>
                    </a:cubicBezTo>
                    <a:lnTo>
                      <a:pt x="22397" y="23882"/>
                    </a:lnTo>
                    <a:cubicBezTo>
                      <a:pt x="22407" y="23920"/>
                      <a:pt x="22418" y="23957"/>
                      <a:pt x="22430" y="23995"/>
                    </a:cubicBezTo>
                    <a:cubicBezTo>
                      <a:pt x="22356" y="24073"/>
                      <a:pt x="21747" y="24725"/>
                      <a:pt x="21732" y="25212"/>
                    </a:cubicBezTo>
                    <a:cubicBezTo>
                      <a:pt x="21718" y="25613"/>
                      <a:pt x="21965" y="25804"/>
                      <a:pt x="22074" y="25869"/>
                    </a:cubicBezTo>
                    <a:cubicBezTo>
                      <a:pt x="21760" y="25896"/>
                      <a:pt x="20131" y="26040"/>
                      <a:pt x="18090" y="26308"/>
                    </a:cubicBezTo>
                    <a:cubicBezTo>
                      <a:pt x="16003" y="26582"/>
                      <a:pt x="13048" y="27044"/>
                      <a:pt x="10821" y="27693"/>
                    </a:cubicBezTo>
                    <a:cubicBezTo>
                      <a:pt x="10149" y="27943"/>
                      <a:pt x="9768" y="28297"/>
                      <a:pt x="9585" y="28842"/>
                    </a:cubicBezTo>
                    <a:cubicBezTo>
                      <a:pt x="9373" y="29479"/>
                      <a:pt x="9434" y="30416"/>
                      <a:pt x="9771" y="31713"/>
                    </a:cubicBezTo>
                    <a:cubicBezTo>
                      <a:pt x="10149" y="33155"/>
                      <a:pt x="11207" y="35833"/>
                      <a:pt x="11974" y="37726"/>
                    </a:cubicBezTo>
                    <a:cubicBezTo>
                      <a:pt x="8985" y="40895"/>
                      <a:pt x="6136" y="43893"/>
                      <a:pt x="6107" y="43921"/>
                    </a:cubicBezTo>
                    <a:cubicBezTo>
                      <a:pt x="6104" y="43926"/>
                      <a:pt x="6103" y="43932"/>
                      <a:pt x="6104" y="43937"/>
                    </a:cubicBezTo>
                    <a:cubicBezTo>
                      <a:pt x="6104" y="43938"/>
                      <a:pt x="6148" y="44129"/>
                      <a:pt x="6224" y="44356"/>
                    </a:cubicBezTo>
                    <a:lnTo>
                      <a:pt x="6200" y="44377"/>
                    </a:lnTo>
                    <a:lnTo>
                      <a:pt x="6198" y="44379"/>
                    </a:lnTo>
                    <a:lnTo>
                      <a:pt x="5788" y="44754"/>
                    </a:lnTo>
                    <a:cubicBezTo>
                      <a:pt x="5726" y="44688"/>
                      <a:pt x="5655" y="44662"/>
                      <a:pt x="5566" y="44662"/>
                    </a:cubicBezTo>
                    <a:cubicBezTo>
                      <a:pt x="5464" y="44662"/>
                      <a:pt x="5338" y="44696"/>
                      <a:pt x="5173" y="44741"/>
                    </a:cubicBezTo>
                    <a:cubicBezTo>
                      <a:pt x="5020" y="44782"/>
                      <a:pt x="4830" y="44833"/>
                      <a:pt x="4596" y="44874"/>
                    </a:cubicBezTo>
                    <a:cubicBezTo>
                      <a:pt x="4486" y="44894"/>
                      <a:pt x="4358" y="44903"/>
                      <a:pt x="4216" y="44903"/>
                    </a:cubicBezTo>
                    <a:cubicBezTo>
                      <a:pt x="3275" y="44903"/>
                      <a:pt x="1731" y="44504"/>
                      <a:pt x="871" y="44156"/>
                    </a:cubicBezTo>
                    <a:cubicBezTo>
                      <a:pt x="802" y="44128"/>
                      <a:pt x="730" y="44114"/>
                      <a:pt x="660" y="44114"/>
                    </a:cubicBezTo>
                    <a:cubicBezTo>
                      <a:pt x="459" y="44114"/>
                      <a:pt x="268" y="44224"/>
                      <a:pt x="170" y="44414"/>
                    </a:cubicBezTo>
                    <a:cubicBezTo>
                      <a:pt x="108" y="44533"/>
                      <a:pt x="65" y="44653"/>
                      <a:pt x="42" y="44771"/>
                    </a:cubicBezTo>
                    <a:cubicBezTo>
                      <a:pt x="0" y="44983"/>
                      <a:pt x="38" y="45115"/>
                      <a:pt x="39" y="45121"/>
                    </a:cubicBezTo>
                    <a:cubicBezTo>
                      <a:pt x="41" y="45124"/>
                      <a:pt x="44" y="45129"/>
                      <a:pt x="47" y="45130"/>
                    </a:cubicBezTo>
                    <a:lnTo>
                      <a:pt x="4347" y="47452"/>
                    </a:lnTo>
                    <a:cubicBezTo>
                      <a:pt x="4349" y="47454"/>
                      <a:pt x="4350" y="47454"/>
                      <a:pt x="4352" y="47455"/>
                    </a:cubicBezTo>
                    <a:lnTo>
                      <a:pt x="4906" y="47543"/>
                    </a:lnTo>
                    <a:lnTo>
                      <a:pt x="4864" y="47716"/>
                    </a:lnTo>
                    <a:cubicBezTo>
                      <a:pt x="4862" y="47722"/>
                      <a:pt x="4865" y="47729"/>
                      <a:pt x="4871" y="47732"/>
                    </a:cubicBezTo>
                    <a:lnTo>
                      <a:pt x="5967" y="48323"/>
                    </a:lnTo>
                    <a:cubicBezTo>
                      <a:pt x="5970" y="48325"/>
                      <a:pt x="5971" y="48326"/>
                      <a:pt x="5974" y="48326"/>
                    </a:cubicBezTo>
                    <a:lnTo>
                      <a:pt x="5974" y="48325"/>
                    </a:lnTo>
                    <a:cubicBezTo>
                      <a:pt x="5977" y="48325"/>
                      <a:pt x="5980" y="48325"/>
                      <a:pt x="5983" y="48322"/>
                    </a:cubicBezTo>
                    <a:cubicBezTo>
                      <a:pt x="5988" y="48320"/>
                      <a:pt x="6392" y="48050"/>
                      <a:pt x="6607" y="47751"/>
                    </a:cubicBezTo>
                    <a:cubicBezTo>
                      <a:pt x="6625" y="47725"/>
                      <a:pt x="6644" y="47696"/>
                      <a:pt x="6660" y="47669"/>
                    </a:cubicBezTo>
                    <a:cubicBezTo>
                      <a:pt x="6853" y="47339"/>
                      <a:pt x="6939" y="46222"/>
                      <a:pt x="6943" y="46175"/>
                    </a:cubicBezTo>
                    <a:cubicBezTo>
                      <a:pt x="6943" y="46166"/>
                      <a:pt x="6937" y="46160"/>
                      <a:pt x="6930" y="46159"/>
                    </a:cubicBezTo>
                    <a:cubicBezTo>
                      <a:pt x="6901" y="46153"/>
                      <a:pt x="6874" y="46148"/>
                      <a:pt x="6848" y="46143"/>
                    </a:cubicBezTo>
                    <a:lnTo>
                      <a:pt x="7428" y="45730"/>
                    </a:lnTo>
                    <a:cubicBezTo>
                      <a:pt x="7621" y="45957"/>
                      <a:pt x="7742" y="46195"/>
                      <a:pt x="7789" y="46436"/>
                    </a:cubicBezTo>
                    <a:cubicBezTo>
                      <a:pt x="7790" y="46443"/>
                      <a:pt x="7796" y="46448"/>
                      <a:pt x="7803" y="46448"/>
                    </a:cubicBezTo>
                    <a:cubicBezTo>
                      <a:pt x="7804" y="46448"/>
                      <a:pt x="7805" y="46448"/>
                      <a:pt x="7805" y="46448"/>
                    </a:cubicBezTo>
                    <a:cubicBezTo>
                      <a:pt x="8626" y="46381"/>
                      <a:pt x="10901" y="45012"/>
                      <a:pt x="12074" y="43879"/>
                    </a:cubicBezTo>
                    <a:cubicBezTo>
                      <a:pt x="12203" y="43755"/>
                      <a:pt x="12393" y="43599"/>
                      <a:pt x="12615" y="43418"/>
                    </a:cubicBezTo>
                    <a:cubicBezTo>
                      <a:pt x="12978" y="43119"/>
                      <a:pt x="13431" y="42749"/>
                      <a:pt x="13848" y="42326"/>
                    </a:cubicBezTo>
                    <a:cubicBezTo>
                      <a:pt x="13944" y="42578"/>
                      <a:pt x="14013" y="42761"/>
                      <a:pt x="14055" y="42887"/>
                    </a:cubicBezTo>
                    <a:cubicBezTo>
                      <a:pt x="14057" y="42891"/>
                      <a:pt x="14061" y="42896"/>
                      <a:pt x="14066" y="42897"/>
                    </a:cubicBezTo>
                    <a:cubicBezTo>
                      <a:pt x="14260" y="42956"/>
                      <a:pt x="14494" y="42986"/>
                      <a:pt x="14766" y="42986"/>
                    </a:cubicBezTo>
                    <a:cubicBezTo>
                      <a:pt x="14906" y="42986"/>
                      <a:pt x="15056" y="42978"/>
                      <a:pt x="15215" y="42963"/>
                    </a:cubicBezTo>
                    <a:cubicBezTo>
                      <a:pt x="15308" y="43188"/>
                      <a:pt x="15529" y="43726"/>
                      <a:pt x="15711" y="44180"/>
                    </a:cubicBezTo>
                    <a:cubicBezTo>
                      <a:pt x="15704" y="44180"/>
                      <a:pt x="15697" y="44179"/>
                      <a:pt x="15689" y="44179"/>
                    </a:cubicBezTo>
                    <a:cubicBezTo>
                      <a:pt x="15640" y="44179"/>
                      <a:pt x="15590" y="44198"/>
                      <a:pt x="15544" y="44233"/>
                    </a:cubicBezTo>
                    <a:cubicBezTo>
                      <a:pt x="15444" y="44306"/>
                      <a:pt x="15373" y="44444"/>
                      <a:pt x="15365" y="44574"/>
                    </a:cubicBezTo>
                    <a:cubicBezTo>
                      <a:pt x="15359" y="44686"/>
                      <a:pt x="14996" y="45213"/>
                      <a:pt x="14317" y="45730"/>
                    </a:cubicBezTo>
                    <a:cubicBezTo>
                      <a:pt x="13713" y="46190"/>
                      <a:pt x="12702" y="46761"/>
                      <a:pt x="11330" y="46866"/>
                    </a:cubicBezTo>
                    <a:cubicBezTo>
                      <a:pt x="11071" y="46886"/>
                      <a:pt x="10874" y="47110"/>
                      <a:pt x="10892" y="47366"/>
                    </a:cubicBezTo>
                    <a:cubicBezTo>
                      <a:pt x="10901" y="47514"/>
                      <a:pt x="10942" y="47649"/>
                      <a:pt x="11009" y="47767"/>
                    </a:cubicBezTo>
                    <a:cubicBezTo>
                      <a:pt x="11071" y="47875"/>
                      <a:pt x="11157" y="47967"/>
                      <a:pt x="11265" y="48044"/>
                    </a:cubicBezTo>
                    <a:cubicBezTo>
                      <a:pt x="11268" y="48046"/>
                      <a:pt x="11271" y="48047"/>
                      <a:pt x="11276" y="48047"/>
                    </a:cubicBezTo>
                    <a:lnTo>
                      <a:pt x="16320" y="48004"/>
                    </a:lnTo>
                    <a:cubicBezTo>
                      <a:pt x="16323" y="48004"/>
                      <a:pt x="16324" y="48004"/>
                      <a:pt x="16327" y="48002"/>
                    </a:cubicBezTo>
                    <a:lnTo>
                      <a:pt x="16707" y="47785"/>
                    </a:lnTo>
                    <a:lnTo>
                      <a:pt x="17274" y="48063"/>
                    </a:lnTo>
                    <a:cubicBezTo>
                      <a:pt x="17277" y="48063"/>
                      <a:pt x="17278" y="48064"/>
                      <a:pt x="17281" y="48064"/>
                    </a:cubicBezTo>
                    <a:lnTo>
                      <a:pt x="18608" y="48052"/>
                    </a:lnTo>
                    <a:cubicBezTo>
                      <a:pt x="18614" y="48052"/>
                      <a:pt x="18619" y="48049"/>
                      <a:pt x="18622" y="48044"/>
                    </a:cubicBezTo>
                    <a:cubicBezTo>
                      <a:pt x="18625" y="48040"/>
                      <a:pt x="18917" y="47519"/>
                      <a:pt x="18913" y="47119"/>
                    </a:cubicBezTo>
                    <a:cubicBezTo>
                      <a:pt x="18913" y="47064"/>
                      <a:pt x="18901" y="46972"/>
                      <a:pt x="18875" y="46836"/>
                    </a:cubicBezTo>
                    <a:cubicBezTo>
                      <a:pt x="18731" y="46062"/>
                      <a:pt x="18217" y="44177"/>
                      <a:pt x="18213" y="44158"/>
                    </a:cubicBezTo>
                    <a:cubicBezTo>
                      <a:pt x="18211" y="44156"/>
                      <a:pt x="18211" y="44155"/>
                      <a:pt x="18210" y="44153"/>
                    </a:cubicBezTo>
                    <a:cubicBezTo>
                      <a:pt x="18207" y="44149"/>
                      <a:pt x="18164" y="44098"/>
                      <a:pt x="18064" y="44098"/>
                    </a:cubicBezTo>
                    <a:cubicBezTo>
                      <a:pt x="18008" y="44098"/>
                      <a:pt x="17934" y="44114"/>
                      <a:pt x="17839" y="44164"/>
                    </a:cubicBezTo>
                    <a:cubicBezTo>
                      <a:pt x="17805" y="44043"/>
                      <a:pt x="17619" y="43365"/>
                      <a:pt x="17474" y="42840"/>
                    </a:cubicBezTo>
                    <a:cubicBezTo>
                      <a:pt x="17436" y="42704"/>
                      <a:pt x="17400" y="42575"/>
                      <a:pt x="17371" y="42469"/>
                    </a:cubicBezTo>
                    <a:cubicBezTo>
                      <a:pt x="17766" y="42338"/>
                      <a:pt x="18031" y="42234"/>
                      <a:pt x="18033" y="42232"/>
                    </a:cubicBezTo>
                    <a:cubicBezTo>
                      <a:pt x="18040" y="42229"/>
                      <a:pt x="18045" y="42222"/>
                      <a:pt x="18042" y="42213"/>
                    </a:cubicBezTo>
                    <a:cubicBezTo>
                      <a:pt x="18037" y="42199"/>
                      <a:pt x="17560" y="40751"/>
                      <a:pt x="17078" y="39018"/>
                    </a:cubicBezTo>
                    <a:cubicBezTo>
                      <a:pt x="17640" y="38452"/>
                      <a:pt x="17981" y="38117"/>
                      <a:pt x="18122" y="37997"/>
                    </a:cubicBezTo>
                    <a:cubicBezTo>
                      <a:pt x="18684" y="37519"/>
                      <a:pt x="18778" y="36943"/>
                      <a:pt x="18789" y="36851"/>
                    </a:cubicBezTo>
                    <a:cubicBezTo>
                      <a:pt x="18898" y="36833"/>
                      <a:pt x="19702" y="36680"/>
                      <a:pt x="20358" y="35928"/>
                    </a:cubicBezTo>
                    <a:cubicBezTo>
                      <a:pt x="21368" y="34765"/>
                      <a:pt x="24426" y="32255"/>
                      <a:pt x="25340" y="31513"/>
                    </a:cubicBezTo>
                    <a:cubicBezTo>
                      <a:pt x="25461" y="31414"/>
                      <a:pt x="25537" y="31354"/>
                      <a:pt x="25555" y="31339"/>
                    </a:cubicBezTo>
                    <a:lnTo>
                      <a:pt x="25814" y="31339"/>
                    </a:lnTo>
                    <a:cubicBezTo>
                      <a:pt x="25927" y="31337"/>
                      <a:pt x="26041" y="31337"/>
                      <a:pt x="26155" y="31337"/>
                    </a:cubicBezTo>
                    <a:cubicBezTo>
                      <a:pt x="27869" y="31337"/>
                      <a:pt x="29490" y="31336"/>
                      <a:pt x="30508" y="31005"/>
                    </a:cubicBezTo>
                    <a:cubicBezTo>
                      <a:pt x="30703" y="30942"/>
                      <a:pt x="30882" y="30830"/>
                      <a:pt x="31023" y="30681"/>
                    </a:cubicBezTo>
                    <a:cubicBezTo>
                      <a:pt x="31024" y="30680"/>
                      <a:pt x="31027" y="30677"/>
                      <a:pt x="31029" y="30675"/>
                    </a:cubicBezTo>
                    <a:lnTo>
                      <a:pt x="31036" y="30668"/>
                    </a:lnTo>
                    <a:cubicBezTo>
                      <a:pt x="31041" y="30663"/>
                      <a:pt x="31044" y="30659"/>
                      <a:pt x="31049" y="30654"/>
                    </a:cubicBezTo>
                    <a:cubicBezTo>
                      <a:pt x="31177" y="30512"/>
                      <a:pt x="31271" y="30337"/>
                      <a:pt x="31321" y="30153"/>
                    </a:cubicBezTo>
                    <a:cubicBezTo>
                      <a:pt x="31339" y="30083"/>
                      <a:pt x="31358" y="30010"/>
                      <a:pt x="31374" y="29936"/>
                    </a:cubicBezTo>
                    <a:cubicBezTo>
                      <a:pt x="31406" y="29806"/>
                      <a:pt x="31433" y="29668"/>
                      <a:pt x="31459" y="29529"/>
                    </a:cubicBezTo>
                    <a:cubicBezTo>
                      <a:pt x="31565" y="28951"/>
                      <a:pt x="31711" y="27817"/>
                      <a:pt x="31501" y="26705"/>
                    </a:cubicBezTo>
                    <a:cubicBezTo>
                      <a:pt x="31500" y="26695"/>
                      <a:pt x="31497" y="26682"/>
                      <a:pt x="31495" y="26670"/>
                    </a:cubicBezTo>
                    <a:lnTo>
                      <a:pt x="31492" y="26657"/>
                    </a:lnTo>
                    <a:cubicBezTo>
                      <a:pt x="31485" y="26620"/>
                      <a:pt x="31477" y="26584"/>
                      <a:pt x="31470" y="26546"/>
                    </a:cubicBezTo>
                    <a:lnTo>
                      <a:pt x="31468" y="26540"/>
                    </a:lnTo>
                    <a:cubicBezTo>
                      <a:pt x="31465" y="26531"/>
                      <a:pt x="31464" y="26523"/>
                      <a:pt x="31462" y="26516"/>
                    </a:cubicBezTo>
                    <a:cubicBezTo>
                      <a:pt x="31461" y="26505"/>
                      <a:pt x="31458" y="26495"/>
                      <a:pt x="31455" y="26484"/>
                    </a:cubicBezTo>
                    <a:lnTo>
                      <a:pt x="31453" y="26473"/>
                    </a:lnTo>
                    <a:cubicBezTo>
                      <a:pt x="31450" y="26466"/>
                      <a:pt x="31448" y="26457"/>
                      <a:pt x="31447" y="26448"/>
                    </a:cubicBezTo>
                    <a:cubicBezTo>
                      <a:pt x="31444" y="26439"/>
                      <a:pt x="31442" y="26429"/>
                      <a:pt x="31439" y="26420"/>
                    </a:cubicBezTo>
                    <a:lnTo>
                      <a:pt x="31435" y="26404"/>
                    </a:lnTo>
                    <a:cubicBezTo>
                      <a:pt x="31433" y="26398"/>
                      <a:pt x="31432" y="26390"/>
                      <a:pt x="31430" y="26383"/>
                    </a:cubicBezTo>
                    <a:cubicBezTo>
                      <a:pt x="31412" y="26314"/>
                      <a:pt x="31394" y="26248"/>
                      <a:pt x="31374" y="26183"/>
                    </a:cubicBezTo>
                    <a:cubicBezTo>
                      <a:pt x="31365" y="26154"/>
                      <a:pt x="31356" y="26125"/>
                      <a:pt x="31347" y="26093"/>
                    </a:cubicBezTo>
                    <a:cubicBezTo>
                      <a:pt x="31338" y="26064"/>
                      <a:pt x="31327" y="26036"/>
                      <a:pt x="31318" y="26007"/>
                    </a:cubicBezTo>
                    <a:lnTo>
                      <a:pt x="31315" y="25999"/>
                    </a:lnTo>
                    <a:cubicBezTo>
                      <a:pt x="31315" y="25998"/>
                      <a:pt x="31315" y="25998"/>
                      <a:pt x="31315" y="25998"/>
                    </a:cubicBezTo>
                    <a:cubicBezTo>
                      <a:pt x="31285" y="25908"/>
                      <a:pt x="31252" y="25819"/>
                      <a:pt x="31217" y="25733"/>
                    </a:cubicBezTo>
                    <a:lnTo>
                      <a:pt x="31211" y="25718"/>
                    </a:lnTo>
                    <a:cubicBezTo>
                      <a:pt x="31203" y="25699"/>
                      <a:pt x="31196" y="25683"/>
                      <a:pt x="31189" y="25666"/>
                    </a:cubicBezTo>
                    <a:lnTo>
                      <a:pt x="31180" y="25643"/>
                    </a:lnTo>
                    <a:cubicBezTo>
                      <a:pt x="31173" y="25627"/>
                      <a:pt x="31165" y="25612"/>
                      <a:pt x="31159" y="25595"/>
                    </a:cubicBezTo>
                    <a:lnTo>
                      <a:pt x="31147" y="25571"/>
                    </a:lnTo>
                    <a:cubicBezTo>
                      <a:pt x="31141" y="25554"/>
                      <a:pt x="31133" y="25539"/>
                      <a:pt x="31127" y="25524"/>
                    </a:cubicBezTo>
                    <a:lnTo>
                      <a:pt x="31111" y="25489"/>
                    </a:lnTo>
                    <a:cubicBezTo>
                      <a:pt x="31105" y="25477"/>
                      <a:pt x="31100" y="25465"/>
                      <a:pt x="31094" y="25453"/>
                    </a:cubicBezTo>
                    <a:cubicBezTo>
                      <a:pt x="31091" y="25446"/>
                      <a:pt x="31088" y="25440"/>
                      <a:pt x="31085" y="25436"/>
                    </a:cubicBezTo>
                    <a:lnTo>
                      <a:pt x="31080" y="25425"/>
                    </a:lnTo>
                    <a:cubicBezTo>
                      <a:pt x="31068" y="25401"/>
                      <a:pt x="31056" y="25375"/>
                      <a:pt x="31044" y="25351"/>
                    </a:cubicBezTo>
                    <a:lnTo>
                      <a:pt x="31039" y="25342"/>
                    </a:lnTo>
                    <a:cubicBezTo>
                      <a:pt x="31036" y="25336"/>
                      <a:pt x="31033" y="25331"/>
                      <a:pt x="31030" y="25325"/>
                    </a:cubicBezTo>
                    <a:cubicBezTo>
                      <a:pt x="30971" y="25050"/>
                      <a:pt x="30859" y="24844"/>
                      <a:pt x="30793" y="24739"/>
                    </a:cubicBezTo>
                    <a:cubicBezTo>
                      <a:pt x="31012" y="24556"/>
                      <a:pt x="31295" y="24088"/>
                      <a:pt x="31250" y="23692"/>
                    </a:cubicBezTo>
                    <a:cubicBezTo>
                      <a:pt x="31200" y="23247"/>
                      <a:pt x="30703" y="22679"/>
                      <a:pt x="30650" y="22618"/>
                    </a:cubicBezTo>
                    <a:cubicBezTo>
                      <a:pt x="30647" y="22503"/>
                      <a:pt x="30594" y="20733"/>
                      <a:pt x="29860" y="16731"/>
                    </a:cubicBezTo>
                    <a:cubicBezTo>
                      <a:pt x="29838" y="16573"/>
                      <a:pt x="29823" y="16382"/>
                      <a:pt x="29805" y="16163"/>
                    </a:cubicBezTo>
                    <a:cubicBezTo>
                      <a:pt x="29737" y="15345"/>
                      <a:pt x="29635" y="14110"/>
                      <a:pt x="29155" y="12770"/>
                    </a:cubicBezTo>
                    <a:cubicBezTo>
                      <a:pt x="28890" y="12034"/>
                      <a:pt x="28537" y="11338"/>
                      <a:pt x="28106" y="10705"/>
                    </a:cubicBezTo>
                    <a:cubicBezTo>
                      <a:pt x="27598" y="9963"/>
                      <a:pt x="26966" y="9280"/>
                      <a:pt x="26227" y="8679"/>
                    </a:cubicBezTo>
                    <a:cubicBezTo>
                      <a:pt x="26089" y="8567"/>
                      <a:pt x="25923" y="8497"/>
                      <a:pt x="25747" y="8477"/>
                    </a:cubicBezTo>
                    <a:cubicBezTo>
                      <a:pt x="25588" y="8459"/>
                      <a:pt x="25394" y="8444"/>
                      <a:pt x="25199" y="8444"/>
                    </a:cubicBezTo>
                    <a:cubicBezTo>
                      <a:pt x="25023" y="8444"/>
                      <a:pt x="24846" y="8456"/>
                      <a:pt x="24693" y="8491"/>
                    </a:cubicBezTo>
                    <a:lnTo>
                      <a:pt x="24352" y="7961"/>
                    </a:lnTo>
                    <a:cubicBezTo>
                      <a:pt x="24349" y="7955"/>
                      <a:pt x="24343" y="7953"/>
                      <a:pt x="24337" y="7953"/>
                    </a:cubicBezTo>
                    <a:cubicBezTo>
                      <a:pt x="24264" y="7964"/>
                      <a:pt x="24193" y="7974"/>
                      <a:pt x="24123" y="7985"/>
                    </a:cubicBezTo>
                    <a:cubicBezTo>
                      <a:pt x="24123" y="7986"/>
                      <a:pt x="24122" y="7986"/>
                      <a:pt x="24122" y="7986"/>
                    </a:cubicBezTo>
                    <a:cubicBezTo>
                      <a:pt x="24084" y="7992"/>
                      <a:pt x="24048" y="7999"/>
                      <a:pt x="24011" y="8005"/>
                    </a:cubicBezTo>
                    <a:cubicBezTo>
                      <a:pt x="23817" y="7835"/>
                      <a:pt x="23337" y="7397"/>
                      <a:pt x="22895" y="6875"/>
                    </a:cubicBezTo>
                    <a:cubicBezTo>
                      <a:pt x="23040" y="6584"/>
                      <a:pt x="23005" y="6254"/>
                      <a:pt x="22924" y="6135"/>
                    </a:cubicBezTo>
                    <a:cubicBezTo>
                      <a:pt x="22774" y="5919"/>
                      <a:pt x="22674" y="5472"/>
                      <a:pt x="22781" y="5330"/>
                    </a:cubicBezTo>
                    <a:cubicBezTo>
                      <a:pt x="22963" y="5090"/>
                      <a:pt x="23539" y="4224"/>
                      <a:pt x="23340" y="3179"/>
                    </a:cubicBezTo>
                    <a:cubicBezTo>
                      <a:pt x="23319" y="3077"/>
                      <a:pt x="23296" y="2976"/>
                      <a:pt x="23272" y="2877"/>
                    </a:cubicBezTo>
                    <a:cubicBezTo>
                      <a:pt x="22963" y="1622"/>
                      <a:pt x="22489" y="779"/>
                      <a:pt x="21901" y="442"/>
                    </a:cubicBezTo>
                    <a:cubicBezTo>
                      <a:pt x="21703" y="328"/>
                      <a:pt x="21493" y="271"/>
                      <a:pt x="21273" y="271"/>
                    </a:cubicBezTo>
                    <a:cubicBezTo>
                      <a:pt x="21142" y="271"/>
                      <a:pt x="21008" y="291"/>
                      <a:pt x="20871" y="331"/>
                    </a:cubicBezTo>
                    <a:cubicBezTo>
                      <a:pt x="20206" y="111"/>
                      <a:pt x="19596" y="1"/>
                      <a:pt x="190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5"/>
              <p:cNvSpPr/>
              <p:nvPr/>
            </p:nvSpPr>
            <p:spPr>
              <a:xfrm>
                <a:off x="1947800" y="2258950"/>
                <a:ext cx="180175" cy="183400"/>
              </a:xfrm>
              <a:custGeom>
                <a:avLst/>
                <a:gdLst/>
                <a:ahLst/>
                <a:cxnLst/>
                <a:rect l="l" t="t" r="r" b="b"/>
                <a:pathLst>
                  <a:path w="7207" h="7336" extrusionOk="0">
                    <a:moveTo>
                      <a:pt x="2733" y="1"/>
                    </a:moveTo>
                    <a:cubicBezTo>
                      <a:pt x="947" y="1"/>
                      <a:pt x="197" y="1218"/>
                      <a:pt x="43" y="2426"/>
                    </a:cubicBezTo>
                    <a:cubicBezTo>
                      <a:pt x="1" y="2762"/>
                      <a:pt x="11" y="3048"/>
                      <a:pt x="51" y="3289"/>
                    </a:cubicBezTo>
                    <a:cubicBezTo>
                      <a:pt x="160" y="3966"/>
                      <a:pt x="494" y="4277"/>
                      <a:pt x="494" y="4277"/>
                    </a:cubicBezTo>
                    <a:cubicBezTo>
                      <a:pt x="592" y="4344"/>
                      <a:pt x="657" y="4365"/>
                      <a:pt x="787" y="4365"/>
                    </a:cubicBezTo>
                    <a:cubicBezTo>
                      <a:pt x="878" y="4365"/>
                      <a:pt x="1001" y="4355"/>
                      <a:pt x="1188" y="4343"/>
                    </a:cubicBezTo>
                    <a:cubicBezTo>
                      <a:pt x="1243" y="4340"/>
                      <a:pt x="1292" y="4337"/>
                      <a:pt x="1334" y="4337"/>
                    </a:cubicBezTo>
                    <a:cubicBezTo>
                      <a:pt x="1642" y="4337"/>
                      <a:pt x="1642" y="4456"/>
                      <a:pt x="1835" y="5081"/>
                    </a:cubicBezTo>
                    <a:cubicBezTo>
                      <a:pt x="1960" y="5484"/>
                      <a:pt x="2381" y="5571"/>
                      <a:pt x="2723" y="5571"/>
                    </a:cubicBezTo>
                    <a:cubicBezTo>
                      <a:pt x="2984" y="5571"/>
                      <a:pt x="3198" y="5520"/>
                      <a:pt x="3198" y="5520"/>
                    </a:cubicBezTo>
                    <a:cubicBezTo>
                      <a:pt x="3198" y="5466"/>
                      <a:pt x="3200" y="5411"/>
                      <a:pt x="3204" y="5355"/>
                    </a:cubicBezTo>
                    <a:cubicBezTo>
                      <a:pt x="3249" y="4803"/>
                      <a:pt x="3811" y="4481"/>
                      <a:pt x="4142" y="4481"/>
                    </a:cubicBezTo>
                    <a:cubicBezTo>
                      <a:pt x="4168" y="4481"/>
                      <a:pt x="4192" y="4483"/>
                      <a:pt x="4215" y="4487"/>
                    </a:cubicBezTo>
                    <a:cubicBezTo>
                      <a:pt x="4524" y="4540"/>
                      <a:pt x="4608" y="4941"/>
                      <a:pt x="4342" y="5656"/>
                    </a:cubicBezTo>
                    <a:cubicBezTo>
                      <a:pt x="4292" y="5788"/>
                      <a:pt x="4243" y="5902"/>
                      <a:pt x="4195" y="5999"/>
                    </a:cubicBezTo>
                    <a:cubicBezTo>
                      <a:pt x="4130" y="6128"/>
                      <a:pt x="4066" y="6226"/>
                      <a:pt x="4004" y="6300"/>
                    </a:cubicBezTo>
                    <a:cubicBezTo>
                      <a:pt x="4180" y="6711"/>
                      <a:pt x="4557" y="7220"/>
                      <a:pt x="5354" y="7318"/>
                    </a:cubicBezTo>
                    <a:cubicBezTo>
                      <a:pt x="5449" y="7330"/>
                      <a:pt x="5538" y="7335"/>
                      <a:pt x="5621" y="7335"/>
                    </a:cubicBezTo>
                    <a:cubicBezTo>
                      <a:pt x="6142" y="7335"/>
                      <a:pt x="6418" y="7116"/>
                      <a:pt x="6549" y="6861"/>
                    </a:cubicBezTo>
                    <a:cubicBezTo>
                      <a:pt x="6697" y="6573"/>
                      <a:pt x="6661" y="6241"/>
                      <a:pt x="6582" y="6129"/>
                    </a:cubicBezTo>
                    <a:lnTo>
                      <a:pt x="6584" y="6129"/>
                    </a:lnTo>
                    <a:cubicBezTo>
                      <a:pt x="6426" y="5900"/>
                      <a:pt x="6332" y="5449"/>
                      <a:pt x="6441" y="5304"/>
                    </a:cubicBezTo>
                    <a:cubicBezTo>
                      <a:pt x="6550" y="5160"/>
                      <a:pt x="7206" y="4269"/>
                      <a:pt x="6999" y="3165"/>
                    </a:cubicBezTo>
                    <a:cubicBezTo>
                      <a:pt x="6976" y="3063"/>
                      <a:pt x="6953" y="2963"/>
                      <a:pt x="6929" y="2865"/>
                    </a:cubicBezTo>
                    <a:cubicBezTo>
                      <a:pt x="6540" y="1282"/>
                      <a:pt x="5869" y="271"/>
                      <a:pt x="4946" y="271"/>
                    </a:cubicBezTo>
                    <a:cubicBezTo>
                      <a:pt x="4817" y="271"/>
                      <a:pt x="4683" y="291"/>
                      <a:pt x="4543" y="332"/>
                    </a:cubicBezTo>
                    <a:cubicBezTo>
                      <a:pt x="3847" y="101"/>
                      <a:pt x="3247" y="1"/>
                      <a:pt x="27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25"/>
              <p:cNvSpPr/>
              <p:nvPr/>
            </p:nvSpPr>
            <p:spPr>
              <a:xfrm>
                <a:off x="1947800" y="2258950"/>
                <a:ext cx="173225" cy="82225"/>
              </a:xfrm>
              <a:custGeom>
                <a:avLst/>
                <a:gdLst/>
                <a:ahLst/>
                <a:cxnLst/>
                <a:rect l="l" t="t" r="r" b="b"/>
                <a:pathLst>
                  <a:path w="6929" h="3289" extrusionOk="0">
                    <a:moveTo>
                      <a:pt x="2733" y="1"/>
                    </a:moveTo>
                    <a:cubicBezTo>
                      <a:pt x="947" y="1"/>
                      <a:pt x="197" y="1218"/>
                      <a:pt x="43" y="2426"/>
                    </a:cubicBezTo>
                    <a:cubicBezTo>
                      <a:pt x="1" y="2762"/>
                      <a:pt x="11" y="3048"/>
                      <a:pt x="51" y="3289"/>
                    </a:cubicBezTo>
                    <a:cubicBezTo>
                      <a:pt x="51" y="3289"/>
                      <a:pt x="282" y="1356"/>
                      <a:pt x="1991" y="965"/>
                    </a:cubicBezTo>
                    <a:lnTo>
                      <a:pt x="1991" y="965"/>
                    </a:lnTo>
                    <a:cubicBezTo>
                      <a:pt x="1356" y="1735"/>
                      <a:pt x="1582" y="2619"/>
                      <a:pt x="1582" y="2619"/>
                    </a:cubicBezTo>
                    <a:cubicBezTo>
                      <a:pt x="1582" y="2619"/>
                      <a:pt x="1973" y="1512"/>
                      <a:pt x="3015" y="1223"/>
                    </a:cubicBezTo>
                    <a:lnTo>
                      <a:pt x="3015" y="1223"/>
                    </a:lnTo>
                    <a:cubicBezTo>
                      <a:pt x="2776" y="1589"/>
                      <a:pt x="3110" y="2460"/>
                      <a:pt x="3110" y="2460"/>
                    </a:cubicBezTo>
                    <a:cubicBezTo>
                      <a:pt x="3110" y="2460"/>
                      <a:pt x="3453" y="1341"/>
                      <a:pt x="5429" y="1068"/>
                    </a:cubicBezTo>
                    <a:cubicBezTo>
                      <a:pt x="6418" y="1624"/>
                      <a:pt x="6918" y="2839"/>
                      <a:pt x="6929" y="2866"/>
                    </a:cubicBezTo>
                    <a:cubicBezTo>
                      <a:pt x="6929" y="2866"/>
                      <a:pt x="6929" y="2866"/>
                      <a:pt x="6929" y="2865"/>
                    </a:cubicBezTo>
                    <a:cubicBezTo>
                      <a:pt x="6540" y="1282"/>
                      <a:pt x="5869" y="271"/>
                      <a:pt x="4946" y="271"/>
                    </a:cubicBezTo>
                    <a:cubicBezTo>
                      <a:pt x="4817" y="271"/>
                      <a:pt x="4683" y="291"/>
                      <a:pt x="4543" y="332"/>
                    </a:cubicBezTo>
                    <a:cubicBezTo>
                      <a:pt x="3847" y="101"/>
                      <a:pt x="3247" y="1"/>
                      <a:pt x="2733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5"/>
              <p:cNvSpPr/>
              <p:nvPr/>
            </p:nvSpPr>
            <p:spPr>
              <a:xfrm>
                <a:off x="2027750" y="2370925"/>
                <a:ext cx="35275" cy="501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2007" extrusionOk="0">
                    <a:moveTo>
                      <a:pt x="946" y="1"/>
                    </a:moveTo>
                    <a:cubicBezTo>
                      <a:pt x="615" y="1"/>
                      <a:pt x="51" y="323"/>
                      <a:pt x="6" y="876"/>
                    </a:cubicBezTo>
                    <a:cubicBezTo>
                      <a:pt x="2" y="932"/>
                      <a:pt x="0" y="987"/>
                      <a:pt x="0" y="1041"/>
                    </a:cubicBezTo>
                    <a:cubicBezTo>
                      <a:pt x="3" y="1343"/>
                      <a:pt x="79" y="1602"/>
                      <a:pt x="176" y="1774"/>
                    </a:cubicBezTo>
                    <a:cubicBezTo>
                      <a:pt x="244" y="1897"/>
                      <a:pt x="321" y="1976"/>
                      <a:pt x="391" y="1994"/>
                    </a:cubicBezTo>
                    <a:cubicBezTo>
                      <a:pt x="421" y="2002"/>
                      <a:pt x="451" y="2007"/>
                      <a:pt x="481" y="2007"/>
                    </a:cubicBezTo>
                    <a:cubicBezTo>
                      <a:pt x="500" y="2007"/>
                      <a:pt x="519" y="2005"/>
                      <a:pt x="538" y="2001"/>
                    </a:cubicBezTo>
                    <a:cubicBezTo>
                      <a:pt x="626" y="1985"/>
                      <a:pt x="715" y="1929"/>
                      <a:pt x="806" y="1821"/>
                    </a:cubicBezTo>
                    <a:cubicBezTo>
                      <a:pt x="868" y="1747"/>
                      <a:pt x="932" y="1647"/>
                      <a:pt x="997" y="1520"/>
                    </a:cubicBezTo>
                    <a:cubicBezTo>
                      <a:pt x="1045" y="1423"/>
                      <a:pt x="1094" y="1309"/>
                      <a:pt x="1144" y="1177"/>
                    </a:cubicBezTo>
                    <a:cubicBezTo>
                      <a:pt x="1410" y="462"/>
                      <a:pt x="1326" y="61"/>
                      <a:pt x="1017" y="7"/>
                    </a:cubicBezTo>
                    <a:cubicBezTo>
                      <a:pt x="994" y="3"/>
                      <a:pt x="971" y="1"/>
                      <a:pt x="946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25"/>
              <p:cNvSpPr/>
              <p:nvPr/>
            </p:nvSpPr>
            <p:spPr>
              <a:xfrm>
                <a:off x="2033450" y="2377150"/>
                <a:ext cx="16575" cy="40500"/>
              </a:xfrm>
              <a:custGeom>
                <a:avLst/>
                <a:gdLst/>
                <a:ahLst/>
                <a:cxnLst/>
                <a:rect l="l" t="t" r="r" b="b"/>
                <a:pathLst>
                  <a:path w="663" h="1620" extrusionOk="0">
                    <a:moveTo>
                      <a:pt x="645" y="0"/>
                    </a:moveTo>
                    <a:cubicBezTo>
                      <a:pt x="643" y="0"/>
                      <a:pt x="641" y="1"/>
                      <a:pt x="639" y="1"/>
                    </a:cubicBezTo>
                    <a:cubicBezTo>
                      <a:pt x="1" y="298"/>
                      <a:pt x="75" y="647"/>
                      <a:pt x="136" y="927"/>
                    </a:cubicBezTo>
                    <a:cubicBezTo>
                      <a:pt x="149" y="992"/>
                      <a:pt x="163" y="1054"/>
                      <a:pt x="166" y="1112"/>
                    </a:cubicBezTo>
                    <a:cubicBezTo>
                      <a:pt x="166" y="1116"/>
                      <a:pt x="168" y="1121"/>
                      <a:pt x="171" y="1122"/>
                    </a:cubicBezTo>
                    <a:cubicBezTo>
                      <a:pt x="174" y="1125"/>
                      <a:pt x="178" y="1127"/>
                      <a:pt x="183" y="1127"/>
                    </a:cubicBezTo>
                    <a:cubicBezTo>
                      <a:pt x="189" y="1126"/>
                      <a:pt x="195" y="1126"/>
                      <a:pt x="200" y="1126"/>
                    </a:cubicBezTo>
                    <a:cubicBezTo>
                      <a:pt x="244" y="1126"/>
                      <a:pt x="273" y="1141"/>
                      <a:pt x="281" y="1171"/>
                    </a:cubicBezTo>
                    <a:cubicBezTo>
                      <a:pt x="298" y="1224"/>
                      <a:pt x="252" y="1318"/>
                      <a:pt x="149" y="1377"/>
                    </a:cubicBezTo>
                    <a:cubicBezTo>
                      <a:pt x="143" y="1381"/>
                      <a:pt x="140" y="1389"/>
                      <a:pt x="143" y="1396"/>
                    </a:cubicBezTo>
                    <a:cubicBezTo>
                      <a:pt x="208" y="1554"/>
                      <a:pt x="322" y="1615"/>
                      <a:pt x="327" y="1616"/>
                    </a:cubicBezTo>
                    <a:cubicBezTo>
                      <a:pt x="328" y="1618"/>
                      <a:pt x="331" y="1619"/>
                      <a:pt x="334" y="1619"/>
                    </a:cubicBezTo>
                    <a:cubicBezTo>
                      <a:pt x="339" y="1619"/>
                      <a:pt x="345" y="1615"/>
                      <a:pt x="348" y="1610"/>
                    </a:cubicBezTo>
                    <a:cubicBezTo>
                      <a:pt x="351" y="1602"/>
                      <a:pt x="348" y="1592"/>
                      <a:pt x="340" y="1589"/>
                    </a:cubicBezTo>
                    <a:cubicBezTo>
                      <a:pt x="340" y="1589"/>
                      <a:pt x="239" y="1534"/>
                      <a:pt x="177" y="1396"/>
                    </a:cubicBezTo>
                    <a:cubicBezTo>
                      <a:pt x="275" y="1334"/>
                      <a:pt x="334" y="1233"/>
                      <a:pt x="311" y="1162"/>
                    </a:cubicBezTo>
                    <a:cubicBezTo>
                      <a:pt x="298" y="1119"/>
                      <a:pt x="258" y="1095"/>
                      <a:pt x="201" y="1095"/>
                    </a:cubicBezTo>
                    <a:cubicBezTo>
                      <a:pt x="200" y="1095"/>
                      <a:pt x="198" y="1095"/>
                      <a:pt x="196" y="1095"/>
                    </a:cubicBezTo>
                    <a:cubicBezTo>
                      <a:pt x="192" y="1039"/>
                      <a:pt x="180" y="981"/>
                      <a:pt x="166" y="919"/>
                    </a:cubicBezTo>
                    <a:cubicBezTo>
                      <a:pt x="105" y="638"/>
                      <a:pt x="37" y="316"/>
                      <a:pt x="652" y="30"/>
                    </a:cubicBezTo>
                    <a:cubicBezTo>
                      <a:pt x="660" y="27"/>
                      <a:pt x="663" y="17"/>
                      <a:pt x="660" y="9"/>
                    </a:cubicBezTo>
                    <a:cubicBezTo>
                      <a:pt x="656" y="3"/>
                      <a:pt x="651" y="0"/>
                      <a:pt x="645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25"/>
              <p:cNvSpPr/>
              <p:nvPr/>
            </p:nvSpPr>
            <p:spPr>
              <a:xfrm>
                <a:off x="1955725" y="2365850"/>
                <a:ext cx="86100" cy="124475"/>
              </a:xfrm>
              <a:custGeom>
                <a:avLst/>
                <a:gdLst/>
                <a:ahLst/>
                <a:cxnLst/>
                <a:rect l="l" t="t" r="r" b="b"/>
                <a:pathLst>
                  <a:path w="3444" h="4979" extrusionOk="0">
                    <a:moveTo>
                      <a:pt x="177" y="1"/>
                    </a:moveTo>
                    <a:cubicBezTo>
                      <a:pt x="177" y="1"/>
                      <a:pt x="176" y="90"/>
                      <a:pt x="176" y="246"/>
                    </a:cubicBezTo>
                    <a:cubicBezTo>
                      <a:pt x="177" y="678"/>
                      <a:pt x="202" y="1617"/>
                      <a:pt x="364" y="2545"/>
                    </a:cubicBezTo>
                    <a:cubicBezTo>
                      <a:pt x="252" y="2514"/>
                      <a:pt x="174" y="2501"/>
                      <a:pt x="120" y="2501"/>
                    </a:cubicBezTo>
                    <a:cubicBezTo>
                      <a:pt x="1" y="2501"/>
                      <a:pt x="3" y="2565"/>
                      <a:pt x="35" y="2633"/>
                    </a:cubicBezTo>
                    <a:cubicBezTo>
                      <a:pt x="82" y="2732"/>
                      <a:pt x="486" y="3010"/>
                      <a:pt x="486" y="3010"/>
                    </a:cubicBezTo>
                    <a:cubicBezTo>
                      <a:pt x="486" y="3010"/>
                      <a:pt x="620" y="3877"/>
                      <a:pt x="853" y="4576"/>
                    </a:cubicBezTo>
                    <a:cubicBezTo>
                      <a:pt x="920" y="4778"/>
                      <a:pt x="1094" y="4926"/>
                      <a:pt x="1304" y="4957"/>
                    </a:cubicBezTo>
                    <a:cubicBezTo>
                      <a:pt x="1407" y="4973"/>
                      <a:pt x="1514" y="4978"/>
                      <a:pt x="1610" y="4978"/>
                    </a:cubicBezTo>
                    <a:cubicBezTo>
                      <a:pt x="1622" y="4978"/>
                      <a:pt x="1635" y="4978"/>
                      <a:pt x="1647" y="4978"/>
                    </a:cubicBezTo>
                    <a:cubicBezTo>
                      <a:pt x="1665" y="4978"/>
                      <a:pt x="1682" y="4978"/>
                      <a:pt x="1698" y="4976"/>
                    </a:cubicBezTo>
                    <a:cubicBezTo>
                      <a:pt x="1866" y="4964"/>
                      <a:pt x="2027" y="4896"/>
                      <a:pt x="2153" y="4782"/>
                    </a:cubicBezTo>
                    <a:cubicBezTo>
                      <a:pt x="2407" y="4554"/>
                      <a:pt x="2855" y="4158"/>
                      <a:pt x="3172" y="3913"/>
                    </a:cubicBezTo>
                    <a:cubicBezTo>
                      <a:pt x="3263" y="3843"/>
                      <a:pt x="3334" y="3752"/>
                      <a:pt x="3380" y="3649"/>
                    </a:cubicBezTo>
                    <a:cubicBezTo>
                      <a:pt x="3408" y="3583"/>
                      <a:pt x="3428" y="3510"/>
                      <a:pt x="3434" y="3437"/>
                    </a:cubicBezTo>
                    <a:cubicBezTo>
                      <a:pt x="3436" y="3421"/>
                      <a:pt x="3436" y="3404"/>
                      <a:pt x="3437" y="3387"/>
                    </a:cubicBezTo>
                    <a:cubicBezTo>
                      <a:pt x="3443" y="2950"/>
                      <a:pt x="3430" y="2474"/>
                      <a:pt x="3419" y="2203"/>
                    </a:cubicBezTo>
                    <a:cubicBezTo>
                      <a:pt x="3399" y="2207"/>
                      <a:pt x="3378" y="2209"/>
                      <a:pt x="3358" y="2209"/>
                    </a:cubicBezTo>
                    <a:cubicBezTo>
                      <a:pt x="3329" y="2209"/>
                      <a:pt x="3301" y="2205"/>
                      <a:pt x="3272" y="2197"/>
                    </a:cubicBezTo>
                    <a:cubicBezTo>
                      <a:pt x="3204" y="2177"/>
                      <a:pt x="3125" y="2098"/>
                      <a:pt x="3057" y="1977"/>
                    </a:cubicBezTo>
                    <a:cubicBezTo>
                      <a:pt x="3007" y="1886"/>
                      <a:pt x="2961" y="1774"/>
                      <a:pt x="2931" y="1644"/>
                    </a:cubicBezTo>
                    <a:cubicBezTo>
                      <a:pt x="2901" y="1524"/>
                      <a:pt x="2883" y="1388"/>
                      <a:pt x="2881" y="1243"/>
                    </a:cubicBezTo>
                    <a:cubicBezTo>
                      <a:pt x="2881" y="1243"/>
                      <a:pt x="2666" y="1294"/>
                      <a:pt x="2404" y="1294"/>
                    </a:cubicBezTo>
                    <a:cubicBezTo>
                      <a:pt x="2062" y="1294"/>
                      <a:pt x="1642" y="1207"/>
                      <a:pt x="1518" y="805"/>
                    </a:cubicBezTo>
                    <a:cubicBezTo>
                      <a:pt x="1325" y="180"/>
                      <a:pt x="1325" y="61"/>
                      <a:pt x="1018" y="61"/>
                    </a:cubicBezTo>
                    <a:cubicBezTo>
                      <a:pt x="975" y="61"/>
                      <a:pt x="927" y="64"/>
                      <a:pt x="871" y="67"/>
                    </a:cubicBezTo>
                    <a:cubicBezTo>
                      <a:pt x="685" y="78"/>
                      <a:pt x="562" y="88"/>
                      <a:pt x="472" y="88"/>
                    </a:cubicBezTo>
                    <a:cubicBezTo>
                      <a:pt x="341" y="88"/>
                      <a:pt x="276" y="68"/>
                      <a:pt x="177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25"/>
              <p:cNvSpPr/>
              <p:nvPr/>
            </p:nvSpPr>
            <p:spPr>
              <a:xfrm>
                <a:off x="2087500" y="2339450"/>
                <a:ext cx="38825" cy="71725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2869" extrusionOk="0">
                    <a:moveTo>
                      <a:pt x="1420" y="1"/>
                    </a:moveTo>
                    <a:cubicBezTo>
                      <a:pt x="1415" y="1"/>
                      <a:pt x="1412" y="4"/>
                      <a:pt x="1412" y="8"/>
                    </a:cubicBezTo>
                    <a:cubicBezTo>
                      <a:pt x="1414" y="17"/>
                      <a:pt x="1415" y="33"/>
                      <a:pt x="1417" y="51"/>
                    </a:cubicBezTo>
                    <a:cubicBezTo>
                      <a:pt x="1536" y="1152"/>
                      <a:pt x="1035" y="2147"/>
                      <a:pt x="5" y="2853"/>
                    </a:cubicBezTo>
                    <a:cubicBezTo>
                      <a:pt x="2" y="2856"/>
                      <a:pt x="0" y="2861"/>
                      <a:pt x="3" y="2865"/>
                    </a:cubicBezTo>
                    <a:cubicBezTo>
                      <a:pt x="5" y="2867"/>
                      <a:pt x="8" y="2868"/>
                      <a:pt x="9" y="2868"/>
                    </a:cubicBezTo>
                    <a:cubicBezTo>
                      <a:pt x="11" y="2868"/>
                      <a:pt x="13" y="2868"/>
                      <a:pt x="14" y="2867"/>
                    </a:cubicBezTo>
                    <a:cubicBezTo>
                      <a:pt x="1049" y="2158"/>
                      <a:pt x="1553" y="1157"/>
                      <a:pt x="1433" y="49"/>
                    </a:cubicBezTo>
                    <a:cubicBezTo>
                      <a:pt x="1430" y="31"/>
                      <a:pt x="1429" y="17"/>
                      <a:pt x="1429" y="8"/>
                    </a:cubicBezTo>
                    <a:cubicBezTo>
                      <a:pt x="1429" y="4"/>
                      <a:pt x="1424" y="1"/>
                      <a:pt x="14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25"/>
              <p:cNvSpPr/>
              <p:nvPr/>
            </p:nvSpPr>
            <p:spPr>
              <a:xfrm>
                <a:off x="2029475" y="2265575"/>
                <a:ext cx="47225" cy="22700"/>
              </a:xfrm>
              <a:custGeom>
                <a:avLst/>
                <a:gdLst/>
                <a:ahLst/>
                <a:cxnLst/>
                <a:rect l="l" t="t" r="r" b="b"/>
                <a:pathLst>
                  <a:path w="1889" h="908" extrusionOk="0">
                    <a:moveTo>
                      <a:pt x="1685" y="0"/>
                    </a:moveTo>
                    <a:cubicBezTo>
                      <a:pt x="1244" y="0"/>
                      <a:pt x="842" y="210"/>
                      <a:pt x="567" y="399"/>
                    </a:cubicBezTo>
                    <a:cubicBezTo>
                      <a:pt x="228" y="635"/>
                      <a:pt x="7" y="893"/>
                      <a:pt x="4" y="894"/>
                    </a:cubicBezTo>
                    <a:cubicBezTo>
                      <a:pt x="1" y="899"/>
                      <a:pt x="1" y="903"/>
                      <a:pt x="5" y="906"/>
                    </a:cubicBezTo>
                    <a:cubicBezTo>
                      <a:pt x="7" y="908"/>
                      <a:pt x="8" y="908"/>
                      <a:pt x="10" y="908"/>
                    </a:cubicBezTo>
                    <a:cubicBezTo>
                      <a:pt x="11" y="908"/>
                      <a:pt x="14" y="906"/>
                      <a:pt x="16" y="905"/>
                    </a:cubicBezTo>
                    <a:cubicBezTo>
                      <a:pt x="24" y="895"/>
                      <a:pt x="786" y="17"/>
                      <a:pt x="1683" y="17"/>
                    </a:cubicBezTo>
                    <a:cubicBezTo>
                      <a:pt x="1748" y="17"/>
                      <a:pt x="1813" y="21"/>
                      <a:pt x="1879" y="31"/>
                    </a:cubicBezTo>
                    <a:cubicBezTo>
                      <a:pt x="1884" y="31"/>
                      <a:pt x="1887" y="28"/>
                      <a:pt x="1888" y="23"/>
                    </a:cubicBezTo>
                    <a:cubicBezTo>
                      <a:pt x="1888" y="19"/>
                      <a:pt x="1885" y="16"/>
                      <a:pt x="1881" y="14"/>
                    </a:cubicBezTo>
                    <a:cubicBezTo>
                      <a:pt x="1815" y="5"/>
                      <a:pt x="1750" y="0"/>
                      <a:pt x="16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25"/>
              <p:cNvSpPr/>
              <p:nvPr/>
            </p:nvSpPr>
            <p:spPr>
              <a:xfrm>
                <a:off x="1964400" y="2382675"/>
                <a:ext cx="2900" cy="17575"/>
              </a:xfrm>
              <a:custGeom>
                <a:avLst/>
                <a:gdLst/>
                <a:ahLst/>
                <a:cxnLst/>
                <a:rect l="l" t="t" r="r" b="b"/>
                <a:pathLst>
                  <a:path w="116" h="703" extrusionOk="0">
                    <a:moveTo>
                      <a:pt x="55" y="0"/>
                    </a:moveTo>
                    <a:cubicBezTo>
                      <a:pt x="23" y="0"/>
                      <a:pt x="0" y="158"/>
                      <a:pt x="2" y="353"/>
                    </a:cubicBezTo>
                    <a:cubicBezTo>
                      <a:pt x="3" y="546"/>
                      <a:pt x="30" y="703"/>
                      <a:pt x="60" y="703"/>
                    </a:cubicBezTo>
                    <a:cubicBezTo>
                      <a:pt x="60" y="703"/>
                      <a:pt x="61" y="703"/>
                      <a:pt x="61" y="703"/>
                    </a:cubicBezTo>
                    <a:cubicBezTo>
                      <a:pt x="92" y="703"/>
                      <a:pt x="115" y="545"/>
                      <a:pt x="114" y="351"/>
                    </a:cubicBezTo>
                    <a:cubicBezTo>
                      <a:pt x="112" y="158"/>
                      <a:pt x="86" y="0"/>
                      <a:pt x="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25"/>
              <p:cNvSpPr/>
              <p:nvPr/>
            </p:nvSpPr>
            <p:spPr>
              <a:xfrm>
                <a:off x="1974375" y="2454300"/>
                <a:ext cx="15725" cy="950"/>
              </a:xfrm>
              <a:custGeom>
                <a:avLst/>
                <a:gdLst/>
                <a:ahLst/>
                <a:cxnLst/>
                <a:rect l="l" t="t" r="r" b="b"/>
                <a:pathLst>
                  <a:path w="629" h="38" extrusionOk="0">
                    <a:moveTo>
                      <a:pt x="613" y="1"/>
                    </a:moveTo>
                    <a:lnTo>
                      <a:pt x="16" y="5"/>
                    </a:lnTo>
                    <a:cubicBezTo>
                      <a:pt x="7" y="5"/>
                      <a:pt x="1" y="13"/>
                      <a:pt x="1" y="22"/>
                    </a:cubicBezTo>
                    <a:cubicBezTo>
                      <a:pt x="1" y="31"/>
                      <a:pt x="9" y="37"/>
                      <a:pt x="16" y="37"/>
                    </a:cubicBezTo>
                    <a:lnTo>
                      <a:pt x="613" y="33"/>
                    </a:lnTo>
                    <a:cubicBezTo>
                      <a:pt x="620" y="33"/>
                      <a:pt x="628" y="25"/>
                      <a:pt x="628" y="16"/>
                    </a:cubicBezTo>
                    <a:cubicBezTo>
                      <a:pt x="628" y="8"/>
                      <a:pt x="620" y="1"/>
                      <a:pt x="613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25"/>
              <p:cNvSpPr/>
              <p:nvPr/>
            </p:nvSpPr>
            <p:spPr>
              <a:xfrm>
                <a:off x="1977125" y="2460850"/>
                <a:ext cx="5800" cy="1927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771" extrusionOk="0">
                    <a:moveTo>
                      <a:pt x="192" y="1"/>
                    </a:moveTo>
                    <a:lnTo>
                      <a:pt x="17" y="2"/>
                    </a:lnTo>
                    <a:cubicBezTo>
                      <a:pt x="12" y="2"/>
                      <a:pt x="8" y="5"/>
                      <a:pt x="5" y="9"/>
                    </a:cubicBezTo>
                    <a:cubicBezTo>
                      <a:pt x="2" y="12"/>
                      <a:pt x="0" y="16"/>
                      <a:pt x="0" y="21"/>
                    </a:cubicBezTo>
                    <a:cubicBezTo>
                      <a:pt x="3" y="42"/>
                      <a:pt x="74" y="546"/>
                      <a:pt x="200" y="763"/>
                    </a:cubicBezTo>
                    <a:cubicBezTo>
                      <a:pt x="203" y="767"/>
                      <a:pt x="208" y="770"/>
                      <a:pt x="214" y="770"/>
                    </a:cubicBezTo>
                    <a:cubicBezTo>
                      <a:pt x="217" y="770"/>
                      <a:pt x="218" y="769"/>
                      <a:pt x="221" y="767"/>
                    </a:cubicBezTo>
                    <a:cubicBezTo>
                      <a:pt x="229" y="763"/>
                      <a:pt x="232" y="754"/>
                      <a:pt x="227" y="746"/>
                    </a:cubicBezTo>
                    <a:cubicBezTo>
                      <a:pt x="117" y="558"/>
                      <a:pt x="48" y="128"/>
                      <a:pt x="35" y="34"/>
                    </a:cubicBezTo>
                    <a:lnTo>
                      <a:pt x="192" y="33"/>
                    </a:lnTo>
                    <a:cubicBezTo>
                      <a:pt x="201" y="33"/>
                      <a:pt x="208" y="27"/>
                      <a:pt x="208" y="18"/>
                    </a:cubicBezTo>
                    <a:cubicBezTo>
                      <a:pt x="208" y="9"/>
                      <a:pt x="200" y="1"/>
                      <a:pt x="192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25"/>
              <p:cNvSpPr/>
              <p:nvPr/>
            </p:nvSpPr>
            <p:spPr>
              <a:xfrm>
                <a:off x="2040200" y="2416450"/>
                <a:ext cx="101350" cy="75150"/>
              </a:xfrm>
              <a:custGeom>
                <a:avLst/>
                <a:gdLst/>
                <a:ahLst/>
                <a:cxnLst/>
                <a:rect l="l" t="t" r="r" b="b"/>
                <a:pathLst>
                  <a:path w="4054" h="3006" extrusionOk="0">
                    <a:moveTo>
                      <a:pt x="310" y="0"/>
                    </a:moveTo>
                    <a:cubicBezTo>
                      <a:pt x="217" y="108"/>
                      <a:pt x="128" y="164"/>
                      <a:pt x="41" y="180"/>
                    </a:cubicBezTo>
                    <a:cubicBezTo>
                      <a:pt x="51" y="450"/>
                      <a:pt x="64" y="926"/>
                      <a:pt x="58" y="1363"/>
                    </a:cubicBezTo>
                    <a:cubicBezTo>
                      <a:pt x="58" y="1380"/>
                      <a:pt x="57" y="1397"/>
                      <a:pt x="55" y="1413"/>
                    </a:cubicBezTo>
                    <a:cubicBezTo>
                      <a:pt x="49" y="1486"/>
                      <a:pt x="29" y="1559"/>
                      <a:pt x="1" y="1625"/>
                    </a:cubicBezTo>
                    <a:cubicBezTo>
                      <a:pt x="29" y="1680"/>
                      <a:pt x="46" y="1712"/>
                      <a:pt x="46" y="1712"/>
                    </a:cubicBezTo>
                    <a:cubicBezTo>
                      <a:pt x="46" y="1712"/>
                      <a:pt x="154" y="1853"/>
                      <a:pt x="284" y="2062"/>
                    </a:cubicBezTo>
                    <a:cubicBezTo>
                      <a:pt x="441" y="2315"/>
                      <a:pt x="632" y="2669"/>
                      <a:pt x="708" y="3005"/>
                    </a:cubicBezTo>
                    <a:cubicBezTo>
                      <a:pt x="1234" y="2686"/>
                      <a:pt x="2465" y="2025"/>
                      <a:pt x="4054" y="1766"/>
                    </a:cubicBezTo>
                    <a:cubicBezTo>
                      <a:pt x="4054" y="1766"/>
                      <a:pt x="4030" y="1747"/>
                      <a:pt x="3986" y="1707"/>
                    </a:cubicBezTo>
                    <a:cubicBezTo>
                      <a:pt x="3807" y="1551"/>
                      <a:pt x="3307" y="1098"/>
                      <a:pt x="2853" y="561"/>
                    </a:cubicBezTo>
                    <a:cubicBezTo>
                      <a:pt x="2722" y="816"/>
                      <a:pt x="2446" y="1035"/>
                      <a:pt x="1925" y="1035"/>
                    </a:cubicBezTo>
                    <a:cubicBezTo>
                      <a:pt x="1842" y="1035"/>
                      <a:pt x="1753" y="1030"/>
                      <a:pt x="1658" y="1018"/>
                    </a:cubicBezTo>
                    <a:cubicBezTo>
                      <a:pt x="1402" y="986"/>
                      <a:pt x="1190" y="912"/>
                      <a:pt x="1012" y="812"/>
                    </a:cubicBezTo>
                    <a:cubicBezTo>
                      <a:pt x="640" y="602"/>
                      <a:pt x="428" y="279"/>
                      <a:pt x="310" y="0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25"/>
              <p:cNvSpPr/>
              <p:nvPr/>
            </p:nvSpPr>
            <p:spPr>
              <a:xfrm>
                <a:off x="1998175" y="2457075"/>
                <a:ext cx="49125" cy="33225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1329" extrusionOk="0">
                    <a:moveTo>
                      <a:pt x="1682" y="0"/>
                    </a:moveTo>
                    <a:cubicBezTo>
                      <a:pt x="1636" y="103"/>
                      <a:pt x="1565" y="194"/>
                      <a:pt x="1474" y="264"/>
                    </a:cubicBezTo>
                    <a:cubicBezTo>
                      <a:pt x="1157" y="509"/>
                      <a:pt x="709" y="905"/>
                      <a:pt x="455" y="1133"/>
                    </a:cubicBezTo>
                    <a:cubicBezTo>
                      <a:pt x="329" y="1247"/>
                      <a:pt x="168" y="1315"/>
                      <a:pt x="0" y="1327"/>
                    </a:cubicBezTo>
                    <a:cubicBezTo>
                      <a:pt x="2" y="1329"/>
                      <a:pt x="2" y="1329"/>
                      <a:pt x="2" y="1329"/>
                    </a:cubicBezTo>
                    <a:lnTo>
                      <a:pt x="217" y="1327"/>
                    </a:lnTo>
                    <a:cubicBezTo>
                      <a:pt x="368" y="1326"/>
                      <a:pt x="517" y="1285"/>
                      <a:pt x="647" y="1209"/>
                    </a:cubicBezTo>
                    <a:lnTo>
                      <a:pt x="1965" y="437"/>
                    </a:lnTo>
                    <a:cubicBezTo>
                      <a:pt x="1835" y="228"/>
                      <a:pt x="1727" y="87"/>
                      <a:pt x="1727" y="87"/>
                    </a:cubicBezTo>
                    <a:cubicBezTo>
                      <a:pt x="1727" y="87"/>
                      <a:pt x="1710" y="55"/>
                      <a:pt x="1682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25"/>
              <p:cNvSpPr/>
              <p:nvPr/>
            </p:nvSpPr>
            <p:spPr>
              <a:xfrm>
                <a:off x="2065500" y="2430450"/>
                <a:ext cx="74350" cy="28700"/>
              </a:xfrm>
              <a:custGeom>
                <a:avLst/>
                <a:gdLst/>
                <a:ahLst/>
                <a:cxnLst/>
                <a:rect l="l" t="t" r="r" b="b"/>
                <a:pathLst>
                  <a:path w="2974" h="1148" extrusionOk="0">
                    <a:moveTo>
                      <a:pt x="1841" y="1"/>
                    </a:moveTo>
                    <a:cubicBezTo>
                      <a:pt x="1710" y="256"/>
                      <a:pt x="1434" y="475"/>
                      <a:pt x="913" y="475"/>
                    </a:cubicBezTo>
                    <a:cubicBezTo>
                      <a:pt x="830" y="475"/>
                      <a:pt x="741" y="470"/>
                      <a:pt x="646" y="458"/>
                    </a:cubicBezTo>
                    <a:cubicBezTo>
                      <a:pt x="390" y="426"/>
                      <a:pt x="176" y="352"/>
                      <a:pt x="0" y="252"/>
                    </a:cubicBezTo>
                    <a:lnTo>
                      <a:pt x="0" y="252"/>
                    </a:lnTo>
                    <a:cubicBezTo>
                      <a:pt x="0" y="252"/>
                      <a:pt x="828" y="1131"/>
                      <a:pt x="2974" y="1147"/>
                    </a:cubicBezTo>
                    <a:cubicBezTo>
                      <a:pt x="2795" y="991"/>
                      <a:pt x="2294" y="538"/>
                      <a:pt x="1841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25"/>
              <p:cNvSpPr/>
              <p:nvPr/>
            </p:nvSpPr>
            <p:spPr>
              <a:xfrm>
                <a:off x="2045625" y="2442575"/>
                <a:ext cx="23125" cy="40000"/>
              </a:xfrm>
              <a:custGeom>
                <a:avLst/>
                <a:gdLst/>
                <a:ahLst/>
                <a:cxnLst/>
                <a:rect l="l" t="t" r="r" b="b"/>
                <a:pathLst>
                  <a:path w="925" h="1600" extrusionOk="0">
                    <a:moveTo>
                      <a:pt x="12" y="0"/>
                    </a:moveTo>
                    <a:lnTo>
                      <a:pt x="0" y="9"/>
                    </a:lnTo>
                    <a:cubicBezTo>
                      <a:pt x="6" y="17"/>
                      <a:pt x="611" y="780"/>
                      <a:pt x="909" y="1600"/>
                    </a:cubicBezTo>
                    <a:lnTo>
                      <a:pt x="924" y="1595"/>
                    </a:lnTo>
                    <a:cubicBezTo>
                      <a:pt x="626" y="773"/>
                      <a:pt x="18" y="8"/>
                      <a:pt x="12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25"/>
              <p:cNvSpPr/>
              <p:nvPr/>
            </p:nvSpPr>
            <p:spPr>
              <a:xfrm>
                <a:off x="2027675" y="2399375"/>
                <a:ext cx="14375" cy="56175"/>
              </a:xfrm>
              <a:custGeom>
                <a:avLst/>
                <a:gdLst/>
                <a:ahLst/>
                <a:cxnLst/>
                <a:rect l="l" t="t" r="r" b="b"/>
                <a:pathLst>
                  <a:path w="575" h="2247" extrusionOk="0">
                    <a:moveTo>
                      <a:pt x="0" y="0"/>
                    </a:moveTo>
                    <a:cubicBezTo>
                      <a:pt x="14" y="239"/>
                      <a:pt x="76" y="467"/>
                      <a:pt x="173" y="641"/>
                    </a:cubicBezTo>
                    <a:cubicBezTo>
                      <a:pt x="241" y="762"/>
                      <a:pt x="321" y="844"/>
                      <a:pt x="392" y="863"/>
                    </a:cubicBezTo>
                    <a:cubicBezTo>
                      <a:pt x="423" y="872"/>
                      <a:pt x="453" y="877"/>
                      <a:pt x="484" y="877"/>
                    </a:cubicBezTo>
                    <a:cubicBezTo>
                      <a:pt x="501" y="877"/>
                      <a:pt x="518" y="875"/>
                      <a:pt x="535" y="873"/>
                    </a:cubicBezTo>
                    <a:cubicBezTo>
                      <a:pt x="544" y="1122"/>
                      <a:pt x="558" y="1601"/>
                      <a:pt x="550" y="2046"/>
                    </a:cubicBezTo>
                    <a:cubicBezTo>
                      <a:pt x="550" y="2065"/>
                      <a:pt x="550" y="2081"/>
                      <a:pt x="548" y="2095"/>
                    </a:cubicBezTo>
                    <a:cubicBezTo>
                      <a:pt x="544" y="2145"/>
                      <a:pt x="533" y="2195"/>
                      <a:pt x="518" y="2242"/>
                    </a:cubicBezTo>
                    <a:lnTo>
                      <a:pt x="533" y="2246"/>
                    </a:lnTo>
                    <a:cubicBezTo>
                      <a:pt x="548" y="2198"/>
                      <a:pt x="559" y="2148"/>
                      <a:pt x="564" y="2096"/>
                    </a:cubicBezTo>
                    <a:cubicBezTo>
                      <a:pt x="565" y="2081"/>
                      <a:pt x="567" y="2066"/>
                      <a:pt x="567" y="2048"/>
                    </a:cubicBezTo>
                    <a:cubicBezTo>
                      <a:pt x="574" y="1595"/>
                      <a:pt x="559" y="1110"/>
                      <a:pt x="550" y="863"/>
                    </a:cubicBezTo>
                    <a:lnTo>
                      <a:pt x="550" y="853"/>
                    </a:lnTo>
                    <a:lnTo>
                      <a:pt x="541" y="856"/>
                    </a:lnTo>
                    <a:cubicBezTo>
                      <a:pt x="522" y="859"/>
                      <a:pt x="504" y="861"/>
                      <a:pt x="486" y="861"/>
                    </a:cubicBezTo>
                    <a:cubicBezTo>
                      <a:pt x="456" y="861"/>
                      <a:pt x="427" y="857"/>
                      <a:pt x="397" y="848"/>
                    </a:cubicBezTo>
                    <a:cubicBezTo>
                      <a:pt x="329" y="830"/>
                      <a:pt x="252" y="751"/>
                      <a:pt x="186" y="633"/>
                    </a:cubicBezTo>
                    <a:cubicBezTo>
                      <a:pt x="91" y="462"/>
                      <a:pt x="30" y="236"/>
                      <a:pt x="15" y="0"/>
                    </a:cubicBezTo>
                    <a:close/>
                  </a:path>
                </a:pathLst>
              </a:custGeom>
              <a:solidFill>
                <a:srgbClr val="312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25"/>
              <p:cNvSpPr/>
              <p:nvPr/>
            </p:nvSpPr>
            <p:spPr>
              <a:xfrm>
                <a:off x="1960100" y="2365850"/>
                <a:ext cx="68925" cy="41500"/>
              </a:xfrm>
              <a:custGeom>
                <a:avLst/>
                <a:gdLst/>
                <a:ahLst/>
                <a:cxnLst/>
                <a:rect l="l" t="t" r="r" b="b"/>
                <a:pathLst>
                  <a:path w="2757" h="1660" extrusionOk="0">
                    <a:moveTo>
                      <a:pt x="2" y="1"/>
                    </a:moveTo>
                    <a:cubicBezTo>
                      <a:pt x="2" y="1"/>
                      <a:pt x="1" y="90"/>
                      <a:pt x="1" y="246"/>
                    </a:cubicBezTo>
                    <a:cubicBezTo>
                      <a:pt x="35" y="245"/>
                      <a:pt x="85" y="243"/>
                      <a:pt x="145" y="243"/>
                    </a:cubicBezTo>
                    <a:cubicBezTo>
                      <a:pt x="423" y="243"/>
                      <a:pt x="919" y="274"/>
                      <a:pt x="1032" y="490"/>
                    </a:cubicBezTo>
                    <a:cubicBezTo>
                      <a:pt x="1179" y="767"/>
                      <a:pt x="1026" y="1660"/>
                      <a:pt x="2430" y="1660"/>
                    </a:cubicBezTo>
                    <a:cubicBezTo>
                      <a:pt x="2530" y="1660"/>
                      <a:pt x="2639" y="1655"/>
                      <a:pt x="2756" y="1646"/>
                    </a:cubicBezTo>
                    <a:cubicBezTo>
                      <a:pt x="2726" y="1524"/>
                      <a:pt x="2708" y="1390"/>
                      <a:pt x="2706" y="1244"/>
                    </a:cubicBezTo>
                    <a:cubicBezTo>
                      <a:pt x="2706" y="1244"/>
                      <a:pt x="2492" y="1295"/>
                      <a:pt x="2231" y="1295"/>
                    </a:cubicBezTo>
                    <a:cubicBezTo>
                      <a:pt x="1889" y="1295"/>
                      <a:pt x="1468" y="1208"/>
                      <a:pt x="1343" y="805"/>
                    </a:cubicBezTo>
                    <a:cubicBezTo>
                      <a:pt x="1150" y="180"/>
                      <a:pt x="1150" y="61"/>
                      <a:pt x="842" y="61"/>
                    </a:cubicBezTo>
                    <a:cubicBezTo>
                      <a:pt x="800" y="61"/>
                      <a:pt x="751" y="64"/>
                      <a:pt x="696" y="67"/>
                    </a:cubicBezTo>
                    <a:cubicBezTo>
                      <a:pt x="509" y="79"/>
                      <a:pt x="386" y="89"/>
                      <a:pt x="295" y="89"/>
                    </a:cubicBezTo>
                    <a:cubicBezTo>
                      <a:pt x="165" y="89"/>
                      <a:pt x="100" y="68"/>
                      <a:pt x="2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25"/>
              <p:cNvSpPr/>
              <p:nvPr/>
            </p:nvSpPr>
            <p:spPr>
              <a:xfrm>
                <a:off x="1958600" y="2371275"/>
                <a:ext cx="22025" cy="8675"/>
              </a:xfrm>
              <a:custGeom>
                <a:avLst/>
                <a:gdLst/>
                <a:ahLst/>
                <a:cxnLst/>
                <a:rect l="l" t="t" r="r" b="b"/>
                <a:pathLst>
                  <a:path w="881" h="347" extrusionOk="0">
                    <a:moveTo>
                      <a:pt x="53" y="0"/>
                    </a:moveTo>
                    <a:cubicBezTo>
                      <a:pt x="34" y="0"/>
                      <a:pt x="17" y="12"/>
                      <a:pt x="14" y="32"/>
                    </a:cubicBezTo>
                    <a:cubicBezTo>
                      <a:pt x="8" y="64"/>
                      <a:pt x="3" y="96"/>
                      <a:pt x="3" y="124"/>
                    </a:cubicBezTo>
                    <a:cubicBezTo>
                      <a:pt x="0" y="188"/>
                      <a:pt x="51" y="241"/>
                      <a:pt x="115" y="241"/>
                    </a:cubicBezTo>
                    <a:cubicBezTo>
                      <a:pt x="116" y="241"/>
                      <a:pt x="118" y="241"/>
                      <a:pt x="120" y="241"/>
                    </a:cubicBezTo>
                    <a:cubicBezTo>
                      <a:pt x="148" y="240"/>
                      <a:pt x="180" y="239"/>
                      <a:pt x="216" y="239"/>
                    </a:cubicBezTo>
                    <a:cubicBezTo>
                      <a:pt x="381" y="239"/>
                      <a:pt x="623" y="258"/>
                      <a:pt x="849" y="345"/>
                    </a:cubicBezTo>
                    <a:cubicBezTo>
                      <a:pt x="851" y="346"/>
                      <a:pt x="853" y="347"/>
                      <a:pt x="855" y="347"/>
                    </a:cubicBezTo>
                    <a:cubicBezTo>
                      <a:pt x="870" y="347"/>
                      <a:pt x="880" y="329"/>
                      <a:pt x="868" y="315"/>
                    </a:cubicBezTo>
                    <a:cubicBezTo>
                      <a:pt x="741" y="177"/>
                      <a:pt x="402" y="2"/>
                      <a:pt x="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25"/>
              <p:cNvSpPr/>
              <p:nvPr/>
            </p:nvSpPr>
            <p:spPr>
              <a:xfrm>
                <a:off x="1963325" y="2422875"/>
                <a:ext cx="235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94" h="484" extrusionOk="0">
                    <a:moveTo>
                      <a:pt x="11" y="0"/>
                    </a:moveTo>
                    <a:cubicBezTo>
                      <a:pt x="10" y="0"/>
                      <a:pt x="9" y="0"/>
                      <a:pt x="8" y="1"/>
                    </a:cubicBezTo>
                    <a:cubicBezTo>
                      <a:pt x="4" y="1"/>
                      <a:pt x="1" y="5"/>
                      <a:pt x="2" y="10"/>
                    </a:cubicBezTo>
                    <a:lnTo>
                      <a:pt x="76" y="476"/>
                    </a:lnTo>
                    <a:cubicBezTo>
                      <a:pt x="76" y="481"/>
                      <a:pt x="81" y="484"/>
                      <a:pt x="84" y="484"/>
                    </a:cubicBezTo>
                    <a:lnTo>
                      <a:pt x="85" y="484"/>
                    </a:lnTo>
                    <a:cubicBezTo>
                      <a:pt x="90" y="482"/>
                      <a:pt x="93" y="479"/>
                      <a:pt x="92" y="475"/>
                    </a:cubicBezTo>
                    <a:lnTo>
                      <a:pt x="17" y="7"/>
                    </a:lnTo>
                    <a:cubicBezTo>
                      <a:pt x="17" y="3"/>
                      <a:pt x="14" y="0"/>
                      <a:pt x="11" y="0"/>
                    </a:cubicBezTo>
                    <a:close/>
                  </a:path>
                </a:pathLst>
              </a:custGeom>
              <a:solidFill>
                <a:srgbClr val="312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25"/>
              <p:cNvSpPr/>
              <p:nvPr/>
            </p:nvSpPr>
            <p:spPr>
              <a:xfrm>
                <a:off x="2027550" y="2370725"/>
                <a:ext cx="34175" cy="50600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2024" extrusionOk="0">
                    <a:moveTo>
                      <a:pt x="947" y="18"/>
                    </a:moveTo>
                    <a:cubicBezTo>
                      <a:pt x="975" y="18"/>
                      <a:pt x="999" y="19"/>
                      <a:pt x="1023" y="24"/>
                    </a:cubicBezTo>
                    <a:cubicBezTo>
                      <a:pt x="1118" y="40"/>
                      <a:pt x="1191" y="90"/>
                      <a:pt x="1240" y="174"/>
                    </a:cubicBezTo>
                    <a:cubicBezTo>
                      <a:pt x="1349" y="366"/>
                      <a:pt x="1315" y="723"/>
                      <a:pt x="1144" y="1184"/>
                    </a:cubicBezTo>
                    <a:cubicBezTo>
                      <a:pt x="1096" y="1311"/>
                      <a:pt x="1046" y="1426"/>
                      <a:pt x="997" y="1523"/>
                    </a:cubicBezTo>
                    <a:cubicBezTo>
                      <a:pt x="935" y="1647"/>
                      <a:pt x="872" y="1747"/>
                      <a:pt x="808" y="1823"/>
                    </a:cubicBezTo>
                    <a:cubicBezTo>
                      <a:pt x="723" y="1925"/>
                      <a:pt x="634" y="1984"/>
                      <a:pt x="544" y="2002"/>
                    </a:cubicBezTo>
                    <a:cubicBezTo>
                      <a:pt x="526" y="2005"/>
                      <a:pt x="508" y="2007"/>
                      <a:pt x="490" y="2007"/>
                    </a:cubicBezTo>
                    <a:cubicBezTo>
                      <a:pt x="461" y="2007"/>
                      <a:pt x="431" y="2003"/>
                      <a:pt x="400" y="1994"/>
                    </a:cubicBezTo>
                    <a:cubicBezTo>
                      <a:pt x="334" y="1976"/>
                      <a:pt x="257" y="1897"/>
                      <a:pt x="190" y="1779"/>
                    </a:cubicBezTo>
                    <a:cubicBezTo>
                      <a:pt x="82" y="1584"/>
                      <a:pt x="19" y="1319"/>
                      <a:pt x="17" y="1049"/>
                    </a:cubicBezTo>
                    <a:cubicBezTo>
                      <a:pt x="16" y="995"/>
                      <a:pt x="19" y="940"/>
                      <a:pt x="23" y="884"/>
                    </a:cubicBezTo>
                    <a:cubicBezTo>
                      <a:pt x="43" y="636"/>
                      <a:pt x="175" y="405"/>
                      <a:pt x="394" y="236"/>
                    </a:cubicBezTo>
                    <a:cubicBezTo>
                      <a:pt x="567" y="102"/>
                      <a:pt x="782" y="19"/>
                      <a:pt x="947" y="18"/>
                    </a:cubicBezTo>
                    <a:close/>
                    <a:moveTo>
                      <a:pt x="951" y="1"/>
                    </a:moveTo>
                    <a:cubicBezTo>
                      <a:pt x="781" y="1"/>
                      <a:pt x="564" y="84"/>
                      <a:pt x="385" y="224"/>
                    </a:cubicBezTo>
                    <a:cubicBezTo>
                      <a:pt x="161" y="396"/>
                      <a:pt x="28" y="630"/>
                      <a:pt x="7" y="884"/>
                    </a:cubicBezTo>
                    <a:cubicBezTo>
                      <a:pt x="2" y="939"/>
                      <a:pt x="1" y="995"/>
                      <a:pt x="1" y="1049"/>
                    </a:cubicBezTo>
                    <a:cubicBezTo>
                      <a:pt x="4" y="1322"/>
                      <a:pt x="67" y="1590"/>
                      <a:pt x="176" y="1787"/>
                    </a:cubicBezTo>
                    <a:cubicBezTo>
                      <a:pt x="244" y="1909"/>
                      <a:pt x="325" y="1990"/>
                      <a:pt x="397" y="2009"/>
                    </a:cubicBezTo>
                    <a:cubicBezTo>
                      <a:pt x="428" y="2019"/>
                      <a:pt x="460" y="2023"/>
                      <a:pt x="491" y="2023"/>
                    </a:cubicBezTo>
                    <a:cubicBezTo>
                      <a:pt x="510" y="2023"/>
                      <a:pt x="529" y="2020"/>
                      <a:pt x="547" y="2017"/>
                    </a:cubicBezTo>
                    <a:cubicBezTo>
                      <a:pt x="641" y="1999"/>
                      <a:pt x="734" y="1937"/>
                      <a:pt x="820" y="1834"/>
                    </a:cubicBezTo>
                    <a:cubicBezTo>
                      <a:pt x="885" y="1756"/>
                      <a:pt x="950" y="1655"/>
                      <a:pt x="1012" y="1531"/>
                    </a:cubicBezTo>
                    <a:cubicBezTo>
                      <a:pt x="1061" y="1432"/>
                      <a:pt x="1111" y="1317"/>
                      <a:pt x="1159" y="1188"/>
                    </a:cubicBezTo>
                    <a:cubicBezTo>
                      <a:pt x="1335" y="717"/>
                      <a:pt x="1367" y="364"/>
                      <a:pt x="1253" y="166"/>
                    </a:cubicBezTo>
                    <a:cubicBezTo>
                      <a:pt x="1203" y="78"/>
                      <a:pt x="1126" y="25"/>
                      <a:pt x="1026" y="7"/>
                    </a:cubicBezTo>
                    <a:cubicBezTo>
                      <a:pt x="1002" y="3"/>
                      <a:pt x="977" y="1"/>
                      <a:pt x="951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25"/>
              <p:cNvSpPr/>
              <p:nvPr/>
            </p:nvSpPr>
            <p:spPr>
              <a:xfrm>
                <a:off x="1982600" y="2282875"/>
                <a:ext cx="101175" cy="41775"/>
              </a:xfrm>
              <a:custGeom>
                <a:avLst/>
                <a:gdLst/>
                <a:ahLst/>
                <a:cxnLst/>
                <a:rect l="l" t="t" r="r" b="b"/>
                <a:pathLst>
                  <a:path w="4047" h="1671" extrusionOk="0">
                    <a:moveTo>
                      <a:pt x="600" y="0"/>
                    </a:moveTo>
                    <a:cubicBezTo>
                      <a:pt x="598" y="0"/>
                      <a:pt x="596" y="1"/>
                      <a:pt x="594" y="2"/>
                    </a:cubicBezTo>
                    <a:cubicBezTo>
                      <a:pt x="588" y="8"/>
                      <a:pt x="1" y="595"/>
                      <a:pt x="182" y="1664"/>
                    </a:cubicBezTo>
                    <a:cubicBezTo>
                      <a:pt x="182" y="1667"/>
                      <a:pt x="185" y="1670"/>
                      <a:pt x="190" y="1670"/>
                    </a:cubicBezTo>
                    <a:cubicBezTo>
                      <a:pt x="193" y="1670"/>
                      <a:pt x="196" y="1668"/>
                      <a:pt x="198" y="1665"/>
                    </a:cubicBezTo>
                    <a:cubicBezTo>
                      <a:pt x="490" y="840"/>
                      <a:pt x="1134" y="405"/>
                      <a:pt x="1605" y="280"/>
                    </a:cubicBezTo>
                    <a:lnTo>
                      <a:pt x="1605" y="280"/>
                    </a:lnTo>
                    <a:cubicBezTo>
                      <a:pt x="1378" y="648"/>
                      <a:pt x="1697" y="1470"/>
                      <a:pt x="1711" y="1506"/>
                    </a:cubicBezTo>
                    <a:cubicBezTo>
                      <a:pt x="1712" y="1509"/>
                      <a:pt x="1715" y="1511"/>
                      <a:pt x="1718" y="1511"/>
                    </a:cubicBezTo>
                    <a:cubicBezTo>
                      <a:pt x="1721" y="1511"/>
                      <a:pt x="1724" y="1509"/>
                      <a:pt x="1726" y="1505"/>
                    </a:cubicBezTo>
                    <a:cubicBezTo>
                      <a:pt x="1727" y="1503"/>
                      <a:pt x="1815" y="1229"/>
                      <a:pt x="2144" y="923"/>
                    </a:cubicBezTo>
                    <a:cubicBezTo>
                      <a:pt x="2447" y="640"/>
                      <a:pt x="3021" y="270"/>
                      <a:pt x="4039" y="119"/>
                    </a:cubicBezTo>
                    <a:cubicBezTo>
                      <a:pt x="4043" y="119"/>
                      <a:pt x="4046" y="114"/>
                      <a:pt x="4045" y="110"/>
                    </a:cubicBezTo>
                    <a:cubicBezTo>
                      <a:pt x="4045" y="106"/>
                      <a:pt x="4042" y="103"/>
                      <a:pt x="4038" y="103"/>
                    </a:cubicBezTo>
                    <a:cubicBezTo>
                      <a:pt x="4037" y="103"/>
                      <a:pt x="4037" y="104"/>
                      <a:pt x="4036" y="104"/>
                    </a:cubicBezTo>
                    <a:cubicBezTo>
                      <a:pt x="3013" y="255"/>
                      <a:pt x="2436" y="628"/>
                      <a:pt x="2132" y="913"/>
                    </a:cubicBezTo>
                    <a:cubicBezTo>
                      <a:pt x="1853" y="1173"/>
                      <a:pt x="1746" y="1411"/>
                      <a:pt x="1718" y="1481"/>
                    </a:cubicBezTo>
                    <a:cubicBezTo>
                      <a:pt x="1670" y="1349"/>
                      <a:pt x="1406" y="593"/>
                      <a:pt x="1629" y="270"/>
                    </a:cubicBezTo>
                    <a:cubicBezTo>
                      <a:pt x="1630" y="267"/>
                      <a:pt x="1630" y="264"/>
                      <a:pt x="1629" y="261"/>
                    </a:cubicBezTo>
                    <a:cubicBezTo>
                      <a:pt x="1627" y="258"/>
                      <a:pt x="1624" y="258"/>
                      <a:pt x="1621" y="258"/>
                    </a:cubicBezTo>
                    <a:cubicBezTo>
                      <a:pt x="1149" y="378"/>
                      <a:pt x="496" y="808"/>
                      <a:pt x="193" y="1631"/>
                    </a:cubicBezTo>
                    <a:cubicBezTo>
                      <a:pt x="28" y="590"/>
                      <a:pt x="599" y="19"/>
                      <a:pt x="605" y="13"/>
                    </a:cubicBezTo>
                    <a:cubicBezTo>
                      <a:pt x="608" y="10"/>
                      <a:pt x="608" y="5"/>
                      <a:pt x="605" y="2"/>
                    </a:cubicBezTo>
                    <a:cubicBezTo>
                      <a:pt x="604" y="1"/>
                      <a:pt x="602" y="0"/>
                      <a:pt x="6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25"/>
              <p:cNvSpPr/>
              <p:nvPr/>
            </p:nvSpPr>
            <p:spPr>
              <a:xfrm>
                <a:off x="1996725" y="2420750"/>
                <a:ext cx="45275" cy="69750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2790" extrusionOk="0">
                    <a:moveTo>
                      <a:pt x="1779" y="1"/>
                    </a:moveTo>
                    <a:cubicBezTo>
                      <a:pt x="1776" y="1"/>
                      <a:pt x="1773" y="4"/>
                      <a:pt x="1773" y="8"/>
                    </a:cubicBezTo>
                    <a:cubicBezTo>
                      <a:pt x="1782" y="255"/>
                      <a:pt x="1797" y="740"/>
                      <a:pt x="1790" y="1191"/>
                    </a:cubicBezTo>
                    <a:cubicBezTo>
                      <a:pt x="1790" y="1210"/>
                      <a:pt x="1788" y="1225"/>
                      <a:pt x="1788" y="1240"/>
                    </a:cubicBezTo>
                    <a:cubicBezTo>
                      <a:pt x="1780" y="1313"/>
                      <a:pt x="1762" y="1384"/>
                      <a:pt x="1733" y="1450"/>
                    </a:cubicBezTo>
                    <a:cubicBezTo>
                      <a:pt x="1688" y="1552"/>
                      <a:pt x="1617" y="1643"/>
                      <a:pt x="1527" y="1712"/>
                    </a:cubicBezTo>
                    <a:cubicBezTo>
                      <a:pt x="1206" y="1959"/>
                      <a:pt x="750" y="2364"/>
                      <a:pt x="508" y="2582"/>
                    </a:cubicBezTo>
                    <a:cubicBezTo>
                      <a:pt x="384" y="2692"/>
                      <a:pt x="225" y="2761"/>
                      <a:pt x="58" y="2774"/>
                    </a:cubicBezTo>
                    <a:cubicBezTo>
                      <a:pt x="43" y="2774"/>
                      <a:pt x="26" y="2776"/>
                      <a:pt x="7" y="2776"/>
                    </a:cubicBezTo>
                    <a:cubicBezTo>
                      <a:pt x="4" y="2776"/>
                      <a:pt x="1" y="2779"/>
                      <a:pt x="1" y="2782"/>
                    </a:cubicBezTo>
                    <a:cubicBezTo>
                      <a:pt x="1" y="2786"/>
                      <a:pt x="4" y="2789"/>
                      <a:pt x="7" y="2789"/>
                    </a:cubicBezTo>
                    <a:cubicBezTo>
                      <a:pt x="26" y="2789"/>
                      <a:pt x="43" y="2788"/>
                      <a:pt x="60" y="2786"/>
                    </a:cubicBezTo>
                    <a:cubicBezTo>
                      <a:pt x="228" y="2774"/>
                      <a:pt x="390" y="2705"/>
                      <a:pt x="516" y="2591"/>
                    </a:cubicBezTo>
                    <a:cubicBezTo>
                      <a:pt x="760" y="2373"/>
                      <a:pt x="1214" y="1970"/>
                      <a:pt x="1535" y="1722"/>
                    </a:cubicBezTo>
                    <a:cubicBezTo>
                      <a:pt x="1626" y="1652"/>
                      <a:pt x="1699" y="1559"/>
                      <a:pt x="1746" y="1455"/>
                    </a:cubicBezTo>
                    <a:cubicBezTo>
                      <a:pt x="1774" y="1387"/>
                      <a:pt x="1794" y="1316"/>
                      <a:pt x="1800" y="1241"/>
                    </a:cubicBezTo>
                    <a:cubicBezTo>
                      <a:pt x="1802" y="1226"/>
                      <a:pt x="1803" y="1210"/>
                      <a:pt x="1803" y="1191"/>
                    </a:cubicBezTo>
                    <a:cubicBezTo>
                      <a:pt x="1811" y="740"/>
                      <a:pt x="1796" y="255"/>
                      <a:pt x="1786" y="7"/>
                    </a:cubicBezTo>
                    <a:cubicBezTo>
                      <a:pt x="1786" y="4"/>
                      <a:pt x="1782" y="1"/>
                      <a:pt x="17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25"/>
              <p:cNvSpPr/>
              <p:nvPr/>
            </p:nvSpPr>
            <p:spPr>
              <a:xfrm>
                <a:off x="1692575" y="3097825"/>
                <a:ext cx="273575" cy="321525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2861" extrusionOk="0">
                    <a:moveTo>
                      <a:pt x="9776" y="1"/>
                    </a:moveTo>
                    <a:cubicBezTo>
                      <a:pt x="8596" y="1267"/>
                      <a:pt x="7217" y="2733"/>
                      <a:pt x="5873" y="4157"/>
                    </a:cubicBezTo>
                    <a:cubicBezTo>
                      <a:pt x="2847" y="7367"/>
                      <a:pt x="0" y="10361"/>
                      <a:pt x="0" y="10361"/>
                    </a:cubicBezTo>
                    <a:cubicBezTo>
                      <a:pt x="0" y="10361"/>
                      <a:pt x="44" y="10555"/>
                      <a:pt x="123" y="10789"/>
                    </a:cubicBezTo>
                    <a:cubicBezTo>
                      <a:pt x="226" y="11089"/>
                      <a:pt x="387" y="11455"/>
                      <a:pt x="587" y="11558"/>
                    </a:cubicBezTo>
                    <a:cubicBezTo>
                      <a:pt x="790" y="11663"/>
                      <a:pt x="1077" y="11864"/>
                      <a:pt x="1312" y="12138"/>
                    </a:cubicBezTo>
                    <a:cubicBezTo>
                      <a:pt x="1486" y="12343"/>
                      <a:pt x="1632" y="12587"/>
                      <a:pt x="1685" y="12861"/>
                    </a:cubicBezTo>
                    <a:cubicBezTo>
                      <a:pt x="2507" y="12794"/>
                      <a:pt x="4770" y="11429"/>
                      <a:pt x="5944" y="10296"/>
                    </a:cubicBezTo>
                    <a:cubicBezTo>
                      <a:pt x="6285" y="9968"/>
                      <a:pt x="7061" y="9415"/>
                      <a:pt x="7733" y="8726"/>
                    </a:cubicBezTo>
                    <a:cubicBezTo>
                      <a:pt x="8784" y="7652"/>
                      <a:pt x="10051" y="6344"/>
                      <a:pt x="10943" y="5442"/>
                    </a:cubicBezTo>
                    <a:cubicBezTo>
                      <a:pt x="10582" y="4144"/>
                      <a:pt x="10216" y="2674"/>
                      <a:pt x="10032" y="1496"/>
                    </a:cubicBezTo>
                    <a:cubicBezTo>
                      <a:pt x="9942" y="913"/>
                      <a:pt x="9855" y="419"/>
                      <a:pt x="97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25"/>
              <p:cNvSpPr/>
              <p:nvPr/>
            </p:nvSpPr>
            <p:spPr>
              <a:xfrm>
                <a:off x="1766450" y="2878275"/>
                <a:ext cx="566425" cy="454550"/>
              </a:xfrm>
              <a:custGeom>
                <a:avLst/>
                <a:gdLst/>
                <a:ahLst/>
                <a:cxnLst/>
                <a:rect l="l" t="t" r="r" b="b"/>
                <a:pathLst>
                  <a:path w="22657" h="18182" extrusionOk="0">
                    <a:moveTo>
                      <a:pt x="21611" y="1"/>
                    </a:moveTo>
                    <a:cubicBezTo>
                      <a:pt x="21550" y="24"/>
                      <a:pt x="21454" y="31"/>
                      <a:pt x="21334" y="31"/>
                    </a:cubicBezTo>
                    <a:cubicBezTo>
                      <a:pt x="21196" y="31"/>
                      <a:pt x="21027" y="22"/>
                      <a:pt x="20843" y="22"/>
                    </a:cubicBezTo>
                    <a:cubicBezTo>
                      <a:pt x="20665" y="22"/>
                      <a:pt x="20473" y="30"/>
                      <a:pt x="20284" y="61"/>
                    </a:cubicBezTo>
                    <a:cubicBezTo>
                      <a:pt x="20119" y="88"/>
                      <a:pt x="20010" y="138"/>
                      <a:pt x="19916" y="194"/>
                    </a:cubicBezTo>
                    <a:cubicBezTo>
                      <a:pt x="19696" y="326"/>
                      <a:pt x="19554" y="496"/>
                      <a:pt x="18945" y="497"/>
                    </a:cubicBezTo>
                    <a:cubicBezTo>
                      <a:pt x="18942" y="497"/>
                      <a:pt x="18940" y="497"/>
                      <a:pt x="18937" y="497"/>
                    </a:cubicBezTo>
                    <a:cubicBezTo>
                      <a:pt x="18354" y="497"/>
                      <a:pt x="17765" y="333"/>
                      <a:pt x="17441" y="226"/>
                    </a:cubicBezTo>
                    <a:cubicBezTo>
                      <a:pt x="17284" y="175"/>
                      <a:pt x="17190" y="135"/>
                      <a:pt x="17190" y="135"/>
                    </a:cubicBezTo>
                    <a:cubicBezTo>
                      <a:pt x="17190" y="135"/>
                      <a:pt x="17181" y="176"/>
                      <a:pt x="17137" y="231"/>
                    </a:cubicBezTo>
                    <a:cubicBezTo>
                      <a:pt x="17046" y="343"/>
                      <a:pt x="16806" y="519"/>
                      <a:pt x="16193" y="541"/>
                    </a:cubicBezTo>
                    <a:cubicBezTo>
                      <a:pt x="16167" y="542"/>
                      <a:pt x="16142" y="543"/>
                      <a:pt x="16118" y="543"/>
                    </a:cubicBezTo>
                    <a:cubicBezTo>
                      <a:pt x="15718" y="543"/>
                      <a:pt x="15593" y="404"/>
                      <a:pt x="15458" y="279"/>
                    </a:cubicBezTo>
                    <a:cubicBezTo>
                      <a:pt x="15350" y="177"/>
                      <a:pt x="15236" y="85"/>
                      <a:pt x="14962" y="85"/>
                    </a:cubicBezTo>
                    <a:cubicBezTo>
                      <a:pt x="14887" y="85"/>
                      <a:pt x="14799" y="92"/>
                      <a:pt x="14696" y="108"/>
                    </a:cubicBezTo>
                    <a:cubicBezTo>
                      <a:pt x="14454" y="146"/>
                      <a:pt x="14230" y="226"/>
                      <a:pt x="14030" y="328"/>
                    </a:cubicBezTo>
                    <a:cubicBezTo>
                      <a:pt x="13668" y="508"/>
                      <a:pt x="13385" y="752"/>
                      <a:pt x="13220" y="914"/>
                    </a:cubicBezTo>
                    <a:cubicBezTo>
                      <a:pt x="13117" y="1015"/>
                      <a:pt x="13057" y="1087"/>
                      <a:pt x="13054" y="1090"/>
                    </a:cubicBezTo>
                    <a:cubicBezTo>
                      <a:pt x="13054" y="1090"/>
                      <a:pt x="6058" y="1664"/>
                      <a:pt x="1753" y="2918"/>
                    </a:cubicBezTo>
                    <a:cubicBezTo>
                      <a:pt x="581" y="3353"/>
                      <a:pt x="1" y="4189"/>
                      <a:pt x="713" y="6918"/>
                    </a:cubicBezTo>
                    <a:cubicBezTo>
                      <a:pt x="1064" y="8265"/>
                      <a:pt x="2003" y="10679"/>
                      <a:pt x="2918" y="12939"/>
                    </a:cubicBezTo>
                    <a:cubicBezTo>
                      <a:pt x="3666" y="14790"/>
                      <a:pt x="4399" y="16537"/>
                      <a:pt x="4778" y="17508"/>
                    </a:cubicBezTo>
                    <a:cubicBezTo>
                      <a:pt x="4877" y="17758"/>
                      <a:pt x="4951" y="17956"/>
                      <a:pt x="4996" y="18092"/>
                    </a:cubicBezTo>
                    <a:cubicBezTo>
                      <a:pt x="5202" y="18155"/>
                      <a:pt x="5440" y="18181"/>
                      <a:pt x="5697" y="18181"/>
                    </a:cubicBezTo>
                    <a:cubicBezTo>
                      <a:pt x="5844" y="18181"/>
                      <a:pt x="5996" y="18173"/>
                      <a:pt x="6152" y="18157"/>
                    </a:cubicBezTo>
                    <a:cubicBezTo>
                      <a:pt x="6502" y="18123"/>
                      <a:pt x="6868" y="18053"/>
                      <a:pt x="7215" y="17971"/>
                    </a:cubicBezTo>
                    <a:cubicBezTo>
                      <a:pt x="7611" y="17877"/>
                      <a:pt x="7982" y="17767"/>
                      <a:pt x="8277" y="17670"/>
                    </a:cubicBezTo>
                    <a:cubicBezTo>
                      <a:pt x="8686" y="17536"/>
                      <a:pt x="8954" y="17429"/>
                      <a:pt x="8954" y="17429"/>
                    </a:cubicBezTo>
                    <a:cubicBezTo>
                      <a:pt x="8954" y="17429"/>
                      <a:pt x="8475" y="15982"/>
                      <a:pt x="7988" y="14224"/>
                    </a:cubicBezTo>
                    <a:cubicBezTo>
                      <a:pt x="7627" y="12926"/>
                      <a:pt x="7261" y="11456"/>
                      <a:pt x="7077" y="10278"/>
                    </a:cubicBezTo>
                    <a:cubicBezTo>
                      <a:pt x="6987" y="9695"/>
                      <a:pt x="6900" y="9201"/>
                      <a:pt x="6821" y="8783"/>
                    </a:cubicBezTo>
                    <a:cubicBezTo>
                      <a:pt x="6525" y="7212"/>
                      <a:pt x="6325" y="6729"/>
                      <a:pt x="6325" y="6729"/>
                    </a:cubicBezTo>
                    <a:cubicBezTo>
                      <a:pt x="6325" y="6729"/>
                      <a:pt x="7420" y="6685"/>
                      <a:pt x="8807" y="6638"/>
                    </a:cubicBezTo>
                    <a:cubicBezTo>
                      <a:pt x="10326" y="6587"/>
                      <a:pt x="12194" y="6530"/>
                      <a:pt x="13357" y="6520"/>
                    </a:cubicBezTo>
                    <a:cubicBezTo>
                      <a:pt x="13445" y="6519"/>
                      <a:pt x="13536" y="6519"/>
                      <a:pt x="13632" y="6519"/>
                    </a:cubicBezTo>
                    <a:cubicBezTo>
                      <a:pt x="14316" y="6519"/>
                      <a:pt x="15210" y="6534"/>
                      <a:pt x="16165" y="6534"/>
                    </a:cubicBezTo>
                    <a:cubicBezTo>
                      <a:pt x="16268" y="6534"/>
                      <a:pt x="16372" y="6534"/>
                      <a:pt x="16476" y="6534"/>
                    </a:cubicBezTo>
                    <a:cubicBezTo>
                      <a:pt x="18356" y="6527"/>
                      <a:pt x="20292" y="6570"/>
                      <a:pt x="21429" y="6200"/>
                    </a:cubicBezTo>
                    <a:cubicBezTo>
                      <a:pt x="21822" y="6073"/>
                      <a:pt x="22125" y="5758"/>
                      <a:pt x="22232" y="5360"/>
                    </a:cubicBezTo>
                    <a:cubicBezTo>
                      <a:pt x="22432" y="4613"/>
                      <a:pt x="22656" y="3218"/>
                      <a:pt x="22412" y="1920"/>
                    </a:cubicBezTo>
                    <a:cubicBezTo>
                      <a:pt x="22379" y="1744"/>
                      <a:pt x="22338" y="1570"/>
                      <a:pt x="22285" y="1399"/>
                    </a:cubicBezTo>
                    <a:cubicBezTo>
                      <a:pt x="22153" y="961"/>
                      <a:pt x="21969" y="537"/>
                      <a:pt x="21714" y="151"/>
                    </a:cubicBezTo>
                    <a:cubicBezTo>
                      <a:pt x="21681" y="101"/>
                      <a:pt x="21647" y="51"/>
                      <a:pt x="2161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5"/>
              <p:cNvSpPr/>
              <p:nvPr/>
            </p:nvSpPr>
            <p:spPr>
              <a:xfrm>
                <a:off x="1839575" y="2882025"/>
                <a:ext cx="493300" cy="445550"/>
              </a:xfrm>
              <a:custGeom>
                <a:avLst/>
                <a:gdLst/>
                <a:ahLst/>
                <a:cxnLst/>
                <a:rect l="l" t="t" r="r" b="b"/>
                <a:pathLst>
                  <a:path w="19732" h="17822" extrusionOk="0">
                    <a:moveTo>
                      <a:pt x="18789" y="1"/>
                    </a:moveTo>
                    <a:lnTo>
                      <a:pt x="18683" y="23"/>
                    </a:lnTo>
                    <a:lnTo>
                      <a:pt x="16991" y="44"/>
                    </a:lnTo>
                    <a:lnTo>
                      <a:pt x="14516" y="78"/>
                    </a:lnTo>
                    <a:lnTo>
                      <a:pt x="14212" y="81"/>
                    </a:lnTo>
                    <a:lnTo>
                      <a:pt x="13850" y="85"/>
                    </a:lnTo>
                    <a:lnTo>
                      <a:pt x="12533" y="129"/>
                    </a:lnTo>
                    <a:lnTo>
                      <a:pt x="11105" y="178"/>
                    </a:lnTo>
                    <a:lnTo>
                      <a:pt x="10985" y="181"/>
                    </a:lnTo>
                    <a:lnTo>
                      <a:pt x="10205" y="762"/>
                    </a:lnTo>
                    <a:cubicBezTo>
                      <a:pt x="10205" y="762"/>
                      <a:pt x="10235" y="764"/>
                      <a:pt x="10295" y="765"/>
                    </a:cubicBezTo>
                    <a:cubicBezTo>
                      <a:pt x="10740" y="776"/>
                      <a:pt x="12791" y="835"/>
                      <a:pt x="14843" y="1023"/>
                    </a:cubicBezTo>
                    <a:cubicBezTo>
                      <a:pt x="17059" y="1226"/>
                      <a:pt x="17253" y="4395"/>
                      <a:pt x="15078" y="4861"/>
                    </a:cubicBezTo>
                    <a:cubicBezTo>
                      <a:pt x="14157" y="5058"/>
                      <a:pt x="13038" y="5179"/>
                      <a:pt x="11677" y="5187"/>
                    </a:cubicBezTo>
                    <a:cubicBezTo>
                      <a:pt x="3553" y="5232"/>
                      <a:pt x="1" y="5337"/>
                      <a:pt x="66" y="7200"/>
                    </a:cubicBezTo>
                    <a:cubicBezTo>
                      <a:pt x="131" y="9036"/>
                      <a:pt x="3837" y="13548"/>
                      <a:pt x="4290" y="17821"/>
                    </a:cubicBezTo>
                    <a:cubicBezTo>
                      <a:pt x="4686" y="17727"/>
                      <a:pt x="5057" y="17617"/>
                      <a:pt x="5354" y="17520"/>
                    </a:cubicBezTo>
                    <a:cubicBezTo>
                      <a:pt x="5761" y="17386"/>
                      <a:pt x="6029" y="17279"/>
                      <a:pt x="6029" y="17279"/>
                    </a:cubicBezTo>
                    <a:cubicBezTo>
                      <a:pt x="6029" y="17279"/>
                      <a:pt x="5550" y="15832"/>
                      <a:pt x="5063" y="14074"/>
                    </a:cubicBezTo>
                    <a:cubicBezTo>
                      <a:pt x="4702" y="12776"/>
                      <a:pt x="4336" y="11306"/>
                      <a:pt x="4152" y="10128"/>
                    </a:cubicBezTo>
                    <a:cubicBezTo>
                      <a:pt x="4062" y="9545"/>
                      <a:pt x="3975" y="9051"/>
                      <a:pt x="3896" y="8633"/>
                    </a:cubicBezTo>
                    <a:cubicBezTo>
                      <a:pt x="3600" y="7062"/>
                      <a:pt x="3400" y="6579"/>
                      <a:pt x="3400" y="6579"/>
                    </a:cubicBezTo>
                    <a:cubicBezTo>
                      <a:pt x="3400" y="6579"/>
                      <a:pt x="4495" y="6535"/>
                      <a:pt x="5882" y="6488"/>
                    </a:cubicBezTo>
                    <a:cubicBezTo>
                      <a:pt x="7401" y="6437"/>
                      <a:pt x="9271" y="6380"/>
                      <a:pt x="10432" y="6370"/>
                    </a:cubicBezTo>
                    <a:cubicBezTo>
                      <a:pt x="10520" y="6369"/>
                      <a:pt x="10612" y="6369"/>
                      <a:pt x="10708" y="6369"/>
                    </a:cubicBezTo>
                    <a:cubicBezTo>
                      <a:pt x="11393" y="6369"/>
                      <a:pt x="12285" y="6384"/>
                      <a:pt x="13240" y="6384"/>
                    </a:cubicBezTo>
                    <a:cubicBezTo>
                      <a:pt x="13343" y="6384"/>
                      <a:pt x="13447" y="6384"/>
                      <a:pt x="13551" y="6384"/>
                    </a:cubicBezTo>
                    <a:cubicBezTo>
                      <a:pt x="15431" y="6377"/>
                      <a:pt x="17367" y="6420"/>
                      <a:pt x="18504" y="6050"/>
                    </a:cubicBezTo>
                    <a:cubicBezTo>
                      <a:pt x="18897" y="5923"/>
                      <a:pt x="19200" y="5608"/>
                      <a:pt x="19307" y="5210"/>
                    </a:cubicBezTo>
                    <a:cubicBezTo>
                      <a:pt x="19507" y="4463"/>
                      <a:pt x="19731" y="3068"/>
                      <a:pt x="19487" y="1770"/>
                    </a:cubicBezTo>
                    <a:cubicBezTo>
                      <a:pt x="19484" y="1758"/>
                      <a:pt x="19483" y="1744"/>
                      <a:pt x="19480" y="1732"/>
                    </a:cubicBezTo>
                    <a:cubicBezTo>
                      <a:pt x="19480" y="1727"/>
                      <a:pt x="19478" y="1724"/>
                      <a:pt x="19478" y="1721"/>
                    </a:cubicBezTo>
                    <a:cubicBezTo>
                      <a:pt x="19475" y="1705"/>
                      <a:pt x="19471" y="1688"/>
                      <a:pt x="19468" y="1673"/>
                    </a:cubicBezTo>
                    <a:cubicBezTo>
                      <a:pt x="19466" y="1664"/>
                      <a:pt x="19465" y="1656"/>
                      <a:pt x="19463" y="1649"/>
                    </a:cubicBezTo>
                    <a:cubicBezTo>
                      <a:pt x="19460" y="1636"/>
                      <a:pt x="19457" y="1623"/>
                      <a:pt x="19454" y="1611"/>
                    </a:cubicBezTo>
                    <a:cubicBezTo>
                      <a:pt x="19452" y="1600"/>
                      <a:pt x="19451" y="1589"/>
                      <a:pt x="19448" y="1580"/>
                    </a:cubicBezTo>
                    <a:cubicBezTo>
                      <a:pt x="19445" y="1568"/>
                      <a:pt x="19443" y="1556"/>
                      <a:pt x="19440" y="1546"/>
                    </a:cubicBezTo>
                    <a:cubicBezTo>
                      <a:pt x="19437" y="1535"/>
                      <a:pt x="19434" y="1523"/>
                      <a:pt x="19433" y="1512"/>
                    </a:cubicBezTo>
                    <a:cubicBezTo>
                      <a:pt x="19430" y="1500"/>
                      <a:pt x="19427" y="1489"/>
                      <a:pt x="19424" y="1477"/>
                    </a:cubicBezTo>
                    <a:cubicBezTo>
                      <a:pt x="19421" y="1467"/>
                      <a:pt x="19418" y="1456"/>
                      <a:pt x="19416" y="1447"/>
                    </a:cubicBezTo>
                    <a:cubicBezTo>
                      <a:pt x="19412" y="1433"/>
                      <a:pt x="19409" y="1420"/>
                      <a:pt x="19406" y="1406"/>
                    </a:cubicBezTo>
                    <a:cubicBezTo>
                      <a:pt x="19403" y="1397"/>
                      <a:pt x="19401" y="1390"/>
                      <a:pt x="19398" y="1380"/>
                    </a:cubicBezTo>
                    <a:lnTo>
                      <a:pt x="19384" y="1330"/>
                    </a:lnTo>
                    <a:cubicBezTo>
                      <a:pt x="19383" y="1324"/>
                      <a:pt x="19381" y="1320"/>
                      <a:pt x="19380" y="1315"/>
                    </a:cubicBezTo>
                    <a:cubicBezTo>
                      <a:pt x="19374" y="1293"/>
                      <a:pt x="19368" y="1271"/>
                      <a:pt x="19360" y="1249"/>
                    </a:cubicBezTo>
                    <a:cubicBezTo>
                      <a:pt x="19343" y="1190"/>
                      <a:pt x="19324" y="1131"/>
                      <a:pt x="19304" y="1073"/>
                    </a:cubicBezTo>
                    <a:cubicBezTo>
                      <a:pt x="19303" y="1067"/>
                      <a:pt x="19301" y="1065"/>
                      <a:pt x="19301" y="1065"/>
                    </a:cubicBezTo>
                    <a:cubicBezTo>
                      <a:pt x="19175" y="693"/>
                      <a:pt x="19007" y="334"/>
                      <a:pt x="18789" y="1"/>
                    </a:cubicBezTo>
                    <a:close/>
                  </a:path>
                </a:pathLst>
              </a:custGeom>
              <a:solidFill>
                <a:srgbClr val="E67CB9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25"/>
              <p:cNvSpPr/>
              <p:nvPr/>
            </p:nvSpPr>
            <p:spPr>
              <a:xfrm>
                <a:off x="1684250" y="3367525"/>
                <a:ext cx="41150" cy="44775"/>
              </a:xfrm>
              <a:custGeom>
                <a:avLst/>
                <a:gdLst/>
                <a:ahLst/>
                <a:cxnLst/>
                <a:rect l="l" t="t" r="r" b="b"/>
                <a:pathLst>
                  <a:path w="1646" h="1791" extrusionOk="0">
                    <a:moveTo>
                      <a:pt x="456" y="1"/>
                    </a:moveTo>
                    <a:lnTo>
                      <a:pt x="424" y="29"/>
                    </a:lnTo>
                    <a:lnTo>
                      <a:pt x="0" y="417"/>
                    </a:lnTo>
                    <a:cubicBezTo>
                      <a:pt x="64" y="490"/>
                      <a:pt x="118" y="611"/>
                      <a:pt x="174" y="799"/>
                    </a:cubicBezTo>
                    <a:cubicBezTo>
                      <a:pt x="387" y="1496"/>
                      <a:pt x="568" y="1693"/>
                      <a:pt x="1023" y="1791"/>
                    </a:cubicBezTo>
                    <a:lnTo>
                      <a:pt x="1176" y="1682"/>
                    </a:lnTo>
                    <a:lnTo>
                      <a:pt x="1645" y="1349"/>
                    </a:lnTo>
                    <a:cubicBezTo>
                      <a:pt x="1410" y="1076"/>
                      <a:pt x="1123" y="875"/>
                      <a:pt x="920" y="770"/>
                    </a:cubicBezTo>
                    <a:cubicBezTo>
                      <a:pt x="720" y="667"/>
                      <a:pt x="559" y="301"/>
                      <a:pt x="456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25"/>
              <p:cNvSpPr/>
              <p:nvPr/>
            </p:nvSpPr>
            <p:spPr>
              <a:xfrm>
                <a:off x="1692875" y="3367525"/>
                <a:ext cx="32525" cy="42050"/>
              </a:xfrm>
              <a:custGeom>
                <a:avLst/>
                <a:gdLst/>
                <a:ahLst/>
                <a:cxnLst/>
                <a:rect l="l" t="t" r="r" b="b"/>
                <a:pathLst>
                  <a:path w="1301" h="1682" extrusionOk="0">
                    <a:moveTo>
                      <a:pt x="111" y="1"/>
                    </a:moveTo>
                    <a:lnTo>
                      <a:pt x="79" y="29"/>
                    </a:lnTo>
                    <a:cubicBezTo>
                      <a:pt x="79" y="29"/>
                      <a:pt x="1" y="761"/>
                      <a:pt x="394" y="1000"/>
                    </a:cubicBezTo>
                    <a:cubicBezTo>
                      <a:pt x="664" y="1164"/>
                      <a:pt x="784" y="1493"/>
                      <a:pt x="831" y="1682"/>
                    </a:cubicBezTo>
                    <a:lnTo>
                      <a:pt x="1300" y="1349"/>
                    </a:lnTo>
                    <a:cubicBezTo>
                      <a:pt x="1065" y="1076"/>
                      <a:pt x="778" y="875"/>
                      <a:pt x="575" y="770"/>
                    </a:cubicBezTo>
                    <a:cubicBezTo>
                      <a:pt x="375" y="667"/>
                      <a:pt x="214" y="301"/>
                      <a:pt x="111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25"/>
              <p:cNvSpPr/>
              <p:nvPr/>
            </p:nvSpPr>
            <p:spPr>
              <a:xfrm>
                <a:off x="1847600" y="2687375"/>
                <a:ext cx="291850" cy="147275"/>
              </a:xfrm>
              <a:custGeom>
                <a:avLst/>
                <a:gdLst/>
                <a:ahLst/>
                <a:cxnLst/>
                <a:rect l="l" t="t" r="r" b="b"/>
                <a:pathLst>
                  <a:path w="11674" h="5891" extrusionOk="0">
                    <a:moveTo>
                      <a:pt x="9651" y="1"/>
                    </a:moveTo>
                    <a:cubicBezTo>
                      <a:pt x="9630" y="43"/>
                      <a:pt x="9599" y="102"/>
                      <a:pt x="9565" y="175"/>
                    </a:cubicBezTo>
                    <a:cubicBezTo>
                      <a:pt x="9516" y="272"/>
                      <a:pt x="9454" y="395"/>
                      <a:pt x="9384" y="536"/>
                    </a:cubicBezTo>
                    <a:cubicBezTo>
                      <a:pt x="8938" y="1422"/>
                      <a:pt x="8103" y="3029"/>
                      <a:pt x="7574" y="3760"/>
                    </a:cubicBezTo>
                    <a:cubicBezTo>
                      <a:pt x="6291" y="3903"/>
                      <a:pt x="140" y="4348"/>
                      <a:pt x="140" y="4348"/>
                    </a:cubicBezTo>
                    <a:cubicBezTo>
                      <a:pt x="140" y="4348"/>
                      <a:pt x="1" y="5377"/>
                      <a:pt x="337" y="5890"/>
                    </a:cubicBezTo>
                    <a:lnTo>
                      <a:pt x="8048" y="5823"/>
                    </a:lnTo>
                    <a:cubicBezTo>
                      <a:pt x="8288" y="5822"/>
                      <a:pt x="8516" y="5734"/>
                      <a:pt x="8694" y="5575"/>
                    </a:cubicBezTo>
                    <a:cubicBezTo>
                      <a:pt x="9228" y="5096"/>
                      <a:pt x="10414" y="3994"/>
                      <a:pt x="11275" y="2891"/>
                    </a:cubicBezTo>
                    <a:cubicBezTo>
                      <a:pt x="11285" y="2879"/>
                      <a:pt x="11296" y="2865"/>
                      <a:pt x="11307" y="2852"/>
                    </a:cubicBezTo>
                    <a:cubicBezTo>
                      <a:pt x="11438" y="2682"/>
                      <a:pt x="11561" y="2512"/>
                      <a:pt x="11673" y="2346"/>
                    </a:cubicBezTo>
                    <a:cubicBezTo>
                      <a:pt x="11597" y="2231"/>
                      <a:pt x="11511" y="2115"/>
                      <a:pt x="11411" y="2006"/>
                    </a:cubicBezTo>
                    <a:cubicBezTo>
                      <a:pt x="11373" y="1966"/>
                      <a:pt x="11334" y="1926"/>
                      <a:pt x="11293" y="1888"/>
                    </a:cubicBezTo>
                    <a:cubicBezTo>
                      <a:pt x="10738" y="1373"/>
                      <a:pt x="10104" y="1214"/>
                      <a:pt x="10128" y="1123"/>
                    </a:cubicBezTo>
                    <a:cubicBezTo>
                      <a:pt x="10132" y="1108"/>
                      <a:pt x="10151" y="1102"/>
                      <a:pt x="10180" y="1102"/>
                    </a:cubicBezTo>
                    <a:cubicBezTo>
                      <a:pt x="10289" y="1102"/>
                      <a:pt x="10535" y="1187"/>
                      <a:pt x="10656" y="1187"/>
                    </a:cubicBezTo>
                    <a:cubicBezTo>
                      <a:pt x="10690" y="1187"/>
                      <a:pt x="10714" y="1180"/>
                      <a:pt x="10722" y="1163"/>
                    </a:cubicBezTo>
                    <a:cubicBezTo>
                      <a:pt x="10796" y="1008"/>
                      <a:pt x="10287" y="454"/>
                      <a:pt x="9789" y="95"/>
                    </a:cubicBezTo>
                    <a:cubicBezTo>
                      <a:pt x="9742" y="62"/>
                      <a:pt x="9696" y="30"/>
                      <a:pt x="9651" y="1"/>
                    </a:cubicBezTo>
                    <a:close/>
                  </a:path>
                </a:pathLst>
              </a:custGeom>
              <a:solidFill>
                <a:srgbClr val="F29D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25"/>
              <p:cNvSpPr/>
              <p:nvPr/>
            </p:nvSpPr>
            <p:spPr>
              <a:xfrm>
                <a:off x="1753275" y="2776425"/>
                <a:ext cx="102750" cy="58275"/>
              </a:xfrm>
              <a:custGeom>
                <a:avLst/>
                <a:gdLst/>
                <a:ahLst/>
                <a:cxnLst/>
                <a:rect l="l" t="t" r="r" b="b"/>
                <a:pathLst>
                  <a:path w="4110" h="2331" extrusionOk="0">
                    <a:moveTo>
                      <a:pt x="908" y="1"/>
                    </a:moveTo>
                    <a:cubicBezTo>
                      <a:pt x="804" y="1"/>
                      <a:pt x="704" y="44"/>
                      <a:pt x="631" y="121"/>
                    </a:cubicBezTo>
                    <a:cubicBezTo>
                      <a:pt x="332" y="439"/>
                      <a:pt x="152" y="686"/>
                      <a:pt x="57" y="833"/>
                    </a:cubicBezTo>
                    <a:cubicBezTo>
                      <a:pt x="1" y="919"/>
                      <a:pt x="7" y="1033"/>
                      <a:pt x="73" y="1113"/>
                    </a:cubicBezTo>
                    <a:lnTo>
                      <a:pt x="154" y="1212"/>
                    </a:lnTo>
                    <a:lnTo>
                      <a:pt x="81" y="1277"/>
                    </a:lnTo>
                    <a:cubicBezTo>
                      <a:pt x="19" y="1334"/>
                      <a:pt x="13" y="1430"/>
                      <a:pt x="66" y="1495"/>
                    </a:cubicBezTo>
                    <a:lnTo>
                      <a:pt x="135" y="1578"/>
                    </a:lnTo>
                    <a:cubicBezTo>
                      <a:pt x="167" y="1616"/>
                      <a:pt x="212" y="1636"/>
                      <a:pt x="259" y="1636"/>
                    </a:cubicBezTo>
                    <a:cubicBezTo>
                      <a:pt x="295" y="1636"/>
                      <a:pt x="332" y="1624"/>
                      <a:pt x="363" y="1598"/>
                    </a:cubicBezTo>
                    <a:lnTo>
                      <a:pt x="363" y="1598"/>
                    </a:lnTo>
                    <a:cubicBezTo>
                      <a:pt x="308" y="1660"/>
                      <a:pt x="305" y="1753"/>
                      <a:pt x="357" y="1818"/>
                    </a:cubicBezTo>
                    <a:lnTo>
                      <a:pt x="376" y="1843"/>
                    </a:lnTo>
                    <a:cubicBezTo>
                      <a:pt x="409" y="1886"/>
                      <a:pt x="459" y="1908"/>
                      <a:pt x="511" y="1908"/>
                    </a:cubicBezTo>
                    <a:cubicBezTo>
                      <a:pt x="537" y="1908"/>
                      <a:pt x="563" y="1903"/>
                      <a:pt x="588" y="1890"/>
                    </a:cubicBezTo>
                    <a:lnTo>
                      <a:pt x="602" y="1883"/>
                    </a:lnTo>
                    <a:lnTo>
                      <a:pt x="602" y="1883"/>
                    </a:lnTo>
                    <a:cubicBezTo>
                      <a:pt x="543" y="1934"/>
                      <a:pt x="540" y="2025"/>
                      <a:pt x="596" y="2081"/>
                    </a:cubicBezTo>
                    <a:lnTo>
                      <a:pt x="685" y="2171"/>
                    </a:lnTo>
                    <a:cubicBezTo>
                      <a:pt x="711" y="2196"/>
                      <a:pt x="745" y="2209"/>
                      <a:pt x="779" y="2209"/>
                    </a:cubicBezTo>
                    <a:cubicBezTo>
                      <a:pt x="806" y="2209"/>
                      <a:pt x="833" y="2202"/>
                      <a:pt x="856" y="2186"/>
                    </a:cubicBezTo>
                    <a:lnTo>
                      <a:pt x="1349" y="1856"/>
                    </a:lnTo>
                    <a:cubicBezTo>
                      <a:pt x="1349" y="1856"/>
                      <a:pt x="1588" y="2119"/>
                      <a:pt x="2554" y="2316"/>
                    </a:cubicBezTo>
                    <a:cubicBezTo>
                      <a:pt x="3070" y="2327"/>
                      <a:pt x="3481" y="2330"/>
                      <a:pt x="3751" y="2330"/>
                    </a:cubicBezTo>
                    <a:cubicBezTo>
                      <a:pt x="3983" y="2330"/>
                      <a:pt x="4110" y="2328"/>
                      <a:pt x="4110" y="2328"/>
                    </a:cubicBezTo>
                    <a:cubicBezTo>
                      <a:pt x="3772" y="1815"/>
                      <a:pt x="3913" y="786"/>
                      <a:pt x="3913" y="786"/>
                    </a:cubicBezTo>
                    <a:cubicBezTo>
                      <a:pt x="3913" y="786"/>
                      <a:pt x="2447" y="101"/>
                      <a:pt x="934" y="2"/>
                    </a:cubicBezTo>
                    <a:cubicBezTo>
                      <a:pt x="925" y="1"/>
                      <a:pt x="917" y="1"/>
                      <a:pt x="908" y="1"/>
                    </a:cubicBezTo>
                    <a:close/>
                  </a:path>
                </a:pathLst>
              </a:custGeom>
              <a:solidFill>
                <a:srgbClr val="F29D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25"/>
              <p:cNvSpPr/>
              <p:nvPr/>
            </p:nvSpPr>
            <p:spPr>
              <a:xfrm>
                <a:off x="1948025" y="2470000"/>
                <a:ext cx="373600" cy="435525"/>
              </a:xfrm>
              <a:custGeom>
                <a:avLst/>
                <a:gdLst/>
                <a:ahLst/>
                <a:cxnLst/>
                <a:rect l="l" t="t" r="r" b="b"/>
                <a:pathLst>
                  <a:path w="14944" h="17421" extrusionOk="0">
                    <a:moveTo>
                      <a:pt x="8860" y="0"/>
                    </a:moveTo>
                    <a:cubicBezTo>
                      <a:pt x="8682" y="0"/>
                      <a:pt x="8502" y="13"/>
                      <a:pt x="8348" y="48"/>
                    </a:cubicBezTo>
                    <a:cubicBezTo>
                      <a:pt x="8309" y="59"/>
                      <a:pt x="8270" y="70"/>
                      <a:pt x="8233" y="82"/>
                    </a:cubicBezTo>
                    <a:cubicBezTo>
                      <a:pt x="7742" y="257"/>
                      <a:pt x="5092" y="1169"/>
                      <a:pt x="4172" y="1674"/>
                    </a:cubicBezTo>
                    <a:cubicBezTo>
                      <a:pt x="4168" y="1677"/>
                      <a:pt x="4163" y="1680"/>
                      <a:pt x="4157" y="1683"/>
                    </a:cubicBezTo>
                    <a:cubicBezTo>
                      <a:pt x="3253" y="2186"/>
                      <a:pt x="2927" y="2945"/>
                      <a:pt x="2927" y="2945"/>
                    </a:cubicBezTo>
                    <a:cubicBezTo>
                      <a:pt x="2927" y="2945"/>
                      <a:pt x="1944" y="5809"/>
                      <a:pt x="1" y="8520"/>
                    </a:cubicBezTo>
                    <a:cubicBezTo>
                      <a:pt x="134" y="8543"/>
                      <a:pt x="304" y="8625"/>
                      <a:pt x="481" y="8740"/>
                    </a:cubicBezTo>
                    <a:cubicBezTo>
                      <a:pt x="526" y="8769"/>
                      <a:pt x="572" y="8800"/>
                      <a:pt x="619" y="8834"/>
                    </a:cubicBezTo>
                    <a:cubicBezTo>
                      <a:pt x="672" y="8872"/>
                      <a:pt x="725" y="8913"/>
                      <a:pt x="778" y="8955"/>
                    </a:cubicBezTo>
                    <a:cubicBezTo>
                      <a:pt x="1176" y="9272"/>
                      <a:pt x="1538" y="9673"/>
                      <a:pt x="1559" y="9852"/>
                    </a:cubicBezTo>
                    <a:cubicBezTo>
                      <a:pt x="1561" y="9871"/>
                      <a:pt x="1559" y="9888"/>
                      <a:pt x="1552" y="9903"/>
                    </a:cubicBezTo>
                    <a:cubicBezTo>
                      <a:pt x="1544" y="9920"/>
                      <a:pt x="1520" y="9927"/>
                      <a:pt x="1486" y="9927"/>
                    </a:cubicBezTo>
                    <a:cubicBezTo>
                      <a:pt x="1366" y="9927"/>
                      <a:pt x="1118" y="9841"/>
                      <a:pt x="1010" y="9841"/>
                    </a:cubicBezTo>
                    <a:cubicBezTo>
                      <a:pt x="981" y="9841"/>
                      <a:pt x="962" y="9847"/>
                      <a:pt x="958" y="9862"/>
                    </a:cubicBezTo>
                    <a:cubicBezTo>
                      <a:pt x="934" y="9953"/>
                      <a:pt x="1570" y="10112"/>
                      <a:pt x="2123" y="10627"/>
                    </a:cubicBezTo>
                    <a:cubicBezTo>
                      <a:pt x="2164" y="10665"/>
                      <a:pt x="2203" y="10704"/>
                      <a:pt x="2241" y="10745"/>
                    </a:cubicBezTo>
                    <a:cubicBezTo>
                      <a:pt x="2296" y="10806"/>
                      <a:pt x="2347" y="10868"/>
                      <a:pt x="2395" y="10932"/>
                    </a:cubicBezTo>
                    <a:cubicBezTo>
                      <a:pt x="2395" y="10933"/>
                      <a:pt x="2397" y="10933"/>
                      <a:pt x="2399" y="10935"/>
                    </a:cubicBezTo>
                    <a:cubicBezTo>
                      <a:pt x="2435" y="10985"/>
                      <a:pt x="2470" y="11035"/>
                      <a:pt x="2503" y="11085"/>
                    </a:cubicBezTo>
                    <a:cubicBezTo>
                      <a:pt x="2777" y="11506"/>
                      <a:pt x="2889" y="11915"/>
                      <a:pt x="2889" y="11915"/>
                    </a:cubicBezTo>
                    <a:lnTo>
                      <a:pt x="4830" y="9797"/>
                    </a:lnTo>
                    <a:cubicBezTo>
                      <a:pt x="4830" y="9797"/>
                      <a:pt x="5133" y="11494"/>
                      <a:pt x="5535" y="13273"/>
                    </a:cubicBezTo>
                    <a:cubicBezTo>
                      <a:pt x="5558" y="13370"/>
                      <a:pt x="5581" y="13469"/>
                      <a:pt x="5604" y="13566"/>
                    </a:cubicBezTo>
                    <a:cubicBezTo>
                      <a:pt x="5763" y="14255"/>
                      <a:pt x="5935" y="14944"/>
                      <a:pt x="6110" y="15539"/>
                    </a:cubicBezTo>
                    <a:cubicBezTo>
                      <a:pt x="6110" y="15539"/>
                      <a:pt x="5426" y="16247"/>
                      <a:pt x="5410" y="16753"/>
                    </a:cubicBezTo>
                    <a:cubicBezTo>
                      <a:pt x="5393" y="17257"/>
                      <a:pt x="5791" y="17421"/>
                      <a:pt x="5791" y="17421"/>
                    </a:cubicBezTo>
                    <a:cubicBezTo>
                      <a:pt x="5794" y="17418"/>
                      <a:pt x="5854" y="17345"/>
                      <a:pt x="5960" y="17242"/>
                    </a:cubicBezTo>
                    <a:cubicBezTo>
                      <a:pt x="6217" y="16989"/>
                      <a:pt x="6756" y="16544"/>
                      <a:pt x="7433" y="16439"/>
                    </a:cubicBezTo>
                    <a:cubicBezTo>
                      <a:pt x="7536" y="16423"/>
                      <a:pt x="7624" y="16416"/>
                      <a:pt x="7699" y="16416"/>
                    </a:cubicBezTo>
                    <a:cubicBezTo>
                      <a:pt x="8308" y="16416"/>
                      <a:pt x="8127" y="16874"/>
                      <a:pt x="8857" y="16874"/>
                    </a:cubicBezTo>
                    <a:cubicBezTo>
                      <a:pt x="8880" y="16874"/>
                      <a:pt x="8905" y="16873"/>
                      <a:pt x="8930" y="16872"/>
                    </a:cubicBezTo>
                    <a:cubicBezTo>
                      <a:pt x="9843" y="16837"/>
                      <a:pt x="9927" y="16466"/>
                      <a:pt x="9927" y="16466"/>
                    </a:cubicBezTo>
                    <a:cubicBezTo>
                      <a:pt x="9927" y="16466"/>
                      <a:pt x="10804" y="16827"/>
                      <a:pt x="11671" y="16827"/>
                    </a:cubicBezTo>
                    <a:cubicBezTo>
                      <a:pt x="11675" y="16827"/>
                      <a:pt x="11679" y="16827"/>
                      <a:pt x="11682" y="16827"/>
                    </a:cubicBezTo>
                    <a:cubicBezTo>
                      <a:pt x="12552" y="16825"/>
                      <a:pt x="12468" y="16483"/>
                      <a:pt x="13021" y="16392"/>
                    </a:cubicBezTo>
                    <a:cubicBezTo>
                      <a:pt x="13210" y="16361"/>
                      <a:pt x="13402" y="16353"/>
                      <a:pt x="13580" y="16353"/>
                    </a:cubicBezTo>
                    <a:cubicBezTo>
                      <a:pt x="13764" y="16353"/>
                      <a:pt x="13933" y="16362"/>
                      <a:pt x="14071" y="16362"/>
                    </a:cubicBezTo>
                    <a:cubicBezTo>
                      <a:pt x="14191" y="16362"/>
                      <a:pt x="14287" y="16355"/>
                      <a:pt x="14348" y="16332"/>
                    </a:cubicBezTo>
                    <a:cubicBezTo>
                      <a:pt x="14374" y="16322"/>
                      <a:pt x="14404" y="16303"/>
                      <a:pt x="14436" y="16279"/>
                    </a:cubicBezTo>
                    <a:lnTo>
                      <a:pt x="14436" y="16277"/>
                    </a:lnTo>
                    <a:cubicBezTo>
                      <a:pt x="14645" y="16110"/>
                      <a:pt x="14943" y="15636"/>
                      <a:pt x="14898" y="15236"/>
                    </a:cubicBezTo>
                    <a:cubicBezTo>
                      <a:pt x="14845" y="14774"/>
                      <a:pt x="14298" y="14167"/>
                      <a:pt x="14298" y="14167"/>
                    </a:cubicBezTo>
                    <a:cubicBezTo>
                      <a:pt x="14298" y="14167"/>
                      <a:pt x="14272" y="12443"/>
                      <a:pt x="13506" y="8275"/>
                    </a:cubicBezTo>
                    <a:cubicBezTo>
                      <a:pt x="13336" y="6924"/>
                      <a:pt x="13470" y="3155"/>
                      <a:pt x="9881" y="232"/>
                    </a:cubicBezTo>
                    <a:cubicBezTo>
                      <a:pt x="9746" y="121"/>
                      <a:pt x="9581" y="53"/>
                      <a:pt x="9409" y="33"/>
                    </a:cubicBezTo>
                    <a:cubicBezTo>
                      <a:pt x="9258" y="16"/>
                      <a:pt x="9061" y="0"/>
                      <a:pt x="88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25"/>
              <p:cNvSpPr/>
              <p:nvPr/>
            </p:nvSpPr>
            <p:spPr>
              <a:xfrm>
                <a:off x="2082850" y="2470825"/>
                <a:ext cx="238775" cy="434700"/>
              </a:xfrm>
              <a:custGeom>
                <a:avLst/>
                <a:gdLst/>
                <a:ahLst/>
                <a:cxnLst/>
                <a:rect l="l" t="t" r="r" b="b"/>
                <a:pathLst>
                  <a:path w="9551" h="17388" extrusionOk="0">
                    <a:moveTo>
                      <a:pt x="4016" y="0"/>
                    </a:moveTo>
                    <a:lnTo>
                      <a:pt x="4016" y="0"/>
                    </a:lnTo>
                    <a:cubicBezTo>
                      <a:pt x="4016" y="0"/>
                      <a:pt x="7142" y="3331"/>
                      <a:pt x="7866" y="10264"/>
                    </a:cubicBezTo>
                    <a:cubicBezTo>
                      <a:pt x="8075" y="12273"/>
                      <a:pt x="6501" y="14013"/>
                      <a:pt x="4485" y="14013"/>
                    </a:cubicBezTo>
                    <a:cubicBezTo>
                      <a:pt x="4474" y="14013"/>
                      <a:pt x="4464" y="14013"/>
                      <a:pt x="4453" y="14013"/>
                    </a:cubicBezTo>
                    <a:cubicBezTo>
                      <a:pt x="2976" y="14001"/>
                      <a:pt x="1336" y="13755"/>
                      <a:pt x="142" y="13240"/>
                    </a:cubicBezTo>
                    <a:lnTo>
                      <a:pt x="142" y="13240"/>
                    </a:lnTo>
                    <a:cubicBezTo>
                      <a:pt x="321" y="14025"/>
                      <a:pt x="518" y="14828"/>
                      <a:pt x="717" y="15506"/>
                    </a:cubicBezTo>
                    <a:cubicBezTo>
                      <a:pt x="717" y="15506"/>
                      <a:pt x="33" y="16214"/>
                      <a:pt x="17" y="16720"/>
                    </a:cubicBezTo>
                    <a:cubicBezTo>
                      <a:pt x="0" y="17224"/>
                      <a:pt x="398" y="17388"/>
                      <a:pt x="398" y="17388"/>
                    </a:cubicBezTo>
                    <a:cubicBezTo>
                      <a:pt x="401" y="17385"/>
                      <a:pt x="461" y="17312"/>
                      <a:pt x="567" y="17209"/>
                    </a:cubicBezTo>
                    <a:cubicBezTo>
                      <a:pt x="824" y="16956"/>
                      <a:pt x="1363" y="16511"/>
                      <a:pt x="2040" y="16406"/>
                    </a:cubicBezTo>
                    <a:cubicBezTo>
                      <a:pt x="2143" y="16390"/>
                      <a:pt x="2231" y="16383"/>
                      <a:pt x="2306" y="16383"/>
                    </a:cubicBezTo>
                    <a:cubicBezTo>
                      <a:pt x="2915" y="16383"/>
                      <a:pt x="2734" y="16841"/>
                      <a:pt x="3464" y="16841"/>
                    </a:cubicBezTo>
                    <a:cubicBezTo>
                      <a:pt x="3487" y="16841"/>
                      <a:pt x="3512" y="16840"/>
                      <a:pt x="3537" y="16839"/>
                    </a:cubicBezTo>
                    <a:cubicBezTo>
                      <a:pt x="4450" y="16804"/>
                      <a:pt x="4534" y="16433"/>
                      <a:pt x="4534" y="16433"/>
                    </a:cubicBezTo>
                    <a:cubicBezTo>
                      <a:pt x="4534" y="16433"/>
                      <a:pt x="5411" y="16794"/>
                      <a:pt x="6278" y="16794"/>
                    </a:cubicBezTo>
                    <a:cubicBezTo>
                      <a:pt x="6282" y="16794"/>
                      <a:pt x="6286" y="16794"/>
                      <a:pt x="6289" y="16794"/>
                    </a:cubicBezTo>
                    <a:cubicBezTo>
                      <a:pt x="7159" y="16792"/>
                      <a:pt x="7075" y="16450"/>
                      <a:pt x="7628" y="16359"/>
                    </a:cubicBezTo>
                    <a:cubicBezTo>
                      <a:pt x="7817" y="16328"/>
                      <a:pt x="8009" y="16320"/>
                      <a:pt x="8187" y="16320"/>
                    </a:cubicBezTo>
                    <a:cubicBezTo>
                      <a:pt x="8371" y="16320"/>
                      <a:pt x="8540" y="16329"/>
                      <a:pt x="8678" y="16329"/>
                    </a:cubicBezTo>
                    <a:cubicBezTo>
                      <a:pt x="8798" y="16329"/>
                      <a:pt x="8894" y="16322"/>
                      <a:pt x="8955" y="16299"/>
                    </a:cubicBezTo>
                    <a:cubicBezTo>
                      <a:pt x="8981" y="16289"/>
                      <a:pt x="9011" y="16270"/>
                      <a:pt x="9043" y="16246"/>
                    </a:cubicBezTo>
                    <a:lnTo>
                      <a:pt x="9043" y="16244"/>
                    </a:lnTo>
                    <a:cubicBezTo>
                      <a:pt x="9252" y="16077"/>
                      <a:pt x="9550" y="15603"/>
                      <a:pt x="9505" y="15203"/>
                    </a:cubicBezTo>
                    <a:cubicBezTo>
                      <a:pt x="9452" y="14741"/>
                      <a:pt x="8905" y="14133"/>
                      <a:pt x="8905" y="14133"/>
                    </a:cubicBezTo>
                    <a:cubicBezTo>
                      <a:pt x="8905" y="14133"/>
                      <a:pt x="8879" y="12410"/>
                      <a:pt x="8113" y="8242"/>
                    </a:cubicBezTo>
                    <a:cubicBezTo>
                      <a:pt x="7943" y="6891"/>
                      <a:pt x="8077" y="3122"/>
                      <a:pt x="4488" y="199"/>
                    </a:cubicBezTo>
                    <a:cubicBezTo>
                      <a:pt x="4353" y="88"/>
                      <a:pt x="4188" y="20"/>
                      <a:pt x="40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25"/>
              <p:cNvSpPr/>
              <p:nvPr/>
            </p:nvSpPr>
            <p:spPr>
              <a:xfrm>
                <a:off x="2046150" y="2457750"/>
                <a:ext cx="110600" cy="54150"/>
              </a:xfrm>
              <a:custGeom>
                <a:avLst/>
                <a:gdLst/>
                <a:ahLst/>
                <a:cxnLst/>
                <a:rect l="l" t="t" r="r" b="b"/>
                <a:pathLst>
                  <a:path w="4424" h="2166" extrusionOk="0">
                    <a:moveTo>
                      <a:pt x="4078" y="1"/>
                    </a:moveTo>
                    <a:cubicBezTo>
                      <a:pt x="4007" y="11"/>
                      <a:pt x="3936" y="22"/>
                      <a:pt x="3864" y="33"/>
                    </a:cubicBezTo>
                    <a:cubicBezTo>
                      <a:pt x="2169" y="308"/>
                      <a:pt x="856" y="1013"/>
                      <a:pt x="296" y="1353"/>
                    </a:cubicBezTo>
                    <a:cubicBezTo>
                      <a:pt x="103" y="1470"/>
                      <a:pt x="0" y="1546"/>
                      <a:pt x="0" y="1546"/>
                    </a:cubicBezTo>
                    <a:lnTo>
                      <a:pt x="247" y="2165"/>
                    </a:lnTo>
                    <a:cubicBezTo>
                      <a:pt x="1167" y="1661"/>
                      <a:pt x="3817" y="747"/>
                      <a:pt x="4308" y="573"/>
                    </a:cubicBezTo>
                    <a:cubicBezTo>
                      <a:pt x="4345" y="560"/>
                      <a:pt x="4384" y="549"/>
                      <a:pt x="4423" y="540"/>
                    </a:cubicBezTo>
                    <a:cubicBezTo>
                      <a:pt x="4358" y="437"/>
                      <a:pt x="4251" y="270"/>
                      <a:pt x="40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25"/>
              <p:cNvSpPr/>
              <p:nvPr/>
            </p:nvSpPr>
            <p:spPr>
              <a:xfrm>
                <a:off x="2069925" y="2633600"/>
                <a:ext cx="3500" cy="9950"/>
              </a:xfrm>
              <a:custGeom>
                <a:avLst/>
                <a:gdLst/>
                <a:ahLst/>
                <a:cxnLst/>
                <a:rect l="l" t="t" r="r" b="b"/>
                <a:pathLst>
                  <a:path w="140" h="398" extrusionOk="0">
                    <a:moveTo>
                      <a:pt x="10" y="1"/>
                    </a:moveTo>
                    <a:cubicBezTo>
                      <a:pt x="9" y="1"/>
                      <a:pt x="9" y="1"/>
                      <a:pt x="8" y="1"/>
                    </a:cubicBezTo>
                    <a:cubicBezTo>
                      <a:pt x="4" y="3"/>
                      <a:pt x="1" y="7"/>
                      <a:pt x="2" y="12"/>
                    </a:cubicBezTo>
                    <a:cubicBezTo>
                      <a:pt x="45" y="136"/>
                      <a:pt x="84" y="265"/>
                      <a:pt x="123" y="392"/>
                    </a:cubicBezTo>
                    <a:cubicBezTo>
                      <a:pt x="125" y="395"/>
                      <a:pt x="128" y="398"/>
                      <a:pt x="131" y="398"/>
                    </a:cubicBezTo>
                    <a:lnTo>
                      <a:pt x="134" y="398"/>
                    </a:lnTo>
                    <a:cubicBezTo>
                      <a:pt x="137" y="396"/>
                      <a:pt x="140" y="392"/>
                      <a:pt x="138" y="387"/>
                    </a:cubicBezTo>
                    <a:cubicBezTo>
                      <a:pt x="101" y="260"/>
                      <a:pt x="60" y="131"/>
                      <a:pt x="17" y="7"/>
                    </a:cubicBezTo>
                    <a:cubicBezTo>
                      <a:pt x="17" y="3"/>
                      <a:pt x="13" y="1"/>
                      <a:pt x="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25"/>
              <p:cNvSpPr/>
              <p:nvPr/>
            </p:nvSpPr>
            <p:spPr>
              <a:xfrm>
                <a:off x="2023950" y="2546150"/>
                <a:ext cx="35775" cy="59550"/>
              </a:xfrm>
              <a:custGeom>
                <a:avLst/>
                <a:gdLst/>
                <a:ahLst/>
                <a:cxnLst/>
                <a:rect l="l" t="t" r="r" b="b"/>
                <a:pathLst>
                  <a:path w="1431" h="2382" extrusionOk="0">
                    <a:moveTo>
                      <a:pt x="10" y="1"/>
                    </a:moveTo>
                    <a:cubicBezTo>
                      <a:pt x="8" y="1"/>
                      <a:pt x="6" y="2"/>
                      <a:pt x="4" y="3"/>
                    </a:cubicBezTo>
                    <a:cubicBezTo>
                      <a:pt x="1" y="6"/>
                      <a:pt x="1" y="12"/>
                      <a:pt x="4" y="15"/>
                    </a:cubicBezTo>
                    <a:cubicBezTo>
                      <a:pt x="11" y="21"/>
                      <a:pt x="717" y="750"/>
                      <a:pt x="1414" y="2377"/>
                    </a:cubicBezTo>
                    <a:cubicBezTo>
                      <a:pt x="1415" y="2380"/>
                      <a:pt x="1418" y="2381"/>
                      <a:pt x="1422" y="2381"/>
                    </a:cubicBezTo>
                    <a:lnTo>
                      <a:pt x="1425" y="2381"/>
                    </a:lnTo>
                    <a:cubicBezTo>
                      <a:pt x="1429" y="2380"/>
                      <a:pt x="1431" y="2374"/>
                      <a:pt x="1429" y="2371"/>
                    </a:cubicBezTo>
                    <a:cubicBezTo>
                      <a:pt x="731" y="741"/>
                      <a:pt x="22" y="11"/>
                      <a:pt x="16" y="3"/>
                    </a:cubicBezTo>
                    <a:cubicBezTo>
                      <a:pt x="14" y="2"/>
                      <a:pt x="12" y="1"/>
                      <a:pt x="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25"/>
              <p:cNvSpPr/>
              <p:nvPr/>
            </p:nvSpPr>
            <p:spPr>
              <a:xfrm>
                <a:off x="1971350" y="2629275"/>
                <a:ext cx="61800" cy="55325"/>
              </a:xfrm>
              <a:custGeom>
                <a:avLst/>
                <a:gdLst/>
                <a:ahLst/>
                <a:cxnLst/>
                <a:rect l="l" t="t" r="r" b="b"/>
                <a:pathLst>
                  <a:path w="2472" h="2213" extrusionOk="0">
                    <a:moveTo>
                      <a:pt x="2463" y="1"/>
                    </a:moveTo>
                    <a:cubicBezTo>
                      <a:pt x="2461" y="1"/>
                      <a:pt x="2459" y="1"/>
                      <a:pt x="2458" y="3"/>
                    </a:cubicBezTo>
                    <a:cubicBezTo>
                      <a:pt x="1511" y="1006"/>
                      <a:pt x="19" y="2187"/>
                      <a:pt x="5" y="2198"/>
                    </a:cubicBezTo>
                    <a:cubicBezTo>
                      <a:pt x="1" y="2201"/>
                      <a:pt x="1" y="2207"/>
                      <a:pt x="4" y="2210"/>
                    </a:cubicBezTo>
                    <a:cubicBezTo>
                      <a:pt x="5" y="2211"/>
                      <a:pt x="7" y="2213"/>
                      <a:pt x="10" y="2213"/>
                    </a:cubicBezTo>
                    <a:cubicBezTo>
                      <a:pt x="11" y="2213"/>
                      <a:pt x="13" y="2211"/>
                      <a:pt x="14" y="2211"/>
                    </a:cubicBezTo>
                    <a:cubicBezTo>
                      <a:pt x="30" y="2199"/>
                      <a:pt x="1522" y="1018"/>
                      <a:pt x="2468" y="13"/>
                    </a:cubicBezTo>
                    <a:cubicBezTo>
                      <a:pt x="2471" y="10"/>
                      <a:pt x="2471" y="6"/>
                      <a:pt x="2468" y="3"/>
                    </a:cubicBezTo>
                    <a:cubicBezTo>
                      <a:pt x="2467" y="1"/>
                      <a:pt x="2465" y="1"/>
                      <a:pt x="24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25"/>
              <p:cNvSpPr/>
              <p:nvPr/>
            </p:nvSpPr>
            <p:spPr>
              <a:xfrm>
                <a:off x="2031500" y="2645300"/>
                <a:ext cx="4825" cy="7450"/>
              </a:xfrm>
              <a:custGeom>
                <a:avLst/>
                <a:gdLst/>
                <a:ahLst/>
                <a:cxnLst/>
                <a:rect l="l" t="t" r="r" b="b"/>
                <a:pathLst>
                  <a:path w="193" h="298" extrusionOk="0">
                    <a:moveTo>
                      <a:pt x="184" y="0"/>
                    </a:moveTo>
                    <a:cubicBezTo>
                      <a:pt x="181" y="0"/>
                      <a:pt x="178" y="1"/>
                      <a:pt x="177" y="4"/>
                    </a:cubicBezTo>
                    <a:cubicBezTo>
                      <a:pt x="138" y="71"/>
                      <a:pt x="79" y="165"/>
                      <a:pt x="3" y="286"/>
                    </a:cubicBezTo>
                    <a:cubicBezTo>
                      <a:pt x="0" y="290"/>
                      <a:pt x="2" y="295"/>
                      <a:pt x="6" y="296"/>
                    </a:cubicBezTo>
                    <a:cubicBezTo>
                      <a:pt x="8" y="298"/>
                      <a:pt x="8" y="298"/>
                      <a:pt x="9" y="298"/>
                    </a:cubicBezTo>
                    <a:cubicBezTo>
                      <a:pt x="12" y="298"/>
                      <a:pt x="15" y="296"/>
                      <a:pt x="17" y="295"/>
                    </a:cubicBezTo>
                    <a:cubicBezTo>
                      <a:pt x="93" y="174"/>
                      <a:pt x="150" y="78"/>
                      <a:pt x="191" y="12"/>
                    </a:cubicBezTo>
                    <a:cubicBezTo>
                      <a:pt x="193" y="9"/>
                      <a:pt x="191" y="4"/>
                      <a:pt x="188" y="1"/>
                    </a:cubicBezTo>
                    <a:cubicBezTo>
                      <a:pt x="187" y="1"/>
                      <a:pt x="185" y="0"/>
                      <a:pt x="1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25"/>
              <p:cNvSpPr/>
              <p:nvPr/>
            </p:nvSpPr>
            <p:spPr>
              <a:xfrm>
                <a:off x="1990375" y="2666775"/>
                <a:ext cx="32425" cy="49725"/>
              </a:xfrm>
              <a:custGeom>
                <a:avLst/>
                <a:gdLst/>
                <a:ahLst/>
                <a:cxnLst/>
                <a:rect l="l" t="t" r="r" b="b"/>
                <a:pathLst>
                  <a:path w="1297" h="1989" extrusionOk="0">
                    <a:moveTo>
                      <a:pt x="1287" y="0"/>
                    </a:moveTo>
                    <a:cubicBezTo>
                      <a:pt x="1285" y="0"/>
                      <a:pt x="1283" y="1"/>
                      <a:pt x="1282" y="4"/>
                    </a:cubicBezTo>
                    <a:cubicBezTo>
                      <a:pt x="736" y="854"/>
                      <a:pt x="9" y="1964"/>
                      <a:pt x="3" y="1975"/>
                    </a:cubicBezTo>
                    <a:cubicBezTo>
                      <a:pt x="0" y="1979"/>
                      <a:pt x="2" y="1984"/>
                      <a:pt x="5" y="1987"/>
                    </a:cubicBezTo>
                    <a:cubicBezTo>
                      <a:pt x="6" y="1987"/>
                      <a:pt x="8" y="1988"/>
                      <a:pt x="9" y="1988"/>
                    </a:cubicBezTo>
                    <a:lnTo>
                      <a:pt x="9" y="1987"/>
                    </a:lnTo>
                    <a:cubicBezTo>
                      <a:pt x="12" y="1987"/>
                      <a:pt x="14" y="1987"/>
                      <a:pt x="15" y="1984"/>
                    </a:cubicBezTo>
                    <a:cubicBezTo>
                      <a:pt x="23" y="1973"/>
                      <a:pt x="750" y="861"/>
                      <a:pt x="1295" y="12"/>
                    </a:cubicBezTo>
                    <a:cubicBezTo>
                      <a:pt x="1297" y="9"/>
                      <a:pt x="1295" y="4"/>
                      <a:pt x="1292" y="1"/>
                    </a:cubicBezTo>
                    <a:cubicBezTo>
                      <a:pt x="1291" y="0"/>
                      <a:pt x="1289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25"/>
              <p:cNvSpPr/>
              <p:nvPr/>
            </p:nvSpPr>
            <p:spPr>
              <a:xfrm>
                <a:off x="1945450" y="2683000"/>
                <a:ext cx="14600" cy="2027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811" extrusionOk="0">
                    <a:moveTo>
                      <a:pt x="104" y="0"/>
                    </a:moveTo>
                    <a:cubicBezTo>
                      <a:pt x="104" y="0"/>
                      <a:pt x="1" y="380"/>
                      <a:pt x="289" y="811"/>
                    </a:cubicBezTo>
                    <a:lnTo>
                      <a:pt x="317" y="755"/>
                    </a:lnTo>
                    <a:cubicBezTo>
                      <a:pt x="440" y="512"/>
                      <a:pt x="534" y="323"/>
                      <a:pt x="584" y="220"/>
                    </a:cubicBezTo>
                    <a:cubicBezTo>
                      <a:pt x="407" y="105"/>
                      <a:pt x="237" y="23"/>
                      <a:pt x="104" y="0"/>
                    </a:cubicBezTo>
                    <a:close/>
                  </a:path>
                </a:pathLst>
              </a:custGeom>
              <a:solidFill>
                <a:srgbClr val="BC7A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25"/>
              <p:cNvSpPr/>
              <p:nvPr/>
            </p:nvSpPr>
            <p:spPr>
              <a:xfrm>
                <a:off x="2001425" y="2747100"/>
                <a:ext cx="18850" cy="20775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1" extrusionOk="0">
                    <a:moveTo>
                      <a:pt x="367" y="1"/>
                    </a:moveTo>
                    <a:cubicBezTo>
                      <a:pt x="255" y="169"/>
                      <a:pt x="131" y="338"/>
                      <a:pt x="0" y="508"/>
                    </a:cubicBezTo>
                    <a:cubicBezTo>
                      <a:pt x="313" y="819"/>
                      <a:pt x="691" y="831"/>
                      <a:pt x="746" y="831"/>
                    </a:cubicBezTo>
                    <a:cubicBezTo>
                      <a:pt x="751" y="831"/>
                      <a:pt x="753" y="831"/>
                      <a:pt x="753" y="831"/>
                    </a:cubicBezTo>
                    <a:cubicBezTo>
                      <a:pt x="753" y="831"/>
                      <a:pt x="641" y="422"/>
                      <a:pt x="367" y="1"/>
                    </a:cubicBezTo>
                    <a:close/>
                  </a:path>
                </a:pathLst>
              </a:custGeom>
              <a:solidFill>
                <a:srgbClr val="BC7A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25"/>
              <p:cNvSpPr/>
              <p:nvPr/>
            </p:nvSpPr>
            <p:spPr>
              <a:xfrm>
                <a:off x="2119750" y="2570075"/>
                <a:ext cx="127125" cy="102800"/>
              </a:xfrm>
              <a:custGeom>
                <a:avLst/>
                <a:gdLst/>
                <a:ahLst/>
                <a:cxnLst/>
                <a:rect l="l" t="t" r="r" b="b"/>
                <a:pathLst>
                  <a:path w="5085" h="4112" extrusionOk="0">
                    <a:moveTo>
                      <a:pt x="5075" y="0"/>
                    </a:moveTo>
                    <a:cubicBezTo>
                      <a:pt x="5072" y="0"/>
                      <a:pt x="5070" y="2"/>
                      <a:pt x="5068" y="5"/>
                    </a:cubicBezTo>
                    <a:cubicBezTo>
                      <a:pt x="4503" y="973"/>
                      <a:pt x="3156" y="2033"/>
                      <a:pt x="2128" y="2753"/>
                    </a:cubicBezTo>
                    <a:cubicBezTo>
                      <a:pt x="1011" y="3533"/>
                      <a:pt x="16" y="4092"/>
                      <a:pt x="7" y="4096"/>
                    </a:cubicBezTo>
                    <a:cubicBezTo>
                      <a:pt x="2" y="4099"/>
                      <a:pt x="1" y="4104"/>
                      <a:pt x="4" y="4108"/>
                    </a:cubicBezTo>
                    <a:cubicBezTo>
                      <a:pt x="5" y="4110"/>
                      <a:pt x="7" y="4111"/>
                      <a:pt x="10" y="4111"/>
                    </a:cubicBezTo>
                    <a:lnTo>
                      <a:pt x="15" y="4111"/>
                    </a:lnTo>
                    <a:cubicBezTo>
                      <a:pt x="24" y="4105"/>
                      <a:pt x="1019" y="3546"/>
                      <a:pt x="2135" y="2766"/>
                    </a:cubicBezTo>
                    <a:cubicBezTo>
                      <a:pt x="3167" y="2045"/>
                      <a:pt x="4515" y="982"/>
                      <a:pt x="5081" y="12"/>
                    </a:cubicBezTo>
                    <a:cubicBezTo>
                      <a:pt x="5084" y="9"/>
                      <a:pt x="5083" y="3"/>
                      <a:pt x="5078" y="2"/>
                    </a:cubicBezTo>
                    <a:cubicBezTo>
                      <a:pt x="5077" y="1"/>
                      <a:pt x="5076" y="0"/>
                      <a:pt x="50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25"/>
              <p:cNvSpPr/>
              <p:nvPr/>
            </p:nvSpPr>
            <p:spPr>
              <a:xfrm>
                <a:off x="2170250" y="2580925"/>
                <a:ext cx="78275" cy="126325"/>
              </a:xfrm>
              <a:custGeom>
                <a:avLst/>
                <a:gdLst/>
                <a:ahLst/>
                <a:cxnLst/>
                <a:rect l="l" t="t" r="r" b="b"/>
                <a:pathLst>
                  <a:path w="3131" h="5053" extrusionOk="0">
                    <a:moveTo>
                      <a:pt x="3122" y="1"/>
                    </a:moveTo>
                    <a:cubicBezTo>
                      <a:pt x="3119" y="1"/>
                      <a:pt x="3115" y="2"/>
                      <a:pt x="3114" y="6"/>
                    </a:cubicBezTo>
                    <a:cubicBezTo>
                      <a:pt x="3101" y="36"/>
                      <a:pt x="1754" y="3118"/>
                      <a:pt x="3" y="5041"/>
                    </a:cubicBezTo>
                    <a:cubicBezTo>
                      <a:pt x="0" y="5044"/>
                      <a:pt x="0" y="5048"/>
                      <a:pt x="3" y="5051"/>
                    </a:cubicBezTo>
                    <a:cubicBezTo>
                      <a:pt x="5" y="5053"/>
                      <a:pt x="6" y="5053"/>
                      <a:pt x="9" y="5053"/>
                    </a:cubicBezTo>
                    <a:cubicBezTo>
                      <a:pt x="11" y="5053"/>
                      <a:pt x="12" y="5053"/>
                      <a:pt x="14" y="5051"/>
                    </a:cubicBezTo>
                    <a:cubicBezTo>
                      <a:pt x="1768" y="3126"/>
                      <a:pt x="3116" y="42"/>
                      <a:pt x="3129" y="12"/>
                    </a:cubicBezTo>
                    <a:cubicBezTo>
                      <a:pt x="3131" y="7"/>
                      <a:pt x="3129" y="3"/>
                      <a:pt x="3125" y="1"/>
                    </a:cubicBezTo>
                    <a:cubicBezTo>
                      <a:pt x="3124" y="1"/>
                      <a:pt x="3123" y="1"/>
                      <a:pt x="31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25"/>
              <p:cNvSpPr/>
              <p:nvPr/>
            </p:nvSpPr>
            <p:spPr>
              <a:xfrm>
                <a:off x="2142700" y="2481025"/>
                <a:ext cx="115225" cy="390600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15624" extrusionOk="0">
                    <a:moveTo>
                      <a:pt x="9" y="1"/>
                    </a:moveTo>
                    <a:cubicBezTo>
                      <a:pt x="8" y="1"/>
                      <a:pt x="7" y="1"/>
                      <a:pt x="5" y="1"/>
                    </a:cubicBezTo>
                    <a:cubicBezTo>
                      <a:pt x="2" y="4"/>
                      <a:pt x="1" y="9"/>
                      <a:pt x="4" y="13"/>
                    </a:cubicBezTo>
                    <a:cubicBezTo>
                      <a:pt x="24" y="47"/>
                      <a:pt x="2102" y="3497"/>
                      <a:pt x="3291" y="6521"/>
                    </a:cubicBezTo>
                    <a:cubicBezTo>
                      <a:pt x="3679" y="7507"/>
                      <a:pt x="3922" y="8223"/>
                      <a:pt x="4036" y="8709"/>
                    </a:cubicBezTo>
                    <a:cubicBezTo>
                      <a:pt x="4133" y="9129"/>
                      <a:pt x="4134" y="9386"/>
                      <a:pt x="4041" y="9499"/>
                    </a:cubicBezTo>
                    <a:cubicBezTo>
                      <a:pt x="3995" y="9553"/>
                      <a:pt x="3930" y="9573"/>
                      <a:pt x="3847" y="9573"/>
                    </a:cubicBezTo>
                    <a:cubicBezTo>
                      <a:pt x="3788" y="9573"/>
                      <a:pt x="3720" y="9563"/>
                      <a:pt x="3644" y="9547"/>
                    </a:cubicBezTo>
                    <a:cubicBezTo>
                      <a:pt x="3641" y="9547"/>
                      <a:pt x="3639" y="9547"/>
                      <a:pt x="3636" y="9550"/>
                    </a:cubicBezTo>
                    <a:cubicBezTo>
                      <a:pt x="3635" y="9553"/>
                      <a:pt x="3635" y="9555"/>
                      <a:pt x="3635" y="9558"/>
                    </a:cubicBezTo>
                    <a:cubicBezTo>
                      <a:pt x="3951" y="10429"/>
                      <a:pt x="4556" y="13391"/>
                      <a:pt x="4593" y="15616"/>
                    </a:cubicBezTo>
                    <a:cubicBezTo>
                      <a:pt x="4593" y="15621"/>
                      <a:pt x="4596" y="15624"/>
                      <a:pt x="4601" y="15624"/>
                    </a:cubicBezTo>
                    <a:cubicBezTo>
                      <a:pt x="4606" y="15624"/>
                      <a:pt x="4609" y="15621"/>
                      <a:pt x="4609" y="15616"/>
                    </a:cubicBezTo>
                    <a:cubicBezTo>
                      <a:pt x="4571" y="13400"/>
                      <a:pt x="3972" y="10454"/>
                      <a:pt x="3654" y="9565"/>
                    </a:cubicBezTo>
                    <a:lnTo>
                      <a:pt x="3654" y="9565"/>
                    </a:lnTo>
                    <a:cubicBezTo>
                      <a:pt x="3718" y="9578"/>
                      <a:pt x="3784" y="9589"/>
                      <a:pt x="3846" y="9589"/>
                    </a:cubicBezTo>
                    <a:cubicBezTo>
                      <a:pt x="3928" y="9589"/>
                      <a:pt x="4003" y="9570"/>
                      <a:pt x="4053" y="9509"/>
                    </a:cubicBezTo>
                    <a:cubicBezTo>
                      <a:pt x="4259" y="9265"/>
                      <a:pt x="4035" y="8369"/>
                      <a:pt x="3304" y="6515"/>
                    </a:cubicBezTo>
                    <a:cubicBezTo>
                      <a:pt x="2115" y="3490"/>
                      <a:pt x="37" y="39"/>
                      <a:pt x="18" y="4"/>
                    </a:cubicBezTo>
                    <a:cubicBezTo>
                      <a:pt x="15" y="2"/>
                      <a:pt x="12" y="1"/>
                      <a:pt x="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25"/>
              <p:cNvSpPr/>
              <p:nvPr/>
            </p:nvSpPr>
            <p:spPr>
              <a:xfrm>
                <a:off x="2083625" y="2822250"/>
                <a:ext cx="33625" cy="62450"/>
              </a:xfrm>
              <a:custGeom>
                <a:avLst/>
                <a:gdLst/>
                <a:ahLst/>
                <a:cxnLst/>
                <a:rect l="l" t="t" r="r" b="b"/>
                <a:pathLst>
                  <a:path w="1345" h="2498" extrusionOk="0">
                    <a:moveTo>
                      <a:pt x="1188" y="1"/>
                    </a:moveTo>
                    <a:cubicBezTo>
                      <a:pt x="1187" y="1"/>
                      <a:pt x="1186" y="1"/>
                      <a:pt x="1185" y="1"/>
                    </a:cubicBezTo>
                    <a:cubicBezTo>
                      <a:pt x="1181" y="1"/>
                      <a:pt x="1178" y="6"/>
                      <a:pt x="1179" y="10"/>
                    </a:cubicBezTo>
                    <a:cubicBezTo>
                      <a:pt x="1181" y="18"/>
                      <a:pt x="1328" y="765"/>
                      <a:pt x="679" y="1445"/>
                    </a:cubicBezTo>
                    <a:cubicBezTo>
                      <a:pt x="63" y="2093"/>
                      <a:pt x="2" y="2485"/>
                      <a:pt x="1" y="2488"/>
                    </a:cubicBezTo>
                    <a:cubicBezTo>
                      <a:pt x="1" y="2493"/>
                      <a:pt x="4" y="2498"/>
                      <a:pt x="8" y="2498"/>
                    </a:cubicBezTo>
                    <a:cubicBezTo>
                      <a:pt x="13" y="2498"/>
                      <a:pt x="16" y="2495"/>
                      <a:pt x="18" y="2492"/>
                    </a:cubicBezTo>
                    <a:cubicBezTo>
                      <a:pt x="18" y="2487"/>
                      <a:pt x="80" y="2101"/>
                      <a:pt x="692" y="1455"/>
                    </a:cubicBezTo>
                    <a:cubicBezTo>
                      <a:pt x="1344" y="769"/>
                      <a:pt x="1196" y="15"/>
                      <a:pt x="1194" y="7"/>
                    </a:cubicBezTo>
                    <a:cubicBezTo>
                      <a:pt x="1193" y="4"/>
                      <a:pt x="1191" y="1"/>
                      <a:pt x="11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25"/>
              <p:cNvSpPr/>
              <p:nvPr/>
            </p:nvSpPr>
            <p:spPr>
              <a:xfrm>
                <a:off x="2097000" y="2876950"/>
                <a:ext cx="218000" cy="24150"/>
              </a:xfrm>
              <a:custGeom>
                <a:avLst/>
                <a:gdLst/>
                <a:ahLst/>
                <a:cxnLst/>
                <a:rect l="l" t="t" r="r" b="b"/>
                <a:pathLst>
                  <a:path w="8720" h="966" extrusionOk="0">
                    <a:moveTo>
                      <a:pt x="8477" y="1"/>
                    </a:moveTo>
                    <a:cubicBezTo>
                      <a:pt x="8445" y="26"/>
                      <a:pt x="8415" y="44"/>
                      <a:pt x="8389" y="54"/>
                    </a:cubicBezTo>
                    <a:cubicBezTo>
                      <a:pt x="8329" y="77"/>
                      <a:pt x="8233" y="84"/>
                      <a:pt x="8114" y="84"/>
                    </a:cubicBezTo>
                    <a:cubicBezTo>
                      <a:pt x="7974" y="84"/>
                      <a:pt x="7801" y="75"/>
                      <a:pt x="7614" y="75"/>
                    </a:cubicBezTo>
                    <a:cubicBezTo>
                      <a:pt x="7535" y="75"/>
                      <a:pt x="7453" y="76"/>
                      <a:pt x="7370" y="81"/>
                    </a:cubicBezTo>
                    <a:cubicBezTo>
                      <a:pt x="7268" y="87"/>
                      <a:pt x="7165" y="98"/>
                      <a:pt x="7062" y="114"/>
                    </a:cubicBezTo>
                    <a:cubicBezTo>
                      <a:pt x="6509" y="205"/>
                      <a:pt x="6593" y="547"/>
                      <a:pt x="5723" y="549"/>
                    </a:cubicBezTo>
                    <a:cubicBezTo>
                      <a:pt x="5720" y="549"/>
                      <a:pt x="5716" y="549"/>
                      <a:pt x="5712" y="549"/>
                    </a:cubicBezTo>
                    <a:cubicBezTo>
                      <a:pt x="4845" y="549"/>
                      <a:pt x="3968" y="188"/>
                      <a:pt x="3968" y="188"/>
                    </a:cubicBezTo>
                    <a:cubicBezTo>
                      <a:pt x="3968" y="188"/>
                      <a:pt x="3884" y="561"/>
                      <a:pt x="2971" y="594"/>
                    </a:cubicBezTo>
                    <a:cubicBezTo>
                      <a:pt x="2946" y="595"/>
                      <a:pt x="2922" y="596"/>
                      <a:pt x="2898" y="596"/>
                    </a:cubicBezTo>
                    <a:cubicBezTo>
                      <a:pt x="2169" y="596"/>
                      <a:pt x="2349" y="139"/>
                      <a:pt x="1741" y="139"/>
                    </a:cubicBezTo>
                    <a:cubicBezTo>
                      <a:pt x="1725" y="139"/>
                      <a:pt x="1707" y="139"/>
                      <a:pt x="1689" y="140"/>
                    </a:cubicBezTo>
                    <a:cubicBezTo>
                      <a:pt x="1626" y="143"/>
                      <a:pt x="1555" y="149"/>
                      <a:pt x="1474" y="161"/>
                    </a:cubicBezTo>
                    <a:cubicBezTo>
                      <a:pt x="1465" y="163"/>
                      <a:pt x="1458" y="164"/>
                      <a:pt x="1449" y="166"/>
                    </a:cubicBezTo>
                    <a:cubicBezTo>
                      <a:pt x="784" y="278"/>
                      <a:pt x="255" y="714"/>
                      <a:pt x="1" y="965"/>
                    </a:cubicBezTo>
                    <a:cubicBezTo>
                      <a:pt x="1" y="965"/>
                      <a:pt x="567" y="911"/>
                      <a:pt x="1453" y="844"/>
                    </a:cubicBezTo>
                    <a:cubicBezTo>
                      <a:pt x="1535" y="838"/>
                      <a:pt x="1618" y="831"/>
                      <a:pt x="1706" y="825"/>
                    </a:cubicBezTo>
                    <a:cubicBezTo>
                      <a:pt x="3185" y="716"/>
                      <a:pt x="5391" y="581"/>
                      <a:pt x="7364" y="575"/>
                    </a:cubicBezTo>
                    <a:lnTo>
                      <a:pt x="7614" y="575"/>
                    </a:lnTo>
                    <a:cubicBezTo>
                      <a:pt x="7995" y="575"/>
                      <a:pt x="8366" y="581"/>
                      <a:pt x="8719" y="594"/>
                    </a:cubicBezTo>
                    <a:cubicBezTo>
                      <a:pt x="8657" y="304"/>
                      <a:pt x="8534" y="90"/>
                      <a:pt x="84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25"/>
              <p:cNvSpPr/>
              <p:nvPr/>
            </p:nvSpPr>
            <p:spPr>
              <a:xfrm>
                <a:off x="2133200" y="2880425"/>
                <a:ext cx="7825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313" h="706" extrusionOk="0">
                    <a:moveTo>
                      <a:pt x="241" y="1"/>
                    </a:moveTo>
                    <a:cubicBezTo>
                      <a:pt x="178" y="2"/>
                      <a:pt x="107" y="10"/>
                      <a:pt x="26" y="22"/>
                    </a:cubicBezTo>
                    <a:cubicBezTo>
                      <a:pt x="17" y="24"/>
                      <a:pt x="10" y="25"/>
                      <a:pt x="1" y="27"/>
                    </a:cubicBezTo>
                    <a:cubicBezTo>
                      <a:pt x="37" y="190"/>
                      <a:pt x="81" y="480"/>
                      <a:pt x="5" y="705"/>
                    </a:cubicBezTo>
                    <a:cubicBezTo>
                      <a:pt x="87" y="698"/>
                      <a:pt x="170" y="692"/>
                      <a:pt x="258" y="686"/>
                    </a:cubicBezTo>
                    <a:cubicBezTo>
                      <a:pt x="313" y="440"/>
                      <a:pt x="276" y="171"/>
                      <a:pt x="2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5"/>
              <p:cNvSpPr/>
              <p:nvPr/>
            </p:nvSpPr>
            <p:spPr>
              <a:xfrm>
                <a:off x="2281075" y="2878800"/>
                <a:ext cx="732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293" h="501" extrusionOk="0">
                    <a:moveTo>
                      <a:pt x="251" y="1"/>
                    </a:moveTo>
                    <a:cubicBezTo>
                      <a:pt x="172" y="1"/>
                      <a:pt x="90" y="2"/>
                      <a:pt x="7" y="7"/>
                    </a:cubicBezTo>
                    <a:cubicBezTo>
                      <a:pt x="38" y="139"/>
                      <a:pt x="57" y="317"/>
                      <a:pt x="1" y="501"/>
                    </a:cubicBezTo>
                    <a:lnTo>
                      <a:pt x="251" y="501"/>
                    </a:lnTo>
                    <a:cubicBezTo>
                      <a:pt x="293" y="316"/>
                      <a:pt x="279" y="142"/>
                      <a:pt x="2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5"/>
              <p:cNvSpPr/>
              <p:nvPr/>
            </p:nvSpPr>
            <p:spPr>
              <a:xfrm>
                <a:off x="2070800" y="2905325"/>
                <a:ext cx="22250" cy="101450"/>
              </a:xfrm>
              <a:custGeom>
                <a:avLst/>
                <a:gdLst/>
                <a:ahLst/>
                <a:cxnLst/>
                <a:rect l="l" t="t" r="r" b="b"/>
                <a:pathLst>
                  <a:path w="890" h="4058" extrusionOk="0">
                    <a:moveTo>
                      <a:pt x="881" y="1"/>
                    </a:moveTo>
                    <a:cubicBezTo>
                      <a:pt x="879" y="1"/>
                      <a:pt x="877" y="1"/>
                      <a:pt x="876" y="2"/>
                    </a:cubicBezTo>
                    <a:cubicBezTo>
                      <a:pt x="870" y="6"/>
                      <a:pt x="337" y="395"/>
                      <a:pt x="176" y="1483"/>
                    </a:cubicBezTo>
                    <a:cubicBezTo>
                      <a:pt x="176" y="1486"/>
                      <a:pt x="178" y="1488"/>
                      <a:pt x="179" y="1489"/>
                    </a:cubicBezTo>
                    <a:cubicBezTo>
                      <a:pt x="181" y="1492"/>
                      <a:pt x="182" y="1492"/>
                      <a:pt x="185" y="1492"/>
                    </a:cubicBezTo>
                    <a:lnTo>
                      <a:pt x="531" y="1481"/>
                    </a:lnTo>
                    <a:lnTo>
                      <a:pt x="531" y="1481"/>
                    </a:lnTo>
                    <a:cubicBezTo>
                      <a:pt x="488" y="1634"/>
                      <a:pt x="0" y="3395"/>
                      <a:pt x="44" y="4050"/>
                    </a:cubicBezTo>
                    <a:cubicBezTo>
                      <a:pt x="44" y="4055"/>
                      <a:pt x="49" y="4058"/>
                      <a:pt x="52" y="4058"/>
                    </a:cubicBezTo>
                    <a:lnTo>
                      <a:pt x="53" y="4058"/>
                    </a:lnTo>
                    <a:cubicBezTo>
                      <a:pt x="58" y="4058"/>
                      <a:pt x="61" y="4055"/>
                      <a:pt x="61" y="4050"/>
                    </a:cubicBezTo>
                    <a:cubicBezTo>
                      <a:pt x="14" y="3370"/>
                      <a:pt x="544" y="1495"/>
                      <a:pt x="549" y="1475"/>
                    </a:cubicBezTo>
                    <a:cubicBezTo>
                      <a:pt x="550" y="1472"/>
                      <a:pt x="549" y="1471"/>
                      <a:pt x="547" y="1468"/>
                    </a:cubicBezTo>
                    <a:cubicBezTo>
                      <a:pt x="546" y="1466"/>
                      <a:pt x="544" y="1465"/>
                      <a:pt x="541" y="1465"/>
                    </a:cubicBezTo>
                    <a:lnTo>
                      <a:pt x="194" y="1477"/>
                    </a:lnTo>
                    <a:cubicBezTo>
                      <a:pt x="353" y="403"/>
                      <a:pt x="880" y="18"/>
                      <a:pt x="885" y="15"/>
                    </a:cubicBezTo>
                    <a:cubicBezTo>
                      <a:pt x="888" y="12"/>
                      <a:pt x="890" y="8"/>
                      <a:pt x="887" y="3"/>
                    </a:cubicBezTo>
                    <a:cubicBezTo>
                      <a:pt x="886" y="1"/>
                      <a:pt x="883" y="1"/>
                      <a:pt x="8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25"/>
              <p:cNvSpPr/>
              <p:nvPr/>
            </p:nvSpPr>
            <p:spPr>
              <a:xfrm>
                <a:off x="2094350" y="2911975"/>
                <a:ext cx="14825" cy="67475"/>
              </a:xfrm>
              <a:custGeom>
                <a:avLst/>
                <a:gdLst/>
                <a:ahLst/>
                <a:cxnLst/>
                <a:rect l="l" t="t" r="r" b="b"/>
                <a:pathLst>
                  <a:path w="593" h="2699" extrusionOk="0">
                    <a:moveTo>
                      <a:pt x="11" y="0"/>
                    </a:moveTo>
                    <a:cubicBezTo>
                      <a:pt x="11" y="0"/>
                      <a:pt x="10" y="0"/>
                      <a:pt x="10" y="1"/>
                    </a:cubicBezTo>
                    <a:cubicBezTo>
                      <a:pt x="5" y="1"/>
                      <a:pt x="1" y="4"/>
                      <a:pt x="2" y="8"/>
                    </a:cubicBezTo>
                    <a:cubicBezTo>
                      <a:pt x="4" y="25"/>
                      <a:pt x="128" y="1717"/>
                      <a:pt x="578" y="2694"/>
                    </a:cubicBezTo>
                    <a:cubicBezTo>
                      <a:pt x="579" y="2695"/>
                      <a:pt x="582" y="2698"/>
                      <a:pt x="585" y="2698"/>
                    </a:cubicBezTo>
                    <a:cubicBezTo>
                      <a:pt x="585" y="2698"/>
                      <a:pt x="587" y="2698"/>
                      <a:pt x="588" y="2697"/>
                    </a:cubicBezTo>
                    <a:cubicBezTo>
                      <a:pt x="591" y="2695"/>
                      <a:pt x="593" y="2691"/>
                      <a:pt x="591" y="2686"/>
                    </a:cubicBezTo>
                    <a:cubicBezTo>
                      <a:pt x="143" y="1712"/>
                      <a:pt x="19" y="25"/>
                      <a:pt x="17" y="7"/>
                    </a:cubicBezTo>
                    <a:cubicBezTo>
                      <a:pt x="17" y="4"/>
                      <a:pt x="15" y="0"/>
                      <a:pt x="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25"/>
              <p:cNvSpPr/>
              <p:nvPr/>
            </p:nvSpPr>
            <p:spPr>
              <a:xfrm>
                <a:off x="1883475" y="3041350"/>
                <a:ext cx="295075" cy="6750"/>
              </a:xfrm>
              <a:custGeom>
                <a:avLst/>
                <a:gdLst/>
                <a:ahLst/>
                <a:cxnLst/>
                <a:rect l="l" t="t" r="r" b="b"/>
                <a:pathLst>
                  <a:path w="11803" h="270" extrusionOk="0">
                    <a:moveTo>
                      <a:pt x="11106" y="1"/>
                    </a:moveTo>
                    <a:cubicBezTo>
                      <a:pt x="10640" y="1"/>
                      <a:pt x="10162" y="3"/>
                      <a:pt x="9678" y="7"/>
                    </a:cubicBezTo>
                    <a:cubicBezTo>
                      <a:pt x="5133" y="45"/>
                      <a:pt x="67" y="250"/>
                      <a:pt x="8" y="253"/>
                    </a:cubicBezTo>
                    <a:cubicBezTo>
                      <a:pt x="5" y="253"/>
                      <a:pt x="0" y="257"/>
                      <a:pt x="0" y="262"/>
                    </a:cubicBezTo>
                    <a:cubicBezTo>
                      <a:pt x="2" y="267"/>
                      <a:pt x="5" y="270"/>
                      <a:pt x="9" y="270"/>
                    </a:cubicBezTo>
                    <a:cubicBezTo>
                      <a:pt x="74" y="267"/>
                      <a:pt x="6254" y="16"/>
                      <a:pt x="11089" y="16"/>
                    </a:cubicBezTo>
                    <a:cubicBezTo>
                      <a:pt x="11328" y="16"/>
                      <a:pt x="11564" y="17"/>
                      <a:pt x="11795" y="18"/>
                    </a:cubicBezTo>
                    <a:cubicBezTo>
                      <a:pt x="11800" y="18"/>
                      <a:pt x="11803" y="15"/>
                      <a:pt x="11803" y="11"/>
                    </a:cubicBezTo>
                    <a:cubicBezTo>
                      <a:pt x="11803" y="6"/>
                      <a:pt x="11798" y="3"/>
                      <a:pt x="11795" y="3"/>
                    </a:cubicBezTo>
                    <a:cubicBezTo>
                      <a:pt x="11569" y="1"/>
                      <a:pt x="11339" y="1"/>
                      <a:pt x="111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25"/>
              <p:cNvSpPr/>
              <p:nvPr/>
            </p:nvSpPr>
            <p:spPr>
              <a:xfrm>
                <a:off x="1883200" y="3046275"/>
                <a:ext cx="41600" cy="78200"/>
              </a:xfrm>
              <a:custGeom>
                <a:avLst/>
                <a:gdLst/>
                <a:ahLst/>
                <a:cxnLst/>
                <a:rect l="l" t="t" r="r" b="b"/>
                <a:pathLst>
                  <a:path w="1664" h="3128" extrusionOk="0">
                    <a:moveTo>
                      <a:pt x="1654" y="1"/>
                    </a:moveTo>
                    <a:cubicBezTo>
                      <a:pt x="1652" y="1"/>
                      <a:pt x="1648" y="3"/>
                      <a:pt x="1647" y="6"/>
                    </a:cubicBezTo>
                    <a:cubicBezTo>
                      <a:pt x="1646" y="9"/>
                      <a:pt x="1564" y="274"/>
                      <a:pt x="1352" y="515"/>
                    </a:cubicBezTo>
                    <a:cubicBezTo>
                      <a:pt x="1185" y="702"/>
                      <a:pt x="908" y="907"/>
                      <a:pt x="491" y="907"/>
                    </a:cubicBezTo>
                    <a:cubicBezTo>
                      <a:pt x="418" y="907"/>
                      <a:pt x="342" y="901"/>
                      <a:pt x="261" y="887"/>
                    </a:cubicBezTo>
                    <a:cubicBezTo>
                      <a:pt x="260" y="887"/>
                      <a:pt x="259" y="887"/>
                      <a:pt x="259" y="887"/>
                    </a:cubicBezTo>
                    <a:cubicBezTo>
                      <a:pt x="257" y="887"/>
                      <a:pt x="255" y="888"/>
                      <a:pt x="253" y="890"/>
                    </a:cubicBezTo>
                    <a:cubicBezTo>
                      <a:pt x="1" y="1362"/>
                      <a:pt x="449" y="3050"/>
                      <a:pt x="469" y="3122"/>
                    </a:cubicBezTo>
                    <a:cubicBezTo>
                      <a:pt x="469" y="3126"/>
                      <a:pt x="472" y="3128"/>
                      <a:pt x="476" y="3128"/>
                    </a:cubicBezTo>
                    <a:lnTo>
                      <a:pt x="478" y="3128"/>
                    </a:lnTo>
                    <a:cubicBezTo>
                      <a:pt x="482" y="3126"/>
                      <a:pt x="484" y="3122"/>
                      <a:pt x="484" y="3117"/>
                    </a:cubicBezTo>
                    <a:cubicBezTo>
                      <a:pt x="479" y="3100"/>
                      <a:pt x="20" y="1375"/>
                      <a:pt x="264" y="904"/>
                    </a:cubicBezTo>
                    <a:lnTo>
                      <a:pt x="264" y="904"/>
                    </a:lnTo>
                    <a:cubicBezTo>
                      <a:pt x="344" y="917"/>
                      <a:pt x="420" y="923"/>
                      <a:pt x="491" y="923"/>
                    </a:cubicBezTo>
                    <a:cubicBezTo>
                      <a:pt x="915" y="923"/>
                      <a:pt x="1195" y="716"/>
                      <a:pt x="1364" y="524"/>
                    </a:cubicBezTo>
                    <a:cubicBezTo>
                      <a:pt x="1577" y="282"/>
                      <a:pt x="1661" y="13"/>
                      <a:pt x="1662" y="10"/>
                    </a:cubicBezTo>
                    <a:cubicBezTo>
                      <a:pt x="1664" y="7"/>
                      <a:pt x="1661" y="3"/>
                      <a:pt x="1656" y="1"/>
                    </a:cubicBezTo>
                    <a:cubicBezTo>
                      <a:pt x="1656" y="1"/>
                      <a:pt x="1655" y="1"/>
                      <a:pt x="16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25"/>
              <p:cNvSpPr/>
              <p:nvPr/>
            </p:nvSpPr>
            <p:spPr>
              <a:xfrm>
                <a:off x="1926075" y="3178250"/>
                <a:ext cx="49175" cy="135725"/>
              </a:xfrm>
              <a:custGeom>
                <a:avLst/>
                <a:gdLst/>
                <a:ahLst/>
                <a:cxnLst/>
                <a:rect l="l" t="t" r="r" b="b"/>
                <a:pathLst>
                  <a:path w="1967" h="5429" extrusionOk="0">
                    <a:moveTo>
                      <a:pt x="9" y="1"/>
                    </a:moveTo>
                    <a:cubicBezTo>
                      <a:pt x="8" y="1"/>
                      <a:pt x="7" y="1"/>
                      <a:pt x="6" y="1"/>
                    </a:cubicBezTo>
                    <a:cubicBezTo>
                      <a:pt x="3" y="1"/>
                      <a:pt x="0" y="6"/>
                      <a:pt x="0" y="10"/>
                    </a:cubicBezTo>
                    <a:cubicBezTo>
                      <a:pt x="8" y="42"/>
                      <a:pt x="702" y="3191"/>
                      <a:pt x="1950" y="5424"/>
                    </a:cubicBezTo>
                    <a:cubicBezTo>
                      <a:pt x="1951" y="5427"/>
                      <a:pt x="1954" y="5428"/>
                      <a:pt x="1957" y="5428"/>
                    </a:cubicBezTo>
                    <a:cubicBezTo>
                      <a:pt x="1959" y="5428"/>
                      <a:pt x="1960" y="5427"/>
                      <a:pt x="1962" y="5427"/>
                    </a:cubicBezTo>
                    <a:cubicBezTo>
                      <a:pt x="1965" y="5425"/>
                      <a:pt x="1966" y="5419"/>
                      <a:pt x="1965" y="5416"/>
                    </a:cubicBezTo>
                    <a:cubicBezTo>
                      <a:pt x="717" y="3187"/>
                      <a:pt x="23" y="39"/>
                      <a:pt x="17" y="7"/>
                    </a:cubicBezTo>
                    <a:cubicBezTo>
                      <a:pt x="16" y="3"/>
                      <a:pt x="12" y="1"/>
                      <a:pt x="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25"/>
              <p:cNvSpPr/>
              <p:nvPr/>
            </p:nvSpPr>
            <p:spPr>
              <a:xfrm>
                <a:off x="1811850" y="3361375"/>
                <a:ext cx="200275" cy="98375"/>
              </a:xfrm>
              <a:custGeom>
                <a:avLst/>
                <a:gdLst/>
                <a:ahLst/>
                <a:cxnLst/>
                <a:rect l="l" t="t" r="r" b="b"/>
                <a:pathLst>
                  <a:path w="8011" h="3935" extrusionOk="0">
                    <a:moveTo>
                      <a:pt x="7173" y="0"/>
                    </a:moveTo>
                    <a:cubicBezTo>
                      <a:pt x="7116" y="0"/>
                      <a:pt x="7039" y="17"/>
                      <a:pt x="6938" y="72"/>
                    </a:cubicBezTo>
                    <a:cubicBezTo>
                      <a:pt x="6861" y="115"/>
                      <a:pt x="6769" y="180"/>
                      <a:pt x="6661" y="277"/>
                    </a:cubicBezTo>
                    <a:cubicBezTo>
                      <a:pt x="6435" y="480"/>
                      <a:pt x="6168" y="585"/>
                      <a:pt x="5893" y="585"/>
                    </a:cubicBezTo>
                    <a:cubicBezTo>
                      <a:pt x="5585" y="585"/>
                      <a:pt x="5267" y="452"/>
                      <a:pt x="4984" y="177"/>
                    </a:cubicBezTo>
                    <a:cubicBezTo>
                      <a:pt x="4939" y="125"/>
                      <a:pt x="4892" y="98"/>
                      <a:pt x="4846" y="86"/>
                    </a:cubicBezTo>
                    <a:cubicBezTo>
                      <a:pt x="4831" y="83"/>
                      <a:pt x="4816" y="81"/>
                      <a:pt x="4802" y="81"/>
                    </a:cubicBezTo>
                    <a:cubicBezTo>
                      <a:pt x="4641" y="81"/>
                      <a:pt x="4502" y="283"/>
                      <a:pt x="4490" y="462"/>
                    </a:cubicBezTo>
                    <a:cubicBezTo>
                      <a:pt x="4478" y="696"/>
                      <a:pt x="3041" y="2572"/>
                      <a:pt x="442" y="2769"/>
                    </a:cubicBezTo>
                    <a:cubicBezTo>
                      <a:pt x="192" y="2788"/>
                      <a:pt x="1" y="3002"/>
                      <a:pt x="17" y="3252"/>
                    </a:cubicBezTo>
                    <a:cubicBezTo>
                      <a:pt x="27" y="3378"/>
                      <a:pt x="58" y="3515"/>
                      <a:pt x="133" y="3646"/>
                    </a:cubicBezTo>
                    <a:cubicBezTo>
                      <a:pt x="190" y="3744"/>
                      <a:pt x="270" y="3836"/>
                      <a:pt x="386" y="3918"/>
                    </a:cubicBezTo>
                    <a:lnTo>
                      <a:pt x="5430" y="3874"/>
                    </a:lnTo>
                    <a:lnTo>
                      <a:pt x="5816" y="3653"/>
                    </a:lnTo>
                    <a:lnTo>
                      <a:pt x="6391" y="3935"/>
                    </a:lnTo>
                    <a:lnTo>
                      <a:pt x="7718" y="3923"/>
                    </a:lnTo>
                    <a:cubicBezTo>
                      <a:pt x="7718" y="3923"/>
                      <a:pt x="8011" y="3406"/>
                      <a:pt x="8008" y="3006"/>
                    </a:cubicBezTo>
                    <a:cubicBezTo>
                      <a:pt x="8008" y="2950"/>
                      <a:pt x="7992" y="2852"/>
                      <a:pt x="7970" y="2725"/>
                    </a:cubicBezTo>
                    <a:cubicBezTo>
                      <a:pt x="7823" y="1942"/>
                      <a:pt x="7306" y="48"/>
                      <a:pt x="7306" y="48"/>
                    </a:cubicBezTo>
                    <a:cubicBezTo>
                      <a:pt x="7306" y="48"/>
                      <a:pt x="7268" y="0"/>
                      <a:pt x="71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25"/>
              <p:cNvSpPr/>
              <p:nvPr/>
            </p:nvSpPr>
            <p:spPr>
              <a:xfrm>
                <a:off x="1920225" y="3320000"/>
                <a:ext cx="65100" cy="56025"/>
              </a:xfrm>
              <a:custGeom>
                <a:avLst/>
                <a:gdLst/>
                <a:ahLst/>
                <a:cxnLst/>
                <a:rect l="l" t="t" r="r" b="b"/>
                <a:pathLst>
                  <a:path w="2604" h="2241" extrusionOk="0">
                    <a:moveTo>
                      <a:pt x="2126" y="1"/>
                    </a:moveTo>
                    <a:cubicBezTo>
                      <a:pt x="1622" y="166"/>
                      <a:pt x="902" y="372"/>
                      <a:pt x="213" y="463"/>
                    </a:cubicBezTo>
                    <a:cubicBezTo>
                      <a:pt x="142" y="473"/>
                      <a:pt x="71" y="481"/>
                      <a:pt x="1" y="488"/>
                    </a:cubicBezTo>
                    <a:cubicBezTo>
                      <a:pt x="96" y="723"/>
                      <a:pt x="327" y="1281"/>
                      <a:pt x="511" y="1743"/>
                    </a:cubicBezTo>
                    <a:cubicBezTo>
                      <a:pt x="557" y="1753"/>
                      <a:pt x="604" y="1780"/>
                      <a:pt x="649" y="1832"/>
                    </a:cubicBezTo>
                    <a:cubicBezTo>
                      <a:pt x="932" y="2108"/>
                      <a:pt x="1251" y="2240"/>
                      <a:pt x="1559" y="2240"/>
                    </a:cubicBezTo>
                    <a:cubicBezTo>
                      <a:pt x="1834" y="2240"/>
                      <a:pt x="2101" y="2135"/>
                      <a:pt x="2328" y="1932"/>
                    </a:cubicBezTo>
                    <a:cubicBezTo>
                      <a:pt x="2434" y="1835"/>
                      <a:pt x="2526" y="1771"/>
                      <a:pt x="2603" y="1729"/>
                    </a:cubicBezTo>
                    <a:cubicBezTo>
                      <a:pt x="2603" y="1729"/>
                      <a:pt x="2396" y="970"/>
                      <a:pt x="2234" y="387"/>
                    </a:cubicBezTo>
                    <a:cubicBezTo>
                      <a:pt x="2194" y="243"/>
                      <a:pt x="2156" y="110"/>
                      <a:pt x="2126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25"/>
              <p:cNvSpPr/>
              <p:nvPr/>
            </p:nvSpPr>
            <p:spPr>
              <a:xfrm>
                <a:off x="1925525" y="3320000"/>
                <a:ext cx="50550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500" extrusionOk="0">
                    <a:moveTo>
                      <a:pt x="1914" y="1"/>
                    </a:moveTo>
                    <a:cubicBezTo>
                      <a:pt x="1410" y="166"/>
                      <a:pt x="690" y="370"/>
                      <a:pt x="1" y="463"/>
                    </a:cubicBezTo>
                    <a:cubicBezTo>
                      <a:pt x="1" y="463"/>
                      <a:pt x="181" y="500"/>
                      <a:pt x="582" y="500"/>
                    </a:cubicBezTo>
                    <a:cubicBezTo>
                      <a:pt x="908" y="500"/>
                      <a:pt x="1381" y="475"/>
                      <a:pt x="2022" y="387"/>
                    </a:cubicBezTo>
                    <a:cubicBezTo>
                      <a:pt x="1982" y="243"/>
                      <a:pt x="1944" y="108"/>
                      <a:pt x="1914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25"/>
              <p:cNvSpPr/>
              <p:nvPr/>
            </p:nvSpPr>
            <p:spPr>
              <a:xfrm>
                <a:off x="1815150" y="3429475"/>
                <a:ext cx="196975" cy="30275"/>
              </a:xfrm>
              <a:custGeom>
                <a:avLst/>
                <a:gdLst/>
                <a:ahLst/>
                <a:cxnLst/>
                <a:rect l="l" t="t" r="r" b="b"/>
                <a:pathLst>
                  <a:path w="7879" h="1211" extrusionOk="0">
                    <a:moveTo>
                      <a:pt x="7838" y="1"/>
                    </a:moveTo>
                    <a:lnTo>
                      <a:pt x="1" y="922"/>
                    </a:lnTo>
                    <a:cubicBezTo>
                      <a:pt x="58" y="1020"/>
                      <a:pt x="138" y="1112"/>
                      <a:pt x="254" y="1194"/>
                    </a:cubicBezTo>
                    <a:lnTo>
                      <a:pt x="5298" y="1150"/>
                    </a:lnTo>
                    <a:lnTo>
                      <a:pt x="5684" y="929"/>
                    </a:lnTo>
                    <a:lnTo>
                      <a:pt x="6259" y="1211"/>
                    </a:lnTo>
                    <a:lnTo>
                      <a:pt x="7586" y="1199"/>
                    </a:lnTo>
                    <a:cubicBezTo>
                      <a:pt x="7586" y="1199"/>
                      <a:pt x="7879" y="682"/>
                      <a:pt x="7876" y="282"/>
                    </a:cubicBezTo>
                    <a:cubicBezTo>
                      <a:pt x="7874" y="226"/>
                      <a:pt x="7860" y="128"/>
                      <a:pt x="7838" y="1"/>
                    </a:cubicBez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25"/>
              <p:cNvSpPr/>
              <p:nvPr/>
            </p:nvSpPr>
            <p:spPr>
              <a:xfrm>
                <a:off x="1982900" y="3167100"/>
                <a:ext cx="53850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2154" h="784" extrusionOk="0">
                    <a:moveTo>
                      <a:pt x="2144" y="0"/>
                    </a:moveTo>
                    <a:cubicBezTo>
                      <a:pt x="2142" y="0"/>
                      <a:pt x="2141" y="1"/>
                      <a:pt x="2140" y="2"/>
                    </a:cubicBezTo>
                    <a:cubicBezTo>
                      <a:pt x="2137" y="3"/>
                      <a:pt x="1850" y="217"/>
                      <a:pt x="1446" y="371"/>
                    </a:cubicBezTo>
                    <a:cubicBezTo>
                      <a:pt x="1226" y="455"/>
                      <a:pt x="945" y="532"/>
                      <a:pt x="646" y="532"/>
                    </a:cubicBezTo>
                    <a:cubicBezTo>
                      <a:pt x="439" y="532"/>
                      <a:pt x="222" y="495"/>
                      <a:pt x="13" y="397"/>
                    </a:cubicBezTo>
                    <a:cubicBezTo>
                      <a:pt x="12" y="397"/>
                      <a:pt x="11" y="397"/>
                      <a:pt x="10" y="397"/>
                    </a:cubicBezTo>
                    <a:cubicBezTo>
                      <a:pt x="8" y="397"/>
                      <a:pt x="6" y="398"/>
                      <a:pt x="4" y="400"/>
                    </a:cubicBezTo>
                    <a:cubicBezTo>
                      <a:pt x="2" y="403"/>
                      <a:pt x="1" y="406"/>
                      <a:pt x="4" y="409"/>
                    </a:cubicBezTo>
                    <a:lnTo>
                      <a:pt x="254" y="780"/>
                    </a:lnTo>
                    <a:cubicBezTo>
                      <a:pt x="255" y="782"/>
                      <a:pt x="258" y="783"/>
                      <a:pt x="260" y="783"/>
                    </a:cubicBezTo>
                    <a:cubicBezTo>
                      <a:pt x="261" y="783"/>
                      <a:pt x="263" y="783"/>
                      <a:pt x="264" y="782"/>
                    </a:cubicBezTo>
                    <a:cubicBezTo>
                      <a:pt x="269" y="779"/>
                      <a:pt x="269" y="774"/>
                      <a:pt x="267" y="771"/>
                    </a:cubicBezTo>
                    <a:lnTo>
                      <a:pt x="33" y="424"/>
                    </a:lnTo>
                    <a:lnTo>
                      <a:pt x="33" y="424"/>
                    </a:lnTo>
                    <a:cubicBezTo>
                      <a:pt x="236" y="514"/>
                      <a:pt x="445" y="548"/>
                      <a:pt x="646" y="548"/>
                    </a:cubicBezTo>
                    <a:cubicBezTo>
                      <a:pt x="947" y="548"/>
                      <a:pt x="1231" y="471"/>
                      <a:pt x="1452" y="387"/>
                    </a:cubicBezTo>
                    <a:cubicBezTo>
                      <a:pt x="1858" y="231"/>
                      <a:pt x="2146" y="17"/>
                      <a:pt x="2149" y="14"/>
                    </a:cubicBezTo>
                    <a:cubicBezTo>
                      <a:pt x="2152" y="11"/>
                      <a:pt x="2153" y="6"/>
                      <a:pt x="2150" y="3"/>
                    </a:cubicBezTo>
                    <a:cubicBezTo>
                      <a:pt x="2148" y="1"/>
                      <a:pt x="2146" y="0"/>
                      <a:pt x="21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25"/>
              <p:cNvSpPr/>
              <p:nvPr/>
            </p:nvSpPr>
            <p:spPr>
              <a:xfrm>
                <a:off x="1731550" y="3258250"/>
                <a:ext cx="121875" cy="119900"/>
              </a:xfrm>
              <a:custGeom>
                <a:avLst/>
                <a:gdLst/>
                <a:ahLst/>
                <a:cxnLst/>
                <a:rect l="l" t="t" r="r" b="b"/>
                <a:pathLst>
                  <a:path w="4875" h="4796" extrusionOk="0">
                    <a:moveTo>
                      <a:pt x="4866" y="0"/>
                    </a:moveTo>
                    <a:cubicBezTo>
                      <a:pt x="4864" y="0"/>
                      <a:pt x="4861" y="1"/>
                      <a:pt x="4859" y="3"/>
                    </a:cubicBezTo>
                    <a:cubicBezTo>
                      <a:pt x="4837" y="32"/>
                      <a:pt x="2489" y="2893"/>
                      <a:pt x="5" y="4782"/>
                    </a:cubicBezTo>
                    <a:cubicBezTo>
                      <a:pt x="2" y="4785"/>
                      <a:pt x="0" y="4790"/>
                      <a:pt x="3" y="4793"/>
                    </a:cubicBezTo>
                    <a:cubicBezTo>
                      <a:pt x="5" y="4796"/>
                      <a:pt x="8" y="4796"/>
                      <a:pt x="9" y="4796"/>
                    </a:cubicBezTo>
                    <a:cubicBezTo>
                      <a:pt x="11" y="4796"/>
                      <a:pt x="12" y="4796"/>
                      <a:pt x="14" y="4794"/>
                    </a:cubicBezTo>
                    <a:cubicBezTo>
                      <a:pt x="2501" y="2904"/>
                      <a:pt x="4849" y="41"/>
                      <a:pt x="4871" y="12"/>
                    </a:cubicBezTo>
                    <a:cubicBezTo>
                      <a:pt x="4874" y="9"/>
                      <a:pt x="4874" y="5"/>
                      <a:pt x="4871" y="2"/>
                    </a:cubicBezTo>
                    <a:cubicBezTo>
                      <a:pt x="4870" y="1"/>
                      <a:pt x="4868" y="0"/>
                      <a:pt x="48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25"/>
              <p:cNvSpPr/>
              <p:nvPr/>
            </p:nvSpPr>
            <p:spPr>
              <a:xfrm>
                <a:off x="1539975" y="3361775"/>
                <a:ext cx="172800" cy="104500"/>
              </a:xfrm>
              <a:custGeom>
                <a:avLst/>
                <a:gdLst/>
                <a:ahLst/>
                <a:cxnLst/>
                <a:rect l="l" t="t" r="r" b="b"/>
                <a:pathLst>
                  <a:path w="6912" h="4180" extrusionOk="0">
                    <a:moveTo>
                      <a:pt x="648" y="0"/>
                    </a:moveTo>
                    <a:cubicBezTo>
                      <a:pt x="452" y="0"/>
                      <a:pt x="264" y="108"/>
                      <a:pt x="168" y="291"/>
                    </a:cubicBezTo>
                    <a:cubicBezTo>
                      <a:pt x="99" y="423"/>
                      <a:pt x="61" y="543"/>
                      <a:pt x="41" y="644"/>
                    </a:cubicBezTo>
                    <a:cubicBezTo>
                      <a:pt x="0" y="855"/>
                      <a:pt x="40" y="986"/>
                      <a:pt x="40" y="986"/>
                    </a:cubicBezTo>
                    <a:lnTo>
                      <a:pt x="4340" y="3309"/>
                    </a:lnTo>
                    <a:lnTo>
                      <a:pt x="4911" y="3399"/>
                    </a:lnTo>
                    <a:lnTo>
                      <a:pt x="4864" y="3589"/>
                    </a:lnTo>
                    <a:lnTo>
                      <a:pt x="5959" y="4179"/>
                    </a:lnTo>
                    <a:cubicBezTo>
                      <a:pt x="5959" y="4179"/>
                      <a:pt x="6364" y="3913"/>
                      <a:pt x="6579" y="3613"/>
                    </a:cubicBezTo>
                    <a:cubicBezTo>
                      <a:pt x="6597" y="3586"/>
                      <a:pt x="6615" y="3558"/>
                      <a:pt x="6630" y="3533"/>
                    </a:cubicBezTo>
                    <a:cubicBezTo>
                      <a:pt x="6824" y="3201"/>
                      <a:pt x="6912" y="2044"/>
                      <a:pt x="6912" y="2044"/>
                    </a:cubicBezTo>
                    <a:cubicBezTo>
                      <a:pt x="6871" y="2038"/>
                      <a:pt x="6832" y="2030"/>
                      <a:pt x="6794" y="2021"/>
                    </a:cubicBezTo>
                    <a:cubicBezTo>
                      <a:pt x="6339" y="1923"/>
                      <a:pt x="6158" y="1726"/>
                      <a:pt x="5945" y="1029"/>
                    </a:cubicBezTo>
                    <a:cubicBezTo>
                      <a:pt x="5889" y="841"/>
                      <a:pt x="5835" y="720"/>
                      <a:pt x="5771" y="647"/>
                    </a:cubicBezTo>
                    <a:cubicBezTo>
                      <a:pt x="5710" y="575"/>
                      <a:pt x="5640" y="548"/>
                      <a:pt x="5550" y="548"/>
                    </a:cubicBezTo>
                    <a:cubicBezTo>
                      <a:pt x="5357" y="548"/>
                      <a:pt x="5072" y="674"/>
                      <a:pt x="4584" y="759"/>
                    </a:cubicBezTo>
                    <a:cubicBezTo>
                      <a:pt x="4475" y="779"/>
                      <a:pt x="4348" y="788"/>
                      <a:pt x="4206" y="788"/>
                    </a:cubicBezTo>
                    <a:cubicBezTo>
                      <a:pt x="3269" y="788"/>
                      <a:pt x="1719" y="393"/>
                      <a:pt x="850" y="40"/>
                    </a:cubicBezTo>
                    <a:cubicBezTo>
                      <a:pt x="784" y="13"/>
                      <a:pt x="715" y="0"/>
                      <a:pt x="6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25"/>
              <p:cNvSpPr/>
              <p:nvPr/>
            </p:nvSpPr>
            <p:spPr>
              <a:xfrm>
                <a:off x="1718775" y="2688475"/>
                <a:ext cx="291850" cy="147275"/>
              </a:xfrm>
              <a:custGeom>
                <a:avLst/>
                <a:gdLst/>
                <a:ahLst/>
                <a:cxnLst/>
                <a:rect l="l" t="t" r="r" b="b"/>
                <a:pathLst>
                  <a:path w="11674" h="5891" extrusionOk="0">
                    <a:moveTo>
                      <a:pt x="9651" y="1"/>
                    </a:moveTo>
                    <a:cubicBezTo>
                      <a:pt x="9630" y="45"/>
                      <a:pt x="9601" y="104"/>
                      <a:pt x="9565" y="175"/>
                    </a:cubicBezTo>
                    <a:cubicBezTo>
                      <a:pt x="9516" y="274"/>
                      <a:pt x="9455" y="396"/>
                      <a:pt x="9384" y="536"/>
                    </a:cubicBezTo>
                    <a:cubicBezTo>
                      <a:pt x="8937" y="1423"/>
                      <a:pt x="8103" y="3029"/>
                      <a:pt x="7574" y="3762"/>
                    </a:cubicBezTo>
                    <a:cubicBezTo>
                      <a:pt x="6291" y="3904"/>
                      <a:pt x="140" y="4348"/>
                      <a:pt x="140" y="4348"/>
                    </a:cubicBezTo>
                    <a:cubicBezTo>
                      <a:pt x="140" y="4348"/>
                      <a:pt x="1" y="5377"/>
                      <a:pt x="337" y="5890"/>
                    </a:cubicBezTo>
                    <a:cubicBezTo>
                      <a:pt x="863" y="5886"/>
                      <a:pt x="8413" y="5822"/>
                      <a:pt x="8413" y="5822"/>
                    </a:cubicBezTo>
                    <a:cubicBezTo>
                      <a:pt x="8413" y="5822"/>
                      <a:pt x="10133" y="4356"/>
                      <a:pt x="11275" y="2892"/>
                    </a:cubicBezTo>
                    <a:cubicBezTo>
                      <a:pt x="11285" y="2879"/>
                      <a:pt x="11296" y="2865"/>
                      <a:pt x="11306" y="2853"/>
                    </a:cubicBezTo>
                    <a:cubicBezTo>
                      <a:pt x="11438" y="2683"/>
                      <a:pt x="11561" y="2514"/>
                      <a:pt x="11673" y="2346"/>
                    </a:cubicBezTo>
                    <a:cubicBezTo>
                      <a:pt x="11599" y="2231"/>
                      <a:pt x="11511" y="2115"/>
                      <a:pt x="11411" y="2006"/>
                    </a:cubicBezTo>
                    <a:cubicBezTo>
                      <a:pt x="11373" y="1965"/>
                      <a:pt x="11334" y="1926"/>
                      <a:pt x="11293" y="1888"/>
                    </a:cubicBezTo>
                    <a:cubicBezTo>
                      <a:pt x="10740" y="1373"/>
                      <a:pt x="10104" y="1214"/>
                      <a:pt x="10128" y="1125"/>
                    </a:cubicBezTo>
                    <a:cubicBezTo>
                      <a:pt x="10132" y="1109"/>
                      <a:pt x="10152" y="1103"/>
                      <a:pt x="10181" y="1103"/>
                    </a:cubicBezTo>
                    <a:cubicBezTo>
                      <a:pt x="10290" y="1103"/>
                      <a:pt x="10536" y="1188"/>
                      <a:pt x="10657" y="1188"/>
                    </a:cubicBezTo>
                    <a:cubicBezTo>
                      <a:pt x="10691" y="1188"/>
                      <a:pt x="10715" y="1181"/>
                      <a:pt x="10723" y="1164"/>
                    </a:cubicBezTo>
                    <a:cubicBezTo>
                      <a:pt x="10798" y="1008"/>
                      <a:pt x="10289" y="455"/>
                      <a:pt x="9789" y="96"/>
                    </a:cubicBezTo>
                    <a:cubicBezTo>
                      <a:pt x="9742" y="63"/>
                      <a:pt x="9696" y="31"/>
                      <a:pt x="9651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5"/>
              <p:cNvSpPr/>
              <p:nvPr/>
            </p:nvSpPr>
            <p:spPr>
              <a:xfrm>
                <a:off x="1902050" y="2761825"/>
                <a:ext cx="19300" cy="30325"/>
              </a:xfrm>
              <a:custGeom>
                <a:avLst/>
                <a:gdLst/>
                <a:ahLst/>
                <a:cxnLst/>
                <a:rect l="l" t="t" r="r" b="b"/>
                <a:pathLst>
                  <a:path w="772" h="1213" extrusionOk="0">
                    <a:moveTo>
                      <a:pt x="763" y="1"/>
                    </a:moveTo>
                    <a:cubicBezTo>
                      <a:pt x="760" y="1"/>
                      <a:pt x="758" y="2"/>
                      <a:pt x="757" y="4"/>
                    </a:cubicBezTo>
                    <a:lnTo>
                      <a:pt x="2" y="1200"/>
                    </a:lnTo>
                    <a:cubicBezTo>
                      <a:pt x="1" y="1204"/>
                      <a:pt x="1" y="1208"/>
                      <a:pt x="5" y="1211"/>
                    </a:cubicBezTo>
                    <a:cubicBezTo>
                      <a:pt x="7" y="1211"/>
                      <a:pt x="8" y="1213"/>
                      <a:pt x="10" y="1213"/>
                    </a:cubicBezTo>
                    <a:cubicBezTo>
                      <a:pt x="11" y="1213"/>
                      <a:pt x="14" y="1211"/>
                      <a:pt x="16" y="1208"/>
                    </a:cubicBezTo>
                    <a:lnTo>
                      <a:pt x="770" y="13"/>
                    </a:lnTo>
                    <a:cubicBezTo>
                      <a:pt x="772" y="8"/>
                      <a:pt x="772" y="4"/>
                      <a:pt x="767" y="2"/>
                    </a:cubicBezTo>
                    <a:cubicBezTo>
                      <a:pt x="766" y="1"/>
                      <a:pt x="765" y="1"/>
                      <a:pt x="763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25"/>
              <p:cNvSpPr/>
              <p:nvPr/>
            </p:nvSpPr>
            <p:spPr>
              <a:xfrm>
                <a:off x="1906650" y="2796425"/>
                <a:ext cx="62375" cy="34725"/>
              </a:xfrm>
              <a:custGeom>
                <a:avLst/>
                <a:gdLst/>
                <a:ahLst/>
                <a:cxnLst/>
                <a:rect l="l" t="t" r="r" b="b"/>
                <a:pathLst>
                  <a:path w="2495" h="1389" extrusionOk="0">
                    <a:moveTo>
                      <a:pt x="2486" y="1"/>
                    </a:moveTo>
                    <a:cubicBezTo>
                      <a:pt x="2484" y="1"/>
                      <a:pt x="2481" y="1"/>
                      <a:pt x="2480" y="3"/>
                    </a:cubicBezTo>
                    <a:cubicBezTo>
                      <a:pt x="2474" y="10"/>
                      <a:pt x="1794" y="669"/>
                      <a:pt x="1215" y="1204"/>
                    </a:cubicBezTo>
                    <a:cubicBezTo>
                      <a:pt x="1093" y="1316"/>
                      <a:pt x="939" y="1374"/>
                      <a:pt x="785" y="1374"/>
                    </a:cubicBezTo>
                    <a:cubicBezTo>
                      <a:pt x="664" y="1374"/>
                      <a:pt x="543" y="1339"/>
                      <a:pt x="436" y="1268"/>
                    </a:cubicBezTo>
                    <a:cubicBezTo>
                      <a:pt x="241" y="1137"/>
                      <a:pt x="100" y="981"/>
                      <a:pt x="15" y="804"/>
                    </a:cubicBezTo>
                    <a:cubicBezTo>
                      <a:pt x="14" y="801"/>
                      <a:pt x="12" y="799"/>
                      <a:pt x="9" y="799"/>
                    </a:cubicBezTo>
                    <a:cubicBezTo>
                      <a:pt x="8" y="799"/>
                      <a:pt x="6" y="800"/>
                      <a:pt x="5" y="801"/>
                    </a:cubicBezTo>
                    <a:cubicBezTo>
                      <a:pt x="2" y="803"/>
                      <a:pt x="0" y="807"/>
                      <a:pt x="2" y="812"/>
                    </a:cubicBezTo>
                    <a:cubicBezTo>
                      <a:pt x="86" y="990"/>
                      <a:pt x="230" y="1148"/>
                      <a:pt x="427" y="1280"/>
                    </a:cubicBezTo>
                    <a:cubicBezTo>
                      <a:pt x="536" y="1352"/>
                      <a:pt x="659" y="1389"/>
                      <a:pt x="782" y="1389"/>
                    </a:cubicBezTo>
                    <a:cubicBezTo>
                      <a:pt x="784" y="1389"/>
                      <a:pt x="787" y="1389"/>
                      <a:pt x="789" y="1389"/>
                    </a:cubicBezTo>
                    <a:cubicBezTo>
                      <a:pt x="947" y="1387"/>
                      <a:pt x="1103" y="1330"/>
                      <a:pt x="1226" y="1215"/>
                    </a:cubicBezTo>
                    <a:cubicBezTo>
                      <a:pt x="1804" y="681"/>
                      <a:pt x="2484" y="21"/>
                      <a:pt x="2492" y="15"/>
                    </a:cubicBezTo>
                    <a:cubicBezTo>
                      <a:pt x="2495" y="12"/>
                      <a:pt x="2495" y="7"/>
                      <a:pt x="2492" y="3"/>
                    </a:cubicBezTo>
                    <a:cubicBezTo>
                      <a:pt x="2490" y="1"/>
                      <a:pt x="2488" y="1"/>
                      <a:pt x="2486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25"/>
              <p:cNvSpPr/>
              <p:nvPr/>
            </p:nvSpPr>
            <p:spPr>
              <a:xfrm>
                <a:off x="1624450" y="2777525"/>
                <a:ext cx="102750" cy="58250"/>
              </a:xfrm>
              <a:custGeom>
                <a:avLst/>
                <a:gdLst/>
                <a:ahLst/>
                <a:cxnLst/>
                <a:rect l="l" t="t" r="r" b="b"/>
                <a:pathLst>
                  <a:path w="4110" h="2330" extrusionOk="0">
                    <a:moveTo>
                      <a:pt x="908" y="1"/>
                    </a:moveTo>
                    <a:cubicBezTo>
                      <a:pt x="804" y="1"/>
                      <a:pt x="704" y="44"/>
                      <a:pt x="631" y="121"/>
                    </a:cubicBezTo>
                    <a:cubicBezTo>
                      <a:pt x="332" y="439"/>
                      <a:pt x="152" y="686"/>
                      <a:pt x="57" y="833"/>
                    </a:cubicBezTo>
                    <a:cubicBezTo>
                      <a:pt x="1" y="919"/>
                      <a:pt x="7" y="1033"/>
                      <a:pt x="73" y="1113"/>
                    </a:cubicBezTo>
                    <a:lnTo>
                      <a:pt x="154" y="1212"/>
                    </a:lnTo>
                    <a:lnTo>
                      <a:pt x="81" y="1277"/>
                    </a:lnTo>
                    <a:cubicBezTo>
                      <a:pt x="19" y="1334"/>
                      <a:pt x="13" y="1431"/>
                      <a:pt x="66" y="1496"/>
                    </a:cubicBezTo>
                    <a:lnTo>
                      <a:pt x="135" y="1578"/>
                    </a:lnTo>
                    <a:cubicBezTo>
                      <a:pt x="167" y="1616"/>
                      <a:pt x="212" y="1636"/>
                      <a:pt x="259" y="1636"/>
                    </a:cubicBezTo>
                    <a:cubicBezTo>
                      <a:pt x="295" y="1636"/>
                      <a:pt x="332" y="1623"/>
                      <a:pt x="363" y="1598"/>
                    </a:cubicBezTo>
                    <a:lnTo>
                      <a:pt x="363" y="1598"/>
                    </a:lnTo>
                    <a:cubicBezTo>
                      <a:pt x="308" y="1660"/>
                      <a:pt x="305" y="1752"/>
                      <a:pt x="356" y="1818"/>
                    </a:cubicBezTo>
                    <a:lnTo>
                      <a:pt x="376" y="1843"/>
                    </a:lnTo>
                    <a:cubicBezTo>
                      <a:pt x="409" y="1886"/>
                      <a:pt x="459" y="1908"/>
                      <a:pt x="511" y="1908"/>
                    </a:cubicBezTo>
                    <a:cubicBezTo>
                      <a:pt x="537" y="1908"/>
                      <a:pt x="563" y="1903"/>
                      <a:pt x="588" y="1890"/>
                    </a:cubicBezTo>
                    <a:lnTo>
                      <a:pt x="602" y="1884"/>
                    </a:lnTo>
                    <a:lnTo>
                      <a:pt x="602" y="1884"/>
                    </a:lnTo>
                    <a:cubicBezTo>
                      <a:pt x="543" y="1936"/>
                      <a:pt x="540" y="2027"/>
                      <a:pt x="596" y="2081"/>
                    </a:cubicBezTo>
                    <a:lnTo>
                      <a:pt x="685" y="2171"/>
                    </a:lnTo>
                    <a:cubicBezTo>
                      <a:pt x="711" y="2197"/>
                      <a:pt x="746" y="2210"/>
                      <a:pt x="781" y="2210"/>
                    </a:cubicBezTo>
                    <a:cubicBezTo>
                      <a:pt x="807" y="2210"/>
                      <a:pt x="833" y="2203"/>
                      <a:pt x="856" y="2187"/>
                    </a:cubicBezTo>
                    <a:lnTo>
                      <a:pt x="1347" y="1855"/>
                    </a:lnTo>
                    <a:cubicBezTo>
                      <a:pt x="1347" y="1855"/>
                      <a:pt x="1588" y="2121"/>
                      <a:pt x="2554" y="2316"/>
                    </a:cubicBezTo>
                    <a:cubicBezTo>
                      <a:pt x="3070" y="2327"/>
                      <a:pt x="3481" y="2330"/>
                      <a:pt x="3751" y="2330"/>
                    </a:cubicBezTo>
                    <a:cubicBezTo>
                      <a:pt x="3982" y="2330"/>
                      <a:pt x="4110" y="2328"/>
                      <a:pt x="4110" y="2328"/>
                    </a:cubicBezTo>
                    <a:cubicBezTo>
                      <a:pt x="3774" y="1815"/>
                      <a:pt x="3913" y="786"/>
                      <a:pt x="3913" y="786"/>
                    </a:cubicBezTo>
                    <a:cubicBezTo>
                      <a:pt x="3913" y="786"/>
                      <a:pt x="2447" y="103"/>
                      <a:pt x="934" y="1"/>
                    </a:cubicBezTo>
                    <a:cubicBezTo>
                      <a:pt x="925" y="1"/>
                      <a:pt x="917" y="1"/>
                      <a:pt x="908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25"/>
              <p:cNvSpPr/>
              <p:nvPr/>
            </p:nvSpPr>
            <p:spPr>
              <a:xfrm>
                <a:off x="1626275" y="2789825"/>
                <a:ext cx="52725" cy="19850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794" extrusionOk="0">
                    <a:moveTo>
                      <a:pt x="953" y="1"/>
                    </a:moveTo>
                    <a:cubicBezTo>
                      <a:pt x="926" y="1"/>
                      <a:pt x="902" y="3"/>
                      <a:pt x="882" y="6"/>
                    </a:cubicBezTo>
                    <a:cubicBezTo>
                      <a:pt x="882" y="8"/>
                      <a:pt x="880" y="8"/>
                      <a:pt x="879" y="8"/>
                    </a:cubicBezTo>
                    <a:cubicBezTo>
                      <a:pt x="662" y="152"/>
                      <a:pt x="9" y="774"/>
                      <a:pt x="3" y="780"/>
                    </a:cubicBezTo>
                    <a:cubicBezTo>
                      <a:pt x="0" y="783"/>
                      <a:pt x="0" y="788"/>
                      <a:pt x="3" y="791"/>
                    </a:cubicBezTo>
                    <a:cubicBezTo>
                      <a:pt x="5" y="792"/>
                      <a:pt x="6" y="794"/>
                      <a:pt x="9" y="794"/>
                    </a:cubicBezTo>
                    <a:cubicBezTo>
                      <a:pt x="11" y="794"/>
                      <a:pt x="12" y="792"/>
                      <a:pt x="14" y="791"/>
                    </a:cubicBezTo>
                    <a:cubicBezTo>
                      <a:pt x="20" y="785"/>
                      <a:pt x="668" y="167"/>
                      <a:pt x="886" y="21"/>
                    </a:cubicBezTo>
                    <a:cubicBezTo>
                      <a:pt x="905" y="18"/>
                      <a:pt x="928" y="16"/>
                      <a:pt x="954" y="16"/>
                    </a:cubicBezTo>
                    <a:cubicBezTo>
                      <a:pt x="1276" y="16"/>
                      <a:pt x="2088" y="259"/>
                      <a:pt x="2097" y="262"/>
                    </a:cubicBezTo>
                    <a:cubicBezTo>
                      <a:pt x="2097" y="263"/>
                      <a:pt x="2098" y="263"/>
                      <a:pt x="2099" y="263"/>
                    </a:cubicBezTo>
                    <a:cubicBezTo>
                      <a:pt x="2103" y="263"/>
                      <a:pt x="2106" y="260"/>
                      <a:pt x="2107" y="258"/>
                    </a:cubicBezTo>
                    <a:cubicBezTo>
                      <a:pt x="2109" y="253"/>
                      <a:pt x="2106" y="249"/>
                      <a:pt x="2101" y="247"/>
                    </a:cubicBezTo>
                    <a:cubicBezTo>
                      <a:pt x="2065" y="236"/>
                      <a:pt x="1276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25"/>
              <p:cNvSpPr/>
              <p:nvPr/>
            </p:nvSpPr>
            <p:spPr>
              <a:xfrm>
                <a:off x="1632750" y="2804500"/>
                <a:ext cx="43450" cy="13550"/>
              </a:xfrm>
              <a:custGeom>
                <a:avLst/>
                <a:gdLst/>
                <a:ahLst/>
                <a:cxnLst/>
                <a:rect l="l" t="t" r="r" b="b"/>
                <a:pathLst>
                  <a:path w="1738" h="542" extrusionOk="0">
                    <a:moveTo>
                      <a:pt x="674" y="0"/>
                    </a:moveTo>
                    <a:cubicBezTo>
                      <a:pt x="653" y="0"/>
                      <a:pt x="633" y="1"/>
                      <a:pt x="615" y="2"/>
                    </a:cubicBezTo>
                    <a:cubicBezTo>
                      <a:pt x="614" y="2"/>
                      <a:pt x="614" y="2"/>
                      <a:pt x="612" y="4"/>
                    </a:cubicBezTo>
                    <a:cubicBezTo>
                      <a:pt x="409" y="128"/>
                      <a:pt x="8" y="525"/>
                      <a:pt x="3" y="528"/>
                    </a:cubicBezTo>
                    <a:cubicBezTo>
                      <a:pt x="0" y="531"/>
                      <a:pt x="0" y="537"/>
                      <a:pt x="3" y="540"/>
                    </a:cubicBezTo>
                    <a:cubicBezTo>
                      <a:pt x="5" y="542"/>
                      <a:pt x="8" y="542"/>
                      <a:pt x="9" y="542"/>
                    </a:cubicBezTo>
                    <a:cubicBezTo>
                      <a:pt x="11" y="542"/>
                      <a:pt x="14" y="542"/>
                      <a:pt x="15" y="540"/>
                    </a:cubicBezTo>
                    <a:cubicBezTo>
                      <a:pt x="18" y="536"/>
                      <a:pt x="417" y="143"/>
                      <a:pt x="618" y="18"/>
                    </a:cubicBezTo>
                    <a:cubicBezTo>
                      <a:pt x="635" y="16"/>
                      <a:pt x="654" y="16"/>
                      <a:pt x="674" y="16"/>
                    </a:cubicBezTo>
                    <a:cubicBezTo>
                      <a:pt x="1012" y="16"/>
                      <a:pt x="1720" y="187"/>
                      <a:pt x="1727" y="190"/>
                    </a:cubicBezTo>
                    <a:cubicBezTo>
                      <a:pt x="1732" y="190"/>
                      <a:pt x="1736" y="189"/>
                      <a:pt x="1736" y="184"/>
                    </a:cubicBezTo>
                    <a:cubicBezTo>
                      <a:pt x="1738" y="180"/>
                      <a:pt x="1735" y="175"/>
                      <a:pt x="1732" y="174"/>
                    </a:cubicBezTo>
                    <a:cubicBezTo>
                      <a:pt x="1723" y="172"/>
                      <a:pt x="1014" y="0"/>
                      <a:pt x="6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25"/>
              <p:cNvSpPr/>
              <p:nvPr/>
            </p:nvSpPr>
            <p:spPr>
              <a:xfrm>
                <a:off x="1638925" y="2814925"/>
                <a:ext cx="39400" cy="10100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404" extrusionOk="0">
                    <a:moveTo>
                      <a:pt x="570" y="1"/>
                    </a:moveTo>
                    <a:cubicBezTo>
                      <a:pt x="554" y="1"/>
                      <a:pt x="538" y="1"/>
                      <a:pt x="524" y="2"/>
                    </a:cubicBezTo>
                    <a:cubicBezTo>
                      <a:pt x="523" y="2"/>
                      <a:pt x="521" y="2"/>
                      <a:pt x="520" y="3"/>
                    </a:cubicBezTo>
                    <a:cubicBezTo>
                      <a:pt x="332" y="132"/>
                      <a:pt x="8" y="387"/>
                      <a:pt x="3" y="388"/>
                    </a:cubicBezTo>
                    <a:cubicBezTo>
                      <a:pt x="0" y="391"/>
                      <a:pt x="0" y="396"/>
                      <a:pt x="3" y="400"/>
                    </a:cubicBezTo>
                    <a:cubicBezTo>
                      <a:pt x="5" y="402"/>
                      <a:pt x="6" y="403"/>
                      <a:pt x="9" y="403"/>
                    </a:cubicBezTo>
                    <a:cubicBezTo>
                      <a:pt x="11" y="403"/>
                      <a:pt x="12" y="402"/>
                      <a:pt x="14" y="402"/>
                    </a:cubicBezTo>
                    <a:cubicBezTo>
                      <a:pt x="17" y="399"/>
                      <a:pt x="338" y="147"/>
                      <a:pt x="527" y="17"/>
                    </a:cubicBezTo>
                    <a:cubicBezTo>
                      <a:pt x="540" y="16"/>
                      <a:pt x="555" y="16"/>
                      <a:pt x="570" y="16"/>
                    </a:cubicBezTo>
                    <a:cubicBezTo>
                      <a:pt x="867" y="16"/>
                      <a:pt x="1558" y="163"/>
                      <a:pt x="1565" y="166"/>
                    </a:cubicBezTo>
                    <a:cubicBezTo>
                      <a:pt x="1569" y="166"/>
                      <a:pt x="1572" y="163"/>
                      <a:pt x="1574" y="160"/>
                    </a:cubicBezTo>
                    <a:cubicBezTo>
                      <a:pt x="1575" y="155"/>
                      <a:pt x="1572" y="150"/>
                      <a:pt x="1568" y="149"/>
                    </a:cubicBezTo>
                    <a:cubicBezTo>
                      <a:pt x="1561" y="147"/>
                      <a:pt x="870" y="1"/>
                      <a:pt x="5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25"/>
              <p:cNvSpPr/>
              <p:nvPr/>
            </p:nvSpPr>
            <p:spPr>
              <a:xfrm>
                <a:off x="2007925" y="2677350"/>
                <a:ext cx="90500" cy="131800"/>
              </a:xfrm>
              <a:custGeom>
                <a:avLst/>
                <a:gdLst/>
                <a:ahLst/>
                <a:cxnLst/>
                <a:rect l="l" t="t" r="r" b="b"/>
                <a:pathLst>
                  <a:path w="3620" h="5272" extrusionOk="0">
                    <a:moveTo>
                      <a:pt x="2940" y="1"/>
                    </a:moveTo>
                    <a:cubicBezTo>
                      <a:pt x="2359" y="778"/>
                      <a:pt x="596" y="2179"/>
                      <a:pt x="1" y="2641"/>
                    </a:cubicBezTo>
                    <a:cubicBezTo>
                      <a:pt x="39" y="2691"/>
                      <a:pt x="74" y="2741"/>
                      <a:pt x="107" y="2791"/>
                    </a:cubicBezTo>
                    <a:cubicBezTo>
                      <a:pt x="381" y="3212"/>
                      <a:pt x="493" y="3621"/>
                      <a:pt x="493" y="3621"/>
                    </a:cubicBezTo>
                    <a:lnTo>
                      <a:pt x="2434" y="1503"/>
                    </a:lnTo>
                    <a:cubicBezTo>
                      <a:pt x="2434" y="1503"/>
                      <a:pt x="2737" y="3200"/>
                      <a:pt x="3139" y="4979"/>
                    </a:cubicBezTo>
                    <a:cubicBezTo>
                      <a:pt x="3162" y="5078"/>
                      <a:pt x="3183" y="5175"/>
                      <a:pt x="3206" y="5272"/>
                    </a:cubicBezTo>
                    <a:cubicBezTo>
                      <a:pt x="3282" y="5260"/>
                      <a:pt x="3359" y="5240"/>
                      <a:pt x="3439" y="5214"/>
                    </a:cubicBezTo>
                    <a:lnTo>
                      <a:pt x="3438" y="5214"/>
                    </a:lnTo>
                    <a:cubicBezTo>
                      <a:pt x="3620" y="3071"/>
                      <a:pt x="2940" y="1"/>
                      <a:pt x="29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25"/>
              <p:cNvSpPr/>
              <p:nvPr/>
            </p:nvSpPr>
            <p:spPr>
              <a:xfrm>
                <a:off x="2027850" y="2768225"/>
                <a:ext cx="17525" cy="26700"/>
              </a:xfrm>
              <a:custGeom>
                <a:avLst/>
                <a:gdLst/>
                <a:ahLst/>
                <a:cxnLst/>
                <a:rect l="l" t="t" r="r" b="b"/>
                <a:pathLst>
                  <a:path w="701" h="1068" extrusionOk="0">
                    <a:moveTo>
                      <a:pt x="701" y="1"/>
                    </a:moveTo>
                    <a:lnTo>
                      <a:pt x="1" y="1067"/>
                    </a:lnTo>
                    <a:close/>
                  </a:path>
                </a:pathLst>
              </a:custGeom>
              <a:solidFill>
                <a:srgbClr val="F29D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25"/>
              <p:cNvSpPr/>
              <p:nvPr/>
            </p:nvSpPr>
            <p:spPr>
              <a:xfrm>
                <a:off x="2027625" y="2768050"/>
                <a:ext cx="17975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719" h="1082" extrusionOk="0">
                    <a:moveTo>
                      <a:pt x="709" y="0"/>
                    </a:moveTo>
                    <a:cubicBezTo>
                      <a:pt x="706" y="0"/>
                      <a:pt x="704" y="1"/>
                      <a:pt x="702" y="3"/>
                    </a:cubicBezTo>
                    <a:lnTo>
                      <a:pt x="4" y="1070"/>
                    </a:lnTo>
                    <a:cubicBezTo>
                      <a:pt x="1" y="1074"/>
                      <a:pt x="2" y="1079"/>
                      <a:pt x="5" y="1082"/>
                    </a:cubicBezTo>
                    <a:lnTo>
                      <a:pt x="10" y="1082"/>
                    </a:lnTo>
                    <a:cubicBezTo>
                      <a:pt x="13" y="1082"/>
                      <a:pt x="14" y="1080"/>
                      <a:pt x="16" y="1079"/>
                    </a:cubicBezTo>
                    <a:lnTo>
                      <a:pt x="716" y="12"/>
                    </a:lnTo>
                    <a:cubicBezTo>
                      <a:pt x="719" y="9"/>
                      <a:pt x="717" y="5"/>
                      <a:pt x="714" y="2"/>
                    </a:cubicBezTo>
                    <a:cubicBezTo>
                      <a:pt x="712" y="1"/>
                      <a:pt x="711" y="0"/>
                      <a:pt x="7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5"/>
              <p:cNvSpPr/>
              <p:nvPr/>
            </p:nvSpPr>
            <p:spPr>
              <a:xfrm>
                <a:off x="2240100" y="2878550"/>
                <a:ext cx="48950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214" extrusionOk="0">
                    <a:moveTo>
                      <a:pt x="1824" y="0"/>
                    </a:moveTo>
                    <a:cubicBezTo>
                      <a:pt x="1691" y="0"/>
                      <a:pt x="1472" y="9"/>
                      <a:pt x="1262" y="56"/>
                    </a:cubicBezTo>
                    <a:cubicBezTo>
                      <a:pt x="746" y="191"/>
                      <a:pt x="140" y="197"/>
                      <a:pt x="28" y="197"/>
                    </a:cubicBezTo>
                    <a:cubicBezTo>
                      <a:pt x="17" y="197"/>
                      <a:pt x="10" y="197"/>
                      <a:pt x="10" y="197"/>
                    </a:cubicBezTo>
                    <a:cubicBezTo>
                      <a:pt x="4" y="197"/>
                      <a:pt x="1" y="200"/>
                      <a:pt x="1" y="205"/>
                    </a:cubicBezTo>
                    <a:cubicBezTo>
                      <a:pt x="1" y="209"/>
                      <a:pt x="5" y="212"/>
                      <a:pt x="10" y="212"/>
                    </a:cubicBezTo>
                    <a:cubicBezTo>
                      <a:pt x="10" y="212"/>
                      <a:pt x="19" y="213"/>
                      <a:pt x="34" y="213"/>
                    </a:cubicBezTo>
                    <a:cubicBezTo>
                      <a:pt x="41" y="213"/>
                      <a:pt x="51" y="213"/>
                      <a:pt x="61" y="212"/>
                    </a:cubicBezTo>
                    <a:lnTo>
                      <a:pt x="61" y="214"/>
                    </a:lnTo>
                    <a:cubicBezTo>
                      <a:pt x="232" y="212"/>
                      <a:pt x="787" y="197"/>
                      <a:pt x="1267" y="71"/>
                    </a:cubicBezTo>
                    <a:cubicBezTo>
                      <a:pt x="1469" y="25"/>
                      <a:pt x="1681" y="17"/>
                      <a:pt x="1814" y="17"/>
                    </a:cubicBezTo>
                    <a:cubicBezTo>
                      <a:pt x="1896" y="17"/>
                      <a:pt x="1947" y="20"/>
                      <a:pt x="1949" y="20"/>
                    </a:cubicBezTo>
                    <a:cubicBezTo>
                      <a:pt x="1953" y="20"/>
                      <a:pt x="1956" y="17"/>
                      <a:pt x="1956" y="12"/>
                    </a:cubicBezTo>
                    <a:cubicBezTo>
                      <a:pt x="1958" y="8"/>
                      <a:pt x="1953" y="3"/>
                      <a:pt x="1949" y="3"/>
                    </a:cubicBezTo>
                    <a:cubicBezTo>
                      <a:pt x="1947" y="3"/>
                      <a:pt x="1900" y="0"/>
                      <a:pt x="18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5"/>
              <p:cNvSpPr/>
              <p:nvPr/>
            </p:nvSpPr>
            <p:spPr>
              <a:xfrm>
                <a:off x="1539975" y="3377875"/>
                <a:ext cx="164475" cy="88400"/>
              </a:xfrm>
              <a:custGeom>
                <a:avLst/>
                <a:gdLst/>
                <a:ahLst/>
                <a:cxnLst/>
                <a:rect l="l" t="t" r="r" b="b"/>
                <a:pathLst>
                  <a:path w="6579" h="3536" extrusionOk="0">
                    <a:moveTo>
                      <a:pt x="41" y="0"/>
                    </a:moveTo>
                    <a:cubicBezTo>
                      <a:pt x="0" y="211"/>
                      <a:pt x="40" y="342"/>
                      <a:pt x="40" y="342"/>
                    </a:cubicBezTo>
                    <a:lnTo>
                      <a:pt x="4340" y="2665"/>
                    </a:lnTo>
                    <a:lnTo>
                      <a:pt x="4911" y="2755"/>
                    </a:lnTo>
                    <a:lnTo>
                      <a:pt x="4864" y="2945"/>
                    </a:lnTo>
                    <a:lnTo>
                      <a:pt x="5959" y="3535"/>
                    </a:lnTo>
                    <a:cubicBezTo>
                      <a:pt x="5959" y="3535"/>
                      <a:pt x="6364" y="3269"/>
                      <a:pt x="6579" y="2969"/>
                    </a:cubicBezTo>
                    <a:cubicBezTo>
                      <a:pt x="5597" y="2521"/>
                      <a:pt x="1017" y="429"/>
                      <a:pt x="41" y="0"/>
                    </a:cubicBez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5"/>
              <p:cNvSpPr/>
              <p:nvPr/>
            </p:nvSpPr>
            <p:spPr>
              <a:xfrm>
                <a:off x="2185625" y="2862150"/>
                <a:ext cx="14450" cy="27600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104" extrusionOk="0">
                    <a:moveTo>
                      <a:pt x="570" y="0"/>
                    </a:moveTo>
                    <a:cubicBezTo>
                      <a:pt x="565" y="0"/>
                      <a:pt x="560" y="5"/>
                      <a:pt x="560" y="9"/>
                    </a:cubicBezTo>
                    <a:cubicBezTo>
                      <a:pt x="542" y="897"/>
                      <a:pt x="282" y="989"/>
                      <a:pt x="8" y="1088"/>
                    </a:cubicBezTo>
                    <a:cubicBezTo>
                      <a:pt x="3" y="1089"/>
                      <a:pt x="0" y="1094"/>
                      <a:pt x="2" y="1098"/>
                    </a:cubicBezTo>
                    <a:cubicBezTo>
                      <a:pt x="3" y="1102"/>
                      <a:pt x="6" y="1103"/>
                      <a:pt x="9" y="1103"/>
                    </a:cubicBezTo>
                    <a:lnTo>
                      <a:pt x="12" y="1103"/>
                    </a:lnTo>
                    <a:cubicBezTo>
                      <a:pt x="171" y="1047"/>
                      <a:pt x="300" y="991"/>
                      <a:pt x="400" y="842"/>
                    </a:cubicBezTo>
                    <a:cubicBezTo>
                      <a:pt x="512" y="674"/>
                      <a:pt x="568" y="411"/>
                      <a:pt x="577" y="9"/>
                    </a:cubicBezTo>
                    <a:cubicBezTo>
                      <a:pt x="577" y="5"/>
                      <a:pt x="574" y="0"/>
                      <a:pt x="5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25"/>
              <p:cNvSpPr/>
              <p:nvPr/>
            </p:nvSpPr>
            <p:spPr>
              <a:xfrm>
                <a:off x="2195950" y="2870925"/>
                <a:ext cx="41575" cy="10925"/>
              </a:xfrm>
              <a:custGeom>
                <a:avLst/>
                <a:gdLst/>
                <a:ahLst/>
                <a:cxnLst/>
                <a:rect l="l" t="t" r="r" b="b"/>
                <a:pathLst>
                  <a:path w="1663" h="437" extrusionOk="0">
                    <a:moveTo>
                      <a:pt x="602" y="1"/>
                    </a:moveTo>
                    <a:cubicBezTo>
                      <a:pt x="531" y="1"/>
                      <a:pt x="468" y="9"/>
                      <a:pt x="413" y="31"/>
                    </a:cubicBezTo>
                    <a:cubicBezTo>
                      <a:pt x="163" y="129"/>
                      <a:pt x="4" y="423"/>
                      <a:pt x="2" y="426"/>
                    </a:cubicBezTo>
                    <a:cubicBezTo>
                      <a:pt x="1" y="429"/>
                      <a:pt x="2" y="434"/>
                      <a:pt x="7" y="437"/>
                    </a:cubicBezTo>
                    <a:lnTo>
                      <a:pt x="10" y="437"/>
                    </a:lnTo>
                    <a:cubicBezTo>
                      <a:pt x="13" y="437"/>
                      <a:pt x="16" y="435"/>
                      <a:pt x="17" y="434"/>
                    </a:cubicBezTo>
                    <a:cubicBezTo>
                      <a:pt x="19" y="431"/>
                      <a:pt x="173" y="142"/>
                      <a:pt x="417" y="46"/>
                    </a:cubicBezTo>
                    <a:cubicBezTo>
                      <a:pt x="471" y="25"/>
                      <a:pt x="531" y="17"/>
                      <a:pt x="599" y="17"/>
                    </a:cubicBezTo>
                    <a:cubicBezTo>
                      <a:pt x="689" y="17"/>
                      <a:pt x="791" y="31"/>
                      <a:pt x="908" y="46"/>
                    </a:cubicBezTo>
                    <a:cubicBezTo>
                      <a:pt x="1058" y="65"/>
                      <a:pt x="1235" y="89"/>
                      <a:pt x="1438" y="89"/>
                    </a:cubicBezTo>
                    <a:cubicBezTo>
                      <a:pt x="1507" y="89"/>
                      <a:pt x="1579" y="86"/>
                      <a:pt x="1655" y="79"/>
                    </a:cubicBezTo>
                    <a:cubicBezTo>
                      <a:pt x="1659" y="79"/>
                      <a:pt x="1662" y="75"/>
                      <a:pt x="1662" y="72"/>
                    </a:cubicBezTo>
                    <a:cubicBezTo>
                      <a:pt x="1661" y="67"/>
                      <a:pt x="1658" y="64"/>
                      <a:pt x="1653" y="64"/>
                    </a:cubicBezTo>
                    <a:cubicBezTo>
                      <a:pt x="1579" y="71"/>
                      <a:pt x="1507" y="74"/>
                      <a:pt x="1439" y="74"/>
                    </a:cubicBezTo>
                    <a:cubicBezTo>
                      <a:pt x="1236" y="74"/>
                      <a:pt x="1060" y="50"/>
                      <a:pt x="911" y="30"/>
                    </a:cubicBezTo>
                    <a:cubicBezTo>
                      <a:pt x="795" y="14"/>
                      <a:pt x="692" y="1"/>
                      <a:pt x="6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25"/>
              <p:cNvSpPr/>
              <p:nvPr/>
            </p:nvSpPr>
            <p:spPr>
              <a:xfrm>
                <a:off x="1957875" y="2688475"/>
                <a:ext cx="52750" cy="72325"/>
              </a:xfrm>
              <a:custGeom>
                <a:avLst/>
                <a:gdLst/>
                <a:ahLst/>
                <a:cxnLst/>
                <a:rect l="l" t="t" r="r" b="b"/>
                <a:pathLst>
                  <a:path w="2110" h="2893" extrusionOk="0">
                    <a:moveTo>
                      <a:pt x="87" y="1"/>
                    </a:moveTo>
                    <a:cubicBezTo>
                      <a:pt x="66" y="45"/>
                      <a:pt x="35" y="104"/>
                      <a:pt x="1" y="177"/>
                    </a:cubicBezTo>
                    <a:cubicBezTo>
                      <a:pt x="122" y="274"/>
                      <a:pt x="473" y="578"/>
                      <a:pt x="597" y="907"/>
                    </a:cubicBezTo>
                    <a:cubicBezTo>
                      <a:pt x="655" y="1032"/>
                      <a:pt x="352" y="879"/>
                      <a:pt x="343" y="1066"/>
                    </a:cubicBezTo>
                    <a:cubicBezTo>
                      <a:pt x="332" y="1252"/>
                      <a:pt x="1671" y="1572"/>
                      <a:pt x="1711" y="2892"/>
                    </a:cubicBezTo>
                    <a:cubicBezTo>
                      <a:pt x="1721" y="2879"/>
                      <a:pt x="1732" y="2865"/>
                      <a:pt x="1742" y="2853"/>
                    </a:cubicBezTo>
                    <a:cubicBezTo>
                      <a:pt x="1874" y="2684"/>
                      <a:pt x="1997" y="2514"/>
                      <a:pt x="2109" y="2346"/>
                    </a:cubicBezTo>
                    <a:lnTo>
                      <a:pt x="2109" y="2346"/>
                    </a:lnTo>
                    <a:cubicBezTo>
                      <a:pt x="2109" y="2347"/>
                      <a:pt x="2109" y="2347"/>
                      <a:pt x="2109" y="2347"/>
                    </a:cubicBezTo>
                    <a:lnTo>
                      <a:pt x="2109" y="2346"/>
                    </a:lnTo>
                    <a:cubicBezTo>
                      <a:pt x="2109" y="2346"/>
                      <a:pt x="2109" y="2346"/>
                      <a:pt x="2109" y="2346"/>
                    </a:cubicBezTo>
                    <a:lnTo>
                      <a:pt x="2109" y="2346"/>
                    </a:lnTo>
                    <a:cubicBezTo>
                      <a:pt x="2033" y="2232"/>
                      <a:pt x="1947" y="2115"/>
                      <a:pt x="1847" y="2006"/>
                    </a:cubicBezTo>
                    <a:cubicBezTo>
                      <a:pt x="1809" y="1965"/>
                      <a:pt x="1770" y="1928"/>
                      <a:pt x="1729" y="1888"/>
                    </a:cubicBezTo>
                    <a:cubicBezTo>
                      <a:pt x="1176" y="1373"/>
                      <a:pt x="540" y="1214"/>
                      <a:pt x="564" y="1125"/>
                    </a:cubicBezTo>
                    <a:cubicBezTo>
                      <a:pt x="568" y="1109"/>
                      <a:pt x="588" y="1103"/>
                      <a:pt x="617" y="1103"/>
                    </a:cubicBezTo>
                    <a:cubicBezTo>
                      <a:pt x="726" y="1103"/>
                      <a:pt x="972" y="1188"/>
                      <a:pt x="1092" y="1188"/>
                    </a:cubicBezTo>
                    <a:cubicBezTo>
                      <a:pt x="1126" y="1188"/>
                      <a:pt x="1150" y="1181"/>
                      <a:pt x="1158" y="1164"/>
                    </a:cubicBezTo>
                    <a:cubicBezTo>
                      <a:pt x="1234" y="1008"/>
                      <a:pt x="723" y="455"/>
                      <a:pt x="225" y="96"/>
                    </a:cubicBezTo>
                    <a:cubicBezTo>
                      <a:pt x="178" y="63"/>
                      <a:pt x="132" y="31"/>
                      <a:pt x="87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25"/>
              <p:cNvSpPr/>
              <p:nvPr/>
            </p:nvSpPr>
            <p:spPr>
              <a:xfrm>
                <a:off x="2020025" y="2700550"/>
                <a:ext cx="62375" cy="67525"/>
              </a:xfrm>
              <a:custGeom>
                <a:avLst/>
                <a:gdLst/>
                <a:ahLst/>
                <a:cxnLst/>
                <a:rect l="l" t="t" r="r" b="b"/>
                <a:pathLst>
                  <a:path w="2495" h="2701" extrusionOk="0">
                    <a:moveTo>
                      <a:pt x="2487" y="0"/>
                    </a:moveTo>
                    <a:cubicBezTo>
                      <a:pt x="2485" y="0"/>
                      <a:pt x="2483" y="1"/>
                      <a:pt x="2481" y="3"/>
                    </a:cubicBezTo>
                    <a:cubicBezTo>
                      <a:pt x="1724" y="801"/>
                      <a:pt x="20" y="2668"/>
                      <a:pt x="3" y="2688"/>
                    </a:cubicBezTo>
                    <a:cubicBezTo>
                      <a:pt x="0" y="2691"/>
                      <a:pt x="0" y="2696"/>
                      <a:pt x="3" y="2699"/>
                    </a:cubicBezTo>
                    <a:cubicBezTo>
                      <a:pt x="5" y="2700"/>
                      <a:pt x="6" y="2700"/>
                      <a:pt x="9" y="2700"/>
                    </a:cubicBezTo>
                    <a:cubicBezTo>
                      <a:pt x="11" y="2700"/>
                      <a:pt x="12" y="2700"/>
                      <a:pt x="14" y="2699"/>
                    </a:cubicBezTo>
                    <a:cubicBezTo>
                      <a:pt x="32" y="2679"/>
                      <a:pt x="1736" y="811"/>
                      <a:pt x="2492" y="13"/>
                    </a:cubicBezTo>
                    <a:cubicBezTo>
                      <a:pt x="2495" y="10"/>
                      <a:pt x="2495" y="6"/>
                      <a:pt x="2492" y="3"/>
                    </a:cubicBezTo>
                    <a:cubicBezTo>
                      <a:pt x="2490" y="1"/>
                      <a:pt x="2488" y="0"/>
                      <a:pt x="24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25"/>
              <p:cNvSpPr/>
              <p:nvPr/>
            </p:nvSpPr>
            <p:spPr>
              <a:xfrm>
                <a:off x="1947850" y="2682800"/>
                <a:ext cx="72600" cy="85275"/>
              </a:xfrm>
              <a:custGeom>
                <a:avLst/>
                <a:gdLst/>
                <a:ahLst/>
                <a:cxnLst/>
                <a:rect l="l" t="t" r="r" b="b"/>
                <a:pathLst>
                  <a:path w="2904" h="3411" extrusionOk="0">
                    <a:moveTo>
                      <a:pt x="9" y="1"/>
                    </a:moveTo>
                    <a:cubicBezTo>
                      <a:pt x="5" y="1"/>
                      <a:pt x="2" y="4"/>
                      <a:pt x="0" y="7"/>
                    </a:cubicBezTo>
                    <a:cubicBezTo>
                      <a:pt x="0" y="11"/>
                      <a:pt x="2" y="16"/>
                      <a:pt x="6" y="16"/>
                    </a:cubicBezTo>
                    <a:cubicBezTo>
                      <a:pt x="129" y="37"/>
                      <a:pt x="294" y="113"/>
                      <a:pt x="483" y="235"/>
                    </a:cubicBezTo>
                    <a:cubicBezTo>
                      <a:pt x="527" y="264"/>
                      <a:pt x="573" y="296"/>
                      <a:pt x="620" y="329"/>
                    </a:cubicBezTo>
                    <a:cubicBezTo>
                      <a:pt x="671" y="366"/>
                      <a:pt x="726" y="407"/>
                      <a:pt x="780" y="451"/>
                    </a:cubicBezTo>
                    <a:cubicBezTo>
                      <a:pt x="1197" y="782"/>
                      <a:pt x="1539" y="1173"/>
                      <a:pt x="1557" y="1341"/>
                    </a:cubicBezTo>
                    <a:cubicBezTo>
                      <a:pt x="1559" y="1359"/>
                      <a:pt x="1557" y="1374"/>
                      <a:pt x="1551" y="1388"/>
                    </a:cubicBezTo>
                    <a:cubicBezTo>
                      <a:pt x="1545" y="1402"/>
                      <a:pt x="1524" y="1407"/>
                      <a:pt x="1495" y="1407"/>
                    </a:cubicBezTo>
                    <a:cubicBezTo>
                      <a:pt x="1433" y="1407"/>
                      <a:pt x="1332" y="1383"/>
                      <a:pt x="1245" y="1362"/>
                    </a:cubicBezTo>
                    <a:cubicBezTo>
                      <a:pt x="1155" y="1341"/>
                      <a:pt x="1072" y="1321"/>
                      <a:pt x="1018" y="1321"/>
                    </a:cubicBezTo>
                    <a:cubicBezTo>
                      <a:pt x="984" y="1321"/>
                      <a:pt x="962" y="1329"/>
                      <a:pt x="956" y="1349"/>
                    </a:cubicBezTo>
                    <a:cubicBezTo>
                      <a:pt x="945" y="1391"/>
                      <a:pt x="1035" y="1435"/>
                      <a:pt x="1195" y="1515"/>
                    </a:cubicBezTo>
                    <a:cubicBezTo>
                      <a:pt x="1433" y="1632"/>
                      <a:pt x="1791" y="1811"/>
                      <a:pt x="2125" y="2121"/>
                    </a:cubicBezTo>
                    <a:cubicBezTo>
                      <a:pt x="2165" y="2159"/>
                      <a:pt x="2204" y="2198"/>
                      <a:pt x="2242" y="2239"/>
                    </a:cubicBezTo>
                    <a:cubicBezTo>
                      <a:pt x="2295" y="2295"/>
                      <a:pt x="2346" y="2358"/>
                      <a:pt x="2395" y="2424"/>
                    </a:cubicBezTo>
                    <a:cubicBezTo>
                      <a:pt x="2433" y="2473"/>
                      <a:pt x="2468" y="2524"/>
                      <a:pt x="2502" y="2577"/>
                    </a:cubicBezTo>
                    <a:cubicBezTo>
                      <a:pt x="2774" y="2992"/>
                      <a:pt x="2887" y="3401"/>
                      <a:pt x="2889" y="3406"/>
                    </a:cubicBezTo>
                    <a:cubicBezTo>
                      <a:pt x="2889" y="3409"/>
                      <a:pt x="2892" y="3410"/>
                      <a:pt x="2896" y="3410"/>
                    </a:cubicBezTo>
                    <a:lnTo>
                      <a:pt x="2898" y="3410"/>
                    </a:lnTo>
                    <a:cubicBezTo>
                      <a:pt x="2902" y="3409"/>
                      <a:pt x="2904" y="3406"/>
                      <a:pt x="2904" y="3401"/>
                    </a:cubicBezTo>
                    <a:cubicBezTo>
                      <a:pt x="2902" y="3397"/>
                      <a:pt x="2787" y="2986"/>
                      <a:pt x="2516" y="2568"/>
                    </a:cubicBezTo>
                    <a:cubicBezTo>
                      <a:pt x="2481" y="2515"/>
                      <a:pt x="2445" y="2464"/>
                      <a:pt x="2409" y="2415"/>
                    </a:cubicBezTo>
                    <a:cubicBezTo>
                      <a:pt x="2359" y="2348"/>
                      <a:pt x="2306" y="2285"/>
                      <a:pt x="2253" y="2227"/>
                    </a:cubicBezTo>
                    <a:cubicBezTo>
                      <a:pt x="2215" y="2186"/>
                      <a:pt x="2175" y="2147"/>
                      <a:pt x="2136" y="2109"/>
                    </a:cubicBezTo>
                    <a:cubicBezTo>
                      <a:pt x="1800" y="1797"/>
                      <a:pt x="1441" y="1618"/>
                      <a:pt x="1203" y="1500"/>
                    </a:cubicBezTo>
                    <a:cubicBezTo>
                      <a:pt x="1070" y="1435"/>
                      <a:pt x="964" y="1382"/>
                      <a:pt x="973" y="1353"/>
                    </a:cubicBezTo>
                    <a:cubicBezTo>
                      <a:pt x="976" y="1342"/>
                      <a:pt x="992" y="1337"/>
                      <a:pt x="1016" y="1337"/>
                    </a:cubicBezTo>
                    <a:cubicBezTo>
                      <a:pt x="1068" y="1337"/>
                      <a:pt x="1159" y="1358"/>
                      <a:pt x="1242" y="1378"/>
                    </a:cubicBezTo>
                    <a:cubicBezTo>
                      <a:pt x="1338" y="1400"/>
                      <a:pt x="1431" y="1422"/>
                      <a:pt x="1493" y="1422"/>
                    </a:cubicBezTo>
                    <a:cubicBezTo>
                      <a:pt x="1530" y="1422"/>
                      <a:pt x="1557" y="1415"/>
                      <a:pt x="1566" y="1394"/>
                    </a:cubicBezTo>
                    <a:cubicBezTo>
                      <a:pt x="1574" y="1379"/>
                      <a:pt x="1575" y="1361"/>
                      <a:pt x="1574" y="1340"/>
                    </a:cubicBezTo>
                    <a:cubicBezTo>
                      <a:pt x="1551" y="1149"/>
                      <a:pt x="1157" y="731"/>
                      <a:pt x="789" y="438"/>
                    </a:cubicBezTo>
                    <a:cubicBezTo>
                      <a:pt x="735" y="394"/>
                      <a:pt x="680" y="354"/>
                      <a:pt x="630" y="316"/>
                    </a:cubicBezTo>
                    <a:cubicBezTo>
                      <a:pt x="582" y="282"/>
                      <a:pt x="536" y="251"/>
                      <a:pt x="491" y="222"/>
                    </a:cubicBezTo>
                    <a:cubicBezTo>
                      <a:pt x="302" y="99"/>
                      <a:pt x="135" y="22"/>
                      <a:pt x="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25"/>
              <p:cNvSpPr/>
              <p:nvPr/>
            </p:nvSpPr>
            <p:spPr>
              <a:xfrm>
                <a:off x="2045650" y="2469875"/>
                <a:ext cx="121550" cy="46150"/>
              </a:xfrm>
              <a:custGeom>
                <a:avLst/>
                <a:gdLst/>
                <a:ahLst/>
                <a:cxnLst/>
                <a:rect l="l" t="t" r="r" b="b"/>
                <a:pathLst>
                  <a:path w="4862" h="1846" extrusionOk="0">
                    <a:moveTo>
                      <a:pt x="4854" y="0"/>
                    </a:moveTo>
                    <a:cubicBezTo>
                      <a:pt x="4695" y="5"/>
                      <a:pt x="4555" y="20"/>
                      <a:pt x="4442" y="47"/>
                    </a:cubicBezTo>
                    <a:cubicBezTo>
                      <a:pt x="4401" y="56"/>
                      <a:pt x="4361" y="67"/>
                      <a:pt x="4325" y="81"/>
                    </a:cubicBezTo>
                    <a:cubicBezTo>
                      <a:pt x="4277" y="97"/>
                      <a:pt x="4207" y="123"/>
                      <a:pt x="4118" y="153"/>
                    </a:cubicBezTo>
                    <a:cubicBezTo>
                      <a:pt x="3291" y="444"/>
                      <a:pt x="1091" y="1218"/>
                      <a:pt x="264" y="1673"/>
                    </a:cubicBezTo>
                    <a:cubicBezTo>
                      <a:pt x="258" y="1676"/>
                      <a:pt x="254" y="1679"/>
                      <a:pt x="249" y="1682"/>
                    </a:cubicBezTo>
                    <a:cubicBezTo>
                      <a:pt x="166" y="1727"/>
                      <a:pt x="84" y="1777"/>
                      <a:pt x="5" y="1832"/>
                    </a:cubicBezTo>
                    <a:cubicBezTo>
                      <a:pt x="2" y="1833"/>
                      <a:pt x="1" y="1838"/>
                      <a:pt x="4" y="1842"/>
                    </a:cubicBezTo>
                    <a:cubicBezTo>
                      <a:pt x="5" y="1844"/>
                      <a:pt x="8" y="1845"/>
                      <a:pt x="10" y="1845"/>
                    </a:cubicBezTo>
                    <a:cubicBezTo>
                      <a:pt x="11" y="1845"/>
                      <a:pt x="13" y="1845"/>
                      <a:pt x="14" y="1844"/>
                    </a:cubicBezTo>
                    <a:cubicBezTo>
                      <a:pt x="93" y="1791"/>
                      <a:pt x="173" y="1741"/>
                      <a:pt x="257" y="1695"/>
                    </a:cubicBezTo>
                    <a:cubicBezTo>
                      <a:pt x="263" y="1692"/>
                      <a:pt x="267" y="1689"/>
                      <a:pt x="272" y="1686"/>
                    </a:cubicBezTo>
                    <a:cubicBezTo>
                      <a:pt x="1097" y="1233"/>
                      <a:pt x="3297" y="459"/>
                      <a:pt x="4124" y="169"/>
                    </a:cubicBezTo>
                    <a:cubicBezTo>
                      <a:pt x="4212" y="138"/>
                      <a:pt x="4283" y="113"/>
                      <a:pt x="4331" y="96"/>
                    </a:cubicBezTo>
                    <a:cubicBezTo>
                      <a:pt x="4366" y="84"/>
                      <a:pt x="4404" y="72"/>
                      <a:pt x="4446" y="63"/>
                    </a:cubicBezTo>
                    <a:cubicBezTo>
                      <a:pt x="4558" y="35"/>
                      <a:pt x="4696" y="20"/>
                      <a:pt x="4854" y="16"/>
                    </a:cubicBezTo>
                    <a:cubicBezTo>
                      <a:pt x="4858" y="16"/>
                      <a:pt x="4861" y="13"/>
                      <a:pt x="4861" y="8"/>
                    </a:cubicBezTo>
                    <a:cubicBezTo>
                      <a:pt x="4861" y="3"/>
                      <a:pt x="4857" y="0"/>
                      <a:pt x="48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25"/>
              <p:cNvSpPr/>
              <p:nvPr/>
            </p:nvSpPr>
            <p:spPr>
              <a:xfrm>
                <a:off x="2096775" y="2890775"/>
                <a:ext cx="218450" cy="10525"/>
              </a:xfrm>
              <a:custGeom>
                <a:avLst/>
                <a:gdLst/>
                <a:ahLst/>
                <a:cxnLst/>
                <a:rect l="l" t="t" r="r" b="b"/>
                <a:pathLst>
                  <a:path w="8738" h="421" extrusionOk="0">
                    <a:moveTo>
                      <a:pt x="7661" y="0"/>
                    </a:moveTo>
                    <a:cubicBezTo>
                      <a:pt x="4976" y="0"/>
                      <a:pt x="66" y="399"/>
                      <a:pt x="8" y="403"/>
                    </a:cubicBezTo>
                    <a:cubicBezTo>
                      <a:pt x="4" y="405"/>
                      <a:pt x="1" y="408"/>
                      <a:pt x="1" y="412"/>
                    </a:cubicBezTo>
                    <a:cubicBezTo>
                      <a:pt x="2" y="417"/>
                      <a:pt x="5" y="420"/>
                      <a:pt x="10" y="420"/>
                    </a:cubicBezTo>
                    <a:cubicBezTo>
                      <a:pt x="67" y="415"/>
                      <a:pt x="4964" y="16"/>
                      <a:pt x="7651" y="16"/>
                    </a:cubicBezTo>
                    <a:cubicBezTo>
                      <a:pt x="8074" y="16"/>
                      <a:pt x="8442" y="26"/>
                      <a:pt x="8728" y="49"/>
                    </a:cubicBezTo>
                    <a:cubicBezTo>
                      <a:pt x="8733" y="49"/>
                      <a:pt x="8736" y="46"/>
                      <a:pt x="8736" y="41"/>
                    </a:cubicBezTo>
                    <a:cubicBezTo>
                      <a:pt x="8737" y="37"/>
                      <a:pt x="8733" y="34"/>
                      <a:pt x="8730" y="32"/>
                    </a:cubicBezTo>
                    <a:cubicBezTo>
                      <a:pt x="8446" y="10"/>
                      <a:pt x="8081" y="0"/>
                      <a:pt x="76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25"/>
              <p:cNvSpPr/>
              <p:nvPr/>
            </p:nvSpPr>
            <p:spPr>
              <a:xfrm>
                <a:off x="2092575" y="2876725"/>
                <a:ext cx="216550" cy="29025"/>
              </a:xfrm>
              <a:custGeom>
                <a:avLst/>
                <a:gdLst/>
                <a:ahLst/>
                <a:cxnLst/>
                <a:rect l="l" t="t" r="r" b="b"/>
                <a:pathLst>
                  <a:path w="8662" h="1161" extrusionOk="0">
                    <a:moveTo>
                      <a:pt x="8653" y="1"/>
                    </a:moveTo>
                    <a:cubicBezTo>
                      <a:pt x="8651" y="1"/>
                      <a:pt x="8649" y="1"/>
                      <a:pt x="8648" y="2"/>
                    </a:cubicBezTo>
                    <a:cubicBezTo>
                      <a:pt x="8618" y="28"/>
                      <a:pt x="8589" y="46"/>
                      <a:pt x="8563" y="55"/>
                    </a:cubicBezTo>
                    <a:cubicBezTo>
                      <a:pt x="8503" y="78"/>
                      <a:pt x="8411" y="85"/>
                      <a:pt x="8293" y="85"/>
                    </a:cubicBezTo>
                    <a:cubicBezTo>
                      <a:pt x="8229" y="85"/>
                      <a:pt x="8156" y="83"/>
                      <a:pt x="8078" y="81"/>
                    </a:cubicBezTo>
                    <a:cubicBezTo>
                      <a:pt x="7993" y="79"/>
                      <a:pt x="7899" y="76"/>
                      <a:pt x="7802" y="76"/>
                    </a:cubicBezTo>
                    <a:cubicBezTo>
                      <a:pt x="7622" y="76"/>
                      <a:pt x="7428" y="84"/>
                      <a:pt x="7238" y="116"/>
                    </a:cubicBezTo>
                    <a:cubicBezTo>
                      <a:pt x="7010" y="152"/>
                      <a:pt x="6892" y="231"/>
                      <a:pt x="6767" y="314"/>
                    </a:cubicBezTo>
                    <a:cubicBezTo>
                      <a:pt x="6592" y="429"/>
                      <a:pt x="6411" y="549"/>
                      <a:pt x="5899" y="550"/>
                    </a:cubicBezTo>
                    <a:cubicBezTo>
                      <a:pt x="5895" y="550"/>
                      <a:pt x="5891" y="550"/>
                      <a:pt x="5888" y="550"/>
                    </a:cubicBezTo>
                    <a:cubicBezTo>
                      <a:pt x="5032" y="550"/>
                      <a:pt x="4157" y="194"/>
                      <a:pt x="4148" y="190"/>
                    </a:cubicBezTo>
                    <a:lnTo>
                      <a:pt x="4140" y="190"/>
                    </a:lnTo>
                    <a:cubicBezTo>
                      <a:pt x="4139" y="191"/>
                      <a:pt x="4137" y="193"/>
                      <a:pt x="4137" y="196"/>
                    </a:cubicBezTo>
                    <a:cubicBezTo>
                      <a:pt x="4136" y="199"/>
                      <a:pt x="4043" y="562"/>
                      <a:pt x="3148" y="596"/>
                    </a:cubicBezTo>
                    <a:cubicBezTo>
                      <a:pt x="3123" y="597"/>
                      <a:pt x="3098" y="597"/>
                      <a:pt x="3075" y="597"/>
                    </a:cubicBezTo>
                    <a:cubicBezTo>
                      <a:pt x="2697" y="597"/>
                      <a:pt x="2566" y="475"/>
                      <a:pt x="2439" y="355"/>
                    </a:cubicBezTo>
                    <a:cubicBezTo>
                      <a:pt x="2322" y="244"/>
                      <a:pt x="2211" y="139"/>
                      <a:pt x="1918" y="139"/>
                    </a:cubicBezTo>
                    <a:cubicBezTo>
                      <a:pt x="1842" y="139"/>
                      <a:pt x="1754" y="147"/>
                      <a:pt x="1650" y="163"/>
                    </a:cubicBezTo>
                    <a:cubicBezTo>
                      <a:pt x="971" y="267"/>
                      <a:pt x="432" y="712"/>
                      <a:pt x="172" y="968"/>
                    </a:cubicBezTo>
                    <a:cubicBezTo>
                      <a:pt x="64" y="1073"/>
                      <a:pt x="6" y="1144"/>
                      <a:pt x="3" y="1147"/>
                    </a:cubicBezTo>
                    <a:cubicBezTo>
                      <a:pt x="0" y="1150"/>
                      <a:pt x="2" y="1155"/>
                      <a:pt x="5" y="1158"/>
                    </a:cubicBezTo>
                    <a:cubicBezTo>
                      <a:pt x="6" y="1159"/>
                      <a:pt x="8" y="1161"/>
                      <a:pt x="9" y="1161"/>
                    </a:cubicBezTo>
                    <a:lnTo>
                      <a:pt x="9" y="1159"/>
                    </a:lnTo>
                    <a:cubicBezTo>
                      <a:pt x="12" y="1159"/>
                      <a:pt x="14" y="1159"/>
                      <a:pt x="16" y="1156"/>
                    </a:cubicBezTo>
                    <a:cubicBezTo>
                      <a:pt x="19" y="1153"/>
                      <a:pt x="76" y="1083"/>
                      <a:pt x="182" y="979"/>
                    </a:cubicBezTo>
                    <a:cubicBezTo>
                      <a:pt x="441" y="725"/>
                      <a:pt x="977" y="282"/>
                      <a:pt x="1651" y="178"/>
                    </a:cubicBezTo>
                    <a:cubicBezTo>
                      <a:pt x="1754" y="162"/>
                      <a:pt x="1840" y="155"/>
                      <a:pt x="1915" y="155"/>
                    </a:cubicBezTo>
                    <a:cubicBezTo>
                      <a:pt x="2205" y="155"/>
                      <a:pt x="2314" y="259"/>
                      <a:pt x="2428" y="367"/>
                    </a:cubicBezTo>
                    <a:cubicBezTo>
                      <a:pt x="2558" y="488"/>
                      <a:pt x="2691" y="612"/>
                      <a:pt x="3074" y="612"/>
                    </a:cubicBezTo>
                    <a:cubicBezTo>
                      <a:pt x="3098" y="612"/>
                      <a:pt x="3122" y="612"/>
                      <a:pt x="3148" y="611"/>
                    </a:cubicBezTo>
                    <a:cubicBezTo>
                      <a:pt x="3990" y="579"/>
                      <a:pt x="4131" y="267"/>
                      <a:pt x="4149" y="208"/>
                    </a:cubicBezTo>
                    <a:cubicBezTo>
                      <a:pt x="4241" y="244"/>
                      <a:pt x="5078" y="567"/>
                      <a:pt x="5894" y="567"/>
                    </a:cubicBezTo>
                    <a:cubicBezTo>
                      <a:pt x="5896" y="567"/>
                      <a:pt x="5898" y="567"/>
                      <a:pt x="5900" y="567"/>
                    </a:cubicBezTo>
                    <a:cubicBezTo>
                      <a:pt x="6417" y="565"/>
                      <a:pt x="6598" y="444"/>
                      <a:pt x="6776" y="326"/>
                    </a:cubicBezTo>
                    <a:cubicBezTo>
                      <a:pt x="6898" y="244"/>
                      <a:pt x="7017" y="167"/>
                      <a:pt x="7241" y="131"/>
                    </a:cubicBezTo>
                    <a:cubicBezTo>
                      <a:pt x="7430" y="99"/>
                      <a:pt x="7624" y="91"/>
                      <a:pt x="7803" y="91"/>
                    </a:cubicBezTo>
                    <a:cubicBezTo>
                      <a:pt x="7900" y="91"/>
                      <a:pt x="7993" y="94"/>
                      <a:pt x="8078" y="96"/>
                    </a:cubicBezTo>
                    <a:cubicBezTo>
                      <a:pt x="8157" y="98"/>
                      <a:pt x="8230" y="100"/>
                      <a:pt x="8295" y="100"/>
                    </a:cubicBezTo>
                    <a:cubicBezTo>
                      <a:pt x="8413" y="100"/>
                      <a:pt x="8508" y="94"/>
                      <a:pt x="8569" y="70"/>
                    </a:cubicBezTo>
                    <a:cubicBezTo>
                      <a:pt x="8595" y="60"/>
                      <a:pt x="8625" y="41"/>
                      <a:pt x="8658" y="16"/>
                    </a:cubicBezTo>
                    <a:cubicBezTo>
                      <a:pt x="8661" y="13"/>
                      <a:pt x="8661" y="7"/>
                      <a:pt x="8660" y="4"/>
                    </a:cubicBezTo>
                    <a:cubicBezTo>
                      <a:pt x="8658" y="2"/>
                      <a:pt x="8655" y="1"/>
                      <a:pt x="86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25"/>
              <p:cNvSpPr/>
              <p:nvPr/>
            </p:nvSpPr>
            <p:spPr>
              <a:xfrm>
                <a:off x="1695425" y="3367325"/>
                <a:ext cx="30150" cy="34150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1366" extrusionOk="0">
                    <a:moveTo>
                      <a:pt x="10" y="0"/>
                    </a:moveTo>
                    <a:cubicBezTo>
                      <a:pt x="9" y="0"/>
                      <a:pt x="8" y="1"/>
                      <a:pt x="8" y="1"/>
                    </a:cubicBezTo>
                    <a:cubicBezTo>
                      <a:pt x="3" y="1"/>
                      <a:pt x="0" y="6"/>
                      <a:pt x="2" y="10"/>
                    </a:cubicBezTo>
                    <a:cubicBezTo>
                      <a:pt x="3" y="15"/>
                      <a:pt x="133" y="427"/>
                      <a:pt x="326" y="663"/>
                    </a:cubicBezTo>
                    <a:cubicBezTo>
                      <a:pt x="401" y="757"/>
                      <a:pt x="453" y="783"/>
                      <a:pt x="524" y="819"/>
                    </a:cubicBezTo>
                    <a:cubicBezTo>
                      <a:pt x="632" y="874"/>
                      <a:pt x="797" y="957"/>
                      <a:pt x="1192" y="1363"/>
                    </a:cubicBezTo>
                    <a:cubicBezTo>
                      <a:pt x="1194" y="1364"/>
                      <a:pt x="1195" y="1366"/>
                      <a:pt x="1198" y="1366"/>
                    </a:cubicBezTo>
                    <a:cubicBezTo>
                      <a:pt x="1200" y="1366"/>
                      <a:pt x="1201" y="1364"/>
                      <a:pt x="1203" y="1363"/>
                    </a:cubicBezTo>
                    <a:cubicBezTo>
                      <a:pt x="1206" y="1360"/>
                      <a:pt x="1206" y="1355"/>
                      <a:pt x="1203" y="1352"/>
                    </a:cubicBezTo>
                    <a:cubicBezTo>
                      <a:pt x="806" y="943"/>
                      <a:pt x="641" y="860"/>
                      <a:pt x="530" y="804"/>
                    </a:cubicBezTo>
                    <a:cubicBezTo>
                      <a:pt x="459" y="767"/>
                      <a:pt x="412" y="745"/>
                      <a:pt x="338" y="652"/>
                    </a:cubicBezTo>
                    <a:cubicBezTo>
                      <a:pt x="149" y="419"/>
                      <a:pt x="18" y="10"/>
                      <a:pt x="17" y="6"/>
                    </a:cubicBezTo>
                    <a:cubicBezTo>
                      <a:pt x="16" y="2"/>
                      <a:pt x="13" y="0"/>
                      <a:pt x="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25"/>
              <p:cNvSpPr/>
              <p:nvPr/>
            </p:nvSpPr>
            <p:spPr>
              <a:xfrm>
                <a:off x="1920000" y="3319800"/>
                <a:ext cx="5362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2145" h="504" extrusionOk="0">
                    <a:moveTo>
                      <a:pt x="2136" y="1"/>
                    </a:moveTo>
                    <a:cubicBezTo>
                      <a:pt x="2135" y="1"/>
                      <a:pt x="2134" y="1"/>
                      <a:pt x="2134" y="1"/>
                    </a:cubicBezTo>
                    <a:cubicBezTo>
                      <a:pt x="1034" y="383"/>
                      <a:pt x="19" y="487"/>
                      <a:pt x="8" y="487"/>
                    </a:cubicBezTo>
                    <a:cubicBezTo>
                      <a:pt x="4" y="489"/>
                      <a:pt x="1" y="492"/>
                      <a:pt x="1" y="496"/>
                    </a:cubicBezTo>
                    <a:cubicBezTo>
                      <a:pt x="2" y="501"/>
                      <a:pt x="5" y="504"/>
                      <a:pt x="10" y="504"/>
                    </a:cubicBezTo>
                    <a:cubicBezTo>
                      <a:pt x="21" y="502"/>
                      <a:pt x="1037" y="398"/>
                      <a:pt x="2138" y="16"/>
                    </a:cubicBezTo>
                    <a:cubicBezTo>
                      <a:pt x="2143" y="15"/>
                      <a:pt x="2144" y="10"/>
                      <a:pt x="2143" y="6"/>
                    </a:cubicBezTo>
                    <a:cubicBezTo>
                      <a:pt x="2142" y="2"/>
                      <a:pt x="2139" y="1"/>
                      <a:pt x="21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25"/>
              <p:cNvSpPr/>
              <p:nvPr/>
            </p:nvSpPr>
            <p:spPr>
              <a:xfrm>
                <a:off x="1932775" y="3363000"/>
                <a:ext cx="52775" cy="13275"/>
              </a:xfrm>
              <a:custGeom>
                <a:avLst/>
                <a:gdLst/>
                <a:ahLst/>
                <a:cxnLst/>
                <a:rect l="l" t="t" r="r" b="b"/>
                <a:pathLst>
                  <a:path w="2111" h="531" extrusionOk="0">
                    <a:moveTo>
                      <a:pt x="2100" y="1"/>
                    </a:moveTo>
                    <a:cubicBezTo>
                      <a:pt x="2099" y="1"/>
                      <a:pt x="2098" y="1"/>
                      <a:pt x="2097" y="1"/>
                    </a:cubicBezTo>
                    <a:cubicBezTo>
                      <a:pt x="2028" y="42"/>
                      <a:pt x="1957" y="97"/>
                      <a:pt x="1883" y="154"/>
                    </a:cubicBezTo>
                    <a:cubicBezTo>
                      <a:pt x="1680" y="310"/>
                      <a:pt x="1451" y="488"/>
                      <a:pt x="1118" y="512"/>
                    </a:cubicBezTo>
                    <a:cubicBezTo>
                      <a:pt x="1094" y="513"/>
                      <a:pt x="1070" y="514"/>
                      <a:pt x="1044" y="514"/>
                    </a:cubicBezTo>
                    <a:cubicBezTo>
                      <a:pt x="808" y="514"/>
                      <a:pt x="484" y="437"/>
                      <a:pt x="158" y="110"/>
                    </a:cubicBezTo>
                    <a:cubicBezTo>
                      <a:pt x="152" y="104"/>
                      <a:pt x="147" y="100"/>
                      <a:pt x="144" y="97"/>
                    </a:cubicBezTo>
                    <a:cubicBezTo>
                      <a:pt x="64" y="21"/>
                      <a:pt x="12" y="15"/>
                      <a:pt x="9" y="13"/>
                    </a:cubicBezTo>
                    <a:cubicBezTo>
                      <a:pt x="6" y="13"/>
                      <a:pt x="2" y="17"/>
                      <a:pt x="2" y="21"/>
                    </a:cubicBezTo>
                    <a:cubicBezTo>
                      <a:pt x="0" y="26"/>
                      <a:pt x="3" y="29"/>
                      <a:pt x="8" y="30"/>
                    </a:cubicBezTo>
                    <a:cubicBezTo>
                      <a:pt x="9" y="30"/>
                      <a:pt x="58" y="38"/>
                      <a:pt x="134" y="109"/>
                    </a:cubicBezTo>
                    <a:cubicBezTo>
                      <a:pt x="137" y="112"/>
                      <a:pt x="141" y="116"/>
                      <a:pt x="147" y="123"/>
                    </a:cubicBezTo>
                    <a:cubicBezTo>
                      <a:pt x="477" y="453"/>
                      <a:pt x="807" y="530"/>
                      <a:pt x="1046" y="530"/>
                    </a:cubicBezTo>
                    <a:cubicBezTo>
                      <a:pt x="1048" y="530"/>
                      <a:pt x="1051" y="530"/>
                      <a:pt x="1053" y="530"/>
                    </a:cubicBezTo>
                    <a:lnTo>
                      <a:pt x="1052" y="530"/>
                    </a:lnTo>
                    <a:cubicBezTo>
                      <a:pt x="1076" y="530"/>
                      <a:pt x="1097" y="528"/>
                      <a:pt x="1118" y="527"/>
                    </a:cubicBezTo>
                    <a:cubicBezTo>
                      <a:pt x="1457" y="503"/>
                      <a:pt x="1689" y="324"/>
                      <a:pt x="1892" y="166"/>
                    </a:cubicBezTo>
                    <a:cubicBezTo>
                      <a:pt x="1966" y="109"/>
                      <a:pt x="2038" y="56"/>
                      <a:pt x="2106" y="15"/>
                    </a:cubicBezTo>
                    <a:cubicBezTo>
                      <a:pt x="2109" y="13"/>
                      <a:pt x="2110" y="9"/>
                      <a:pt x="2109" y="4"/>
                    </a:cubicBezTo>
                    <a:cubicBezTo>
                      <a:pt x="2107" y="2"/>
                      <a:pt x="2104" y="1"/>
                      <a:pt x="21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25"/>
              <p:cNvSpPr/>
              <p:nvPr/>
            </p:nvSpPr>
            <p:spPr>
              <a:xfrm>
                <a:off x="1684025" y="3377750"/>
                <a:ext cx="26025" cy="34800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1392" extrusionOk="0">
                    <a:moveTo>
                      <a:pt x="10" y="0"/>
                    </a:moveTo>
                    <a:cubicBezTo>
                      <a:pt x="8" y="0"/>
                      <a:pt x="5" y="2"/>
                      <a:pt x="3" y="4"/>
                    </a:cubicBezTo>
                    <a:cubicBezTo>
                      <a:pt x="0" y="7"/>
                      <a:pt x="2" y="13"/>
                      <a:pt x="5" y="14"/>
                    </a:cubicBezTo>
                    <a:cubicBezTo>
                      <a:pt x="9" y="17"/>
                      <a:pt x="90" y="79"/>
                      <a:pt x="246" y="603"/>
                    </a:cubicBezTo>
                    <a:cubicBezTo>
                      <a:pt x="385" y="1078"/>
                      <a:pt x="620" y="1312"/>
                      <a:pt x="1030" y="1391"/>
                    </a:cubicBezTo>
                    <a:lnTo>
                      <a:pt x="1032" y="1391"/>
                    </a:lnTo>
                    <a:cubicBezTo>
                      <a:pt x="1036" y="1391"/>
                      <a:pt x="1039" y="1388"/>
                      <a:pt x="1039" y="1385"/>
                    </a:cubicBezTo>
                    <a:cubicBezTo>
                      <a:pt x="1041" y="1381"/>
                      <a:pt x="1038" y="1376"/>
                      <a:pt x="1033" y="1376"/>
                    </a:cubicBezTo>
                    <a:cubicBezTo>
                      <a:pt x="748" y="1321"/>
                      <a:pt x="433" y="1187"/>
                      <a:pt x="261" y="599"/>
                    </a:cubicBezTo>
                    <a:cubicBezTo>
                      <a:pt x="102" y="63"/>
                      <a:pt x="18" y="4"/>
                      <a:pt x="14" y="2"/>
                    </a:cubicBezTo>
                    <a:cubicBezTo>
                      <a:pt x="13" y="1"/>
                      <a:pt x="11" y="0"/>
                      <a:pt x="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25"/>
              <p:cNvSpPr/>
              <p:nvPr/>
            </p:nvSpPr>
            <p:spPr>
              <a:xfrm>
                <a:off x="2045925" y="2457550"/>
                <a:ext cx="102375" cy="39050"/>
              </a:xfrm>
              <a:custGeom>
                <a:avLst/>
                <a:gdLst/>
                <a:ahLst/>
                <a:cxnLst/>
                <a:rect l="l" t="t" r="r" b="b"/>
                <a:pathLst>
                  <a:path w="4095" h="1562" extrusionOk="0">
                    <a:moveTo>
                      <a:pt x="4088" y="1"/>
                    </a:moveTo>
                    <a:cubicBezTo>
                      <a:pt x="4087" y="1"/>
                      <a:pt x="4086" y="1"/>
                      <a:pt x="4085" y="1"/>
                    </a:cubicBezTo>
                    <a:cubicBezTo>
                      <a:pt x="2915" y="153"/>
                      <a:pt x="1868" y="565"/>
                      <a:pt x="1195" y="883"/>
                    </a:cubicBezTo>
                    <a:cubicBezTo>
                      <a:pt x="467" y="1230"/>
                      <a:pt x="9" y="1543"/>
                      <a:pt x="5" y="1546"/>
                    </a:cubicBezTo>
                    <a:cubicBezTo>
                      <a:pt x="2" y="1549"/>
                      <a:pt x="0" y="1554"/>
                      <a:pt x="3" y="1558"/>
                    </a:cubicBezTo>
                    <a:cubicBezTo>
                      <a:pt x="5" y="1560"/>
                      <a:pt x="6" y="1561"/>
                      <a:pt x="9" y="1561"/>
                    </a:cubicBezTo>
                    <a:cubicBezTo>
                      <a:pt x="11" y="1561"/>
                      <a:pt x="12" y="1560"/>
                      <a:pt x="14" y="1560"/>
                    </a:cubicBezTo>
                    <a:cubicBezTo>
                      <a:pt x="18" y="1557"/>
                      <a:pt x="474" y="1243"/>
                      <a:pt x="1203" y="898"/>
                    </a:cubicBezTo>
                    <a:cubicBezTo>
                      <a:pt x="1874" y="578"/>
                      <a:pt x="2919" y="168"/>
                      <a:pt x="4088" y="16"/>
                    </a:cubicBezTo>
                    <a:cubicBezTo>
                      <a:pt x="4091" y="16"/>
                      <a:pt x="4095" y="12"/>
                      <a:pt x="4095" y="7"/>
                    </a:cubicBezTo>
                    <a:cubicBezTo>
                      <a:pt x="4095" y="3"/>
                      <a:pt x="4091" y="1"/>
                      <a:pt x="40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25"/>
              <p:cNvSpPr/>
              <p:nvPr/>
            </p:nvSpPr>
            <p:spPr>
              <a:xfrm>
                <a:off x="2079275" y="2666275"/>
                <a:ext cx="14450" cy="98350"/>
              </a:xfrm>
              <a:custGeom>
                <a:avLst/>
                <a:gdLst/>
                <a:ahLst/>
                <a:cxnLst/>
                <a:rect l="l" t="t" r="r" b="b"/>
                <a:pathLst>
                  <a:path w="578" h="3934" extrusionOk="0">
                    <a:moveTo>
                      <a:pt x="11" y="1"/>
                    </a:moveTo>
                    <a:cubicBezTo>
                      <a:pt x="10" y="1"/>
                      <a:pt x="9" y="1"/>
                      <a:pt x="8" y="1"/>
                    </a:cubicBezTo>
                    <a:cubicBezTo>
                      <a:pt x="4" y="3"/>
                      <a:pt x="1" y="6"/>
                      <a:pt x="2" y="10"/>
                    </a:cubicBezTo>
                    <a:cubicBezTo>
                      <a:pt x="295" y="1215"/>
                      <a:pt x="484" y="2532"/>
                      <a:pt x="563" y="3926"/>
                    </a:cubicBezTo>
                    <a:cubicBezTo>
                      <a:pt x="563" y="3929"/>
                      <a:pt x="566" y="3933"/>
                      <a:pt x="570" y="3933"/>
                    </a:cubicBezTo>
                    <a:cubicBezTo>
                      <a:pt x="575" y="3933"/>
                      <a:pt x="578" y="3929"/>
                      <a:pt x="578" y="3924"/>
                    </a:cubicBezTo>
                    <a:cubicBezTo>
                      <a:pt x="499" y="2529"/>
                      <a:pt x="311" y="1211"/>
                      <a:pt x="17" y="7"/>
                    </a:cubicBezTo>
                    <a:cubicBezTo>
                      <a:pt x="16" y="4"/>
                      <a:pt x="14" y="1"/>
                      <a:pt x="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25"/>
              <p:cNvSpPr/>
              <p:nvPr/>
            </p:nvSpPr>
            <p:spPr>
              <a:xfrm>
                <a:off x="1839150" y="3201550"/>
                <a:ext cx="47550" cy="116050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4642" extrusionOk="0">
                    <a:moveTo>
                      <a:pt x="11" y="1"/>
                    </a:moveTo>
                    <a:cubicBezTo>
                      <a:pt x="10" y="1"/>
                      <a:pt x="8" y="1"/>
                      <a:pt x="7" y="2"/>
                    </a:cubicBezTo>
                    <a:cubicBezTo>
                      <a:pt x="2" y="4"/>
                      <a:pt x="1" y="8"/>
                      <a:pt x="2" y="11"/>
                    </a:cubicBezTo>
                    <a:cubicBezTo>
                      <a:pt x="18" y="49"/>
                      <a:pt x="1519" y="3719"/>
                      <a:pt x="1885" y="4637"/>
                    </a:cubicBezTo>
                    <a:cubicBezTo>
                      <a:pt x="1887" y="4640"/>
                      <a:pt x="1890" y="4642"/>
                      <a:pt x="1893" y="4642"/>
                    </a:cubicBezTo>
                    <a:lnTo>
                      <a:pt x="1896" y="4642"/>
                    </a:lnTo>
                    <a:cubicBezTo>
                      <a:pt x="1900" y="4640"/>
                      <a:pt x="1902" y="4636"/>
                      <a:pt x="1900" y="4631"/>
                    </a:cubicBezTo>
                    <a:cubicBezTo>
                      <a:pt x="1534" y="3713"/>
                      <a:pt x="33" y="43"/>
                      <a:pt x="18" y="5"/>
                    </a:cubicBezTo>
                    <a:cubicBezTo>
                      <a:pt x="17" y="3"/>
                      <a:pt x="14" y="1"/>
                      <a:pt x="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25"/>
              <p:cNvSpPr/>
              <p:nvPr/>
            </p:nvSpPr>
            <p:spPr>
              <a:xfrm>
                <a:off x="1936775" y="3097625"/>
                <a:ext cx="29600" cy="136475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5459" extrusionOk="0">
                    <a:moveTo>
                      <a:pt x="9" y="1"/>
                    </a:moveTo>
                    <a:cubicBezTo>
                      <a:pt x="9" y="1"/>
                      <a:pt x="8" y="1"/>
                      <a:pt x="7" y="1"/>
                    </a:cubicBezTo>
                    <a:cubicBezTo>
                      <a:pt x="4" y="1"/>
                      <a:pt x="1" y="6"/>
                      <a:pt x="1" y="10"/>
                    </a:cubicBezTo>
                    <a:cubicBezTo>
                      <a:pt x="7" y="45"/>
                      <a:pt x="584" y="3588"/>
                      <a:pt x="1167" y="5453"/>
                    </a:cubicBezTo>
                    <a:cubicBezTo>
                      <a:pt x="1169" y="5456"/>
                      <a:pt x="1172" y="5459"/>
                      <a:pt x="1175" y="5459"/>
                    </a:cubicBezTo>
                    <a:cubicBezTo>
                      <a:pt x="1176" y="5459"/>
                      <a:pt x="1176" y="5459"/>
                      <a:pt x="1178" y="5457"/>
                    </a:cubicBezTo>
                    <a:cubicBezTo>
                      <a:pt x="1181" y="5457"/>
                      <a:pt x="1184" y="5453"/>
                      <a:pt x="1182" y="5448"/>
                    </a:cubicBezTo>
                    <a:cubicBezTo>
                      <a:pt x="599" y="3585"/>
                      <a:pt x="22" y="44"/>
                      <a:pt x="16" y="7"/>
                    </a:cubicBezTo>
                    <a:cubicBezTo>
                      <a:pt x="16" y="4"/>
                      <a:pt x="13" y="1"/>
                      <a:pt x="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25"/>
              <p:cNvSpPr/>
              <p:nvPr/>
            </p:nvSpPr>
            <p:spPr>
              <a:xfrm>
                <a:off x="1322875" y="2856800"/>
                <a:ext cx="23775" cy="608575"/>
              </a:xfrm>
              <a:custGeom>
                <a:avLst/>
                <a:gdLst/>
                <a:ahLst/>
                <a:cxnLst/>
                <a:rect l="l" t="t" r="r" b="b"/>
                <a:pathLst>
                  <a:path w="951" h="24343" extrusionOk="0">
                    <a:moveTo>
                      <a:pt x="743" y="1"/>
                    </a:moveTo>
                    <a:lnTo>
                      <a:pt x="0" y="7"/>
                    </a:lnTo>
                    <a:lnTo>
                      <a:pt x="208" y="24342"/>
                    </a:lnTo>
                    <a:lnTo>
                      <a:pt x="950" y="24335"/>
                    </a:lnTo>
                    <a:lnTo>
                      <a:pt x="7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25"/>
              <p:cNvSpPr/>
              <p:nvPr/>
            </p:nvSpPr>
            <p:spPr>
              <a:xfrm>
                <a:off x="1876524" y="2852070"/>
                <a:ext cx="23773" cy="614210"/>
              </a:xfrm>
              <a:custGeom>
                <a:avLst/>
                <a:gdLst/>
                <a:ahLst/>
                <a:cxnLst/>
                <a:rect l="l" t="t" r="r" b="b"/>
                <a:pathLst>
                  <a:path w="951" h="24342" extrusionOk="0">
                    <a:moveTo>
                      <a:pt x="743" y="0"/>
                    </a:moveTo>
                    <a:lnTo>
                      <a:pt x="1" y="8"/>
                    </a:lnTo>
                    <a:lnTo>
                      <a:pt x="208" y="24342"/>
                    </a:lnTo>
                    <a:lnTo>
                      <a:pt x="951" y="24336"/>
                    </a:lnTo>
                    <a:lnTo>
                      <a:pt x="7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25"/>
              <p:cNvSpPr/>
              <p:nvPr/>
            </p:nvSpPr>
            <p:spPr>
              <a:xfrm>
                <a:off x="2056775" y="3415400"/>
                <a:ext cx="43650" cy="43450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738" extrusionOk="0">
                    <a:moveTo>
                      <a:pt x="872" y="0"/>
                    </a:moveTo>
                    <a:cubicBezTo>
                      <a:pt x="870" y="0"/>
                      <a:pt x="868" y="0"/>
                      <a:pt x="866" y="0"/>
                    </a:cubicBezTo>
                    <a:cubicBezTo>
                      <a:pt x="387" y="5"/>
                      <a:pt x="1" y="397"/>
                      <a:pt x="6" y="877"/>
                    </a:cubicBezTo>
                    <a:cubicBezTo>
                      <a:pt x="9" y="1353"/>
                      <a:pt x="396" y="1738"/>
                      <a:pt x="873" y="1738"/>
                    </a:cubicBezTo>
                    <a:cubicBezTo>
                      <a:pt x="875" y="1738"/>
                      <a:pt x="878" y="1738"/>
                      <a:pt x="881" y="1738"/>
                    </a:cubicBezTo>
                    <a:cubicBezTo>
                      <a:pt x="1361" y="1733"/>
                      <a:pt x="1746" y="1342"/>
                      <a:pt x="1743" y="862"/>
                    </a:cubicBezTo>
                    <a:cubicBezTo>
                      <a:pt x="1738" y="384"/>
                      <a:pt x="1349" y="0"/>
                      <a:pt x="8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25"/>
              <p:cNvSpPr/>
              <p:nvPr/>
            </p:nvSpPr>
            <p:spPr>
              <a:xfrm>
                <a:off x="2066225" y="3424775"/>
                <a:ext cx="248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993" h="989" extrusionOk="0">
                    <a:moveTo>
                      <a:pt x="496" y="1"/>
                    </a:moveTo>
                    <a:cubicBezTo>
                      <a:pt x="495" y="1"/>
                      <a:pt x="493" y="1"/>
                      <a:pt x="491" y="1"/>
                    </a:cubicBezTo>
                    <a:cubicBezTo>
                      <a:pt x="218" y="2"/>
                      <a:pt x="0" y="225"/>
                      <a:pt x="2" y="498"/>
                    </a:cubicBezTo>
                    <a:cubicBezTo>
                      <a:pt x="5" y="771"/>
                      <a:pt x="226" y="988"/>
                      <a:pt x="497" y="988"/>
                    </a:cubicBezTo>
                    <a:cubicBezTo>
                      <a:pt x="498" y="988"/>
                      <a:pt x="499" y="988"/>
                      <a:pt x="500" y="988"/>
                    </a:cubicBezTo>
                    <a:cubicBezTo>
                      <a:pt x="773" y="985"/>
                      <a:pt x="992" y="763"/>
                      <a:pt x="989" y="490"/>
                    </a:cubicBezTo>
                    <a:cubicBezTo>
                      <a:pt x="988" y="219"/>
                      <a:pt x="767" y="1"/>
                      <a:pt x="4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25"/>
              <p:cNvSpPr/>
              <p:nvPr/>
            </p:nvSpPr>
            <p:spPr>
              <a:xfrm>
                <a:off x="2191825" y="3194775"/>
                <a:ext cx="27200" cy="209775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8391" extrusionOk="0">
                    <a:moveTo>
                      <a:pt x="1015" y="1"/>
                    </a:moveTo>
                    <a:lnTo>
                      <a:pt x="0" y="10"/>
                    </a:lnTo>
                    <a:lnTo>
                      <a:pt x="72" y="8390"/>
                    </a:lnTo>
                    <a:lnTo>
                      <a:pt x="1088" y="8381"/>
                    </a:lnTo>
                    <a:lnTo>
                      <a:pt x="10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25"/>
              <p:cNvSpPr/>
              <p:nvPr/>
            </p:nvSpPr>
            <p:spPr>
              <a:xfrm>
                <a:off x="2170125" y="3081050"/>
                <a:ext cx="66925" cy="113950"/>
              </a:xfrm>
              <a:custGeom>
                <a:avLst/>
                <a:gdLst/>
                <a:ahLst/>
                <a:cxnLst/>
                <a:rect l="l" t="t" r="r" b="b"/>
                <a:pathLst>
                  <a:path w="2677" h="4558" extrusionOk="0">
                    <a:moveTo>
                      <a:pt x="2677" y="1"/>
                    </a:moveTo>
                    <a:lnTo>
                      <a:pt x="0" y="24"/>
                    </a:lnTo>
                    <a:lnTo>
                      <a:pt x="35" y="369"/>
                    </a:lnTo>
                    <a:lnTo>
                      <a:pt x="449" y="4430"/>
                    </a:lnTo>
                    <a:cubicBezTo>
                      <a:pt x="456" y="4503"/>
                      <a:pt x="519" y="4557"/>
                      <a:pt x="591" y="4557"/>
                    </a:cubicBezTo>
                    <a:lnTo>
                      <a:pt x="2165" y="4543"/>
                    </a:lnTo>
                    <a:cubicBezTo>
                      <a:pt x="2238" y="4543"/>
                      <a:pt x="2298" y="4486"/>
                      <a:pt x="2304" y="4413"/>
                    </a:cubicBezTo>
                    <a:lnTo>
                      <a:pt x="2648" y="346"/>
                    </a:lnTo>
                    <a:lnTo>
                      <a:pt x="267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25"/>
              <p:cNvSpPr/>
              <p:nvPr/>
            </p:nvSpPr>
            <p:spPr>
              <a:xfrm>
                <a:off x="2170125" y="3081050"/>
                <a:ext cx="66925" cy="9225"/>
              </a:xfrm>
              <a:custGeom>
                <a:avLst/>
                <a:gdLst/>
                <a:ahLst/>
                <a:cxnLst/>
                <a:rect l="l" t="t" r="r" b="b"/>
                <a:pathLst>
                  <a:path w="2677" h="369" extrusionOk="0">
                    <a:moveTo>
                      <a:pt x="2677" y="1"/>
                    </a:moveTo>
                    <a:lnTo>
                      <a:pt x="0" y="24"/>
                    </a:lnTo>
                    <a:lnTo>
                      <a:pt x="35" y="369"/>
                    </a:lnTo>
                    <a:lnTo>
                      <a:pt x="2648" y="346"/>
                    </a:lnTo>
                    <a:lnTo>
                      <a:pt x="2677" y="1"/>
                    </a:ln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25"/>
              <p:cNvSpPr/>
              <p:nvPr/>
            </p:nvSpPr>
            <p:spPr>
              <a:xfrm>
                <a:off x="2069100" y="3392175"/>
                <a:ext cx="274975" cy="44650"/>
              </a:xfrm>
              <a:custGeom>
                <a:avLst/>
                <a:gdLst/>
                <a:ahLst/>
                <a:cxnLst/>
                <a:rect l="l" t="t" r="r" b="b"/>
                <a:pathLst>
                  <a:path w="10999" h="1786" extrusionOk="0">
                    <a:moveTo>
                      <a:pt x="8818" y="1"/>
                    </a:moveTo>
                    <a:cubicBezTo>
                      <a:pt x="8812" y="1"/>
                      <a:pt x="8807" y="1"/>
                      <a:pt x="8801" y="1"/>
                    </a:cubicBezTo>
                    <a:lnTo>
                      <a:pt x="5488" y="29"/>
                    </a:lnTo>
                    <a:lnTo>
                      <a:pt x="2174" y="58"/>
                    </a:lnTo>
                    <a:cubicBezTo>
                      <a:pt x="1600" y="64"/>
                      <a:pt x="1061" y="292"/>
                      <a:pt x="658" y="702"/>
                    </a:cubicBezTo>
                    <a:lnTo>
                      <a:pt x="123" y="1246"/>
                    </a:lnTo>
                    <a:cubicBezTo>
                      <a:pt x="0" y="1372"/>
                      <a:pt x="2" y="1571"/>
                      <a:pt x="126" y="1694"/>
                    </a:cubicBezTo>
                    <a:cubicBezTo>
                      <a:pt x="188" y="1755"/>
                      <a:pt x="266" y="1785"/>
                      <a:pt x="346" y="1785"/>
                    </a:cubicBezTo>
                    <a:cubicBezTo>
                      <a:pt x="348" y="1785"/>
                      <a:pt x="350" y="1785"/>
                      <a:pt x="352" y="1785"/>
                    </a:cubicBezTo>
                    <a:cubicBezTo>
                      <a:pt x="433" y="1785"/>
                      <a:pt x="514" y="1753"/>
                      <a:pt x="574" y="1691"/>
                    </a:cubicBezTo>
                    <a:lnTo>
                      <a:pt x="1111" y="1146"/>
                    </a:lnTo>
                    <a:cubicBezTo>
                      <a:pt x="1395" y="857"/>
                      <a:pt x="1774" y="696"/>
                      <a:pt x="2178" y="693"/>
                    </a:cubicBezTo>
                    <a:lnTo>
                      <a:pt x="5493" y="664"/>
                    </a:lnTo>
                    <a:lnTo>
                      <a:pt x="8807" y="635"/>
                    </a:lnTo>
                    <a:cubicBezTo>
                      <a:pt x="8811" y="635"/>
                      <a:pt x="8815" y="635"/>
                      <a:pt x="8818" y="635"/>
                    </a:cubicBezTo>
                    <a:cubicBezTo>
                      <a:pt x="9219" y="635"/>
                      <a:pt x="9597" y="790"/>
                      <a:pt x="9882" y="1070"/>
                    </a:cubicBezTo>
                    <a:lnTo>
                      <a:pt x="10428" y="1606"/>
                    </a:lnTo>
                    <a:cubicBezTo>
                      <a:pt x="10490" y="1667"/>
                      <a:pt x="10571" y="1697"/>
                      <a:pt x="10653" y="1697"/>
                    </a:cubicBezTo>
                    <a:cubicBezTo>
                      <a:pt x="10733" y="1696"/>
                      <a:pt x="10815" y="1664"/>
                      <a:pt x="10876" y="1602"/>
                    </a:cubicBezTo>
                    <a:cubicBezTo>
                      <a:pt x="10999" y="1478"/>
                      <a:pt x="10997" y="1276"/>
                      <a:pt x="10873" y="1153"/>
                    </a:cubicBezTo>
                    <a:lnTo>
                      <a:pt x="10871" y="1153"/>
                    </a:lnTo>
                    <a:lnTo>
                      <a:pt x="10328" y="619"/>
                    </a:lnTo>
                    <a:cubicBezTo>
                      <a:pt x="9921" y="220"/>
                      <a:pt x="9387" y="1"/>
                      <a:pt x="88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25"/>
              <p:cNvSpPr/>
              <p:nvPr/>
            </p:nvSpPr>
            <p:spPr>
              <a:xfrm>
                <a:off x="2311700" y="3413200"/>
                <a:ext cx="43650" cy="43450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738" extrusionOk="0">
                    <a:moveTo>
                      <a:pt x="872" y="0"/>
                    </a:moveTo>
                    <a:cubicBezTo>
                      <a:pt x="870" y="0"/>
                      <a:pt x="868" y="0"/>
                      <a:pt x="866" y="0"/>
                    </a:cubicBezTo>
                    <a:cubicBezTo>
                      <a:pt x="386" y="5"/>
                      <a:pt x="1" y="397"/>
                      <a:pt x="6" y="877"/>
                    </a:cubicBezTo>
                    <a:cubicBezTo>
                      <a:pt x="9" y="1353"/>
                      <a:pt x="396" y="1738"/>
                      <a:pt x="873" y="1738"/>
                    </a:cubicBezTo>
                    <a:cubicBezTo>
                      <a:pt x="875" y="1738"/>
                      <a:pt x="878" y="1738"/>
                      <a:pt x="881" y="1738"/>
                    </a:cubicBezTo>
                    <a:cubicBezTo>
                      <a:pt x="1361" y="1733"/>
                      <a:pt x="1746" y="1342"/>
                      <a:pt x="1743" y="862"/>
                    </a:cubicBezTo>
                    <a:cubicBezTo>
                      <a:pt x="1738" y="384"/>
                      <a:pt x="1349" y="0"/>
                      <a:pt x="8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25"/>
              <p:cNvSpPr/>
              <p:nvPr/>
            </p:nvSpPr>
            <p:spPr>
              <a:xfrm>
                <a:off x="2321100" y="3422575"/>
                <a:ext cx="2487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995" h="989" extrusionOk="0">
                    <a:moveTo>
                      <a:pt x="499" y="1"/>
                    </a:moveTo>
                    <a:cubicBezTo>
                      <a:pt x="497" y="1"/>
                      <a:pt x="495" y="1"/>
                      <a:pt x="493" y="1"/>
                    </a:cubicBezTo>
                    <a:cubicBezTo>
                      <a:pt x="220" y="3"/>
                      <a:pt x="1" y="225"/>
                      <a:pt x="4" y="499"/>
                    </a:cubicBezTo>
                    <a:cubicBezTo>
                      <a:pt x="7" y="771"/>
                      <a:pt x="228" y="989"/>
                      <a:pt x="499" y="989"/>
                    </a:cubicBezTo>
                    <a:cubicBezTo>
                      <a:pt x="500" y="989"/>
                      <a:pt x="501" y="989"/>
                      <a:pt x="502" y="989"/>
                    </a:cubicBezTo>
                    <a:cubicBezTo>
                      <a:pt x="775" y="986"/>
                      <a:pt x="994" y="763"/>
                      <a:pt x="991" y="490"/>
                    </a:cubicBezTo>
                    <a:cubicBezTo>
                      <a:pt x="990" y="219"/>
                      <a:pt x="770" y="1"/>
                      <a:pt x="4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25"/>
              <p:cNvSpPr/>
              <p:nvPr/>
            </p:nvSpPr>
            <p:spPr>
              <a:xfrm>
                <a:off x="2222000" y="3076425"/>
                <a:ext cx="96300" cy="33700"/>
              </a:xfrm>
              <a:custGeom>
                <a:avLst/>
                <a:gdLst/>
                <a:ahLst/>
                <a:cxnLst/>
                <a:rect l="l" t="t" r="r" b="b"/>
                <a:pathLst>
                  <a:path w="3852" h="1348" extrusionOk="0">
                    <a:moveTo>
                      <a:pt x="81" y="1"/>
                    </a:moveTo>
                    <a:cubicBezTo>
                      <a:pt x="66" y="1"/>
                      <a:pt x="50" y="6"/>
                      <a:pt x="37" y="16"/>
                    </a:cubicBezTo>
                    <a:cubicBezTo>
                      <a:pt x="5" y="40"/>
                      <a:pt x="1" y="86"/>
                      <a:pt x="25" y="116"/>
                    </a:cubicBezTo>
                    <a:lnTo>
                      <a:pt x="684" y="930"/>
                    </a:lnTo>
                    <a:cubicBezTo>
                      <a:pt x="900" y="1195"/>
                      <a:pt x="1218" y="1348"/>
                      <a:pt x="1560" y="1348"/>
                    </a:cubicBezTo>
                    <a:cubicBezTo>
                      <a:pt x="1563" y="1348"/>
                      <a:pt x="1567" y="1348"/>
                      <a:pt x="1570" y="1348"/>
                    </a:cubicBezTo>
                    <a:lnTo>
                      <a:pt x="3780" y="1328"/>
                    </a:lnTo>
                    <a:cubicBezTo>
                      <a:pt x="3819" y="1328"/>
                      <a:pt x="3851" y="1296"/>
                      <a:pt x="3851" y="1257"/>
                    </a:cubicBezTo>
                    <a:cubicBezTo>
                      <a:pt x="3851" y="1217"/>
                      <a:pt x="3818" y="1186"/>
                      <a:pt x="3778" y="1186"/>
                    </a:cubicBezTo>
                    <a:lnTo>
                      <a:pt x="1568" y="1204"/>
                    </a:lnTo>
                    <a:cubicBezTo>
                      <a:pt x="1565" y="1204"/>
                      <a:pt x="1562" y="1204"/>
                      <a:pt x="1558" y="1204"/>
                    </a:cubicBezTo>
                    <a:cubicBezTo>
                      <a:pt x="1261" y="1204"/>
                      <a:pt x="983" y="1071"/>
                      <a:pt x="794" y="839"/>
                    </a:cubicBezTo>
                    <a:lnTo>
                      <a:pt x="137" y="27"/>
                    </a:lnTo>
                    <a:cubicBezTo>
                      <a:pt x="122" y="10"/>
                      <a:pt x="102" y="1"/>
                      <a:pt x="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25"/>
              <p:cNvSpPr/>
              <p:nvPr/>
            </p:nvSpPr>
            <p:spPr>
              <a:xfrm>
                <a:off x="2311325" y="3104350"/>
                <a:ext cx="18925" cy="695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278" extrusionOk="0">
                    <a:moveTo>
                      <a:pt x="699" y="0"/>
                    </a:moveTo>
                    <a:lnTo>
                      <a:pt x="57" y="5"/>
                    </a:lnTo>
                    <a:cubicBezTo>
                      <a:pt x="27" y="6"/>
                      <a:pt x="1" y="31"/>
                      <a:pt x="2" y="61"/>
                    </a:cubicBezTo>
                    <a:lnTo>
                      <a:pt x="2" y="223"/>
                    </a:lnTo>
                    <a:cubicBezTo>
                      <a:pt x="4" y="253"/>
                      <a:pt x="28" y="278"/>
                      <a:pt x="58" y="278"/>
                    </a:cubicBezTo>
                    <a:lnTo>
                      <a:pt x="702" y="273"/>
                    </a:lnTo>
                    <a:cubicBezTo>
                      <a:pt x="732" y="273"/>
                      <a:pt x="757" y="247"/>
                      <a:pt x="757" y="217"/>
                    </a:cubicBezTo>
                    <a:lnTo>
                      <a:pt x="755" y="55"/>
                    </a:lnTo>
                    <a:cubicBezTo>
                      <a:pt x="755" y="25"/>
                      <a:pt x="729" y="0"/>
                      <a:pt x="6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25"/>
              <p:cNvSpPr/>
              <p:nvPr/>
            </p:nvSpPr>
            <p:spPr>
              <a:xfrm>
                <a:off x="2043950" y="3039100"/>
                <a:ext cx="318975" cy="43525"/>
              </a:xfrm>
              <a:custGeom>
                <a:avLst/>
                <a:gdLst/>
                <a:ahLst/>
                <a:cxnLst/>
                <a:rect l="l" t="t" r="r" b="b"/>
                <a:pathLst>
                  <a:path w="12759" h="1741" extrusionOk="0">
                    <a:moveTo>
                      <a:pt x="12263" y="1"/>
                    </a:moveTo>
                    <a:cubicBezTo>
                      <a:pt x="12262" y="1"/>
                      <a:pt x="12260" y="1"/>
                      <a:pt x="12259" y="1"/>
                    </a:cubicBezTo>
                    <a:lnTo>
                      <a:pt x="485" y="102"/>
                    </a:lnTo>
                    <a:cubicBezTo>
                      <a:pt x="291" y="104"/>
                      <a:pt x="125" y="219"/>
                      <a:pt x="47" y="382"/>
                    </a:cubicBezTo>
                    <a:cubicBezTo>
                      <a:pt x="17" y="447"/>
                      <a:pt x="0" y="519"/>
                      <a:pt x="0" y="596"/>
                    </a:cubicBezTo>
                    <a:lnTo>
                      <a:pt x="7" y="1256"/>
                    </a:lnTo>
                    <a:cubicBezTo>
                      <a:pt x="10" y="1525"/>
                      <a:pt x="228" y="1741"/>
                      <a:pt x="496" y="1741"/>
                    </a:cubicBezTo>
                    <a:cubicBezTo>
                      <a:pt x="497" y="1741"/>
                      <a:pt x="498" y="1741"/>
                      <a:pt x="499" y="1741"/>
                    </a:cubicBezTo>
                    <a:lnTo>
                      <a:pt x="12273" y="1639"/>
                    </a:lnTo>
                    <a:cubicBezTo>
                      <a:pt x="12542" y="1636"/>
                      <a:pt x="12759" y="1417"/>
                      <a:pt x="12757" y="1147"/>
                    </a:cubicBezTo>
                    <a:lnTo>
                      <a:pt x="12751" y="485"/>
                    </a:lnTo>
                    <a:cubicBezTo>
                      <a:pt x="12750" y="410"/>
                      <a:pt x="12732" y="337"/>
                      <a:pt x="12700" y="273"/>
                    </a:cubicBezTo>
                    <a:cubicBezTo>
                      <a:pt x="12620" y="112"/>
                      <a:pt x="12454" y="1"/>
                      <a:pt x="122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25"/>
              <p:cNvSpPr/>
              <p:nvPr/>
            </p:nvSpPr>
            <p:spPr>
              <a:xfrm>
                <a:off x="2045125" y="3039100"/>
                <a:ext cx="316375" cy="9575"/>
              </a:xfrm>
              <a:custGeom>
                <a:avLst/>
                <a:gdLst/>
                <a:ahLst/>
                <a:cxnLst/>
                <a:rect l="l" t="t" r="r" b="b"/>
                <a:pathLst>
                  <a:path w="12655" h="383" extrusionOk="0">
                    <a:moveTo>
                      <a:pt x="12216" y="1"/>
                    </a:moveTo>
                    <a:cubicBezTo>
                      <a:pt x="12215" y="1"/>
                      <a:pt x="12213" y="1"/>
                      <a:pt x="12212" y="1"/>
                    </a:cubicBezTo>
                    <a:lnTo>
                      <a:pt x="438" y="102"/>
                    </a:lnTo>
                    <a:cubicBezTo>
                      <a:pt x="244" y="104"/>
                      <a:pt x="79" y="219"/>
                      <a:pt x="0" y="382"/>
                    </a:cubicBezTo>
                    <a:lnTo>
                      <a:pt x="12654" y="273"/>
                    </a:lnTo>
                    <a:cubicBezTo>
                      <a:pt x="12575" y="112"/>
                      <a:pt x="12408" y="1"/>
                      <a:pt x="122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25"/>
              <p:cNvSpPr/>
              <p:nvPr/>
            </p:nvSpPr>
            <p:spPr>
              <a:xfrm>
                <a:off x="2190425" y="3329625"/>
                <a:ext cx="31525" cy="52250"/>
              </a:xfrm>
              <a:custGeom>
                <a:avLst/>
                <a:gdLst/>
                <a:ahLst/>
                <a:cxnLst/>
                <a:rect l="l" t="t" r="r" b="b"/>
                <a:pathLst>
                  <a:path w="1261" h="2090" extrusionOk="0">
                    <a:moveTo>
                      <a:pt x="1120" y="0"/>
                    </a:moveTo>
                    <a:lnTo>
                      <a:pt x="105" y="9"/>
                    </a:lnTo>
                    <a:cubicBezTo>
                      <a:pt x="87" y="9"/>
                      <a:pt x="73" y="23"/>
                      <a:pt x="72" y="41"/>
                    </a:cubicBezTo>
                    <a:lnTo>
                      <a:pt x="0" y="2089"/>
                    </a:lnTo>
                    <a:lnTo>
                      <a:pt x="1261" y="2079"/>
                    </a:lnTo>
                    <a:lnTo>
                      <a:pt x="1155" y="32"/>
                    </a:lnTo>
                    <a:cubicBezTo>
                      <a:pt x="1153" y="14"/>
                      <a:pt x="1138" y="0"/>
                      <a:pt x="11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25"/>
              <p:cNvSpPr/>
              <p:nvPr/>
            </p:nvSpPr>
            <p:spPr>
              <a:xfrm>
                <a:off x="2186325" y="3381550"/>
                <a:ext cx="39800" cy="11575"/>
              </a:xfrm>
              <a:custGeom>
                <a:avLst/>
                <a:gdLst/>
                <a:ahLst/>
                <a:cxnLst/>
                <a:rect l="l" t="t" r="r" b="b"/>
                <a:pathLst>
                  <a:path w="1592" h="463" extrusionOk="0">
                    <a:moveTo>
                      <a:pt x="1520" y="0"/>
                    </a:moveTo>
                    <a:lnTo>
                      <a:pt x="67" y="14"/>
                    </a:lnTo>
                    <a:cubicBezTo>
                      <a:pt x="31" y="14"/>
                      <a:pt x="1" y="44"/>
                      <a:pt x="1" y="82"/>
                    </a:cubicBezTo>
                    <a:lnTo>
                      <a:pt x="5" y="462"/>
                    </a:lnTo>
                    <a:lnTo>
                      <a:pt x="1591" y="448"/>
                    </a:lnTo>
                    <a:lnTo>
                      <a:pt x="1588" y="68"/>
                    </a:lnTo>
                    <a:cubicBezTo>
                      <a:pt x="1588" y="30"/>
                      <a:pt x="1558" y="0"/>
                      <a:pt x="15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25"/>
              <p:cNvSpPr/>
              <p:nvPr/>
            </p:nvSpPr>
            <p:spPr>
              <a:xfrm>
                <a:off x="2166800" y="2684700"/>
                <a:ext cx="254650" cy="175925"/>
              </a:xfrm>
              <a:custGeom>
                <a:avLst/>
                <a:gdLst/>
                <a:ahLst/>
                <a:cxnLst/>
                <a:rect l="l" t="t" r="r" b="b"/>
                <a:pathLst>
                  <a:path w="10186" h="7037" extrusionOk="0">
                    <a:moveTo>
                      <a:pt x="9435" y="0"/>
                    </a:moveTo>
                    <a:cubicBezTo>
                      <a:pt x="9433" y="0"/>
                      <a:pt x="9431" y="0"/>
                      <a:pt x="9429" y="0"/>
                    </a:cubicBezTo>
                    <a:lnTo>
                      <a:pt x="697" y="76"/>
                    </a:lnTo>
                    <a:cubicBezTo>
                      <a:pt x="311" y="79"/>
                      <a:pt x="0" y="394"/>
                      <a:pt x="3" y="780"/>
                    </a:cubicBezTo>
                    <a:lnTo>
                      <a:pt x="52" y="6344"/>
                    </a:lnTo>
                    <a:cubicBezTo>
                      <a:pt x="55" y="6727"/>
                      <a:pt x="368" y="7036"/>
                      <a:pt x="750" y="7036"/>
                    </a:cubicBezTo>
                    <a:cubicBezTo>
                      <a:pt x="752" y="7036"/>
                      <a:pt x="754" y="7036"/>
                      <a:pt x="756" y="7036"/>
                    </a:cubicBezTo>
                    <a:lnTo>
                      <a:pt x="9488" y="6960"/>
                    </a:lnTo>
                    <a:lnTo>
                      <a:pt x="9488" y="6962"/>
                    </a:lnTo>
                    <a:cubicBezTo>
                      <a:pt x="9875" y="6957"/>
                      <a:pt x="10185" y="6642"/>
                      <a:pt x="10182" y="6256"/>
                    </a:cubicBezTo>
                    <a:lnTo>
                      <a:pt x="10134" y="693"/>
                    </a:lnTo>
                    <a:cubicBezTo>
                      <a:pt x="10131" y="310"/>
                      <a:pt x="9817" y="0"/>
                      <a:pt x="943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25"/>
              <p:cNvSpPr/>
              <p:nvPr/>
            </p:nvSpPr>
            <p:spPr>
              <a:xfrm>
                <a:off x="2187725" y="2684500"/>
                <a:ext cx="254650" cy="175925"/>
              </a:xfrm>
              <a:custGeom>
                <a:avLst/>
                <a:gdLst/>
                <a:ahLst/>
                <a:cxnLst/>
                <a:rect l="l" t="t" r="r" b="b"/>
                <a:pathLst>
                  <a:path w="10186" h="7037" extrusionOk="0">
                    <a:moveTo>
                      <a:pt x="9435" y="1"/>
                    </a:moveTo>
                    <a:cubicBezTo>
                      <a:pt x="9434" y="1"/>
                      <a:pt x="9432" y="1"/>
                      <a:pt x="9430" y="1"/>
                    </a:cubicBezTo>
                    <a:lnTo>
                      <a:pt x="698" y="77"/>
                    </a:lnTo>
                    <a:cubicBezTo>
                      <a:pt x="311" y="80"/>
                      <a:pt x="1" y="395"/>
                      <a:pt x="4" y="781"/>
                    </a:cubicBezTo>
                    <a:lnTo>
                      <a:pt x="52" y="6344"/>
                    </a:lnTo>
                    <a:cubicBezTo>
                      <a:pt x="55" y="6729"/>
                      <a:pt x="367" y="7037"/>
                      <a:pt x="751" y="7037"/>
                    </a:cubicBezTo>
                    <a:cubicBezTo>
                      <a:pt x="753" y="7037"/>
                      <a:pt x="755" y="7037"/>
                      <a:pt x="757" y="7037"/>
                    </a:cubicBezTo>
                    <a:lnTo>
                      <a:pt x="9489" y="6962"/>
                    </a:lnTo>
                    <a:cubicBezTo>
                      <a:pt x="9875" y="6959"/>
                      <a:pt x="10186" y="6643"/>
                      <a:pt x="10183" y="6257"/>
                    </a:cubicBezTo>
                    <a:lnTo>
                      <a:pt x="10134" y="695"/>
                    </a:lnTo>
                    <a:cubicBezTo>
                      <a:pt x="10131" y="310"/>
                      <a:pt x="9818" y="1"/>
                      <a:pt x="943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25"/>
              <p:cNvSpPr/>
              <p:nvPr/>
            </p:nvSpPr>
            <p:spPr>
              <a:xfrm>
                <a:off x="2187550" y="2684325"/>
                <a:ext cx="255025" cy="176325"/>
              </a:xfrm>
              <a:custGeom>
                <a:avLst/>
                <a:gdLst/>
                <a:ahLst/>
                <a:cxnLst/>
                <a:rect l="l" t="t" r="r" b="b"/>
                <a:pathLst>
                  <a:path w="10201" h="7053" extrusionOk="0">
                    <a:moveTo>
                      <a:pt x="9442" y="15"/>
                    </a:moveTo>
                    <a:cubicBezTo>
                      <a:pt x="9820" y="15"/>
                      <a:pt x="10131" y="322"/>
                      <a:pt x="10134" y="700"/>
                    </a:cubicBezTo>
                    <a:lnTo>
                      <a:pt x="10181" y="6264"/>
                    </a:lnTo>
                    <a:cubicBezTo>
                      <a:pt x="10185" y="6645"/>
                      <a:pt x="9878" y="6957"/>
                      <a:pt x="9496" y="6960"/>
                    </a:cubicBezTo>
                    <a:lnTo>
                      <a:pt x="765" y="7036"/>
                    </a:lnTo>
                    <a:cubicBezTo>
                      <a:pt x="763" y="7036"/>
                      <a:pt x="761" y="7036"/>
                      <a:pt x="760" y="7036"/>
                    </a:cubicBezTo>
                    <a:cubicBezTo>
                      <a:pt x="380" y="7036"/>
                      <a:pt x="71" y="6730"/>
                      <a:pt x="67" y="6351"/>
                    </a:cubicBezTo>
                    <a:lnTo>
                      <a:pt x="20" y="788"/>
                    </a:lnTo>
                    <a:cubicBezTo>
                      <a:pt x="17" y="406"/>
                      <a:pt x="324" y="94"/>
                      <a:pt x="705" y="91"/>
                    </a:cubicBezTo>
                    <a:lnTo>
                      <a:pt x="9437" y="15"/>
                    </a:lnTo>
                    <a:cubicBezTo>
                      <a:pt x="9439" y="15"/>
                      <a:pt x="9441" y="15"/>
                      <a:pt x="9442" y="15"/>
                    </a:cubicBezTo>
                    <a:close/>
                    <a:moveTo>
                      <a:pt x="9441" y="0"/>
                    </a:moveTo>
                    <a:cubicBezTo>
                      <a:pt x="9439" y="0"/>
                      <a:pt x="9437" y="0"/>
                      <a:pt x="9435" y="0"/>
                    </a:cubicBezTo>
                    <a:lnTo>
                      <a:pt x="705" y="74"/>
                    </a:lnTo>
                    <a:cubicBezTo>
                      <a:pt x="315" y="79"/>
                      <a:pt x="0" y="399"/>
                      <a:pt x="3" y="788"/>
                    </a:cubicBezTo>
                    <a:lnTo>
                      <a:pt x="52" y="6351"/>
                    </a:lnTo>
                    <a:cubicBezTo>
                      <a:pt x="55" y="6739"/>
                      <a:pt x="371" y="7053"/>
                      <a:pt x="760" y="7053"/>
                    </a:cubicBezTo>
                    <a:cubicBezTo>
                      <a:pt x="761" y="7053"/>
                      <a:pt x="763" y="7053"/>
                      <a:pt x="765" y="7053"/>
                    </a:cubicBezTo>
                    <a:lnTo>
                      <a:pt x="9496" y="6977"/>
                    </a:lnTo>
                    <a:cubicBezTo>
                      <a:pt x="9885" y="6974"/>
                      <a:pt x="10200" y="6654"/>
                      <a:pt x="10197" y="6264"/>
                    </a:cubicBezTo>
                    <a:lnTo>
                      <a:pt x="10149" y="702"/>
                    </a:lnTo>
                    <a:cubicBezTo>
                      <a:pt x="10146" y="313"/>
                      <a:pt x="9829" y="0"/>
                      <a:pt x="94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25"/>
              <p:cNvSpPr/>
              <p:nvPr/>
            </p:nvSpPr>
            <p:spPr>
              <a:xfrm>
                <a:off x="2269950" y="2768200"/>
                <a:ext cx="61525" cy="295800"/>
              </a:xfrm>
              <a:custGeom>
                <a:avLst/>
                <a:gdLst/>
                <a:ahLst/>
                <a:cxnLst/>
                <a:rect l="l" t="t" r="r" b="b"/>
                <a:pathLst>
                  <a:path w="2461" h="11832" extrusionOk="0">
                    <a:moveTo>
                      <a:pt x="2460" y="0"/>
                    </a:moveTo>
                    <a:lnTo>
                      <a:pt x="1550" y="8"/>
                    </a:lnTo>
                    <a:cubicBezTo>
                      <a:pt x="1327" y="9"/>
                      <a:pt x="1148" y="193"/>
                      <a:pt x="1150" y="415"/>
                    </a:cubicBezTo>
                    <a:lnTo>
                      <a:pt x="1235" y="10266"/>
                    </a:lnTo>
                    <a:cubicBezTo>
                      <a:pt x="1241" y="10905"/>
                      <a:pt x="764" y="11435"/>
                      <a:pt x="144" y="11512"/>
                    </a:cubicBezTo>
                    <a:cubicBezTo>
                      <a:pt x="103" y="11517"/>
                      <a:pt x="67" y="11536"/>
                      <a:pt x="41" y="11565"/>
                    </a:cubicBezTo>
                    <a:cubicBezTo>
                      <a:pt x="15" y="11595"/>
                      <a:pt x="0" y="11633"/>
                      <a:pt x="2" y="11676"/>
                    </a:cubicBezTo>
                    <a:cubicBezTo>
                      <a:pt x="3" y="11764"/>
                      <a:pt x="81" y="11832"/>
                      <a:pt x="168" y="11832"/>
                    </a:cubicBezTo>
                    <a:lnTo>
                      <a:pt x="406" y="11829"/>
                    </a:lnTo>
                    <a:cubicBezTo>
                      <a:pt x="750" y="11826"/>
                      <a:pt x="1061" y="11685"/>
                      <a:pt x="1283" y="11456"/>
                    </a:cubicBezTo>
                    <a:cubicBezTo>
                      <a:pt x="1507" y="11229"/>
                      <a:pt x="1644" y="10917"/>
                      <a:pt x="1641" y="10573"/>
                    </a:cubicBezTo>
                    <a:lnTo>
                      <a:pt x="1557" y="865"/>
                    </a:lnTo>
                    <a:lnTo>
                      <a:pt x="2254" y="836"/>
                    </a:lnTo>
                    <a:lnTo>
                      <a:pt x="2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5"/>
              <p:cNvSpPr/>
              <p:nvPr/>
            </p:nvSpPr>
            <p:spPr>
              <a:xfrm>
                <a:off x="2280050" y="2768125"/>
                <a:ext cx="75550" cy="295850"/>
              </a:xfrm>
              <a:custGeom>
                <a:avLst/>
                <a:gdLst/>
                <a:ahLst/>
                <a:cxnLst/>
                <a:rect l="l" t="t" r="r" b="b"/>
                <a:pathLst>
                  <a:path w="3022" h="11834" extrusionOk="0">
                    <a:moveTo>
                      <a:pt x="2336" y="0"/>
                    </a:moveTo>
                    <a:cubicBezTo>
                      <a:pt x="2335" y="0"/>
                      <a:pt x="2334" y="0"/>
                      <a:pt x="2333" y="0"/>
                    </a:cubicBezTo>
                    <a:lnTo>
                      <a:pt x="1737" y="6"/>
                    </a:lnTo>
                    <a:cubicBezTo>
                      <a:pt x="1411" y="9"/>
                      <a:pt x="1149" y="276"/>
                      <a:pt x="1150" y="602"/>
                    </a:cubicBezTo>
                    <a:lnTo>
                      <a:pt x="1237" y="10576"/>
                    </a:lnTo>
                    <a:cubicBezTo>
                      <a:pt x="1240" y="10920"/>
                      <a:pt x="1103" y="11232"/>
                      <a:pt x="879" y="11461"/>
                    </a:cubicBezTo>
                    <a:cubicBezTo>
                      <a:pt x="655" y="11687"/>
                      <a:pt x="347" y="11830"/>
                      <a:pt x="2" y="11833"/>
                    </a:cubicBezTo>
                    <a:lnTo>
                      <a:pt x="2" y="11833"/>
                    </a:lnTo>
                    <a:lnTo>
                      <a:pt x="1779" y="11817"/>
                    </a:lnTo>
                    <a:cubicBezTo>
                      <a:pt x="2468" y="11810"/>
                      <a:pt x="3021" y="11249"/>
                      <a:pt x="3015" y="10561"/>
                    </a:cubicBezTo>
                    <a:lnTo>
                      <a:pt x="2929" y="586"/>
                    </a:lnTo>
                    <a:cubicBezTo>
                      <a:pt x="2926" y="260"/>
                      <a:pt x="2661" y="0"/>
                      <a:pt x="2336" y="0"/>
                    </a:cubicBezTo>
                    <a:close/>
                    <a:moveTo>
                      <a:pt x="2" y="11833"/>
                    </a:moveTo>
                    <a:lnTo>
                      <a:pt x="1" y="11833"/>
                    </a:lnTo>
                    <a:cubicBezTo>
                      <a:pt x="1" y="11833"/>
                      <a:pt x="2" y="11833"/>
                      <a:pt x="2" y="118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5"/>
              <p:cNvSpPr/>
              <p:nvPr/>
            </p:nvSpPr>
            <p:spPr>
              <a:xfrm>
                <a:off x="2269725" y="2767925"/>
                <a:ext cx="86050" cy="296275"/>
              </a:xfrm>
              <a:custGeom>
                <a:avLst/>
                <a:gdLst/>
                <a:ahLst/>
                <a:cxnLst/>
                <a:rect l="l" t="t" r="r" b="b"/>
                <a:pathLst>
                  <a:path w="3442" h="11851" extrusionOk="0">
                    <a:moveTo>
                      <a:pt x="2752" y="17"/>
                    </a:moveTo>
                    <a:cubicBezTo>
                      <a:pt x="3071" y="17"/>
                      <a:pt x="3331" y="275"/>
                      <a:pt x="3334" y="594"/>
                    </a:cubicBezTo>
                    <a:lnTo>
                      <a:pt x="3420" y="10569"/>
                    </a:lnTo>
                    <a:cubicBezTo>
                      <a:pt x="3425" y="11250"/>
                      <a:pt x="2875" y="11811"/>
                      <a:pt x="2192" y="11817"/>
                    </a:cubicBezTo>
                    <a:lnTo>
                      <a:pt x="177" y="11835"/>
                    </a:lnTo>
                    <a:cubicBezTo>
                      <a:pt x="93" y="11835"/>
                      <a:pt x="20" y="11768"/>
                      <a:pt x="18" y="11687"/>
                    </a:cubicBezTo>
                    <a:cubicBezTo>
                      <a:pt x="17" y="11649"/>
                      <a:pt x="30" y="11611"/>
                      <a:pt x="56" y="11582"/>
                    </a:cubicBezTo>
                    <a:cubicBezTo>
                      <a:pt x="82" y="11553"/>
                      <a:pt x="117" y="11535"/>
                      <a:pt x="153" y="11531"/>
                    </a:cubicBezTo>
                    <a:cubicBezTo>
                      <a:pt x="785" y="11453"/>
                      <a:pt x="1257" y="10914"/>
                      <a:pt x="1251" y="10277"/>
                    </a:cubicBezTo>
                    <a:lnTo>
                      <a:pt x="1167" y="426"/>
                    </a:lnTo>
                    <a:cubicBezTo>
                      <a:pt x="1165" y="208"/>
                      <a:pt x="1341" y="29"/>
                      <a:pt x="1559" y="28"/>
                    </a:cubicBezTo>
                    <a:lnTo>
                      <a:pt x="1559" y="26"/>
                    </a:lnTo>
                    <a:lnTo>
                      <a:pt x="2746" y="17"/>
                    </a:lnTo>
                    <a:cubicBezTo>
                      <a:pt x="2748" y="17"/>
                      <a:pt x="2750" y="17"/>
                      <a:pt x="2752" y="17"/>
                    </a:cubicBezTo>
                    <a:close/>
                    <a:moveTo>
                      <a:pt x="2752" y="1"/>
                    </a:moveTo>
                    <a:cubicBezTo>
                      <a:pt x="2750" y="1"/>
                      <a:pt x="2748" y="1"/>
                      <a:pt x="2746" y="1"/>
                    </a:cubicBezTo>
                    <a:lnTo>
                      <a:pt x="1559" y="11"/>
                    </a:lnTo>
                    <a:cubicBezTo>
                      <a:pt x="1332" y="13"/>
                      <a:pt x="1148" y="199"/>
                      <a:pt x="1151" y="426"/>
                    </a:cubicBezTo>
                    <a:lnTo>
                      <a:pt x="1236" y="10277"/>
                    </a:lnTo>
                    <a:cubicBezTo>
                      <a:pt x="1241" y="10905"/>
                      <a:pt x="774" y="11438"/>
                      <a:pt x="152" y="11516"/>
                    </a:cubicBezTo>
                    <a:cubicBezTo>
                      <a:pt x="111" y="11520"/>
                      <a:pt x="71" y="11540"/>
                      <a:pt x="44" y="11572"/>
                    </a:cubicBezTo>
                    <a:cubicBezTo>
                      <a:pt x="15" y="11603"/>
                      <a:pt x="0" y="11644"/>
                      <a:pt x="2" y="11688"/>
                    </a:cubicBezTo>
                    <a:cubicBezTo>
                      <a:pt x="5" y="11778"/>
                      <a:pt x="82" y="11850"/>
                      <a:pt x="175" y="11850"/>
                    </a:cubicBezTo>
                    <a:cubicBezTo>
                      <a:pt x="175" y="11850"/>
                      <a:pt x="176" y="11850"/>
                      <a:pt x="177" y="11850"/>
                    </a:cubicBezTo>
                    <a:lnTo>
                      <a:pt x="2192" y="11834"/>
                    </a:lnTo>
                    <a:cubicBezTo>
                      <a:pt x="2884" y="11828"/>
                      <a:pt x="3442" y="11260"/>
                      <a:pt x="3436" y="10569"/>
                    </a:cubicBezTo>
                    <a:lnTo>
                      <a:pt x="3349" y="594"/>
                    </a:lnTo>
                    <a:cubicBezTo>
                      <a:pt x="3346" y="266"/>
                      <a:pt x="3080" y="1"/>
                      <a:pt x="27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5"/>
              <p:cNvSpPr/>
              <p:nvPr/>
            </p:nvSpPr>
            <p:spPr>
              <a:xfrm>
                <a:off x="2317950" y="2776875"/>
                <a:ext cx="24075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963" h="1299" extrusionOk="0">
                    <a:moveTo>
                      <a:pt x="810" y="0"/>
                    </a:moveTo>
                    <a:lnTo>
                      <a:pt x="477" y="3"/>
                    </a:lnTo>
                    <a:cubicBezTo>
                      <a:pt x="213" y="5"/>
                      <a:pt x="1" y="297"/>
                      <a:pt x="4" y="655"/>
                    </a:cubicBezTo>
                    <a:cubicBezTo>
                      <a:pt x="7" y="1012"/>
                      <a:pt x="221" y="1298"/>
                      <a:pt x="485" y="1298"/>
                    </a:cubicBezTo>
                    <a:cubicBezTo>
                      <a:pt x="486" y="1298"/>
                      <a:pt x="487" y="1298"/>
                      <a:pt x="489" y="1298"/>
                    </a:cubicBezTo>
                    <a:lnTo>
                      <a:pt x="822" y="1297"/>
                    </a:lnTo>
                    <a:lnTo>
                      <a:pt x="820" y="1113"/>
                    </a:lnTo>
                    <a:cubicBezTo>
                      <a:pt x="908" y="994"/>
                      <a:pt x="963" y="829"/>
                      <a:pt x="961" y="647"/>
                    </a:cubicBezTo>
                    <a:cubicBezTo>
                      <a:pt x="960" y="464"/>
                      <a:pt x="902" y="300"/>
                      <a:pt x="811" y="183"/>
                    </a:cubicBez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5"/>
              <p:cNvSpPr/>
              <p:nvPr/>
            </p:nvSpPr>
            <p:spPr>
              <a:xfrm>
                <a:off x="2326300" y="2776875"/>
                <a:ext cx="24100" cy="32425"/>
              </a:xfrm>
              <a:custGeom>
                <a:avLst/>
                <a:gdLst/>
                <a:ahLst/>
                <a:cxnLst/>
                <a:rect l="l" t="t" r="r" b="b"/>
                <a:pathLst>
                  <a:path w="964" h="1297" extrusionOk="0">
                    <a:moveTo>
                      <a:pt x="480" y="0"/>
                    </a:moveTo>
                    <a:cubicBezTo>
                      <a:pt x="479" y="0"/>
                      <a:pt x="477" y="0"/>
                      <a:pt x="476" y="0"/>
                    </a:cubicBezTo>
                    <a:cubicBezTo>
                      <a:pt x="212" y="2"/>
                      <a:pt x="0" y="294"/>
                      <a:pt x="3" y="653"/>
                    </a:cubicBezTo>
                    <a:cubicBezTo>
                      <a:pt x="6" y="1010"/>
                      <a:pt x="222" y="1297"/>
                      <a:pt x="486" y="1297"/>
                    </a:cubicBezTo>
                    <a:cubicBezTo>
                      <a:pt x="487" y="1297"/>
                      <a:pt x="487" y="1297"/>
                      <a:pt x="488" y="1297"/>
                    </a:cubicBezTo>
                    <a:cubicBezTo>
                      <a:pt x="751" y="1294"/>
                      <a:pt x="964" y="1001"/>
                      <a:pt x="960" y="644"/>
                    </a:cubicBezTo>
                    <a:cubicBezTo>
                      <a:pt x="957" y="288"/>
                      <a:pt x="743" y="0"/>
                      <a:pt x="4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5"/>
              <p:cNvSpPr/>
              <p:nvPr/>
            </p:nvSpPr>
            <p:spPr>
              <a:xfrm>
                <a:off x="2317775" y="2776675"/>
                <a:ext cx="32825" cy="32900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1316" extrusionOk="0">
                    <a:moveTo>
                      <a:pt x="819" y="16"/>
                    </a:moveTo>
                    <a:cubicBezTo>
                      <a:pt x="1078" y="16"/>
                      <a:pt x="1291" y="300"/>
                      <a:pt x="1294" y="652"/>
                    </a:cubicBezTo>
                    <a:cubicBezTo>
                      <a:pt x="1297" y="1005"/>
                      <a:pt x="1088" y="1294"/>
                      <a:pt x="829" y="1296"/>
                    </a:cubicBezTo>
                    <a:lnTo>
                      <a:pt x="496" y="1299"/>
                    </a:lnTo>
                    <a:cubicBezTo>
                      <a:pt x="494" y="1299"/>
                      <a:pt x="493" y="1299"/>
                      <a:pt x="492" y="1299"/>
                    </a:cubicBezTo>
                    <a:cubicBezTo>
                      <a:pt x="233" y="1299"/>
                      <a:pt x="22" y="1014"/>
                      <a:pt x="19" y="663"/>
                    </a:cubicBezTo>
                    <a:cubicBezTo>
                      <a:pt x="15" y="310"/>
                      <a:pt x="225" y="22"/>
                      <a:pt x="484" y="19"/>
                    </a:cubicBezTo>
                    <a:lnTo>
                      <a:pt x="817" y="16"/>
                    </a:lnTo>
                    <a:cubicBezTo>
                      <a:pt x="817" y="16"/>
                      <a:pt x="818" y="16"/>
                      <a:pt x="819" y="16"/>
                    </a:cubicBezTo>
                    <a:close/>
                    <a:moveTo>
                      <a:pt x="821" y="1"/>
                    </a:moveTo>
                    <a:cubicBezTo>
                      <a:pt x="820" y="1"/>
                      <a:pt x="818" y="1"/>
                      <a:pt x="817" y="1"/>
                    </a:cubicBezTo>
                    <a:lnTo>
                      <a:pt x="484" y="4"/>
                    </a:lnTo>
                    <a:cubicBezTo>
                      <a:pt x="215" y="5"/>
                      <a:pt x="0" y="302"/>
                      <a:pt x="3" y="663"/>
                    </a:cubicBezTo>
                    <a:cubicBezTo>
                      <a:pt x="6" y="1024"/>
                      <a:pt x="226" y="1315"/>
                      <a:pt x="494" y="1315"/>
                    </a:cubicBezTo>
                    <a:cubicBezTo>
                      <a:pt x="494" y="1315"/>
                      <a:pt x="495" y="1315"/>
                      <a:pt x="496" y="1315"/>
                    </a:cubicBezTo>
                    <a:lnTo>
                      <a:pt x="829" y="1312"/>
                    </a:lnTo>
                    <a:cubicBezTo>
                      <a:pt x="1097" y="1309"/>
                      <a:pt x="1312" y="1014"/>
                      <a:pt x="1309" y="652"/>
                    </a:cubicBezTo>
                    <a:cubicBezTo>
                      <a:pt x="1306" y="292"/>
                      <a:pt x="108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5"/>
              <p:cNvSpPr/>
              <p:nvPr/>
            </p:nvSpPr>
            <p:spPr>
              <a:xfrm>
                <a:off x="2191850" y="3194700"/>
                <a:ext cx="26575" cy="134975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5399" extrusionOk="0">
                    <a:moveTo>
                      <a:pt x="1017" y="0"/>
                    </a:moveTo>
                    <a:lnTo>
                      <a:pt x="1" y="8"/>
                    </a:lnTo>
                    <a:lnTo>
                      <a:pt x="4" y="270"/>
                    </a:lnTo>
                    <a:lnTo>
                      <a:pt x="4" y="272"/>
                    </a:lnTo>
                    <a:lnTo>
                      <a:pt x="62" y="270"/>
                    </a:lnTo>
                    <a:cubicBezTo>
                      <a:pt x="63" y="270"/>
                      <a:pt x="65" y="270"/>
                      <a:pt x="67" y="270"/>
                    </a:cubicBezTo>
                    <a:cubicBezTo>
                      <a:pt x="451" y="270"/>
                      <a:pt x="764" y="579"/>
                      <a:pt x="767" y="964"/>
                    </a:cubicBezTo>
                    <a:lnTo>
                      <a:pt x="805" y="5399"/>
                    </a:lnTo>
                    <a:lnTo>
                      <a:pt x="1063" y="5397"/>
                    </a:lnTo>
                    <a:lnTo>
                      <a:pt x="1017" y="0"/>
                    </a:ln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25"/>
              <p:cNvSpPr/>
              <p:nvPr/>
            </p:nvSpPr>
            <p:spPr>
              <a:xfrm>
                <a:off x="2043675" y="2684325"/>
                <a:ext cx="398900" cy="774725"/>
              </a:xfrm>
              <a:custGeom>
                <a:avLst/>
                <a:gdLst/>
                <a:ahLst/>
                <a:cxnLst/>
                <a:rect l="l" t="t" r="r" b="b"/>
                <a:pathLst>
                  <a:path w="15956" h="30989" extrusionOk="0">
                    <a:moveTo>
                      <a:pt x="15200" y="15"/>
                    </a:moveTo>
                    <a:cubicBezTo>
                      <a:pt x="15577" y="15"/>
                      <a:pt x="15886" y="321"/>
                      <a:pt x="15889" y="700"/>
                    </a:cubicBezTo>
                    <a:lnTo>
                      <a:pt x="15937" y="6264"/>
                    </a:lnTo>
                    <a:cubicBezTo>
                      <a:pt x="15940" y="6644"/>
                      <a:pt x="15633" y="6957"/>
                      <a:pt x="15251" y="6960"/>
                    </a:cubicBezTo>
                    <a:lnTo>
                      <a:pt x="12411" y="6985"/>
                    </a:lnTo>
                    <a:cubicBezTo>
                      <a:pt x="12406" y="6985"/>
                      <a:pt x="12403" y="6988"/>
                      <a:pt x="12403" y="6992"/>
                    </a:cubicBezTo>
                    <a:lnTo>
                      <a:pt x="12462" y="13911"/>
                    </a:lnTo>
                    <a:cubicBezTo>
                      <a:pt x="12462" y="14014"/>
                      <a:pt x="12450" y="14117"/>
                      <a:pt x="12426" y="14217"/>
                    </a:cubicBezTo>
                    <a:cubicBezTo>
                      <a:pt x="12426" y="14220"/>
                      <a:pt x="12428" y="14225"/>
                      <a:pt x="12432" y="14226"/>
                    </a:cubicBezTo>
                    <a:cubicBezTo>
                      <a:pt x="12623" y="14293"/>
                      <a:pt x="12753" y="14473"/>
                      <a:pt x="12755" y="14676"/>
                    </a:cubicBezTo>
                    <a:lnTo>
                      <a:pt x="12759" y="15337"/>
                    </a:lnTo>
                    <a:cubicBezTo>
                      <a:pt x="12762" y="15602"/>
                      <a:pt x="12549" y="15820"/>
                      <a:pt x="12284" y="15821"/>
                    </a:cubicBezTo>
                    <a:lnTo>
                      <a:pt x="7735" y="15861"/>
                    </a:lnTo>
                    <a:cubicBezTo>
                      <a:pt x="7732" y="15861"/>
                      <a:pt x="7727" y="15864"/>
                      <a:pt x="7727" y="15868"/>
                    </a:cubicBezTo>
                    <a:lnTo>
                      <a:pt x="7696" y="16245"/>
                    </a:lnTo>
                    <a:cubicBezTo>
                      <a:pt x="7696" y="16247"/>
                      <a:pt x="7696" y="16249"/>
                      <a:pt x="7697" y="16252"/>
                    </a:cubicBezTo>
                    <a:lnTo>
                      <a:pt x="7921" y="16527"/>
                    </a:lnTo>
                    <a:cubicBezTo>
                      <a:pt x="8112" y="16761"/>
                      <a:pt x="8392" y="16895"/>
                      <a:pt x="8693" y="16895"/>
                    </a:cubicBezTo>
                    <a:cubicBezTo>
                      <a:pt x="8696" y="16895"/>
                      <a:pt x="8700" y="16895"/>
                      <a:pt x="8703" y="16895"/>
                    </a:cubicBezTo>
                    <a:lnTo>
                      <a:pt x="10708" y="16879"/>
                    </a:lnTo>
                    <a:cubicBezTo>
                      <a:pt x="10713" y="16879"/>
                      <a:pt x="10716" y="16876"/>
                      <a:pt x="10716" y="16871"/>
                    </a:cubicBezTo>
                    <a:lnTo>
                      <a:pt x="10716" y="16862"/>
                    </a:lnTo>
                    <a:cubicBezTo>
                      <a:pt x="10716" y="16836"/>
                      <a:pt x="10737" y="16815"/>
                      <a:pt x="10763" y="16814"/>
                    </a:cubicBezTo>
                    <a:lnTo>
                      <a:pt x="11405" y="16809"/>
                    </a:lnTo>
                    <a:cubicBezTo>
                      <a:pt x="11432" y="16809"/>
                      <a:pt x="11454" y="16830"/>
                      <a:pt x="11454" y="16856"/>
                    </a:cubicBezTo>
                    <a:lnTo>
                      <a:pt x="11455" y="17016"/>
                    </a:lnTo>
                    <a:cubicBezTo>
                      <a:pt x="11455" y="17044"/>
                      <a:pt x="11434" y="17065"/>
                      <a:pt x="11408" y="17065"/>
                    </a:cubicBezTo>
                    <a:lnTo>
                      <a:pt x="10764" y="17071"/>
                    </a:lnTo>
                    <a:cubicBezTo>
                      <a:pt x="10739" y="17071"/>
                      <a:pt x="10717" y="17050"/>
                      <a:pt x="10717" y="17024"/>
                    </a:cubicBezTo>
                    <a:lnTo>
                      <a:pt x="10717" y="17013"/>
                    </a:lnTo>
                    <a:cubicBezTo>
                      <a:pt x="10717" y="17009"/>
                      <a:pt x="10713" y="17004"/>
                      <a:pt x="10710" y="17004"/>
                    </a:cubicBezTo>
                    <a:lnTo>
                      <a:pt x="8703" y="17023"/>
                    </a:lnTo>
                    <a:cubicBezTo>
                      <a:pt x="8700" y="17023"/>
                      <a:pt x="8696" y="17023"/>
                      <a:pt x="8693" y="17023"/>
                    </a:cubicBezTo>
                    <a:cubicBezTo>
                      <a:pt x="8354" y="17023"/>
                      <a:pt x="8037" y="16871"/>
                      <a:pt x="7823" y="16608"/>
                    </a:cubicBezTo>
                    <a:lnTo>
                      <a:pt x="7693" y="16445"/>
                    </a:lnTo>
                    <a:cubicBezTo>
                      <a:pt x="7692" y="16444"/>
                      <a:pt x="7690" y="16443"/>
                      <a:pt x="7688" y="16443"/>
                    </a:cubicBezTo>
                    <a:cubicBezTo>
                      <a:pt x="7687" y="16443"/>
                      <a:pt x="7686" y="16443"/>
                      <a:pt x="7685" y="16444"/>
                    </a:cubicBezTo>
                    <a:cubicBezTo>
                      <a:pt x="7680" y="16444"/>
                      <a:pt x="7679" y="16447"/>
                      <a:pt x="7679" y="16450"/>
                    </a:cubicBezTo>
                    <a:lnTo>
                      <a:pt x="7355" y="20281"/>
                    </a:lnTo>
                    <a:cubicBezTo>
                      <a:pt x="7349" y="20350"/>
                      <a:pt x="7293" y="20403"/>
                      <a:pt x="7223" y="20403"/>
                    </a:cubicBezTo>
                    <a:lnTo>
                      <a:pt x="6944" y="20406"/>
                    </a:lnTo>
                    <a:cubicBezTo>
                      <a:pt x="6940" y="20406"/>
                      <a:pt x="6937" y="20409"/>
                      <a:pt x="6937" y="20414"/>
                    </a:cubicBezTo>
                    <a:lnTo>
                      <a:pt x="6982" y="25812"/>
                    </a:lnTo>
                    <a:cubicBezTo>
                      <a:pt x="6982" y="25815"/>
                      <a:pt x="6987" y="25820"/>
                      <a:pt x="6990" y="25820"/>
                    </a:cubicBezTo>
                    <a:cubicBezTo>
                      <a:pt x="7003" y="25820"/>
                      <a:pt x="7016" y="25831"/>
                      <a:pt x="7017" y="25844"/>
                    </a:cubicBezTo>
                    <a:lnTo>
                      <a:pt x="7123" y="27891"/>
                    </a:lnTo>
                    <a:cubicBezTo>
                      <a:pt x="7123" y="27895"/>
                      <a:pt x="7126" y="27898"/>
                      <a:pt x="7131" y="27898"/>
                    </a:cubicBezTo>
                    <a:lnTo>
                      <a:pt x="7226" y="27897"/>
                    </a:lnTo>
                    <a:cubicBezTo>
                      <a:pt x="7259" y="27897"/>
                      <a:pt x="7287" y="27924"/>
                      <a:pt x="7287" y="27956"/>
                    </a:cubicBezTo>
                    <a:lnTo>
                      <a:pt x="7290" y="28336"/>
                    </a:lnTo>
                    <a:cubicBezTo>
                      <a:pt x="7290" y="28342"/>
                      <a:pt x="7294" y="28345"/>
                      <a:pt x="7297" y="28345"/>
                    </a:cubicBezTo>
                    <a:lnTo>
                      <a:pt x="9818" y="28324"/>
                    </a:lnTo>
                    <a:cubicBezTo>
                      <a:pt x="9825" y="28324"/>
                      <a:pt x="9833" y="28324"/>
                      <a:pt x="9841" y="28324"/>
                    </a:cubicBezTo>
                    <a:cubicBezTo>
                      <a:pt x="10405" y="28324"/>
                      <a:pt x="10937" y="28541"/>
                      <a:pt x="11338" y="28937"/>
                    </a:cubicBezTo>
                    <a:lnTo>
                      <a:pt x="11567" y="29161"/>
                    </a:lnTo>
                    <a:cubicBezTo>
                      <a:pt x="11569" y="29163"/>
                      <a:pt x="11570" y="29164"/>
                      <a:pt x="11572" y="29164"/>
                    </a:cubicBezTo>
                    <a:lnTo>
                      <a:pt x="11579" y="29164"/>
                    </a:lnTo>
                    <a:cubicBezTo>
                      <a:pt x="11582" y="29163"/>
                      <a:pt x="11584" y="29163"/>
                      <a:pt x="11587" y="29163"/>
                    </a:cubicBezTo>
                    <a:cubicBezTo>
                      <a:pt x="11589" y="29163"/>
                      <a:pt x="11591" y="29163"/>
                      <a:pt x="11593" y="29163"/>
                    </a:cubicBezTo>
                    <a:cubicBezTo>
                      <a:pt x="12066" y="29163"/>
                      <a:pt x="12452" y="29543"/>
                      <a:pt x="12455" y="30017"/>
                    </a:cubicBezTo>
                    <a:cubicBezTo>
                      <a:pt x="12459" y="30491"/>
                      <a:pt x="12076" y="30881"/>
                      <a:pt x="11602" y="30885"/>
                    </a:cubicBezTo>
                    <a:cubicBezTo>
                      <a:pt x="11599" y="30885"/>
                      <a:pt x="11596" y="30885"/>
                      <a:pt x="11594" y="30885"/>
                    </a:cubicBezTo>
                    <a:cubicBezTo>
                      <a:pt x="11123" y="30885"/>
                      <a:pt x="10739" y="30504"/>
                      <a:pt x="10734" y="30031"/>
                    </a:cubicBezTo>
                    <a:cubicBezTo>
                      <a:pt x="10733" y="29813"/>
                      <a:pt x="10813" y="29604"/>
                      <a:pt x="10960" y="29443"/>
                    </a:cubicBezTo>
                    <a:cubicBezTo>
                      <a:pt x="10963" y="29440"/>
                      <a:pt x="10963" y="29436"/>
                      <a:pt x="10960" y="29433"/>
                    </a:cubicBezTo>
                    <a:lnTo>
                      <a:pt x="10905" y="29378"/>
                    </a:lnTo>
                    <a:cubicBezTo>
                      <a:pt x="10617" y="29096"/>
                      <a:pt x="10239" y="28942"/>
                      <a:pt x="9836" y="28942"/>
                    </a:cubicBezTo>
                    <a:cubicBezTo>
                      <a:pt x="9832" y="28942"/>
                      <a:pt x="9828" y="28942"/>
                      <a:pt x="9824" y="28942"/>
                    </a:cubicBezTo>
                    <a:lnTo>
                      <a:pt x="3195" y="28999"/>
                    </a:lnTo>
                    <a:lnTo>
                      <a:pt x="3195" y="28998"/>
                    </a:lnTo>
                    <a:cubicBezTo>
                      <a:pt x="2789" y="29001"/>
                      <a:pt x="2408" y="29163"/>
                      <a:pt x="2121" y="29454"/>
                    </a:cubicBezTo>
                    <a:lnTo>
                      <a:pt x="2044" y="29533"/>
                    </a:lnTo>
                    <a:cubicBezTo>
                      <a:pt x="2041" y="29536"/>
                      <a:pt x="2041" y="29540"/>
                      <a:pt x="2044" y="29543"/>
                    </a:cubicBezTo>
                    <a:cubicBezTo>
                      <a:pt x="2181" y="29698"/>
                      <a:pt x="2256" y="29898"/>
                      <a:pt x="2259" y="30104"/>
                    </a:cubicBezTo>
                    <a:cubicBezTo>
                      <a:pt x="2262" y="30578"/>
                      <a:pt x="1881" y="30967"/>
                      <a:pt x="1405" y="30972"/>
                    </a:cubicBezTo>
                    <a:cubicBezTo>
                      <a:pt x="1402" y="30972"/>
                      <a:pt x="1399" y="30972"/>
                      <a:pt x="1397" y="30972"/>
                    </a:cubicBezTo>
                    <a:cubicBezTo>
                      <a:pt x="926" y="30972"/>
                      <a:pt x="542" y="30590"/>
                      <a:pt x="537" y="30119"/>
                    </a:cubicBezTo>
                    <a:cubicBezTo>
                      <a:pt x="533" y="29645"/>
                      <a:pt x="916" y="29255"/>
                      <a:pt x="1390" y="29251"/>
                    </a:cubicBezTo>
                    <a:cubicBezTo>
                      <a:pt x="1408" y="29251"/>
                      <a:pt x="1426" y="29251"/>
                      <a:pt x="1449" y="29252"/>
                    </a:cubicBezTo>
                    <a:cubicBezTo>
                      <a:pt x="1452" y="29252"/>
                      <a:pt x="1453" y="29251"/>
                      <a:pt x="1455" y="29249"/>
                    </a:cubicBezTo>
                    <a:lnTo>
                      <a:pt x="1681" y="29021"/>
                    </a:lnTo>
                    <a:cubicBezTo>
                      <a:pt x="2082" y="28612"/>
                      <a:pt x="2618" y="28384"/>
                      <a:pt x="3191" y="28380"/>
                    </a:cubicBezTo>
                    <a:lnTo>
                      <a:pt x="5711" y="28357"/>
                    </a:lnTo>
                    <a:cubicBezTo>
                      <a:pt x="5716" y="28357"/>
                      <a:pt x="5719" y="28354"/>
                      <a:pt x="5719" y="28350"/>
                    </a:cubicBezTo>
                    <a:lnTo>
                      <a:pt x="5716" y="27969"/>
                    </a:lnTo>
                    <a:cubicBezTo>
                      <a:pt x="5716" y="27936"/>
                      <a:pt x="5742" y="27909"/>
                      <a:pt x="5775" y="27909"/>
                    </a:cubicBezTo>
                    <a:lnTo>
                      <a:pt x="5870" y="27909"/>
                    </a:lnTo>
                    <a:cubicBezTo>
                      <a:pt x="5875" y="27909"/>
                      <a:pt x="5879" y="27904"/>
                      <a:pt x="5879" y="27901"/>
                    </a:cubicBezTo>
                    <a:lnTo>
                      <a:pt x="5949" y="25853"/>
                    </a:lnTo>
                    <a:cubicBezTo>
                      <a:pt x="5951" y="25840"/>
                      <a:pt x="5961" y="25829"/>
                      <a:pt x="5975" y="25828"/>
                    </a:cubicBezTo>
                    <a:cubicBezTo>
                      <a:pt x="5979" y="25828"/>
                      <a:pt x="5982" y="25825"/>
                      <a:pt x="5982" y="25820"/>
                    </a:cubicBezTo>
                    <a:lnTo>
                      <a:pt x="5937" y="20423"/>
                    </a:lnTo>
                    <a:cubicBezTo>
                      <a:pt x="5937" y="20419"/>
                      <a:pt x="5932" y="20415"/>
                      <a:pt x="5929" y="20415"/>
                    </a:cubicBezTo>
                    <a:lnTo>
                      <a:pt x="5651" y="20417"/>
                    </a:lnTo>
                    <a:cubicBezTo>
                      <a:pt x="5650" y="20417"/>
                      <a:pt x="5649" y="20417"/>
                      <a:pt x="5648" y="20417"/>
                    </a:cubicBezTo>
                    <a:cubicBezTo>
                      <a:pt x="5579" y="20417"/>
                      <a:pt x="5523" y="20365"/>
                      <a:pt x="5516" y="20297"/>
                    </a:cubicBezTo>
                    <a:lnTo>
                      <a:pt x="5068" y="15891"/>
                    </a:lnTo>
                    <a:cubicBezTo>
                      <a:pt x="5066" y="15887"/>
                      <a:pt x="5063" y="15883"/>
                      <a:pt x="5058" y="15883"/>
                    </a:cubicBezTo>
                    <a:lnTo>
                      <a:pt x="511" y="15923"/>
                    </a:lnTo>
                    <a:cubicBezTo>
                      <a:pt x="510" y="15923"/>
                      <a:pt x="509" y="15923"/>
                      <a:pt x="509" y="15923"/>
                    </a:cubicBezTo>
                    <a:cubicBezTo>
                      <a:pt x="245" y="15923"/>
                      <a:pt x="28" y="15710"/>
                      <a:pt x="27" y="15447"/>
                    </a:cubicBezTo>
                    <a:lnTo>
                      <a:pt x="21" y="14785"/>
                    </a:lnTo>
                    <a:cubicBezTo>
                      <a:pt x="18" y="14520"/>
                      <a:pt x="231" y="14302"/>
                      <a:pt x="496" y="14301"/>
                    </a:cubicBezTo>
                    <a:lnTo>
                      <a:pt x="10143" y="14217"/>
                    </a:lnTo>
                    <a:cubicBezTo>
                      <a:pt x="10146" y="14217"/>
                      <a:pt x="10149" y="14216"/>
                      <a:pt x="10149" y="14213"/>
                    </a:cubicBezTo>
                    <a:cubicBezTo>
                      <a:pt x="10246" y="14031"/>
                      <a:pt x="10296" y="13825"/>
                      <a:pt x="10295" y="13619"/>
                    </a:cubicBezTo>
                    <a:lnTo>
                      <a:pt x="10237" y="7010"/>
                    </a:lnTo>
                    <a:cubicBezTo>
                      <a:pt x="10237" y="7007"/>
                      <a:pt x="10234" y="7003"/>
                      <a:pt x="10230" y="7003"/>
                    </a:cubicBezTo>
                    <a:lnTo>
                      <a:pt x="5683" y="7042"/>
                    </a:lnTo>
                    <a:cubicBezTo>
                      <a:pt x="5681" y="7042"/>
                      <a:pt x="5679" y="7042"/>
                      <a:pt x="5677" y="7042"/>
                    </a:cubicBezTo>
                    <a:cubicBezTo>
                      <a:pt x="5298" y="7042"/>
                      <a:pt x="4989" y="6736"/>
                      <a:pt x="4986" y="6357"/>
                    </a:cubicBezTo>
                    <a:lnTo>
                      <a:pt x="4937" y="794"/>
                    </a:lnTo>
                    <a:cubicBezTo>
                      <a:pt x="4934" y="414"/>
                      <a:pt x="5242" y="100"/>
                      <a:pt x="5622" y="97"/>
                    </a:cubicBezTo>
                    <a:lnTo>
                      <a:pt x="15192" y="15"/>
                    </a:lnTo>
                    <a:cubicBezTo>
                      <a:pt x="15195" y="15"/>
                      <a:pt x="15197" y="15"/>
                      <a:pt x="15200" y="15"/>
                    </a:cubicBezTo>
                    <a:close/>
                    <a:moveTo>
                      <a:pt x="15199" y="0"/>
                    </a:moveTo>
                    <a:cubicBezTo>
                      <a:pt x="15196" y="0"/>
                      <a:pt x="15193" y="0"/>
                      <a:pt x="15190" y="0"/>
                    </a:cubicBezTo>
                    <a:lnTo>
                      <a:pt x="5620" y="82"/>
                    </a:lnTo>
                    <a:cubicBezTo>
                      <a:pt x="5231" y="85"/>
                      <a:pt x="4916" y="405"/>
                      <a:pt x="4921" y="795"/>
                    </a:cubicBezTo>
                    <a:lnTo>
                      <a:pt x="4968" y="6359"/>
                    </a:lnTo>
                    <a:cubicBezTo>
                      <a:pt x="4972" y="6746"/>
                      <a:pt x="5289" y="7059"/>
                      <a:pt x="5675" y="7059"/>
                    </a:cubicBezTo>
                    <a:cubicBezTo>
                      <a:pt x="5677" y="7059"/>
                      <a:pt x="5679" y="7059"/>
                      <a:pt x="5681" y="7059"/>
                    </a:cubicBezTo>
                    <a:lnTo>
                      <a:pt x="10221" y="7019"/>
                    </a:lnTo>
                    <a:lnTo>
                      <a:pt x="10277" y="13621"/>
                    </a:lnTo>
                    <a:cubicBezTo>
                      <a:pt x="10280" y="13822"/>
                      <a:pt x="10231" y="14023"/>
                      <a:pt x="10137" y="14202"/>
                    </a:cubicBezTo>
                    <a:lnTo>
                      <a:pt x="496" y="14285"/>
                    </a:lnTo>
                    <a:cubicBezTo>
                      <a:pt x="222" y="14288"/>
                      <a:pt x="1" y="14513"/>
                      <a:pt x="4" y="14785"/>
                    </a:cubicBezTo>
                    <a:lnTo>
                      <a:pt x="10" y="15447"/>
                    </a:lnTo>
                    <a:cubicBezTo>
                      <a:pt x="11" y="15720"/>
                      <a:pt x="234" y="15940"/>
                      <a:pt x="507" y="15940"/>
                    </a:cubicBezTo>
                    <a:cubicBezTo>
                      <a:pt x="508" y="15940"/>
                      <a:pt x="509" y="15940"/>
                      <a:pt x="510" y="15940"/>
                    </a:cubicBezTo>
                    <a:lnTo>
                      <a:pt x="5051" y="15900"/>
                    </a:lnTo>
                    <a:lnTo>
                      <a:pt x="5499" y="20299"/>
                    </a:lnTo>
                    <a:cubicBezTo>
                      <a:pt x="5507" y="20375"/>
                      <a:pt x="5570" y="20434"/>
                      <a:pt x="5646" y="20434"/>
                    </a:cubicBezTo>
                    <a:cubicBezTo>
                      <a:pt x="5647" y="20434"/>
                      <a:pt x="5648" y="20434"/>
                      <a:pt x="5649" y="20434"/>
                    </a:cubicBezTo>
                    <a:lnTo>
                      <a:pt x="5920" y="20432"/>
                    </a:lnTo>
                    <a:lnTo>
                      <a:pt x="5966" y="25814"/>
                    </a:lnTo>
                    <a:cubicBezTo>
                      <a:pt x="5948" y="25818"/>
                      <a:pt x="5934" y="25834"/>
                      <a:pt x="5934" y="25853"/>
                    </a:cubicBezTo>
                    <a:lnTo>
                      <a:pt x="5863" y="27894"/>
                    </a:lnTo>
                    <a:lnTo>
                      <a:pt x="5773" y="27894"/>
                    </a:lnTo>
                    <a:cubicBezTo>
                      <a:pt x="5733" y="27895"/>
                      <a:pt x="5699" y="27928"/>
                      <a:pt x="5699" y="27971"/>
                    </a:cubicBezTo>
                    <a:lnTo>
                      <a:pt x="5702" y="28343"/>
                    </a:lnTo>
                    <a:lnTo>
                      <a:pt x="3189" y="28365"/>
                    </a:lnTo>
                    <a:cubicBezTo>
                      <a:pt x="2614" y="28369"/>
                      <a:pt x="2073" y="28599"/>
                      <a:pt x="1669" y="29010"/>
                    </a:cubicBezTo>
                    <a:lnTo>
                      <a:pt x="1446" y="29237"/>
                    </a:lnTo>
                    <a:cubicBezTo>
                      <a:pt x="1425" y="29236"/>
                      <a:pt x="1407" y="29236"/>
                      <a:pt x="1390" y="29236"/>
                    </a:cubicBezTo>
                    <a:cubicBezTo>
                      <a:pt x="907" y="29240"/>
                      <a:pt x="517" y="29637"/>
                      <a:pt x="520" y="30120"/>
                    </a:cubicBezTo>
                    <a:cubicBezTo>
                      <a:pt x="525" y="30601"/>
                      <a:pt x="917" y="30988"/>
                      <a:pt x="1397" y="30988"/>
                    </a:cubicBezTo>
                    <a:cubicBezTo>
                      <a:pt x="1399" y="30988"/>
                      <a:pt x="1402" y="30988"/>
                      <a:pt x="1405" y="30988"/>
                    </a:cubicBezTo>
                    <a:cubicBezTo>
                      <a:pt x="1888" y="30985"/>
                      <a:pt x="2279" y="30588"/>
                      <a:pt x="2274" y="30105"/>
                    </a:cubicBezTo>
                    <a:cubicBezTo>
                      <a:pt x="2273" y="29896"/>
                      <a:pt x="2197" y="29696"/>
                      <a:pt x="2061" y="29539"/>
                    </a:cubicBezTo>
                    <a:lnTo>
                      <a:pt x="2134" y="29466"/>
                    </a:lnTo>
                    <a:cubicBezTo>
                      <a:pt x="2415" y="29178"/>
                      <a:pt x="2792" y="29018"/>
                      <a:pt x="3195" y="29015"/>
                    </a:cubicBezTo>
                    <a:lnTo>
                      <a:pt x="9824" y="28957"/>
                    </a:lnTo>
                    <a:cubicBezTo>
                      <a:pt x="9828" y="28957"/>
                      <a:pt x="9832" y="28957"/>
                      <a:pt x="9835" y="28957"/>
                    </a:cubicBezTo>
                    <a:cubicBezTo>
                      <a:pt x="10234" y="28957"/>
                      <a:pt x="10610" y="29111"/>
                      <a:pt x="10895" y="29390"/>
                    </a:cubicBezTo>
                    <a:lnTo>
                      <a:pt x="10943" y="29439"/>
                    </a:lnTo>
                    <a:cubicBezTo>
                      <a:pt x="10796" y="29602"/>
                      <a:pt x="10716" y="29813"/>
                      <a:pt x="10719" y="30032"/>
                    </a:cubicBezTo>
                    <a:cubicBezTo>
                      <a:pt x="10722" y="30513"/>
                      <a:pt x="11114" y="30900"/>
                      <a:pt x="11594" y="30900"/>
                    </a:cubicBezTo>
                    <a:cubicBezTo>
                      <a:pt x="11596" y="30900"/>
                      <a:pt x="11599" y="30900"/>
                      <a:pt x="11602" y="30900"/>
                    </a:cubicBezTo>
                    <a:cubicBezTo>
                      <a:pt x="12085" y="30897"/>
                      <a:pt x="12475" y="30500"/>
                      <a:pt x="12470" y="30017"/>
                    </a:cubicBezTo>
                    <a:cubicBezTo>
                      <a:pt x="12467" y="29537"/>
                      <a:pt x="12075" y="29148"/>
                      <a:pt x="11595" y="29148"/>
                    </a:cubicBezTo>
                    <a:cubicBezTo>
                      <a:pt x="11592" y="29148"/>
                      <a:pt x="11590" y="29148"/>
                      <a:pt x="11587" y="29148"/>
                    </a:cubicBezTo>
                    <a:lnTo>
                      <a:pt x="11575" y="29148"/>
                    </a:lnTo>
                    <a:lnTo>
                      <a:pt x="11349" y="28927"/>
                    </a:lnTo>
                    <a:cubicBezTo>
                      <a:pt x="10943" y="28526"/>
                      <a:pt x="10404" y="28307"/>
                      <a:pt x="9835" y="28307"/>
                    </a:cubicBezTo>
                    <a:cubicBezTo>
                      <a:pt x="9829" y="28307"/>
                      <a:pt x="9824" y="28307"/>
                      <a:pt x="9818" y="28307"/>
                    </a:cubicBezTo>
                    <a:lnTo>
                      <a:pt x="7305" y="28328"/>
                    </a:lnTo>
                    <a:lnTo>
                      <a:pt x="7302" y="27957"/>
                    </a:lnTo>
                    <a:cubicBezTo>
                      <a:pt x="7302" y="27915"/>
                      <a:pt x="7267" y="27881"/>
                      <a:pt x="7226" y="27881"/>
                    </a:cubicBezTo>
                    <a:lnTo>
                      <a:pt x="7137" y="27883"/>
                    </a:lnTo>
                    <a:lnTo>
                      <a:pt x="7031" y="25844"/>
                    </a:lnTo>
                    <a:cubicBezTo>
                      <a:pt x="7031" y="25825"/>
                      <a:pt x="7016" y="25809"/>
                      <a:pt x="6997" y="25805"/>
                    </a:cubicBezTo>
                    <a:lnTo>
                      <a:pt x="6952" y="20423"/>
                    </a:lnTo>
                    <a:lnTo>
                      <a:pt x="7222" y="20420"/>
                    </a:lnTo>
                    <a:cubicBezTo>
                      <a:pt x="7299" y="20420"/>
                      <a:pt x="7362" y="20361"/>
                      <a:pt x="7370" y="20284"/>
                    </a:cubicBezTo>
                    <a:lnTo>
                      <a:pt x="7691" y="16471"/>
                    </a:lnTo>
                    <a:lnTo>
                      <a:pt x="7811" y="16618"/>
                    </a:lnTo>
                    <a:cubicBezTo>
                      <a:pt x="8027" y="16887"/>
                      <a:pt x="8348" y="17039"/>
                      <a:pt x="8693" y="17039"/>
                    </a:cubicBezTo>
                    <a:cubicBezTo>
                      <a:pt x="8696" y="17039"/>
                      <a:pt x="8700" y="17039"/>
                      <a:pt x="8703" y="17039"/>
                    </a:cubicBezTo>
                    <a:lnTo>
                      <a:pt x="10701" y="17021"/>
                    </a:lnTo>
                    <a:lnTo>
                      <a:pt x="10701" y="17024"/>
                    </a:lnTo>
                    <a:cubicBezTo>
                      <a:pt x="10701" y="17059"/>
                      <a:pt x="10730" y="17088"/>
                      <a:pt x="10764" y="17088"/>
                    </a:cubicBezTo>
                    <a:lnTo>
                      <a:pt x="11407" y="17082"/>
                    </a:lnTo>
                    <a:cubicBezTo>
                      <a:pt x="11441" y="17082"/>
                      <a:pt x="11470" y="17053"/>
                      <a:pt x="11470" y="17018"/>
                    </a:cubicBezTo>
                    <a:lnTo>
                      <a:pt x="11469" y="16856"/>
                    </a:lnTo>
                    <a:cubicBezTo>
                      <a:pt x="11469" y="16821"/>
                      <a:pt x="11440" y="16794"/>
                      <a:pt x="11405" y="16794"/>
                    </a:cubicBezTo>
                    <a:lnTo>
                      <a:pt x="10761" y="16798"/>
                    </a:lnTo>
                    <a:cubicBezTo>
                      <a:pt x="10727" y="16800"/>
                      <a:pt x="10699" y="16829"/>
                      <a:pt x="10699" y="16863"/>
                    </a:cubicBezTo>
                    <a:lnTo>
                      <a:pt x="8701" y="16880"/>
                    </a:lnTo>
                    <a:cubicBezTo>
                      <a:pt x="8698" y="16880"/>
                      <a:pt x="8695" y="16880"/>
                      <a:pt x="8691" y="16880"/>
                    </a:cubicBezTo>
                    <a:cubicBezTo>
                      <a:pt x="8395" y="16880"/>
                      <a:pt x="8121" y="16749"/>
                      <a:pt x="7933" y="16518"/>
                    </a:cubicBezTo>
                    <a:lnTo>
                      <a:pt x="7711" y="16244"/>
                    </a:lnTo>
                    <a:lnTo>
                      <a:pt x="7743" y="15877"/>
                    </a:lnTo>
                    <a:lnTo>
                      <a:pt x="12284" y="15838"/>
                    </a:lnTo>
                    <a:cubicBezTo>
                      <a:pt x="12556" y="15837"/>
                      <a:pt x="12777" y="15611"/>
                      <a:pt x="12774" y="15338"/>
                    </a:cubicBezTo>
                    <a:lnTo>
                      <a:pt x="12770" y="14676"/>
                    </a:lnTo>
                    <a:cubicBezTo>
                      <a:pt x="12767" y="14470"/>
                      <a:pt x="12637" y="14285"/>
                      <a:pt x="12443" y="14214"/>
                    </a:cubicBezTo>
                    <a:cubicBezTo>
                      <a:pt x="12467" y="14116"/>
                      <a:pt x="12478" y="14014"/>
                      <a:pt x="12478" y="13913"/>
                    </a:cubicBezTo>
                    <a:lnTo>
                      <a:pt x="12417" y="7001"/>
                    </a:lnTo>
                    <a:lnTo>
                      <a:pt x="15251" y="6977"/>
                    </a:lnTo>
                    <a:cubicBezTo>
                      <a:pt x="15640" y="6974"/>
                      <a:pt x="15955" y="6653"/>
                      <a:pt x="15951" y="6264"/>
                    </a:cubicBezTo>
                    <a:lnTo>
                      <a:pt x="15904" y="700"/>
                    </a:lnTo>
                    <a:cubicBezTo>
                      <a:pt x="15899" y="314"/>
                      <a:pt x="15584" y="0"/>
                      <a:pt x="151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25"/>
              <p:cNvSpPr/>
              <p:nvPr/>
            </p:nvSpPr>
            <p:spPr>
              <a:xfrm>
                <a:off x="2191675" y="3194475"/>
                <a:ext cx="25800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27" extrusionOk="0">
                    <a:moveTo>
                      <a:pt x="1023" y="0"/>
                    </a:moveTo>
                    <a:lnTo>
                      <a:pt x="8" y="9"/>
                    </a:lnTo>
                    <a:cubicBezTo>
                      <a:pt x="3" y="9"/>
                      <a:pt x="0" y="14"/>
                      <a:pt x="0" y="17"/>
                    </a:cubicBezTo>
                    <a:cubicBezTo>
                      <a:pt x="0" y="22"/>
                      <a:pt x="3" y="26"/>
                      <a:pt x="8" y="26"/>
                    </a:cubicBezTo>
                    <a:lnTo>
                      <a:pt x="1024" y="17"/>
                    </a:lnTo>
                    <a:lnTo>
                      <a:pt x="1023" y="17"/>
                    </a:lnTo>
                    <a:cubicBezTo>
                      <a:pt x="1027" y="17"/>
                      <a:pt x="1032" y="13"/>
                      <a:pt x="1032" y="8"/>
                    </a:cubicBezTo>
                    <a:cubicBezTo>
                      <a:pt x="1032" y="5"/>
                      <a:pt x="1027" y="0"/>
                      <a:pt x="1023" y="0"/>
                    </a:cubicBezTo>
                    <a:close/>
                  </a:path>
                </a:pathLst>
              </a:custGeom>
              <a:solidFill>
                <a:srgbClr val="312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25"/>
              <p:cNvSpPr/>
              <p:nvPr/>
            </p:nvSpPr>
            <p:spPr>
              <a:xfrm>
                <a:off x="2192850" y="3329425"/>
                <a:ext cx="25775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26" extrusionOk="0">
                    <a:moveTo>
                      <a:pt x="1023" y="1"/>
                    </a:moveTo>
                    <a:lnTo>
                      <a:pt x="8" y="10"/>
                    </a:lnTo>
                    <a:cubicBezTo>
                      <a:pt x="3" y="10"/>
                      <a:pt x="0" y="13"/>
                      <a:pt x="0" y="17"/>
                    </a:cubicBezTo>
                    <a:cubicBezTo>
                      <a:pt x="0" y="22"/>
                      <a:pt x="3" y="25"/>
                      <a:pt x="8" y="25"/>
                    </a:cubicBezTo>
                    <a:lnTo>
                      <a:pt x="1023" y="16"/>
                    </a:lnTo>
                    <a:cubicBezTo>
                      <a:pt x="1027" y="16"/>
                      <a:pt x="1030" y="13"/>
                      <a:pt x="1030" y="8"/>
                    </a:cubicBezTo>
                    <a:cubicBezTo>
                      <a:pt x="1030" y="4"/>
                      <a:pt x="1027" y="1"/>
                      <a:pt x="1023" y="1"/>
                    </a:cubicBezTo>
                    <a:close/>
                  </a:path>
                </a:pathLst>
              </a:custGeom>
              <a:solidFill>
                <a:srgbClr val="312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25"/>
              <p:cNvSpPr/>
              <p:nvPr/>
            </p:nvSpPr>
            <p:spPr>
              <a:xfrm>
                <a:off x="2190225" y="3381400"/>
                <a:ext cx="31925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26" extrusionOk="0">
                    <a:moveTo>
                      <a:pt x="1269" y="0"/>
                    </a:moveTo>
                    <a:lnTo>
                      <a:pt x="8" y="11"/>
                    </a:lnTo>
                    <a:cubicBezTo>
                      <a:pt x="4" y="11"/>
                      <a:pt x="1" y="14"/>
                      <a:pt x="1" y="18"/>
                    </a:cubicBezTo>
                    <a:cubicBezTo>
                      <a:pt x="1" y="23"/>
                      <a:pt x="4" y="26"/>
                      <a:pt x="8" y="26"/>
                    </a:cubicBezTo>
                    <a:lnTo>
                      <a:pt x="1269" y="15"/>
                    </a:lnTo>
                    <a:cubicBezTo>
                      <a:pt x="1273" y="15"/>
                      <a:pt x="1276" y="12"/>
                      <a:pt x="1276" y="8"/>
                    </a:cubicBezTo>
                    <a:cubicBezTo>
                      <a:pt x="1276" y="3"/>
                      <a:pt x="1273" y="0"/>
                      <a:pt x="12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25"/>
              <p:cNvSpPr/>
              <p:nvPr/>
            </p:nvSpPr>
            <p:spPr>
              <a:xfrm>
                <a:off x="2186225" y="3392525"/>
                <a:ext cx="40125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1605" h="31" extrusionOk="0">
                    <a:moveTo>
                      <a:pt x="1595" y="0"/>
                    </a:moveTo>
                    <a:lnTo>
                      <a:pt x="9" y="14"/>
                    </a:lnTo>
                    <a:cubicBezTo>
                      <a:pt x="5" y="14"/>
                      <a:pt x="0" y="19"/>
                      <a:pt x="0" y="23"/>
                    </a:cubicBezTo>
                    <a:cubicBezTo>
                      <a:pt x="0" y="28"/>
                      <a:pt x="5" y="31"/>
                      <a:pt x="9" y="31"/>
                    </a:cubicBezTo>
                    <a:lnTo>
                      <a:pt x="1595" y="17"/>
                    </a:lnTo>
                    <a:lnTo>
                      <a:pt x="1597" y="17"/>
                    </a:lnTo>
                    <a:cubicBezTo>
                      <a:pt x="1600" y="17"/>
                      <a:pt x="1604" y="14"/>
                      <a:pt x="1604" y="9"/>
                    </a:cubicBezTo>
                    <a:cubicBezTo>
                      <a:pt x="1604" y="5"/>
                      <a:pt x="1600" y="0"/>
                      <a:pt x="15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3" name="Google Shape;433;p25"/>
            <p:cNvGrpSpPr/>
            <p:nvPr/>
          </p:nvGrpSpPr>
          <p:grpSpPr>
            <a:xfrm>
              <a:off x="6350950" y="729700"/>
              <a:ext cx="576232" cy="320112"/>
              <a:chOff x="315275" y="3124950"/>
              <a:chExt cx="658175" cy="365675"/>
            </a:xfrm>
          </p:grpSpPr>
          <p:sp>
            <p:nvSpPr>
              <p:cNvPr id="434" name="Google Shape;434;p25"/>
              <p:cNvSpPr/>
              <p:nvPr/>
            </p:nvSpPr>
            <p:spPr>
              <a:xfrm>
                <a:off x="315275" y="3124950"/>
                <a:ext cx="634175" cy="365675"/>
              </a:xfrm>
              <a:custGeom>
                <a:avLst/>
                <a:gdLst/>
                <a:ahLst/>
                <a:cxnLst/>
                <a:rect l="l" t="t" r="r" b="b"/>
                <a:pathLst>
                  <a:path w="25367" h="14627" extrusionOk="0">
                    <a:moveTo>
                      <a:pt x="763" y="0"/>
                    </a:moveTo>
                    <a:cubicBezTo>
                      <a:pt x="342" y="0"/>
                      <a:pt x="1" y="341"/>
                      <a:pt x="1" y="762"/>
                    </a:cubicBezTo>
                    <a:lnTo>
                      <a:pt x="1" y="11111"/>
                    </a:lnTo>
                    <a:cubicBezTo>
                      <a:pt x="1" y="11532"/>
                      <a:pt x="342" y="11873"/>
                      <a:pt x="763" y="11873"/>
                    </a:cubicBezTo>
                    <a:lnTo>
                      <a:pt x="22394" y="11873"/>
                    </a:lnTo>
                    <a:lnTo>
                      <a:pt x="25366" y="14626"/>
                    </a:lnTo>
                    <a:lnTo>
                      <a:pt x="25366" y="762"/>
                    </a:lnTo>
                    <a:cubicBezTo>
                      <a:pt x="25366" y="341"/>
                      <a:pt x="25026" y="0"/>
                      <a:pt x="246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25"/>
              <p:cNvSpPr/>
              <p:nvPr/>
            </p:nvSpPr>
            <p:spPr>
              <a:xfrm>
                <a:off x="875125" y="3421750"/>
                <a:ext cx="98325" cy="68875"/>
              </a:xfrm>
              <a:custGeom>
                <a:avLst/>
                <a:gdLst/>
                <a:ahLst/>
                <a:cxnLst/>
                <a:rect l="l" t="t" r="r" b="b"/>
                <a:pathLst>
                  <a:path w="3933" h="2755" extrusionOk="0">
                    <a:moveTo>
                      <a:pt x="0" y="1"/>
                    </a:moveTo>
                    <a:lnTo>
                      <a:pt x="2972" y="2754"/>
                    </a:lnTo>
                    <a:lnTo>
                      <a:pt x="3933" y="2754"/>
                    </a:lnTo>
                    <a:lnTo>
                      <a:pt x="9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25"/>
              <p:cNvSpPr/>
              <p:nvPr/>
            </p:nvSpPr>
            <p:spPr>
              <a:xfrm>
                <a:off x="339300" y="3124950"/>
                <a:ext cx="634150" cy="365675"/>
              </a:xfrm>
              <a:custGeom>
                <a:avLst/>
                <a:gdLst/>
                <a:ahLst/>
                <a:cxnLst/>
                <a:rect l="l" t="t" r="r" b="b"/>
                <a:pathLst>
                  <a:path w="25366" h="14627" extrusionOk="0">
                    <a:moveTo>
                      <a:pt x="764" y="0"/>
                    </a:moveTo>
                    <a:cubicBezTo>
                      <a:pt x="343" y="0"/>
                      <a:pt x="0" y="341"/>
                      <a:pt x="0" y="762"/>
                    </a:cubicBezTo>
                    <a:lnTo>
                      <a:pt x="0" y="11111"/>
                    </a:lnTo>
                    <a:cubicBezTo>
                      <a:pt x="0" y="11532"/>
                      <a:pt x="343" y="11873"/>
                      <a:pt x="764" y="11873"/>
                    </a:cubicBezTo>
                    <a:lnTo>
                      <a:pt x="22394" y="11873"/>
                    </a:lnTo>
                    <a:lnTo>
                      <a:pt x="25366" y="14626"/>
                    </a:lnTo>
                    <a:lnTo>
                      <a:pt x="25366" y="762"/>
                    </a:lnTo>
                    <a:cubicBezTo>
                      <a:pt x="25366" y="341"/>
                      <a:pt x="25025" y="0"/>
                      <a:pt x="246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25"/>
              <p:cNvSpPr/>
              <p:nvPr/>
            </p:nvSpPr>
            <p:spPr>
              <a:xfrm>
                <a:off x="792825" y="3237950"/>
                <a:ext cx="73725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948" extrusionOk="0">
                    <a:moveTo>
                      <a:pt x="1475" y="0"/>
                    </a:moveTo>
                    <a:cubicBezTo>
                      <a:pt x="661" y="0"/>
                      <a:pt x="1" y="661"/>
                      <a:pt x="1" y="1474"/>
                    </a:cubicBezTo>
                    <a:cubicBezTo>
                      <a:pt x="1" y="2288"/>
                      <a:pt x="661" y="2948"/>
                      <a:pt x="1475" y="2948"/>
                    </a:cubicBezTo>
                    <a:cubicBezTo>
                      <a:pt x="2288" y="2948"/>
                      <a:pt x="2949" y="2288"/>
                      <a:pt x="2949" y="1474"/>
                    </a:cubicBezTo>
                    <a:cubicBezTo>
                      <a:pt x="2949" y="661"/>
                      <a:pt x="2288" y="0"/>
                      <a:pt x="14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25"/>
              <p:cNvSpPr/>
              <p:nvPr/>
            </p:nvSpPr>
            <p:spPr>
              <a:xfrm>
                <a:off x="619550" y="3237950"/>
                <a:ext cx="73675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2947" h="2948" extrusionOk="0">
                    <a:moveTo>
                      <a:pt x="1473" y="0"/>
                    </a:moveTo>
                    <a:cubicBezTo>
                      <a:pt x="660" y="0"/>
                      <a:pt x="1" y="661"/>
                      <a:pt x="1" y="1474"/>
                    </a:cubicBezTo>
                    <a:cubicBezTo>
                      <a:pt x="1" y="2288"/>
                      <a:pt x="660" y="2948"/>
                      <a:pt x="1473" y="2948"/>
                    </a:cubicBezTo>
                    <a:cubicBezTo>
                      <a:pt x="2286" y="2948"/>
                      <a:pt x="2947" y="2288"/>
                      <a:pt x="2947" y="1474"/>
                    </a:cubicBezTo>
                    <a:cubicBezTo>
                      <a:pt x="2947" y="661"/>
                      <a:pt x="2286" y="0"/>
                      <a:pt x="14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25"/>
              <p:cNvSpPr/>
              <p:nvPr/>
            </p:nvSpPr>
            <p:spPr>
              <a:xfrm>
                <a:off x="446225" y="3237950"/>
                <a:ext cx="73675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2947" h="2948" extrusionOk="0">
                    <a:moveTo>
                      <a:pt x="1475" y="0"/>
                    </a:moveTo>
                    <a:cubicBezTo>
                      <a:pt x="660" y="0"/>
                      <a:pt x="1" y="661"/>
                      <a:pt x="1" y="1474"/>
                    </a:cubicBezTo>
                    <a:cubicBezTo>
                      <a:pt x="1" y="2288"/>
                      <a:pt x="660" y="2948"/>
                      <a:pt x="1475" y="2948"/>
                    </a:cubicBezTo>
                    <a:cubicBezTo>
                      <a:pt x="2288" y="2948"/>
                      <a:pt x="2947" y="2288"/>
                      <a:pt x="2947" y="1474"/>
                    </a:cubicBezTo>
                    <a:cubicBezTo>
                      <a:pt x="2947" y="661"/>
                      <a:pt x="2288" y="0"/>
                      <a:pt x="14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440" name="Google Shape;440;p25"/>
          <p:cNvCxnSpPr/>
          <p:nvPr/>
        </p:nvCxnSpPr>
        <p:spPr>
          <a:xfrm>
            <a:off x="5110450" y="4608500"/>
            <a:ext cx="445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>
          <a:extLst>
            <a:ext uri="{FF2B5EF4-FFF2-40B4-BE49-F238E27FC236}">
              <a16:creationId xmlns:a16="http://schemas.microsoft.com/office/drawing/2014/main" id="{9D61D298-9BF8-327E-653F-65A64009B7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5">
            <a:extLst>
              <a:ext uri="{FF2B5EF4-FFF2-40B4-BE49-F238E27FC236}">
                <a16:creationId xmlns:a16="http://schemas.microsoft.com/office/drawing/2014/main" id="{3FD5C5D5-0FDB-38D9-6AB3-90B0F7F7BA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1327" y="460982"/>
            <a:ext cx="5045556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Datasets Overview</a:t>
            </a:r>
            <a:endParaRPr lang="en-US" sz="1800" dirty="0"/>
          </a:p>
        </p:txBody>
      </p:sp>
      <p:sp>
        <p:nvSpPr>
          <p:cNvPr id="282" name="Google Shape;282;p25">
            <a:extLst>
              <a:ext uri="{FF2B5EF4-FFF2-40B4-BE49-F238E27FC236}">
                <a16:creationId xmlns:a16="http://schemas.microsoft.com/office/drawing/2014/main" id="{F56FCC8F-A738-62DA-21D4-1485F15AD5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51327" y="1461747"/>
            <a:ext cx="4628875" cy="23960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sz="1600" dirty="0"/>
              <a:t>The project uses three datasets:</a:t>
            </a:r>
          </a:p>
          <a:p>
            <a:pPr marL="139700" indent="0">
              <a:buNone/>
            </a:pPr>
            <a:endParaRPr lang="en-US" sz="1600" dirty="0"/>
          </a:p>
          <a:p>
            <a:r>
              <a:rPr lang="en-US" sz="1600" b="1" dirty="0"/>
              <a:t>Books</a:t>
            </a:r>
            <a:r>
              <a:rPr lang="en-US" sz="1600" dirty="0"/>
              <a:t>: Contains book details (e.g., titles, authors).</a:t>
            </a:r>
          </a:p>
          <a:p>
            <a:endParaRPr lang="en-US" sz="1600" dirty="0"/>
          </a:p>
          <a:p>
            <a:r>
              <a:rPr lang="en-US" sz="1600" b="1" dirty="0"/>
              <a:t>Users</a:t>
            </a:r>
            <a:r>
              <a:rPr lang="en-US" sz="1600" dirty="0"/>
              <a:t>: Includes demographic data of users.</a:t>
            </a:r>
          </a:p>
          <a:p>
            <a:endParaRPr lang="en-US" sz="1600" dirty="0"/>
          </a:p>
          <a:p>
            <a:r>
              <a:rPr lang="en-US" sz="1600" b="1" dirty="0"/>
              <a:t>Ratings</a:t>
            </a:r>
            <a:r>
              <a:rPr lang="en-US" sz="1600" dirty="0"/>
              <a:t>: User ratings for books.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" name="Google Shape;283;p25">
            <a:extLst>
              <a:ext uri="{FF2B5EF4-FFF2-40B4-BE49-F238E27FC236}">
                <a16:creationId xmlns:a16="http://schemas.microsoft.com/office/drawing/2014/main" id="{49044E46-6427-63A4-2BD1-A6A99669B02D}"/>
              </a:ext>
            </a:extLst>
          </p:cNvPr>
          <p:cNvGrpSpPr/>
          <p:nvPr/>
        </p:nvGrpSpPr>
        <p:grpSpPr>
          <a:xfrm>
            <a:off x="5201312" y="408065"/>
            <a:ext cx="3303886" cy="3878927"/>
            <a:chOff x="5201312" y="729700"/>
            <a:chExt cx="3303886" cy="3878927"/>
          </a:xfrm>
        </p:grpSpPr>
        <p:grpSp>
          <p:nvGrpSpPr>
            <p:cNvPr id="3" name="Google Shape;284;p25">
              <a:extLst>
                <a:ext uri="{FF2B5EF4-FFF2-40B4-BE49-F238E27FC236}">
                  <a16:creationId xmlns:a16="http://schemas.microsoft.com/office/drawing/2014/main" id="{32E9614F-5FD1-F236-3D23-C2F303F708F9}"/>
                </a:ext>
              </a:extLst>
            </p:cNvPr>
            <p:cNvGrpSpPr/>
            <p:nvPr/>
          </p:nvGrpSpPr>
          <p:grpSpPr>
            <a:xfrm flipH="1">
              <a:off x="5201312" y="932488"/>
              <a:ext cx="1331387" cy="724666"/>
              <a:chOff x="238125" y="2409350"/>
              <a:chExt cx="760575" cy="414000"/>
            </a:xfrm>
          </p:grpSpPr>
          <p:sp>
            <p:nvSpPr>
              <p:cNvPr id="342" name="Google Shape;285;p25">
                <a:extLst>
                  <a:ext uri="{FF2B5EF4-FFF2-40B4-BE49-F238E27FC236}">
                    <a16:creationId xmlns:a16="http://schemas.microsoft.com/office/drawing/2014/main" id="{0BBB6955-C707-AD9A-7D90-9B7659967758}"/>
                  </a:ext>
                </a:extLst>
              </p:cNvPr>
              <p:cNvSpPr/>
              <p:nvPr/>
            </p:nvSpPr>
            <p:spPr>
              <a:xfrm>
                <a:off x="238125" y="2409350"/>
                <a:ext cx="760575" cy="414000"/>
              </a:xfrm>
              <a:custGeom>
                <a:avLst/>
                <a:gdLst/>
                <a:ahLst/>
                <a:cxnLst/>
                <a:rect l="l" t="t" r="r" b="b"/>
                <a:pathLst>
                  <a:path w="30423" h="16560" extrusionOk="0">
                    <a:moveTo>
                      <a:pt x="0" y="1"/>
                    </a:moveTo>
                    <a:lnTo>
                      <a:pt x="0" y="16560"/>
                    </a:lnTo>
                    <a:lnTo>
                      <a:pt x="2330" y="14045"/>
                    </a:lnTo>
                    <a:lnTo>
                      <a:pt x="30423" y="14045"/>
                    </a:lnTo>
                    <a:lnTo>
                      <a:pt x="3042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286;p25">
                <a:extLst>
                  <a:ext uri="{FF2B5EF4-FFF2-40B4-BE49-F238E27FC236}">
                    <a16:creationId xmlns:a16="http://schemas.microsoft.com/office/drawing/2014/main" id="{FC9030BD-3879-F8D4-4A4E-A24E3FAD36CA}"/>
                  </a:ext>
                </a:extLst>
              </p:cNvPr>
              <p:cNvSpPr/>
              <p:nvPr/>
            </p:nvSpPr>
            <p:spPr>
              <a:xfrm>
                <a:off x="782450" y="2485325"/>
                <a:ext cx="180850" cy="180850"/>
              </a:xfrm>
              <a:custGeom>
                <a:avLst/>
                <a:gdLst/>
                <a:ahLst/>
                <a:cxnLst/>
                <a:rect l="l" t="t" r="r" b="b"/>
                <a:pathLst>
                  <a:path w="7234" h="7234" extrusionOk="0">
                    <a:moveTo>
                      <a:pt x="3618" y="0"/>
                    </a:moveTo>
                    <a:cubicBezTo>
                      <a:pt x="1620" y="0"/>
                      <a:pt x="1" y="1620"/>
                      <a:pt x="1" y="3618"/>
                    </a:cubicBezTo>
                    <a:cubicBezTo>
                      <a:pt x="1" y="5614"/>
                      <a:pt x="1620" y="7233"/>
                      <a:pt x="3618" y="7233"/>
                    </a:cubicBezTo>
                    <a:cubicBezTo>
                      <a:pt x="5614" y="7233"/>
                      <a:pt x="7234" y="5614"/>
                      <a:pt x="7234" y="3618"/>
                    </a:cubicBezTo>
                    <a:cubicBezTo>
                      <a:pt x="7234" y="1620"/>
                      <a:pt x="5614" y="0"/>
                      <a:pt x="36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287;p25">
                <a:extLst>
                  <a:ext uri="{FF2B5EF4-FFF2-40B4-BE49-F238E27FC236}">
                    <a16:creationId xmlns:a16="http://schemas.microsoft.com/office/drawing/2014/main" id="{BFC9BCF9-D485-9986-3DA8-AB5F3AE82F7C}"/>
                  </a:ext>
                </a:extLst>
              </p:cNvPr>
              <p:cNvSpPr/>
              <p:nvPr/>
            </p:nvSpPr>
            <p:spPr>
              <a:xfrm>
                <a:off x="277200" y="2506650"/>
                <a:ext cx="457150" cy="14700"/>
              </a:xfrm>
              <a:custGeom>
                <a:avLst/>
                <a:gdLst/>
                <a:ahLst/>
                <a:cxnLst/>
                <a:rect l="l" t="t" r="r" b="b"/>
                <a:pathLst>
                  <a:path w="18286" h="588" extrusionOk="0">
                    <a:moveTo>
                      <a:pt x="294" y="0"/>
                    </a:moveTo>
                    <a:cubicBezTo>
                      <a:pt x="132" y="0"/>
                      <a:pt x="0" y="132"/>
                      <a:pt x="0" y="294"/>
                    </a:cubicBezTo>
                    <a:cubicBezTo>
                      <a:pt x="0" y="458"/>
                      <a:pt x="132" y="588"/>
                      <a:pt x="294" y="588"/>
                    </a:cubicBezTo>
                    <a:lnTo>
                      <a:pt x="17992" y="588"/>
                    </a:lnTo>
                    <a:cubicBezTo>
                      <a:pt x="18154" y="588"/>
                      <a:pt x="18286" y="458"/>
                      <a:pt x="18286" y="294"/>
                    </a:cubicBezTo>
                    <a:cubicBezTo>
                      <a:pt x="18286" y="132"/>
                      <a:pt x="18154" y="0"/>
                      <a:pt x="179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288;p25">
                <a:extLst>
                  <a:ext uri="{FF2B5EF4-FFF2-40B4-BE49-F238E27FC236}">
                    <a16:creationId xmlns:a16="http://schemas.microsoft.com/office/drawing/2014/main" id="{32032F9D-8F8D-D746-E02C-6BDF2E730B8F}"/>
                  </a:ext>
                </a:extLst>
              </p:cNvPr>
              <p:cNvSpPr/>
              <p:nvPr/>
            </p:nvSpPr>
            <p:spPr>
              <a:xfrm>
                <a:off x="563575" y="2561025"/>
                <a:ext cx="170775" cy="14750"/>
              </a:xfrm>
              <a:custGeom>
                <a:avLst/>
                <a:gdLst/>
                <a:ahLst/>
                <a:cxnLst/>
                <a:rect l="l" t="t" r="r" b="b"/>
                <a:pathLst>
                  <a:path w="6831" h="590" extrusionOk="0">
                    <a:moveTo>
                      <a:pt x="295" y="0"/>
                    </a:moveTo>
                    <a:cubicBezTo>
                      <a:pt x="131" y="0"/>
                      <a:pt x="1" y="132"/>
                      <a:pt x="1" y="294"/>
                    </a:cubicBezTo>
                    <a:cubicBezTo>
                      <a:pt x="1" y="458"/>
                      <a:pt x="133" y="590"/>
                      <a:pt x="295" y="590"/>
                    </a:cubicBezTo>
                    <a:lnTo>
                      <a:pt x="6537" y="590"/>
                    </a:lnTo>
                    <a:cubicBezTo>
                      <a:pt x="6699" y="590"/>
                      <a:pt x="6831" y="458"/>
                      <a:pt x="6831" y="294"/>
                    </a:cubicBezTo>
                    <a:cubicBezTo>
                      <a:pt x="6831" y="132"/>
                      <a:pt x="6699" y="0"/>
                      <a:pt x="65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289;p25">
                <a:extLst>
                  <a:ext uri="{FF2B5EF4-FFF2-40B4-BE49-F238E27FC236}">
                    <a16:creationId xmlns:a16="http://schemas.microsoft.com/office/drawing/2014/main" id="{34A0F888-8567-DAD2-567E-BC6223028DE6}"/>
                  </a:ext>
                </a:extLst>
              </p:cNvPr>
              <p:cNvSpPr/>
              <p:nvPr/>
            </p:nvSpPr>
            <p:spPr>
              <a:xfrm>
                <a:off x="273525" y="2561025"/>
                <a:ext cx="265250" cy="14750"/>
              </a:xfrm>
              <a:custGeom>
                <a:avLst/>
                <a:gdLst/>
                <a:ahLst/>
                <a:cxnLst/>
                <a:rect l="l" t="t" r="r" b="b"/>
                <a:pathLst>
                  <a:path w="10610" h="590" extrusionOk="0">
                    <a:moveTo>
                      <a:pt x="294" y="0"/>
                    </a:moveTo>
                    <a:cubicBezTo>
                      <a:pt x="132" y="0"/>
                      <a:pt x="0" y="132"/>
                      <a:pt x="0" y="294"/>
                    </a:cubicBezTo>
                    <a:cubicBezTo>
                      <a:pt x="0" y="458"/>
                      <a:pt x="132" y="590"/>
                      <a:pt x="294" y="590"/>
                    </a:cubicBezTo>
                    <a:lnTo>
                      <a:pt x="10314" y="590"/>
                    </a:lnTo>
                    <a:cubicBezTo>
                      <a:pt x="10478" y="590"/>
                      <a:pt x="10609" y="458"/>
                      <a:pt x="10609" y="294"/>
                    </a:cubicBezTo>
                    <a:cubicBezTo>
                      <a:pt x="10609" y="132"/>
                      <a:pt x="10478" y="0"/>
                      <a:pt x="103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290;p25">
                <a:extLst>
                  <a:ext uri="{FF2B5EF4-FFF2-40B4-BE49-F238E27FC236}">
                    <a16:creationId xmlns:a16="http://schemas.microsoft.com/office/drawing/2014/main" id="{286241CA-3EBB-F26E-BE4D-5B7B21D27EEA}"/>
                  </a:ext>
                </a:extLst>
              </p:cNvPr>
              <p:cNvSpPr/>
              <p:nvPr/>
            </p:nvSpPr>
            <p:spPr>
              <a:xfrm>
                <a:off x="277200" y="2615400"/>
                <a:ext cx="457150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18286" h="589" extrusionOk="0">
                    <a:moveTo>
                      <a:pt x="294" y="0"/>
                    </a:moveTo>
                    <a:cubicBezTo>
                      <a:pt x="132" y="0"/>
                      <a:pt x="0" y="132"/>
                      <a:pt x="0" y="294"/>
                    </a:cubicBezTo>
                    <a:cubicBezTo>
                      <a:pt x="0" y="456"/>
                      <a:pt x="132" y="588"/>
                      <a:pt x="294" y="588"/>
                    </a:cubicBezTo>
                    <a:lnTo>
                      <a:pt x="17992" y="588"/>
                    </a:lnTo>
                    <a:cubicBezTo>
                      <a:pt x="18154" y="588"/>
                      <a:pt x="18286" y="456"/>
                      <a:pt x="18286" y="294"/>
                    </a:cubicBezTo>
                    <a:cubicBezTo>
                      <a:pt x="18286" y="132"/>
                      <a:pt x="18154" y="0"/>
                      <a:pt x="179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291;p25">
                <a:extLst>
                  <a:ext uri="{FF2B5EF4-FFF2-40B4-BE49-F238E27FC236}">
                    <a16:creationId xmlns:a16="http://schemas.microsoft.com/office/drawing/2014/main" id="{0DFC916D-3227-ACB8-4CB5-87C7C2F6C972}"/>
                  </a:ext>
                </a:extLst>
              </p:cNvPr>
              <p:cNvSpPr/>
              <p:nvPr/>
            </p:nvSpPr>
            <p:spPr>
              <a:xfrm>
                <a:off x="594675" y="2669775"/>
                <a:ext cx="139675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5587" h="589" extrusionOk="0">
                    <a:moveTo>
                      <a:pt x="294" y="1"/>
                    </a:moveTo>
                    <a:cubicBezTo>
                      <a:pt x="132" y="1"/>
                      <a:pt x="1" y="132"/>
                      <a:pt x="1" y="294"/>
                    </a:cubicBezTo>
                    <a:cubicBezTo>
                      <a:pt x="1" y="457"/>
                      <a:pt x="132" y="588"/>
                      <a:pt x="294" y="588"/>
                    </a:cubicBezTo>
                    <a:lnTo>
                      <a:pt x="5293" y="588"/>
                    </a:lnTo>
                    <a:cubicBezTo>
                      <a:pt x="5455" y="588"/>
                      <a:pt x="5587" y="457"/>
                      <a:pt x="5587" y="294"/>
                    </a:cubicBezTo>
                    <a:cubicBezTo>
                      <a:pt x="5587" y="132"/>
                      <a:pt x="5455" y="1"/>
                      <a:pt x="52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292;p25">
                <a:extLst>
                  <a:ext uri="{FF2B5EF4-FFF2-40B4-BE49-F238E27FC236}">
                    <a16:creationId xmlns:a16="http://schemas.microsoft.com/office/drawing/2014/main" id="{2226B3E9-A443-9064-ABD6-B488B259864C}"/>
                  </a:ext>
                </a:extLst>
              </p:cNvPr>
              <p:cNvSpPr/>
              <p:nvPr/>
            </p:nvSpPr>
            <p:spPr>
              <a:xfrm>
                <a:off x="385300" y="2669775"/>
                <a:ext cx="185775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589" extrusionOk="0">
                    <a:moveTo>
                      <a:pt x="295" y="1"/>
                    </a:moveTo>
                    <a:cubicBezTo>
                      <a:pt x="132" y="1"/>
                      <a:pt x="1" y="132"/>
                      <a:pt x="1" y="294"/>
                    </a:cubicBezTo>
                    <a:cubicBezTo>
                      <a:pt x="1" y="457"/>
                      <a:pt x="132" y="588"/>
                      <a:pt x="295" y="588"/>
                    </a:cubicBezTo>
                    <a:lnTo>
                      <a:pt x="7135" y="588"/>
                    </a:lnTo>
                    <a:cubicBezTo>
                      <a:pt x="7299" y="588"/>
                      <a:pt x="7430" y="457"/>
                      <a:pt x="7430" y="294"/>
                    </a:cubicBezTo>
                    <a:cubicBezTo>
                      <a:pt x="7430" y="132"/>
                      <a:pt x="7299" y="1"/>
                      <a:pt x="71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293;p25">
                <a:extLst>
                  <a:ext uri="{FF2B5EF4-FFF2-40B4-BE49-F238E27FC236}">
                    <a16:creationId xmlns:a16="http://schemas.microsoft.com/office/drawing/2014/main" id="{42B4484E-44C2-AFD3-DED2-12DAD5869BBD}"/>
                  </a:ext>
                </a:extLst>
              </p:cNvPr>
              <p:cNvSpPr/>
              <p:nvPr/>
            </p:nvSpPr>
            <p:spPr>
              <a:xfrm>
                <a:off x="779775" y="2543150"/>
                <a:ext cx="189050" cy="65425"/>
              </a:xfrm>
              <a:custGeom>
                <a:avLst/>
                <a:gdLst/>
                <a:ahLst/>
                <a:cxnLst/>
                <a:rect l="l" t="t" r="r" b="b"/>
                <a:pathLst>
                  <a:path w="7562" h="2617" extrusionOk="0">
                    <a:moveTo>
                      <a:pt x="673" y="0"/>
                    </a:moveTo>
                    <a:cubicBezTo>
                      <a:pt x="302" y="0"/>
                      <a:pt x="0" y="302"/>
                      <a:pt x="0" y="673"/>
                    </a:cubicBezTo>
                    <a:lnTo>
                      <a:pt x="0" y="1944"/>
                    </a:lnTo>
                    <a:cubicBezTo>
                      <a:pt x="0" y="2315"/>
                      <a:pt x="302" y="2616"/>
                      <a:pt x="673" y="2616"/>
                    </a:cubicBezTo>
                    <a:lnTo>
                      <a:pt x="6889" y="2616"/>
                    </a:lnTo>
                    <a:cubicBezTo>
                      <a:pt x="7260" y="2616"/>
                      <a:pt x="7562" y="2315"/>
                      <a:pt x="7562" y="1944"/>
                    </a:cubicBezTo>
                    <a:lnTo>
                      <a:pt x="7562" y="673"/>
                    </a:lnTo>
                    <a:cubicBezTo>
                      <a:pt x="7562" y="302"/>
                      <a:pt x="7260" y="0"/>
                      <a:pt x="6889" y="0"/>
                    </a:cubicBezTo>
                    <a:close/>
                  </a:path>
                </a:pathLst>
              </a:custGeom>
              <a:solidFill>
                <a:srgbClr val="C8D3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294;p25">
                <a:extLst>
                  <a:ext uri="{FF2B5EF4-FFF2-40B4-BE49-F238E27FC236}">
                    <a16:creationId xmlns:a16="http://schemas.microsoft.com/office/drawing/2014/main" id="{6E2231C3-C5CB-D560-5CFB-682B4FFA6B3B}"/>
                  </a:ext>
                </a:extLst>
              </p:cNvPr>
              <p:cNvSpPr/>
              <p:nvPr/>
            </p:nvSpPr>
            <p:spPr>
              <a:xfrm>
                <a:off x="786050" y="2549475"/>
                <a:ext cx="176500" cy="52800"/>
              </a:xfrm>
              <a:custGeom>
                <a:avLst/>
                <a:gdLst/>
                <a:ahLst/>
                <a:cxnLst/>
                <a:rect l="l" t="t" r="r" b="b"/>
                <a:pathLst>
                  <a:path w="7060" h="2112" extrusionOk="0">
                    <a:moveTo>
                      <a:pt x="422" y="0"/>
                    </a:moveTo>
                    <a:cubicBezTo>
                      <a:pt x="190" y="0"/>
                      <a:pt x="1" y="188"/>
                      <a:pt x="1" y="421"/>
                    </a:cubicBezTo>
                    <a:lnTo>
                      <a:pt x="1" y="1691"/>
                    </a:lnTo>
                    <a:cubicBezTo>
                      <a:pt x="1" y="1923"/>
                      <a:pt x="190" y="2112"/>
                      <a:pt x="422" y="2112"/>
                    </a:cubicBezTo>
                    <a:lnTo>
                      <a:pt x="6638" y="2112"/>
                    </a:lnTo>
                    <a:cubicBezTo>
                      <a:pt x="6872" y="2112"/>
                      <a:pt x="7059" y="1923"/>
                      <a:pt x="7059" y="1691"/>
                    </a:cubicBezTo>
                    <a:lnTo>
                      <a:pt x="7059" y="420"/>
                    </a:lnTo>
                    <a:cubicBezTo>
                      <a:pt x="7059" y="188"/>
                      <a:pt x="6872" y="0"/>
                      <a:pt x="66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295;p25">
                <a:extLst>
                  <a:ext uri="{FF2B5EF4-FFF2-40B4-BE49-F238E27FC236}">
                    <a16:creationId xmlns:a16="http://schemas.microsoft.com/office/drawing/2014/main" id="{50FCA16B-5BA9-FA59-E04C-F6DF27BBA94D}"/>
                  </a:ext>
                </a:extLst>
              </p:cNvPr>
              <p:cNvSpPr/>
              <p:nvPr/>
            </p:nvSpPr>
            <p:spPr>
              <a:xfrm>
                <a:off x="897475" y="2569000"/>
                <a:ext cx="4530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1812" h="725" extrusionOk="0">
                    <a:moveTo>
                      <a:pt x="885" y="1"/>
                    </a:moveTo>
                    <a:cubicBezTo>
                      <a:pt x="567" y="1"/>
                      <a:pt x="268" y="140"/>
                      <a:pt x="64" y="383"/>
                    </a:cubicBezTo>
                    <a:cubicBezTo>
                      <a:pt x="0" y="457"/>
                      <a:pt x="9" y="567"/>
                      <a:pt x="83" y="631"/>
                    </a:cubicBezTo>
                    <a:cubicBezTo>
                      <a:pt x="116" y="659"/>
                      <a:pt x="157" y="672"/>
                      <a:pt x="197" y="672"/>
                    </a:cubicBezTo>
                    <a:cubicBezTo>
                      <a:pt x="247" y="672"/>
                      <a:pt x="297" y="651"/>
                      <a:pt x="332" y="610"/>
                    </a:cubicBezTo>
                    <a:cubicBezTo>
                      <a:pt x="470" y="446"/>
                      <a:pt x="671" y="354"/>
                      <a:pt x="885" y="354"/>
                    </a:cubicBezTo>
                    <a:cubicBezTo>
                      <a:pt x="1115" y="354"/>
                      <a:pt x="1333" y="464"/>
                      <a:pt x="1469" y="652"/>
                    </a:cubicBezTo>
                    <a:cubicBezTo>
                      <a:pt x="1504" y="699"/>
                      <a:pt x="1557" y="725"/>
                      <a:pt x="1612" y="725"/>
                    </a:cubicBezTo>
                    <a:cubicBezTo>
                      <a:pt x="1648" y="725"/>
                      <a:pt x="1684" y="714"/>
                      <a:pt x="1715" y="692"/>
                    </a:cubicBezTo>
                    <a:cubicBezTo>
                      <a:pt x="1794" y="634"/>
                      <a:pt x="1812" y="524"/>
                      <a:pt x="1754" y="445"/>
                    </a:cubicBezTo>
                    <a:cubicBezTo>
                      <a:pt x="1553" y="168"/>
                      <a:pt x="1227" y="1"/>
                      <a:pt x="88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296;p25">
                <a:extLst>
                  <a:ext uri="{FF2B5EF4-FFF2-40B4-BE49-F238E27FC236}">
                    <a16:creationId xmlns:a16="http://schemas.microsoft.com/office/drawing/2014/main" id="{89E2F2F8-F0AD-1198-0AC4-B658D459C83A}"/>
                  </a:ext>
                </a:extLst>
              </p:cNvPr>
              <p:cNvSpPr/>
              <p:nvPr/>
            </p:nvSpPr>
            <p:spPr>
              <a:xfrm>
                <a:off x="805875" y="2569000"/>
                <a:ext cx="45275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725" extrusionOk="0">
                    <a:moveTo>
                      <a:pt x="927" y="1"/>
                    </a:moveTo>
                    <a:cubicBezTo>
                      <a:pt x="583" y="1"/>
                      <a:pt x="259" y="168"/>
                      <a:pt x="56" y="445"/>
                    </a:cubicBezTo>
                    <a:cubicBezTo>
                      <a:pt x="0" y="524"/>
                      <a:pt x="17" y="634"/>
                      <a:pt x="95" y="692"/>
                    </a:cubicBezTo>
                    <a:cubicBezTo>
                      <a:pt x="127" y="714"/>
                      <a:pt x="164" y="725"/>
                      <a:pt x="200" y="725"/>
                    </a:cubicBezTo>
                    <a:cubicBezTo>
                      <a:pt x="255" y="725"/>
                      <a:pt x="308" y="699"/>
                      <a:pt x="342" y="652"/>
                    </a:cubicBezTo>
                    <a:cubicBezTo>
                      <a:pt x="477" y="464"/>
                      <a:pt x="697" y="354"/>
                      <a:pt x="927" y="354"/>
                    </a:cubicBezTo>
                    <a:cubicBezTo>
                      <a:pt x="1141" y="354"/>
                      <a:pt x="1341" y="446"/>
                      <a:pt x="1478" y="610"/>
                    </a:cubicBezTo>
                    <a:cubicBezTo>
                      <a:pt x="1514" y="651"/>
                      <a:pt x="1564" y="672"/>
                      <a:pt x="1614" y="672"/>
                    </a:cubicBezTo>
                    <a:cubicBezTo>
                      <a:pt x="1654" y="672"/>
                      <a:pt x="1694" y="659"/>
                      <a:pt x="1727" y="631"/>
                    </a:cubicBezTo>
                    <a:cubicBezTo>
                      <a:pt x="1801" y="567"/>
                      <a:pt x="1810" y="457"/>
                      <a:pt x="1748" y="383"/>
                    </a:cubicBezTo>
                    <a:cubicBezTo>
                      <a:pt x="1544" y="140"/>
                      <a:pt x="1244" y="1"/>
                      <a:pt x="9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" name="Google Shape;297;p25">
              <a:extLst>
                <a:ext uri="{FF2B5EF4-FFF2-40B4-BE49-F238E27FC236}">
                  <a16:creationId xmlns:a16="http://schemas.microsoft.com/office/drawing/2014/main" id="{4BE41559-0F1A-4E58-C4B1-D6FCE902217A}"/>
                </a:ext>
              </a:extLst>
            </p:cNvPr>
            <p:cNvGrpSpPr/>
            <p:nvPr/>
          </p:nvGrpSpPr>
          <p:grpSpPr>
            <a:xfrm>
              <a:off x="5434633" y="1349646"/>
              <a:ext cx="3070564" cy="3258981"/>
              <a:chOff x="1304275" y="2258525"/>
              <a:chExt cx="1138300" cy="1208194"/>
            </a:xfrm>
          </p:grpSpPr>
          <p:sp>
            <p:nvSpPr>
              <p:cNvPr id="13" name="Google Shape;298;p25">
                <a:extLst>
                  <a:ext uri="{FF2B5EF4-FFF2-40B4-BE49-F238E27FC236}">
                    <a16:creationId xmlns:a16="http://schemas.microsoft.com/office/drawing/2014/main" id="{D5CD5B6B-A362-8918-1967-36CF9253213F}"/>
                  </a:ext>
                </a:extLst>
              </p:cNvPr>
              <p:cNvSpPr/>
              <p:nvPr/>
            </p:nvSpPr>
            <p:spPr>
              <a:xfrm>
                <a:off x="1540075" y="2768300"/>
                <a:ext cx="83675" cy="69075"/>
              </a:xfrm>
              <a:custGeom>
                <a:avLst/>
                <a:gdLst/>
                <a:ahLst/>
                <a:cxnLst/>
                <a:rect l="l" t="t" r="r" b="b"/>
                <a:pathLst>
                  <a:path w="3347" h="2763" extrusionOk="0">
                    <a:moveTo>
                      <a:pt x="1889" y="202"/>
                    </a:moveTo>
                    <a:cubicBezTo>
                      <a:pt x="2357" y="202"/>
                      <a:pt x="2739" y="644"/>
                      <a:pt x="2744" y="1193"/>
                    </a:cubicBezTo>
                    <a:cubicBezTo>
                      <a:pt x="2748" y="1744"/>
                      <a:pt x="2370" y="2196"/>
                      <a:pt x="1899" y="2199"/>
                    </a:cubicBezTo>
                    <a:cubicBezTo>
                      <a:pt x="1896" y="2199"/>
                      <a:pt x="1894" y="2199"/>
                      <a:pt x="1892" y="2199"/>
                    </a:cubicBezTo>
                    <a:cubicBezTo>
                      <a:pt x="1424" y="2199"/>
                      <a:pt x="1041" y="1757"/>
                      <a:pt x="1037" y="1208"/>
                    </a:cubicBezTo>
                    <a:cubicBezTo>
                      <a:pt x="1032" y="657"/>
                      <a:pt x="1409" y="207"/>
                      <a:pt x="1882" y="202"/>
                    </a:cubicBezTo>
                    <a:cubicBezTo>
                      <a:pt x="1884" y="202"/>
                      <a:pt x="1887" y="202"/>
                      <a:pt x="1889" y="202"/>
                    </a:cubicBezTo>
                    <a:close/>
                    <a:moveTo>
                      <a:pt x="3323" y="1"/>
                    </a:moveTo>
                    <a:lnTo>
                      <a:pt x="1" y="30"/>
                    </a:lnTo>
                    <a:lnTo>
                      <a:pt x="25" y="2762"/>
                    </a:lnTo>
                    <a:lnTo>
                      <a:pt x="3347" y="2733"/>
                    </a:lnTo>
                    <a:lnTo>
                      <a:pt x="33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299;p25">
                <a:extLst>
                  <a:ext uri="{FF2B5EF4-FFF2-40B4-BE49-F238E27FC236}">
                    <a16:creationId xmlns:a16="http://schemas.microsoft.com/office/drawing/2014/main" id="{A0B5FAEC-64E6-E5E4-44C3-555A488D464F}"/>
                  </a:ext>
                </a:extLst>
              </p:cNvPr>
              <p:cNvSpPr/>
              <p:nvPr/>
            </p:nvSpPr>
            <p:spPr>
              <a:xfrm>
                <a:off x="1549775" y="2768225"/>
                <a:ext cx="83625" cy="69025"/>
              </a:xfrm>
              <a:custGeom>
                <a:avLst/>
                <a:gdLst/>
                <a:ahLst/>
                <a:cxnLst/>
                <a:rect l="l" t="t" r="r" b="b"/>
                <a:pathLst>
                  <a:path w="3345" h="2761" extrusionOk="0">
                    <a:moveTo>
                      <a:pt x="1887" y="202"/>
                    </a:moveTo>
                    <a:cubicBezTo>
                      <a:pt x="2357" y="202"/>
                      <a:pt x="2738" y="644"/>
                      <a:pt x="2744" y="1193"/>
                    </a:cubicBezTo>
                    <a:cubicBezTo>
                      <a:pt x="2748" y="1744"/>
                      <a:pt x="2370" y="2194"/>
                      <a:pt x="1898" y="2199"/>
                    </a:cubicBezTo>
                    <a:cubicBezTo>
                      <a:pt x="1896" y="2199"/>
                      <a:pt x="1894" y="2199"/>
                      <a:pt x="1891" y="2199"/>
                    </a:cubicBezTo>
                    <a:cubicBezTo>
                      <a:pt x="1422" y="2199"/>
                      <a:pt x="1041" y="1757"/>
                      <a:pt x="1035" y="1208"/>
                    </a:cubicBezTo>
                    <a:cubicBezTo>
                      <a:pt x="1031" y="657"/>
                      <a:pt x="1409" y="205"/>
                      <a:pt x="1880" y="202"/>
                    </a:cubicBezTo>
                    <a:cubicBezTo>
                      <a:pt x="1883" y="202"/>
                      <a:pt x="1885" y="202"/>
                      <a:pt x="1887" y="202"/>
                    </a:cubicBezTo>
                    <a:close/>
                    <a:moveTo>
                      <a:pt x="3322" y="1"/>
                    </a:moveTo>
                    <a:lnTo>
                      <a:pt x="1" y="30"/>
                    </a:lnTo>
                    <a:lnTo>
                      <a:pt x="23" y="2761"/>
                    </a:lnTo>
                    <a:lnTo>
                      <a:pt x="3345" y="2733"/>
                    </a:lnTo>
                    <a:lnTo>
                      <a:pt x="332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300;p25">
                <a:extLst>
                  <a:ext uri="{FF2B5EF4-FFF2-40B4-BE49-F238E27FC236}">
                    <a16:creationId xmlns:a16="http://schemas.microsoft.com/office/drawing/2014/main" id="{6F3AF585-D1D6-69CB-29DE-A0901273AD98}"/>
                  </a:ext>
                </a:extLst>
              </p:cNvPr>
              <p:cNvSpPr/>
              <p:nvPr/>
            </p:nvSpPr>
            <p:spPr>
              <a:xfrm>
                <a:off x="1484950" y="2826700"/>
                <a:ext cx="134075" cy="11125"/>
              </a:xfrm>
              <a:custGeom>
                <a:avLst/>
                <a:gdLst/>
                <a:ahLst/>
                <a:cxnLst/>
                <a:rect l="l" t="t" r="r" b="b"/>
                <a:pathLst>
                  <a:path w="5363" h="445" extrusionOk="0">
                    <a:moveTo>
                      <a:pt x="5249" y="1"/>
                    </a:moveTo>
                    <a:lnTo>
                      <a:pt x="111" y="44"/>
                    </a:lnTo>
                    <a:cubicBezTo>
                      <a:pt x="50" y="46"/>
                      <a:pt x="0" y="96"/>
                      <a:pt x="2" y="157"/>
                    </a:cubicBezTo>
                    <a:lnTo>
                      <a:pt x="3" y="444"/>
                    </a:lnTo>
                    <a:lnTo>
                      <a:pt x="5362" y="399"/>
                    </a:lnTo>
                    <a:lnTo>
                      <a:pt x="5361" y="111"/>
                    </a:lnTo>
                    <a:cubicBezTo>
                      <a:pt x="5359" y="49"/>
                      <a:pt x="5309" y="1"/>
                      <a:pt x="52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301;p25">
                <a:extLst>
                  <a:ext uri="{FF2B5EF4-FFF2-40B4-BE49-F238E27FC236}">
                    <a16:creationId xmlns:a16="http://schemas.microsoft.com/office/drawing/2014/main" id="{3EE35830-9DAD-0FE3-5DC9-D634E4A34FFE}"/>
                  </a:ext>
                </a:extLst>
              </p:cNvPr>
              <p:cNvSpPr/>
              <p:nvPr/>
            </p:nvSpPr>
            <p:spPr>
              <a:xfrm>
                <a:off x="1532775" y="2826275"/>
                <a:ext cx="134075" cy="11125"/>
              </a:xfrm>
              <a:custGeom>
                <a:avLst/>
                <a:gdLst/>
                <a:ahLst/>
                <a:cxnLst/>
                <a:rect l="l" t="t" r="r" b="b"/>
                <a:pathLst>
                  <a:path w="5363" h="445" extrusionOk="0">
                    <a:moveTo>
                      <a:pt x="5247" y="1"/>
                    </a:moveTo>
                    <a:lnTo>
                      <a:pt x="111" y="45"/>
                    </a:lnTo>
                    <a:cubicBezTo>
                      <a:pt x="49" y="46"/>
                      <a:pt x="0" y="96"/>
                      <a:pt x="0" y="158"/>
                    </a:cubicBezTo>
                    <a:lnTo>
                      <a:pt x="3" y="445"/>
                    </a:lnTo>
                    <a:lnTo>
                      <a:pt x="5362" y="399"/>
                    </a:lnTo>
                    <a:lnTo>
                      <a:pt x="5359" y="111"/>
                    </a:lnTo>
                    <a:cubicBezTo>
                      <a:pt x="5359" y="51"/>
                      <a:pt x="5309" y="1"/>
                      <a:pt x="52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302;p25">
                <a:extLst>
                  <a:ext uri="{FF2B5EF4-FFF2-40B4-BE49-F238E27FC236}">
                    <a16:creationId xmlns:a16="http://schemas.microsoft.com/office/drawing/2014/main" id="{9309C8B4-C0E5-535E-4A36-358B6FED802E}"/>
                  </a:ext>
                </a:extLst>
              </p:cNvPr>
              <p:cNvSpPr/>
              <p:nvPr/>
            </p:nvSpPr>
            <p:spPr>
              <a:xfrm>
                <a:off x="1319475" y="2495100"/>
                <a:ext cx="480400" cy="275175"/>
              </a:xfrm>
              <a:custGeom>
                <a:avLst/>
                <a:gdLst/>
                <a:ahLst/>
                <a:cxnLst/>
                <a:rect l="l" t="t" r="r" b="b"/>
                <a:pathLst>
                  <a:path w="19216" h="11007" extrusionOk="0">
                    <a:moveTo>
                      <a:pt x="15944" y="0"/>
                    </a:moveTo>
                    <a:lnTo>
                      <a:pt x="230" y="137"/>
                    </a:lnTo>
                    <a:cubicBezTo>
                      <a:pt x="85" y="138"/>
                      <a:pt x="0" y="255"/>
                      <a:pt x="41" y="400"/>
                    </a:cubicBezTo>
                    <a:lnTo>
                      <a:pt x="2937" y="10747"/>
                    </a:lnTo>
                    <a:cubicBezTo>
                      <a:pt x="2978" y="10890"/>
                      <a:pt x="3126" y="11006"/>
                      <a:pt x="3269" y="11006"/>
                    </a:cubicBezTo>
                    <a:cubicBezTo>
                      <a:pt x="3270" y="11006"/>
                      <a:pt x="3271" y="11006"/>
                      <a:pt x="3272" y="11006"/>
                    </a:cubicBezTo>
                    <a:lnTo>
                      <a:pt x="18985" y="10870"/>
                    </a:lnTo>
                    <a:cubicBezTo>
                      <a:pt x="19131" y="10870"/>
                      <a:pt x="19216" y="10752"/>
                      <a:pt x="19175" y="10606"/>
                    </a:cubicBezTo>
                    <a:lnTo>
                      <a:pt x="16279" y="261"/>
                    </a:lnTo>
                    <a:cubicBezTo>
                      <a:pt x="16238" y="115"/>
                      <a:pt x="16088" y="0"/>
                      <a:pt x="159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303;p25">
                <a:extLst>
                  <a:ext uri="{FF2B5EF4-FFF2-40B4-BE49-F238E27FC236}">
                    <a16:creationId xmlns:a16="http://schemas.microsoft.com/office/drawing/2014/main" id="{3FE47F5E-1973-0259-7EDD-9DA0CDA09A62}"/>
                  </a:ext>
                </a:extLst>
              </p:cNvPr>
              <p:cNvSpPr/>
              <p:nvPr/>
            </p:nvSpPr>
            <p:spPr>
              <a:xfrm>
                <a:off x="1329800" y="2495025"/>
                <a:ext cx="480425" cy="275125"/>
              </a:xfrm>
              <a:custGeom>
                <a:avLst/>
                <a:gdLst/>
                <a:ahLst/>
                <a:cxnLst/>
                <a:rect l="l" t="t" r="r" b="b"/>
                <a:pathLst>
                  <a:path w="19217" h="11005" extrusionOk="0">
                    <a:moveTo>
                      <a:pt x="15947" y="0"/>
                    </a:moveTo>
                    <a:cubicBezTo>
                      <a:pt x="15946" y="0"/>
                      <a:pt x="15945" y="0"/>
                      <a:pt x="15944" y="0"/>
                    </a:cubicBezTo>
                    <a:lnTo>
                      <a:pt x="231" y="135"/>
                    </a:lnTo>
                    <a:cubicBezTo>
                      <a:pt x="85" y="137"/>
                      <a:pt x="1" y="255"/>
                      <a:pt x="41" y="399"/>
                    </a:cubicBezTo>
                    <a:lnTo>
                      <a:pt x="2939" y="10746"/>
                    </a:lnTo>
                    <a:cubicBezTo>
                      <a:pt x="2978" y="10890"/>
                      <a:pt x="3126" y="11005"/>
                      <a:pt x="3270" y="11005"/>
                    </a:cubicBezTo>
                    <a:cubicBezTo>
                      <a:pt x="3270" y="11005"/>
                      <a:pt x="3271" y="11005"/>
                      <a:pt x="3272" y="11005"/>
                    </a:cubicBezTo>
                    <a:lnTo>
                      <a:pt x="18986" y="10870"/>
                    </a:lnTo>
                    <a:cubicBezTo>
                      <a:pt x="19131" y="10868"/>
                      <a:pt x="19216" y="10750"/>
                      <a:pt x="19175" y="10606"/>
                    </a:cubicBezTo>
                    <a:lnTo>
                      <a:pt x="16279" y="259"/>
                    </a:lnTo>
                    <a:cubicBezTo>
                      <a:pt x="16239" y="116"/>
                      <a:pt x="16090" y="0"/>
                      <a:pt x="159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304;p25">
                <a:extLst>
                  <a:ext uri="{FF2B5EF4-FFF2-40B4-BE49-F238E27FC236}">
                    <a16:creationId xmlns:a16="http://schemas.microsoft.com/office/drawing/2014/main" id="{CF10668A-10FB-C26B-CE88-7D0B0BAF095E}"/>
                  </a:ext>
                </a:extLst>
              </p:cNvPr>
              <p:cNvSpPr/>
              <p:nvPr/>
            </p:nvSpPr>
            <p:spPr>
              <a:xfrm>
                <a:off x="1344200" y="2506950"/>
                <a:ext cx="451675" cy="251300"/>
              </a:xfrm>
              <a:custGeom>
                <a:avLst/>
                <a:gdLst/>
                <a:ahLst/>
                <a:cxnLst/>
                <a:rect l="l" t="t" r="r" b="b"/>
                <a:pathLst>
                  <a:path w="18067" h="10052" extrusionOk="0">
                    <a:moveTo>
                      <a:pt x="15287" y="0"/>
                    </a:moveTo>
                    <a:lnTo>
                      <a:pt x="0" y="131"/>
                    </a:lnTo>
                    <a:lnTo>
                      <a:pt x="2780" y="10052"/>
                    </a:lnTo>
                    <a:lnTo>
                      <a:pt x="18066" y="9920"/>
                    </a:lnTo>
                    <a:lnTo>
                      <a:pt x="15287" y="0"/>
                    </a:lnTo>
                    <a:close/>
                  </a:path>
                </a:pathLst>
              </a:custGeom>
              <a:solidFill>
                <a:srgbClr val="FE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305;p25">
                <a:extLst>
                  <a:ext uri="{FF2B5EF4-FFF2-40B4-BE49-F238E27FC236}">
                    <a16:creationId xmlns:a16="http://schemas.microsoft.com/office/drawing/2014/main" id="{9DD8F60B-88B7-94A2-B0DD-1A450E2E5262}"/>
                  </a:ext>
                </a:extLst>
              </p:cNvPr>
              <p:cNvSpPr/>
              <p:nvPr/>
            </p:nvSpPr>
            <p:spPr>
              <a:xfrm>
                <a:off x="1388650" y="2538075"/>
                <a:ext cx="364700" cy="165350"/>
              </a:xfrm>
              <a:custGeom>
                <a:avLst/>
                <a:gdLst/>
                <a:ahLst/>
                <a:cxnLst/>
                <a:rect l="l" t="t" r="r" b="b"/>
                <a:pathLst>
                  <a:path w="14588" h="6614" extrusionOk="0">
                    <a:moveTo>
                      <a:pt x="12365" y="0"/>
                    </a:moveTo>
                    <a:cubicBezTo>
                      <a:pt x="12364" y="0"/>
                      <a:pt x="12363" y="0"/>
                      <a:pt x="12362" y="0"/>
                    </a:cubicBezTo>
                    <a:lnTo>
                      <a:pt x="305" y="105"/>
                    </a:lnTo>
                    <a:cubicBezTo>
                      <a:pt x="111" y="106"/>
                      <a:pt x="0" y="264"/>
                      <a:pt x="56" y="458"/>
                    </a:cubicBezTo>
                    <a:lnTo>
                      <a:pt x="1770" y="6267"/>
                    </a:lnTo>
                    <a:cubicBezTo>
                      <a:pt x="1827" y="6458"/>
                      <a:pt x="2030" y="6614"/>
                      <a:pt x="2223" y="6614"/>
                    </a:cubicBezTo>
                    <a:cubicBezTo>
                      <a:pt x="2224" y="6614"/>
                      <a:pt x="2225" y="6614"/>
                      <a:pt x="2226" y="6614"/>
                    </a:cubicBezTo>
                    <a:lnTo>
                      <a:pt x="14283" y="6511"/>
                    </a:lnTo>
                    <a:cubicBezTo>
                      <a:pt x="14477" y="6508"/>
                      <a:pt x="14587" y="6350"/>
                      <a:pt x="14531" y="6156"/>
                    </a:cubicBezTo>
                    <a:lnTo>
                      <a:pt x="12816" y="349"/>
                    </a:lnTo>
                    <a:cubicBezTo>
                      <a:pt x="12761" y="156"/>
                      <a:pt x="12558" y="0"/>
                      <a:pt x="123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306;p25">
                <a:extLst>
                  <a:ext uri="{FF2B5EF4-FFF2-40B4-BE49-F238E27FC236}">
                    <a16:creationId xmlns:a16="http://schemas.microsoft.com/office/drawing/2014/main" id="{5FD5696F-E74A-937A-63A0-8FC2FD5B46AF}"/>
                  </a:ext>
                </a:extLst>
              </p:cNvPr>
              <p:cNvSpPr/>
              <p:nvPr/>
            </p:nvSpPr>
            <p:spPr>
              <a:xfrm>
                <a:off x="1461250" y="2602825"/>
                <a:ext cx="213550" cy="15675"/>
              </a:xfrm>
              <a:custGeom>
                <a:avLst/>
                <a:gdLst/>
                <a:ahLst/>
                <a:cxnLst/>
                <a:rect l="l" t="t" r="r" b="b"/>
                <a:pathLst>
                  <a:path w="8542" h="627" extrusionOk="0">
                    <a:moveTo>
                      <a:pt x="8169" y="1"/>
                    </a:moveTo>
                    <a:lnTo>
                      <a:pt x="208" y="70"/>
                    </a:lnTo>
                    <a:cubicBezTo>
                      <a:pt x="76" y="70"/>
                      <a:pt x="0" y="178"/>
                      <a:pt x="38" y="310"/>
                    </a:cubicBezTo>
                    <a:lnTo>
                      <a:pt x="62" y="390"/>
                    </a:lnTo>
                    <a:cubicBezTo>
                      <a:pt x="100" y="521"/>
                      <a:pt x="237" y="626"/>
                      <a:pt x="368" y="626"/>
                    </a:cubicBezTo>
                    <a:cubicBezTo>
                      <a:pt x="369" y="626"/>
                      <a:pt x="370" y="626"/>
                      <a:pt x="371" y="626"/>
                    </a:cubicBezTo>
                    <a:lnTo>
                      <a:pt x="8334" y="558"/>
                    </a:lnTo>
                    <a:cubicBezTo>
                      <a:pt x="8466" y="556"/>
                      <a:pt x="8542" y="449"/>
                      <a:pt x="8502" y="317"/>
                    </a:cubicBezTo>
                    <a:lnTo>
                      <a:pt x="8479" y="237"/>
                    </a:lnTo>
                    <a:cubicBezTo>
                      <a:pt x="8440" y="107"/>
                      <a:pt x="8302" y="1"/>
                      <a:pt x="81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307;p25">
                <a:extLst>
                  <a:ext uri="{FF2B5EF4-FFF2-40B4-BE49-F238E27FC236}">
                    <a16:creationId xmlns:a16="http://schemas.microsoft.com/office/drawing/2014/main" id="{FCB1A821-940B-DCBD-CDC6-FC762E8187E2}"/>
                  </a:ext>
                </a:extLst>
              </p:cNvPr>
              <p:cNvSpPr/>
              <p:nvPr/>
            </p:nvSpPr>
            <p:spPr>
              <a:xfrm>
                <a:off x="1436625" y="2646825"/>
                <a:ext cx="288925" cy="16275"/>
              </a:xfrm>
              <a:custGeom>
                <a:avLst/>
                <a:gdLst/>
                <a:ahLst/>
                <a:cxnLst/>
                <a:rect l="l" t="t" r="r" b="b"/>
                <a:pathLst>
                  <a:path w="11557" h="651" extrusionOk="0">
                    <a:moveTo>
                      <a:pt x="11152" y="1"/>
                    </a:moveTo>
                    <a:cubicBezTo>
                      <a:pt x="11151" y="1"/>
                      <a:pt x="11150" y="1"/>
                      <a:pt x="11149" y="1"/>
                    </a:cubicBezTo>
                    <a:lnTo>
                      <a:pt x="241" y="95"/>
                    </a:lnTo>
                    <a:cubicBezTo>
                      <a:pt x="88" y="95"/>
                      <a:pt x="1" y="220"/>
                      <a:pt x="46" y="375"/>
                    </a:cubicBezTo>
                    <a:cubicBezTo>
                      <a:pt x="90" y="527"/>
                      <a:pt x="250" y="650"/>
                      <a:pt x="404" y="650"/>
                    </a:cubicBezTo>
                    <a:cubicBezTo>
                      <a:pt x="405" y="650"/>
                      <a:pt x="406" y="650"/>
                      <a:pt x="407" y="650"/>
                    </a:cubicBezTo>
                    <a:lnTo>
                      <a:pt x="11314" y="557"/>
                    </a:lnTo>
                    <a:cubicBezTo>
                      <a:pt x="11467" y="555"/>
                      <a:pt x="11556" y="429"/>
                      <a:pt x="11511" y="276"/>
                    </a:cubicBezTo>
                    <a:cubicBezTo>
                      <a:pt x="11466" y="123"/>
                      <a:pt x="11305" y="1"/>
                      <a:pt x="1115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308;p25">
                <a:extLst>
                  <a:ext uri="{FF2B5EF4-FFF2-40B4-BE49-F238E27FC236}">
                    <a16:creationId xmlns:a16="http://schemas.microsoft.com/office/drawing/2014/main" id="{64ABF25E-4AA7-9156-03E9-AF15431F6C92}"/>
                  </a:ext>
                </a:extLst>
              </p:cNvPr>
              <p:cNvSpPr/>
              <p:nvPr/>
            </p:nvSpPr>
            <p:spPr>
              <a:xfrm>
                <a:off x="1616654" y="2854310"/>
                <a:ext cx="23775" cy="612409"/>
              </a:xfrm>
              <a:custGeom>
                <a:avLst/>
                <a:gdLst/>
                <a:ahLst/>
                <a:cxnLst/>
                <a:rect l="l" t="t" r="r" b="b"/>
                <a:pathLst>
                  <a:path w="951" h="24343" extrusionOk="0">
                    <a:moveTo>
                      <a:pt x="743" y="1"/>
                    </a:moveTo>
                    <a:lnTo>
                      <a:pt x="0" y="7"/>
                    </a:lnTo>
                    <a:lnTo>
                      <a:pt x="208" y="24342"/>
                    </a:lnTo>
                    <a:lnTo>
                      <a:pt x="950" y="24335"/>
                    </a:lnTo>
                    <a:lnTo>
                      <a:pt x="7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309;p25">
                <a:extLst>
                  <a:ext uri="{FF2B5EF4-FFF2-40B4-BE49-F238E27FC236}">
                    <a16:creationId xmlns:a16="http://schemas.microsoft.com/office/drawing/2014/main" id="{E256AAE8-2066-C23B-19BA-8DFBD7170DA7}"/>
                  </a:ext>
                </a:extLst>
              </p:cNvPr>
              <p:cNvSpPr/>
              <p:nvPr/>
            </p:nvSpPr>
            <p:spPr>
              <a:xfrm>
                <a:off x="2170324" y="2849522"/>
                <a:ext cx="23800" cy="617166"/>
              </a:xfrm>
              <a:custGeom>
                <a:avLst/>
                <a:gdLst/>
                <a:ahLst/>
                <a:cxnLst/>
                <a:rect l="l" t="t" r="r" b="b"/>
                <a:pathLst>
                  <a:path w="952" h="24341" extrusionOk="0">
                    <a:moveTo>
                      <a:pt x="742" y="1"/>
                    </a:moveTo>
                    <a:lnTo>
                      <a:pt x="0" y="7"/>
                    </a:lnTo>
                    <a:lnTo>
                      <a:pt x="209" y="24341"/>
                    </a:lnTo>
                    <a:lnTo>
                      <a:pt x="951" y="24335"/>
                    </a:lnTo>
                    <a:lnTo>
                      <a:pt x="7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310;p25">
                <a:extLst>
                  <a:ext uri="{FF2B5EF4-FFF2-40B4-BE49-F238E27FC236}">
                    <a16:creationId xmlns:a16="http://schemas.microsoft.com/office/drawing/2014/main" id="{30B5374D-1DA7-C841-ED1D-22E8A2611C87}"/>
                  </a:ext>
                </a:extLst>
              </p:cNvPr>
              <p:cNvSpPr/>
              <p:nvPr/>
            </p:nvSpPr>
            <p:spPr>
              <a:xfrm>
                <a:off x="1755775" y="2832075"/>
                <a:ext cx="407750" cy="21225"/>
              </a:xfrm>
              <a:custGeom>
                <a:avLst/>
                <a:gdLst/>
                <a:ahLst/>
                <a:cxnLst/>
                <a:rect l="l" t="t" r="r" b="b"/>
                <a:pathLst>
                  <a:path w="16310" h="849" extrusionOk="0">
                    <a:moveTo>
                      <a:pt x="16290" y="1"/>
                    </a:moveTo>
                    <a:lnTo>
                      <a:pt x="14" y="140"/>
                    </a:lnTo>
                    <a:cubicBezTo>
                      <a:pt x="7" y="140"/>
                      <a:pt x="1" y="146"/>
                      <a:pt x="1" y="154"/>
                    </a:cubicBezTo>
                    <a:lnTo>
                      <a:pt x="7" y="835"/>
                    </a:lnTo>
                    <a:cubicBezTo>
                      <a:pt x="7" y="843"/>
                      <a:pt x="13" y="849"/>
                      <a:pt x="20" y="849"/>
                    </a:cubicBezTo>
                    <a:lnTo>
                      <a:pt x="16296" y="710"/>
                    </a:lnTo>
                    <a:cubicBezTo>
                      <a:pt x="16303" y="710"/>
                      <a:pt x="16309" y="703"/>
                      <a:pt x="16308" y="696"/>
                    </a:cubicBezTo>
                    <a:lnTo>
                      <a:pt x="16303" y="13"/>
                    </a:lnTo>
                    <a:cubicBezTo>
                      <a:pt x="16303" y="7"/>
                      <a:pt x="16297" y="1"/>
                      <a:pt x="162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311;p25">
                <a:extLst>
                  <a:ext uri="{FF2B5EF4-FFF2-40B4-BE49-F238E27FC236}">
                    <a16:creationId xmlns:a16="http://schemas.microsoft.com/office/drawing/2014/main" id="{676A568F-5A3F-E878-08F3-62A5ADAD4D54}"/>
                  </a:ext>
                </a:extLst>
              </p:cNvPr>
              <p:cNvSpPr/>
              <p:nvPr/>
            </p:nvSpPr>
            <p:spPr>
              <a:xfrm>
                <a:off x="1304275" y="2833925"/>
                <a:ext cx="639275" cy="23200"/>
              </a:xfrm>
              <a:custGeom>
                <a:avLst/>
                <a:gdLst/>
                <a:ahLst/>
                <a:cxnLst/>
                <a:rect l="l" t="t" r="r" b="b"/>
                <a:pathLst>
                  <a:path w="25571" h="928" extrusionOk="0">
                    <a:moveTo>
                      <a:pt x="25551" y="1"/>
                    </a:moveTo>
                    <a:lnTo>
                      <a:pt x="14" y="220"/>
                    </a:lnTo>
                    <a:cubicBezTo>
                      <a:pt x="7" y="220"/>
                      <a:pt x="1" y="227"/>
                      <a:pt x="1" y="233"/>
                    </a:cubicBezTo>
                    <a:lnTo>
                      <a:pt x="7" y="916"/>
                    </a:lnTo>
                    <a:cubicBezTo>
                      <a:pt x="7" y="923"/>
                      <a:pt x="13" y="928"/>
                      <a:pt x="20" y="928"/>
                    </a:cubicBezTo>
                    <a:lnTo>
                      <a:pt x="25557" y="710"/>
                    </a:lnTo>
                    <a:cubicBezTo>
                      <a:pt x="25564" y="710"/>
                      <a:pt x="25570" y="704"/>
                      <a:pt x="25570" y="698"/>
                    </a:cubicBezTo>
                    <a:lnTo>
                      <a:pt x="25564" y="14"/>
                    </a:lnTo>
                    <a:cubicBezTo>
                      <a:pt x="25564" y="7"/>
                      <a:pt x="25558" y="1"/>
                      <a:pt x="255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312;p25">
                <a:extLst>
                  <a:ext uri="{FF2B5EF4-FFF2-40B4-BE49-F238E27FC236}">
                    <a16:creationId xmlns:a16="http://schemas.microsoft.com/office/drawing/2014/main" id="{458D8D66-1EA9-4EA7-A38D-3B41A8AE3324}"/>
                  </a:ext>
                </a:extLst>
              </p:cNvPr>
              <p:cNvSpPr/>
              <p:nvPr/>
            </p:nvSpPr>
            <p:spPr>
              <a:xfrm>
                <a:off x="1571350" y="2820000"/>
                <a:ext cx="190125" cy="15475"/>
              </a:xfrm>
              <a:custGeom>
                <a:avLst/>
                <a:gdLst/>
                <a:ahLst/>
                <a:cxnLst/>
                <a:rect l="l" t="t" r="r" b="b"/>
                <a:pathLst>
                  <a:path w="7605" h="619" extrusionOk="0">
                    <a:moveTo>
                      <a:pt x="7600" y="0"/>
                    </a:moveTo>
                    <a:lnTo>
                      <a:pt x="1" y="66"/>
                    </a:lnTo>
                    <a:lnTo>
                      <a:pt x="275" y="481"/>
                    </a:lnTo>
                    <a:lnTo>
                      <a:pt x="7605" y="618"/>
                    </a:lnTo>
                    <a:lnTo>
                      <a:pt x="7605" y="618"/>
                    </a:lnTo>
                    <a:lnTo>
                      <a:pt x="760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313;p25">
                <a:extLst>
                  <a:ext uri="{FF2B5EF4-FFF2-40B4-BE49-F238E27FC236}">
                    <a16:creationId xmlns:a16="http://schemas.microsoft.com/office/drawing/2014/main" id="{CA246EC4-9B60-D535-DB91-1B9C60ABA03E}"/>
                  </a:ext>
                </a:extLst>
              </p:cNvPr>
              <p:cNvSpPr/>
              <p:nvPr/>
            </p:nvSpPr>
            <p:spPr>
              <a:xfrm>
                <a:off x="1566475" y="2821625"/>
                <a:ext cx="129750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5190" h="621" extrusionOk="0">
                    <a:moveTo>
                      <a:pt x="190" y="0"/>
                    </a:moveTo>
                    <a:cubicBezTo>
                      <a:pt x="85" y="0"/>
                      <a:pt x="1" y="86"/>
                      <a:pt x="2" y="190"/>
                    </a:cubicBezTo>
                    <a:lnTo>
                      <a:pt x="5" y="620"/>
                    </a:lnTo>
                    <a:lnTo>
                      <a:pt x="5190" y="575"/>
                    </a:lnTo>
                    <a:lnTo>
                      <a:pt x="5187" y="323"/>
                    </a:lnTo>
                    <a:cubicBezTo>
                      <a:pt x="5187" y="241"/>
                      <a:pt x="5122" y="175"/>
                      <a:pt x="5040" y="172"/>
                    </a:cubicBezTo>
                    <a:lnTo>
                      <a:pt x="196" y="1"/>
                    </a:lnTo>
                    <a:cubicBezTo>
                      <a:pt x="194" y="1"/>
                      <a:pt x="192" y="0"/>
                      <a:pt x="1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314;p25">
                <a:extLst>
                  <a:ext uri="{FF2B5EF4-FFF2-40B4-BE49-F238E27FC236}">
                    <a16:creationId xmlns:a16="http://schemas.microsoft.com/office/drawing/2014/main" id="{11E11B9B-9FC0-DEE9-FC8F-870B8F347095}"/>
                  </a:ext>
                </a:extLst>
              </p:cNvPr>
              <p:cNvSpPr/>
              <p:nvPr/>
            </p:nvSpPr>
            <p:spPr>
              <a:xfrm>
                <a:off x="1936975" y="3041225"/>
                <a:ext cx="241400" cy="192650"/>
              </a:xfrm>
              <a:custGeom>
                <a:avLst/>
                <a:gdLst/>
                <a:ahLst/>
                <a:cxnLst/>
                <a:rect l="l" t="t" r="r" b="b"/>
                <a:pathLst>
                  <a:path w="9656" h="7706" extrusionOk="0">
                    <a:moveTo>
                      <a:pt x="6811" y="1"/>
                    </a:moveTo>
                    <a:cubicBezTo>
                      <a:pt x="6715" y="1"/>
                      <a:pt x="6624" y="1"/>
                      <a:pt x="6536" y="2"/>
                    </a:cubicBezTo>
                    <a:cubicBezTo>
                      <a:pt x="5373" y="12"/>
                      <a:pt x="3505" y="69"/>
                      <a:pt x="1986" y="120"/>
                    </a:cubicBezTo>
                    <a:lnTo>
                      <a:pt x="1985" y="122"/>
                    </a:lnTo>
                    <a:cubicBezTo>
                      <a:pt x="1450" y="706"/>
                      <a:pt x="767" y="1444"/>
                      <a:pt x="0" y="2265"/>
                    </a:cubicBezTo>
                    <a:cubicBezTo>
                      <a:pt x="79" y="2683"/>
                      <a:pt x="166" y="3177"/>
                      <a:pt x="256" y="3760"/>
                    </a:cubicBezTo>
                    <a:cubicBezTo>
                      <a:pt x="440" y="4938"/>
                      <a:pt x="806" y="6408"/>
                      <a:pt x="1167" y="7706"/>
                    </a:cubicBezTo>
                    <a:cubicBezTo>
                      <a:pt x="1674" y="7194"/>
                      <a:pt x="2060" y="6812"/>
                      <a:pt x="2218" y="6677"/>
                    </a:cubicBezTo>
                    <a:cubicBezTo>
                      <a:pt x="2828" y="6158"/>
                      <a:pt x="2880" y="5529"/>
                      <a:pt x="2880" y="5529"/>
                    </a:cubicBezTo>
                    <a:cubicBezTo>
                      <a:pt x="2880" y="5529"/>
                      <a:pt x="3746" y="5420"/>
                      <a:pt x="4451" y="4610"/>
                    </a:cubicBezTo>
                    <a:cubicBezTo>
                      <a:pt x="5637" y="3246"/>
                      <a:pt x="9655" y="16"/>
                      <a:pt x="9655" y="16"/>
                    </a:cubicBezTo>
                    <a:lnTo>
                      <a:pt x="9655" y="16"/>
                    </a:lnTo>
                    <a:cubicBezTo>
                      <a:pt x="9551" y="16"/>
                      <a:pt x="9447" y="16"/>
                      <a:pt x="9343" y="16"/>
                    </a:cubicBezTo>
                    <a:cubicBezTo>
                      <a:pt x="8388" y="16"/>
                      <a:pt x="7495" y="1"/>
                      <a:pt x="6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15;p25">
                <a:extLst>
                  <a:ext uri="{FF2B5EF4-FFF2-40B4-BE49-F238E27FC236}">
                    <a16:creationId xmlns:a16="http://schemas.microsoft.com/office/drawing/2014/main" id="{C9DD82D7-99B2-20AF-A1A3-A28110ABF892}"/>
                  </a:ext>
                </a:extLst>
              </p:cNvPr>
              <p:cNvSpPr/>
              <p:nvPr/>
            </p:nvSpPr>
            <p:spPr>
              <a:xfrm>
                <a:off x="1951550" y="3056250"/>
                <a:ext cx="102875" cy="111975"/>
              </a:xfrm>
              <a:custGeom>
                <a:avLst/>
                <a:gdLst/>
                <a:ahLst/>
                <a:cxnLst/>
                <a:rect l="l" t="t" r="r" b="b"/>
                <a:pathLst>
                  <a:path w="4115" h="4479" extrusionOk="0">
                    <a:moveTo>
                      <a:pt x="4104" y="1"/>
                    </a:moveTo>
                    <a:cubicBezTo>
                      <a:pt x="4102" y="1"/>
                      <a:pt x="4099" y="2"/>
                      <a:pt x="4098" y="5"/>
                    </a:cubicBezTo>
                    <a:cubicBezTo>
                      <a:pt x="4087" y="25"/>
                      <a:pt x="2986" y="1949"/>
                      <a:pt x="2779" y="1997"/>
                    </a:cubicBezTo>
                    <a:cubicBezTo>
                      <a:pt x="2777" y="1998"/>
                      <a:pt x="2776" y="1998"/>
                      <a:pt x="2775" y="1998"/>
                    </a:cubicBezTo>
                    <a:cubicBezTo>
                      <a:pt x="2771" y="1998"/>
                      <a:pt x="2768" y="1997"/>
                      <a:pt x="2765" y="1996"/>
                    </a:cubicBezTo>
                    <a:cubicBezTo>
                      <a:pt x="2697" y="1949"/>
                      <a:pt x="2695" y="1873"/>
                      <a:pt x="2692" y="1800"/>
                    </a:cubicBezTo>
                    <a:cubicBezTo>
                      <a:pt x="2691" y="1723"/>
                      <a:pt x="2689" y="1650"/>
                      <a:pt x="2601" y="1629"/>
                    </a:cubicBezTo>
                    <a:cubicBezTo>
                      <a:pt x="2599" y="1628"/>
                      <a:pt x="2596" y="1628"/>
                      <a:pt x="2594" y="1628"/>
                    </a:cubicBezTo>
                    <a:cubicBezTo>
                      <a:pt x="2519" y="1628"/>
                      <a:pt x="2319" y="1871"/>
                      <a:pt x="1924" y="2356"/>
                    </a:cubicBezTo>
                    <a:cubicBezTo>
                      <a:pt x="1423" y="2973"/>
                      <a:pt x="737" y="3818"/>
                      <a:pt x="4" y="4465"/>
                    </a:cubicBezTo>
                    <a:cubicBezTo>
                      <a:pt x="1" y="4468"/>
                      <a:pt x="1" y="4472"/>
                      <a:pt x="2" y="4477"/>
                    </a:cubicBezTo>
                    <a:cubicBezTo>
                      <a:pt x="4" y="4478"/>
                      <a:pt x="7" y="4478"/>
                      <a:pt x="8" y="4478"/>
                    </a:cubicBezTo>
                    <a:cubicBezTo>
                      <a:pt x="11" y="4478"/>
                      <a:pt x="13" y="4478"/>
                      <a:pt x="14" y="4477"/>
                    </a:cubicBezTo>
                    <a:cubicBezTo>
                      <a:pt x="749" y="3828"/>
                      <a:pt x="1435" y="2983"/>
                      <a:pt x="1936" y="2365"/>
                    </a:cubicBezTo>
                    <a:cubicBezTo>
                      <a:pt x="2264" y="1962"/>
                      <a:pt x="2524" y="1644"/>
                      <a:pt x="2594" y="1644"/>
                    </a:cubicBezTo>
                    <a:cubicBezTo>
                      <a:pt x="2595" y="1644"/>
                      <a:pt x="2597" y="1644"/>
                      <a:pt x="2598" y="1644"/>
                    </a:cubicBezTo>
                    <a:cubicBezTo>
                      <a:pt x="2673" y="1662"/>
                      <a:pt x="2674" y="1727"/>
                      <a:pt x="2677" y="1800"/>
                    </a:cubicBezTo>
                    <a:cubicBezTo>
                      <a:pt x="2679" y="1874"/>
                      <a:pt x="2680" y="1956"/>
                      <a:pt x="2757" y="2008"/>
                    </a:cubicBezTo>
                    <a:cubicBezTo>
                      <a:pt x="2761" y="2012"/>
                      <a:pt x="2767" y="2013"/>
                      <a:pt x="2773" y="2013"/>
                    </a:cubicBezTo>
                    <a:cubicBezTo>
                      <a:pt x="2776" y="2013"/>
                      <a:pt x="2780" y="2013"/>
                      <a:pt x="2783" y="2012"/>
                    </a:cubicBezTo>
                    <a:cubicBezTo>
                      <a:pt x="2997" y="1962"/>
                      <a:pt x="4066" y="92"/>
                      <a:pt x="4112" y="13"/>
                    </a:cubicBezTo>
                    <a:cubicBezTo>
                      <a:pt x="4115" y="8"/>
                      <a:pt x="4113" y="4"/>
                      <a:pt x="4108" y="2"/>
                    </a:cubicBezTo>
                    <a:cubicBezTo>
                      <a:pt x="4107" y="1"/>
                      <a:pt x="4106" y="1"/>
                      <a:pt x="41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6;p25">
                <a:extLst>
                  <a:ext uri="{FF2B5EF4-FFF2-40B4-BE49-F238E27FC236}">
                    <a16:creationId xmlns:a16="http://schemas.microsoft.com/office/drawing/2014/main" id="{8BF168F2-4F65-D2EC-252C-CDAD86688C67}"/>
                  </a:ext>
                </a:extLst>
              </p:cNvPr>
              <p:cNvSpPr/>
              <p:nvPr/>
            </p:nvSpPr>
            <p:spPr>
              <a:xfrm>
                <a:off x="1539600" y="2258525"/>
                <a:ext cx="792775" cy="1208175"/>
              </a:xfrm>
              <a:custGeom>
                <a:avLst/>
                <a:gdLst/>
                <a:ahLst/>
                <a:cxnLst/>
                <a:rect l="l" t="t" r="r" b="b"/>
                <a:pathLst>
                  <a:path w="31711" h="48327" extrusionOk="0">
                    <a:moveTo>
                      <a:pt x="21147" y="18291"/>
                    </a:moveTo>
                    <a:cubicBezTo>
                      <a:pt x="21156" y="18341"/>
                      <a:pt x="21176" y="18452"/>
                      <a:pt x="21206" y="18608"/>
                    </a:cubicBezTo>
                    <a:cubicBezTo>
                      <a:pt x="20811" y="19359"/>
                      <a:pt x="20262" y="20365"/>
                      <a:pt x="19876" y="20901"/>
                    </a:cubicBezTo>
                    <a:cubicBezTo>
                      <a:pt x="19516" y="20940"/>
                      <a:pt x="18746" y="21007"/>
                      <a:pt x="17587" y="21099"/>
                    </a:cubicBezTo>
                    <a:cubicBezTo>
                      <a:pt x="17915" y="20748"/>
                      <a:pt x="18202" y="20412"/>
                      <a:pt x="18446" y="20100"/>
                    </a:cubicBezTo>
                    <a:cubicBezTo>
                      <a:pt x="18446" y="20100"/>
                      <a:pt x="18446" y="20098"/>
                      <a:pt x="18446" y="20098"/>
                    </a:cubicBezTo>
                    <a:cubicBezTo>
                      <a:pt x="18454" y="20090"/>
                      <a:pt x="18460" y="20083"/>
                      <a:pt x="18466" y="20074"/>
                    </a:cubicBezTo>
                    <a:cubicBezTo>
                      <a:pt x="18784" y="20382"/>
                      <a:pt x="19169" y="20390"/>
                      <a:pt x="19213" y="20390"/>
                    </a:cubicBezTo>
                    <a:cubicBezTo>
                      <a:pt x="19216" y="20390"/>
                      <a:pt x="19217" y="20390"/>
                      <a:pt x="19217" y="20390"/>
                    </a:cubicBezTo>
                    <a:cubicBezTo>
                      <a:pt x="19222" y="20390"/>
                      <a:pt x="19226" y="20387"/>
                      <a:pt x="19229" y="20384"/>
                    </a:cubicBezTo>
                    <a:lnTo>
                      <a:pt x="21147" y="18291"/>
                    </a:lnTo>
                    <a:close/>
                    <a:moveTo>
                      <a:pt x="21158" y="18240"/>
                    </a:moveTo>
                    <a:cubicBezTo>
                      <a:pt x="21153" y="18240"/>
                      <a:pt x="21149" y="18242"/>
                      <a:pt x="21145" y="18246"/>
                    </a:cubicBezTo>
                    <a:lnTo>
                      <a:pt x="19210" y="20359"/>
                    </a:lnTo>
                    <a:cubicBezTo>
                      <a:pt x="19155" y="20359"/>
                      <a:pt x="18781" y="20345"/>
                      <a:pt x="18475" y="20040"/>
                    </a:cubicBezTo>
                    <a:cubicBezTo>
                      <a:pt x="18473" y="20037"/>
                      <a:pt x="18470" y="20035"/>
                      <a:pt x="18466" y="20035"/>
                    </a:cubicBezTo>
                    <a:cubicBezTo>
                      <a:pt x="18465" y="20035"/>
                      <a:pt x="18464" y="20036"/>
                      <a:pt x="18463" y="20036"/>
                    </a:cubicBezTo>
                    <a:cubicBezTo>
                      <a:pt x="18458" y="20036"/>
                      <a:pt x="18454" y="20037"/>
                      <a:pt x="18451" y="20042"/>
                    </a:cubicBezTo>
                    <a:cubicBezTo>
                      <a:pt x="18442" y="20054"/>
                      <a:pt x="18431" y="20068"/>
                      <a:pt x="18420" y="20080"/>
                    </a:cubicBezTo>
                    <a:cubicBezTo>
                      <a:pt x="18420" y="20081"/>
                      <a:pt x="18420" y="20081"/>
                      <a:pt x="18419" y="20081"/>
                    </a:cubicBezTo>
                    <a:cubicBezTo>
                      <a:pt x="18171" y="20401"/>
                      <a:pt x="17874" y="20746"/>
                      <a:pt x="17536" y="21107"/>
                    </a:cubicBezTo>
                    <a:cubicBezTo>
                      <a:pt x="17531" y="21113"/>
                      <a:pt x="17531" y="21119"/>
                      <a:pt x="17534" y="21125"/>
                    </a:cubicBezTo>
                    <a:cubicBezTo>
                      <a:pt x="17536" y="21131"/>
                      <a:pt x="17542" y="21134"/>
                      <a:pt x="17548" y="21134"/>
                    </a:cubicBezTo>
                    <a:lnTo>
                      <a:pt x="17549" y="21134"/>
                    </a:lnTo>
                    <a:cubicBezTo>
                      <a:pt x="18739" y="21040"/>
                      <a:pt x="19525" y="20972"/>
                      <a:pt x="19887" y="20931"/>
                    </a:cubicBezTo>
                    <a:cubicBezTo>
                      <a:pt x="19891" y="20931"/>
                      <a:pt x="19896" y="20928"/>
                      <a:pt x="19897" y="20925"/>
                    </a:cubicBezTo>
                    <a:cubicBezTo>
                      <a:pt x="20285" y="20387"/>
                      <a:pt x="20839" y="19374"/>
                      <a:pt x="21236" y="18618"/>
                    </a:cubicBezTo>
                    <a:cubicBezTo>
                      <a:pt x="21238" y="18615"/>
                      <a:pt x="21238" y="18611"/>
                      <a:pt x="21238" y="18608"/>
                    </a:cubicBezTo>
                    <a:cubicBezTo>
                      <a:pt x="21195" y="18385"/>
                      <a:pt x="21173" y="18255"/>
                      <a:pt x="21173" y="18253"/>
                    </a:cubicBezTo>
                    <a:cubicBezTo>
                      <a:pt x="21171" y="18249"/>
                      <a:pt x="21167" y="18242"/>
                      <a:pt x="21162" y="18241"/>
                    </a:cubicBezTo>
                    <a:cubicBezTo>
                      <a:pt x="21161" y="18241"/>
                      <a:pt x="21159" y="18240"/>
                      <a:pt x="21158" y="18240"/>
                    </a:cubicBezTo>
                    <a:close/>
                    <a:moveTo>
                      <a:pt x="17834" y="31446"/>
                    </a:moveTo>
                    <a:lnTo>
                      <a:pt x="17690" y="31614"/>
                    </a:lnTo>
                    <a:cubicBezTo>
                      <a:pt x="17219" y="32128"/>
                      <a:pt x="16618" y="32775"/>
                      <a:pt x="15906" y="33540"/>
                    </a:cubicBezTo>
                    <a:cubicBezTo>
                      <a:pt x="15647" y="32182"/>
                      <a:pt x="15461" y="31642"/>
                      <a:pt x="15421" y="31534"/>
                    </a:cubicBezTo>
                    <a:cubicBezTo>
                      <a:pt x="15582" y="31528"/>
                      <a:pt x="16592" y="31489"/>
                      <a:pt x="17834" y="31446"/>
                    </a:cubicBezTo>
                    <a:close/>
                    <a:moveTo>
                      <a:pt x="17871" y="31413"/>
                    </a:moveTo>
                    <a:cubicBezTo>
                      <a:pt x="16504" y="31460"/>
                      <a:pt x="15409" y="31504"/>
                      <a:pt x="15397" y="31504"/>
                    </a:cubicBezTo>
                    <a:cubicBezTo>
                      <a:pt x="15393" y="31504"/>
                      <a:pt x="15388" y="31507"/>
                      <a:pt x="15385" y="31511"/>
                    </a:cubicBezTo>
                    <a:cubicBezTo>
                      <a:pt x="15382" y="31514"/>
                      <a:pt x="15382" y="31520"/>
                      <a:pt x="15383" y="31525"/>
                    </a:cubicBezTo>
                    <a:cubicBezTo>
                      <a:pt x="15386" y="31530"/>
                      <a:pt x="15588" y="32026"/>
                      <a:pt x="15880" y="33576"/>
                    </a:cubicBezTo>
                    <a:cubicBezTo>
                      <a:pt x="15882" y="33582"/>
                      <a:pt x="15885" y="33586"/>
                      <a:pt x="15889" y="33588"/>
                    </a:cubicBezTo>
                    <a:cubicBezTo>
                      <a:pt x="15892" y="33588"/>
                      <a:pt x="15894" y="33590"/>
                      <a:pt x="15895" y="33590"/>
                    </a:cubicBezTo>
                    <a:cubicBezTo>
                      <a:pt x="15900" y="33590"/>
                      <a:pt x="15905" y="33588"/>
                      <a:pt x="15908" y="33583"/>
                    </a:cubicBezTo>
                    <a:cubicBezTo>
                      <a:pt x="16630" y="32809"/>
                      <a:pt x="17237" y="32154"/>
                      <a:pt x="17713" y="31636"/>
                    </a:cubicBezTo>
                    <a:lnTo>
                      <a:pt x="17883" y="31440"/>
                    </a:lnTo>
                    <a:cubicBezTo>
                      <a:pt x="17887" y="31434"/>
                      <a:pt x="17887" y="31428"/>
                      <a:pt x="17884" y="31422"/>
                    </a:cubicBezTo>
                    <a:cubicBezTo>
                      <a:pt x="17883" y="31416"/>
                      <a:pt x="17877" y="31413"/>
                      <a:pt x="17871" y="31413"/>
                    </a:cubicBezTo>
                    <a:close/>
                    <a:moveTo>
                      <a:pt x="19059" y="31"/>
                    </a:moveTo>
                    <a:cubicBezTo>
                      <a:pt x="19594" y="31"/>
                      <a:pt x="20198" y="142"/>
                      <a:pt x="20867" y="363"/>
                    </a:cubicBezTo>
                    <a:cubicBezTo>
                      <a:pt x="20868" y="364"/>
                      <a:pt x="20870" y="364"/>
                      <a:pt x="20872" y="364"/>
                    </a:cubicBezTo>
                    <a:cubicBezTo>
                      <a:pt x="20874" y="364"/>
                      <a:pt x="20876" y="364"/>
                      <a:pt x="20877" y="363"/>
                    </a:cubicBezTo>
                    <a:cubicBezTo>
                      <a:pt x="21013" y="323"/>
                      <a:pt x="21145" y="303"/>
                      <a:pt x="21274" y="303"/>
                    </a:cubicBezTo>
                    <a:cubicBezTo>
                      <a:pt x="21488" y="303"/>
                      <a:pt x="21693" y="358"/>
                      <a:pt x="21886" y="469"/>
                    </a:cubicBezTo>
                    <a:cubicBezTo>
                      <a:pt x="22466" y="802"/>
                      <a:pt x="22934" y="1638"/>
                      <a:pt x="23242" y="2885"/>
                    </a:cubicBezTo>
                    <a:cubicBezTo>
                      <a:pt x="23266" y="2983"/>
                      <a:pt x="23289" y="3085"/>
                      <a:pt x="23310" y="3185"/>
                    </a:cubicBezTo>
                    <a:cubicBezTo>
                      <a:pt x="23505" y="4218"/>
                      <a:pt x="22936" y="5074"/>
                      <a:pt x="22757" y="5310"/>
                    </a:cubicBezTo>
                    <a:cubicBezTo>
                      <a:pt x="22640" y="5464"/>
                      <a:pt x="22739" y="5923"/>
                      <a:pt x="22898" y="6154"/>
                    </a:cubicBezTo>
                    <a:cubicBezTo>
                      <a:pt x="22966" y="6254"/>
                      <a:pt x="23013" y="6578"/>
                      <a:pt x="22863" y="6870"/>
                    </a:cubicBezTo>
                    <a:cubicBezTo>
                      <a:pt x="22863" y="6870"/>
                      <a:pt x="22862" y="6872"/>
                      <a:pt x="22862" y="6872"/>
                    </a:cubicBezTo>
                    <a:cubicBezTo>
                      <a:pt x="22860" y="6878"/>
                      <a:pt x="22862" y="6882"/>
                      <a:pt x="22865" y="6887"/>
                    </a:cubicBezTo>
                    <a:cubicBezTo>
                      <a:pt x="23314" y="7420"/>
                      <a:pt x="23805" y="7867"/>
                      <a:pt x="23996" y="8033"/>
                    </a:cubicBezTo>
                    <a:cubicBezTo>
                      <a:pt x="23999" y="8036"/>
                      <a:pt x="24005" y="8038"/>
                      <a:pt x="24010" y="8038"/>
                    </a:cubicBezTo>
                    <a:cubicBezTo>
                      <a:pt x="24049" y="8030"/>
                      <a:pt x="24088" y="8023"/>
                      <a:pt x="24128" y="8017"/>
                    </a:cubicBezTo>
                    <a:lnTo>
                      <a:pt x="24129" y="8017"/>
                    </a:lnTo>
                    <a:cubicBezTo>
                      <a:pt x="24196" y="8006"/>
                      <a:pt x="24264" y="7995"/>
                      <a:pt x="24332" y="7986"/>
                    </a:cubicBezTo>
                    <a:lnTo>
                      <a:pt x="24673" y="8517"/>
                    </a:lnTo>
                    <a:cubicBezTo>
                      <a:pt x="24676" y="8522"/>
                      <a:pt x="24681" y="8525"/>
                      <a:pt x="24687" y="8525"/>
                    </a:cubicBezTo>
                    <a:cubicBezTo>
                      <a:pt x="24688" y="8525"/>
                      <a:pt x="24689" y="8524"/>
                      <a:pt x="24690" y="8524"/>
                    </a:cubicBezTo>
                    <a:cubicBezTo>
                      <a:pt x="24842" y="8488"/>
                      <a:pt x="25023" y="8476"/>
                      <a:pt x="25198" y="8476"/>
                    </a:cubicBezTo>
                    <a:cubicBezTo>
                      <a:pt x="25407" y="8476"/>
                      <a:pt x="25608" y="8493"/>
                      <a:pt x="25744" y="8509"/>
                    </a:cubicBezTo>
                    <a:cubicBezTo>
                      <a:pt x="25914" y="8527"/>
                      <a:pt x="26074" y="8594"/>
                      <a:pt x="26208" y="8703"/>
                    </a:cubicBezTo>
                    <a:cubicBezTo>
                      <a:pt x="29370" y="11279"/>
                      <a:pt x="29632" y="14457"/>
                      <a:pt x="29773" y="16166"/>
                    </a:cubicBezTo>
                    <a:cubicBezTo>
                      <a:pt x="29791" y="16385"/>
                      <a:pt x="29808" y="16576"/>
                      <a:pt x="29828" y="16737"/>
                    </a:cubicBezTo>
                    <a:cubicBezTo>
                      <a:pt x="30584" y="20855"/>
                      <a:pt x="30618" y="22608"/>
                      <a:pt x="30618" y="22626"/>
                    </a:cubicBezTo>
                    <a:cubicBezTo>
                      <a:pt x="30618" y="22629"/>
                      <a:pt x="30620" y="22634"/>
                      <a:pt x="30623" y="22635"/>
                    </a:cubicBezTo>
                    <a:cubicBezTo>
                      <a:pt x="30627" y="22641"/>
                      <a:pt x="31168" y="23246"/>
                      <a:pt x="31220" y="23697"/>
                    </a:cubicBezTo>
                    <a:cubicBezTo>
                      <a:pt x="31264" y="24088"/>
                      <a:pt x="30977" y="24551"/>
                      <a:pt x="30762" y="24724"/>
                    </a:cubicBezTo>
                    <a:cubicBezTo>
                      <a:pt x="30756" y="24728"/>
                      <a:pt x="30755" y="24738"/>
                      <a:pt x="30759" y="24745"/>
                    </a:cubicBezTo>
                    <a:cubicBezTo>
                      <a:pt x="30811" y="24824"/>
                      <a:pt x="30936" y="25041"/>
                      <a:pt x="31000" y="25331"/>
                    </a:cubicBezTo>
                    <a:cubicBezTo>
                      <a:pt x="31000" y="25334"/>
                      <a:pt x="31000" y="25336"/>
                      <a:pt x="31002" y="25337"/>
                    </a:cubicBezTo>
                    <a:cubicBezTo>
                      <a:pt x="31005" y="25343"/>
                      <a:pt x="31008" y="25351"/>
                      <a:pt x="31011" y="25357"/>
                    </a:cubicBezTo>
                    <a:lnTo>
                      <a:pt x="31015" y="25366"/>
                    </a:lnTo>
                    <a:cubicBezTo>
                      <a:pt x="31027" y="25390"/>
                      <a:pt x="31039" y="25415"/>
                      <a:pt x="31052" y="25439"/>
                    </a:cubicBezTo>
                    <a:lnTo>
                      <a:pt x="31058" y="25449"/>
                    </a:lnTo>
                    <a:cubicBezTo>
                      <a:pt x="31059" y="25456"/>
                      <a:pt x="31062" y="25460"/>
                      <a:pt x="31065" y="25466"/>
                    </a:cubicBezTo>
                    <a:cubicBezTo>
                      <a:pt x="31071" y="25478"/>
                      <a:pt x="31076" y="25490"/>
                      <a:pt x="31082" y="25504"/>
                    </a:cubicBezTo>
                    <a:lnTo>
                      <a:pt x="31099" y="25537"/>
                    </a:lnTo>
                    <a:cubicBezTo>
                      <a:pt x="31105" y="25552"/>
                      <a:pt x="31112" y="25568"/>
                      <a:pt x="31118" y="25583"/>
                    </a:cubicBezTo>
                    <a:lnTo>
                      <a:pt x="31130" y="25609"/>
                    </a:lnTo>
                    <a:cubicBezTo>
                      <a:pt x="31136" y="25624"/>
                      <a:pt x="31144" y="25640"/>
                      <a:pt x="31150" y="25657"/>
                    </a:cubicBezTo>
                    <a:lnTo>
                      <a:pt x="31159" y="25678"/>
                    </a:lnTo>
                    <a:cubicBezTo>
                      <a:pt x="31167" y="25695"/>
                      <a:pt x="31174" y="25713"/>
                      <a:pt x="31180" y="25730"/>
                    </a:cubicBezTo>
                    <a:lnTo>
                      <a:pt x="31186" y="25745"/>
                    </a:lnTo>
                    <a:cubicBezTo>
                      <a:pt x="31223" y="25831"/>
                      <a:pt x="31255" y="25921"/>
                      <a:pt x="31285" y="26010"/>
                    </a:cubicBezTo>
                    <a:cubicBezTo>
                      <a:pt x="31286" y="26010"/>
                      <a:pt x="31286" y="26011"/>
                      <a:pt x="31286" y="26011"/>
                    </a:cubicBezTo>
                    <a:lnTo>
                      <a:pt x="31288" y="26017"/>
                    </a:lnTo>
                    <a:cubicBezTo>
                      <a:pt x="31299" y="26046"/>
                      <a:pt x="31308" y="26075"/>
                      <a:pt x="31317" y="26105"/>
                    </a:cubicBezTo>
                    <a:cubicBezTo>
                      <a:pt x="31326" y="26134"/>
                      <a:pt x="31335" y="26164"/>
                      <a:pt x="31344" y="26193"/>
                    </a:cubicBezTo>
                    <a:cubicBezTo>
                      <a:pt x="31364" y="26255"/>
                      <a:pt x="31382" y="26322"/>
                      <a:pt x="31398" y="26389"/>
                    </a:cubicBezTo>
                    <a:cubicBezTo>
                      <a:pt x="31400" y="26390"/>
                      <a:pt x="31400" y="26390"/>
                      <a:pt x="31400" y="26390"/>
                    </a:cubicBezTo>
                    <a:cubicBezTo>
                      <a:pt x="31402" y="26398"/>
                      <a:pt x="31403" y="26405"/>
                      <a:pt x="31405" y="26413"/>
                    </a:cubicBezTo>
                    <a:lnTo>
                      <a:pt x="31409" y="26429"/>
                    </a:lnTo>
                    <a:cubicBezTo>
                      <a:pt x="31411" y="26439"/>
                      <a:pt x="31414" y="26448"/>
                      <a:pt x="31415" y="26457"/>
                    </a:cubicBezTo>
                    <a:cubicBezTo>
                      <a:pt x="31418" y="26466"/>
                      <a:pt x="31420" y="26473"/>
                      <a:pt x="31421" y="26483"/>
                    </a:cubicBezTo>
                    <a:lnTo>
                      <a:pt x="31424" y="26492"/>
                    </a:lnTo>
                    <a:cubicBezTo>
                      <a:pt x="31427" y="26502"/>
                      <a:pt x="31429" y="26513"/>
                      <a:pt x="31432" y="26523"/>
                    </a:cubicBezTo>
                    <a:cubicBezTo>
                      <a:pt x="31433" y="26531"/>
                      <a:pt x="31435" y="26539"/>
                      <a:pt x="31436" y="26548"/>
                    </a:cubicBezTo>
                    <a:lnTo>
                      <a:pt x="31438" y="26554"/>
                    </a:lnTo>
                    <a:cubicBezTo>
                      <a:pt x="31445" y="26590"/>
                      <a:pt x="31455" y="26628"/>
                      <a:pt x="31461" y="26664"/>
                    </a:cubicBezTo>
                    <a:lnTo>
                      <a:pt x="31464" y="26678"/>
                    </a:lnTo>
                    <a:cubicBezTo>
                      <a:pt x="31467" y="26690"/>
                      <a:pt x="31468" y="26701"/>
                      <a:pt x="31471" y="26713"/>
                    </a:cubicBezTo>
                    <a:cubicBezTo>
                      <a:pt x="31679" y="27818"/>
                      <a:pt x="31533" y="28948"/>
                      <a:pt x="31429" y="29524"/>
                    </a:cubicBezTo>
                    <a:cubicBezTo>
                      <a:pt x="31403" y="29662"/>
                      <a:pt x="31374" y="29800"/>
                      <a:pt x="31344" y="29930"/>
                    </a:cubicBezTo>
                    <a:cubicBezTo>
                      <a:pt x="31327" y="30004"/>
                      <a:pt x="31309" y="30077"/>
                      <a:pt x="31289" y="30145"/>
                    </a:cubicBezTo>
                    <a:cubicBezTo>
                      <a:pt x="31241" y="30325"/>
                      <a:pt x="31150" y="30495"/>
                      <a:pt x="31026" y="30633"/>
                    </a:cubicBezTo>
                    <a:cubicBezTo>
                      <a:pt x="31021" y="30637"/>
                      <a:pt x="31017" y="30642"/>
                      <a:pt x="31014" y="30646"/>
                    </a:cubicBezTo>
                    <a:lnTo>
                      <a:pt x="31006" y="30654"/>
                    </a:lnTo>
                    <a:cubicBezTo>
                      <a:pt x="31003" y="30657"/>
                      <a:pt x="31002" y="30659"/>
                      <a:pt x="31000" y="30660"/>
                    </a:cubicBezTo>
                    <a:cubicBezTo>
                      <a:pt x="30862" y="30805"/>
                      <a:pt x="30690" y="30915"/>
                      <a:pt x="30499" y="30975"/>
                    </a:cubicBezTo>
                    <a:cubicBezTo>
                      <a:pt x="29485" y="31304"/>
                      <a:pt x="27868" y="31305"/>
                      <a:pt x="26155" y="31307"/>
                    </a:cubicBezTo>
                    <a:lnTo>
                      <a:pt x="25544" y="31307"/>
                    </a:lnTo>
                    <a:cubicBezTo>
                      <a:pt x="25540" y="31307"/>
                      <a:pt x="25537" y="31308"/>
                      <a:pt x="25534" y="31311"/>
                    </a:cubicBezTo>
                    <a:cubicBezTo>
                      <a:pt x="25530" y="31313"/>
                      <a:pt x="25529" y="31317"/>
                      <a:pt x="25529" y="31320"/>
                    </a:cubicBezTo>
                    <a:cubicBezTo>
                      <a:pt x="25502" y="31342"/>
                      <a:pt x="25429" y="31401"/>
                      <a:pt x="25320" y="31489"/>
                    </a:cubicBezTo>
                    <a:cubicBezTo>
                      <a:pt x="24407" y="32231"/>
                      <a:pt x="21347" y="34744"/>
                      <a:pt x="20334" y="35907"/>
                    </a:cubicBezTo>
                    <a:cubicBezTo>
                      <a:pt x="19641" y="36702"/>
                      <a:pt x="18781" y="36820"/>
                      <a:pt x="18773" y="36822"/>
                    </a:cubicBezTo>
                    <a:cubicBezTo>
                      <a:pt x="18766" y="36822"/>
                      <a:pt x="18760" y="36828"/>
                      <a:pt x="18758" y="36836"/>
                    </a:cubicBezTo>
                    <a:cubicBezTo>
                      <a:pt x="18758" y="36842"/>
                      <a:pt x="18701" y="37464"/>
                      <a:pt x="18102" y="37973"/>
                    </a:cubicBezTo>
                    <a:cubicBezTo>
                      <a:pt x="17960" y="38094"/>
                      <a:pt x="17616" y="38432"/>
                      <a:pt x="17050" y="39003"/>
                    </a:cubicBezTo>
                    <a:cubicBezTo>
                      <a:pt x="17047" y="39008"/>
                      <a:pt x="17045" y="39012"/>
                      <a:pt x="17047" y="39018"/>
                    </a:cubicBezTo>
                    <a:cubicBezTo>
                      <a:pt x="17504" y="40663"/>
                      <a:pt x="17957" y="42054"/>
                      <a:pt x="18008" y="42210"/>
                    </a:cubicBezTo>
                    <a:cubicBezTo>
                      <a:pt x="17948" y="42232"/>
                      <a:pt x="17698" y="42329"/>
                      <a:pt x="17347" y="42445"/>
                    </a:cubicBezTo>
                    <a:cubicBezTo>
                      <a:pt x="17184" y="42498"/>
                      <a:pt x="17019" y="42548"/>
                      <a:pt x="16859" y="42594"/>
                    </a:cubicBezTo>
                    <a:cubicBezTo>
                      <a:pt x="16857" y="42594"/>
                      <a:pt x="16856" y="42594"/>
                      <a:pt x="16854" y="42596"/>
                    </a:cubicBezTo>
                    <a:cubicBezTo>
                      <a:pt x="16845" y="42598"/>
                      <a:pt x="16841" y="42607"/>
                      <a:pt x="16844" y="42616"/>
                    </a:cubicBezTo>
                    <a:cubicBezTo>
                      <a:pt x="16845" y="42622"/>
                      <a:pt x="16852" y="42627"/>
                      <a:pt x="16860" y="42627"/>
                    </a:cubicBezTo>
                    <a:cubicBezTo>
                      <a:pt x="16861" y="42627"/>
                      <a:pt x="16862" y="42626"/>
                      <a:pt x="16863" y="42626"/>
                    </a:cubicBezTo>
                    <a:cubicBezTo>
                      <a:pt x="17021" y="42581"/>
                      <a:pt x="17181" y="42531"/>
                      <a:pt x="17340" y="42479"/>
                    </a:cubicBezTo>
                    <a:cubicBezTo>
                      <a:pt x="17371" y="42585"/>
                      <a:pt x="17406" y="42713"/>
                      <a:pt x="17443" y="42849"/>
                    </a:cubicBezTo>
                    <a:cubicBezTo>
                      <a:pt x="17603" y="43426"/>
                      <a:pt x="17812" y="44183"/>
                      <a:pt x="17813" y="44191"/>
                    </a:cubicBezTo>
                    <a:cubicBezTo>
                      <a:pt x="17815" y="44197"/>
                      <a:pt x="17818" y="44200"/>
                      <a:pt x="17822" y="44202"/>
                    </a:cubicBezTo>
                    <a:cubicBezTo>
                      <a:pt x="17824" y="44203"/>
                      <a:pt x="17826" y="44203"/>
                      <a:pt x="17828" y="44203"/>
                    </a:cubicBezTo>
                    <a:cubicBezTo>
                      <a:pt x="17831" y="44203"/>
                      <a:pt x="17833" y="44202"/>
                      <a:pt x="17836" y="44202"/>
                    </a:cubicBezTo>
                    <a:cubicBezTo>
                      <a:pt x="17935" y="44147"/>
                      <a:pt x="18010" y="44131"/>
                      <a:pt x="18064" y="44131"/>
                    </a:cubicBezTo>
                    <a:cubicBezTo>
                      <a:pt x="18138" y="44131"/>
                      <a:pt x="18174" y="44163"/>
                      <a:pt x="18183" y="44171"/>
                    </a:cubicBezTo>
                    <a:cubicBezTo>
                      <a:pt x="18208" y="44265"/>
                      <a:pt x="18702" y="46084"/>
                      <a:pt x="18843" y="46842"/>
                    </a:cubicBezTo>
                    <a:cubicBezTo>
                      <a:pt x="18869" y="46975"/>
                      <a:pt x="18881" y="47069"/>
                      <a:pt x="18881" y="47120"/>
                    </a:cubicBezTo>
                    <a:cubicBezTo>
                      <a:pt x="18884" y="47484"/>
                      <a:pt x="18636" y="47955"/>
                      <a:pt x="18598" y="48022"/>
                    </a:cubicBezTo>
                    <a:lnTo>
                      <a:pt x="17284" y="48032"/>
                    </a:lnTo>
                    <a:lnTo>
                      <a:pt x="16713" y="47754"/>
                    </a:lnTo>
                    <a:cubicBezTo>
                      <a:pt x="16711" y="47752"/>
                      <a:pt x="16709" y="47752"/>
                      <a:pt x="16707" y="47752"/>
                    </a:cubicBezTo>
                    <a:cubicBezTo>
                      <a:pt x="16704" y="47752"/>
                      <a:pt x="16701" y="47753"/>
                      <a:pt x="16698" y="47754"/>
                    </a:cubicBezTo>
                    <a:lnTo>
                      <a:pt x="16315" y="47973"/>
                    </a:lnTo>
                    <a:lnTo>
                      <a:pt x="11280" y="48016"/>
                    </a:lnTo>
                    <a:cubicBezTo>
                      <a:pt x="11177" y="47943"/>
                      <a:pt x="11095" y="47854"/>
                      <a:pt x="11036" y="47752"/>
                    </a:cubicBezTo>
                    <a:cubicBezTo>
                      <a:pt x="10971" y="47638"/>
                      <a:pt x="10933" y="47508"/>
                      <a:pt x="10924" y="47364"/>
                    </a:cubicBezTo>
                    <a:cubicBezTo>
                      <a:pt x="10907" y="47126"/>
                      <a:pt x="11091" y="46917"/>
                      <a:pt x="11333" y="46899"/>
                    </a:cubicBezTo>
                    <a:cubicBezTo>
                      <a:pt x="12713" y="46795"/>
                      <a:pt x="13728" y="46219"/>
                      <a:pt x="14337" y="45756"/>
                    </a:cubicBezTo>
                    <a:cubicBezTo>
                      <a:pt x="15009" y="45244"/>
                      <a:pt x="15390" y="44707"/>
                      <a:pt x="15397" y="44577"/>
                    </a:cubicBezTo>
                    <a:cubicBezTo>
                      <a:pt x="15403" y="44458"/>
                      <a:pt x="15471" y="44327"/>
                      <a:pt x="15562" y="44259"/>
                    </a:cubicBezTo>
                    <a:cubicBezTo>
                      <a:pt x="15593" y="44236"/>
                      <a:pt x="15639" y="44212"/>
                      <a:pt x="15692" y="44212"/>
                    </a:cubicBezTo>
                    <a:cubicBezTo>
                      <a:pt x="15705" y="44212"/>
                      <a:pt x="15718" y="44213"/>
                      <a:pt x="15732" y="44217"/>
                    </a:cubicBezTo>
                    <a:cubicBezTo>
                      <a:pt x="15733" y="44217"/>
                      <a:pt x="15734" y="44217"/>
                      <a:pt x="15735" y="44217"/>
                    </a:cubicBezTo>
                    <a:cubicBezTo>
                      <a:pt x="15740" y="44217"/>
                      <a:pt x="15745" y="44214"/>
                      <a:pt x="15749" y="44211"/>
                    </a:cubicBezTo>
                    <a:cubicBezTo>
                      <a:pt x="15752" y="44206"/>
                      <a:pt x="15753" y="44200"/>
                      <a:pt x="15752" y="44196"/>
                    </a:cubicBezTo>
                    <a:cubicBezTo>
                      <a:pt x="15564" y="43729"/>
                      <a:pt x="15332" y="43164"/>
                      <a:pt x="15241" y="42941"/>
                    </a:cubicBezTo>
                    <a:cubicBezTo>
                      <a:pt x="15240" y="42940"/>
                      <a:pt x="15240" y="42940"/>
                      <a:pt x="15238" y="42938"/>
                    </a:cubicBezTo>
                    <a:cubicBezTo>
                      <a:pt x="15235" y="42934"/>
                      <a:pt x="15229" y="42931"/>
                      <a:pt x="15224" y="42931"/>
                    </a:cubicBezTo>
                    <a:cubicBezTo>
                      <a:pt x="15062" y="42947"/>
                      <a:pt x="14910" y="42955"/>
                      <a:pt x="14769" y="42955"/>
                    </a:cubicBezTo>
                    <a:cubicBezTo>
                      <a:pt x="14502" y="42955"/>
                      <a:pt x="14272" y="42927"/>
                      <a:pt x="14082" y="42870"/>
                    </a:cubicBezTo>
                    <a:cubicBezTo>
                      <a:pt x="14038" y="42740"/>
                      <a:pt x="13969" y="42551"/>
                      <a:pt x="13867" y="42293"/>
                    </a:cubicBezTo>
                    <a:cubicBezTo>
                      <a:pt x="13866" y="42287"/>
                      <a:pt x="13861" y="42284"/>
                      <a:pt x="13857" y="42282"/>
                    </a:cubicBezTo>
                    <a:cubicBezTo>
                      <a:pt x="13852" y="42282"/>
                      <a:pt x="13846" y="42282"/>
                      <a:pt x="13843" y="42285"/>
                    </a:cubicBezTo>
                    <a:cubicBezTo>
                      <a:pt x="13841" y="42287"/>
                      <a:pt x="13841" y="42287"/>
                      <a:pt x="13841" y="42287"/>
                    </a:cubicBezTo>
                    <a:cubicBezTo>
                      <a:pt x="13422" y="42716"/>
                      <a:pt x="12963" y="43093"/>
                      <a:pt x="12593" y="43394"/>
                    </a:cubicBezTo>
                    <a:cubicBezTo>
                      <a:pt x="12372" y="43576"/>
                      <a:pt x="12181" y="43732"/>
                      <a:pt x="12053" y="43856"/>
                    </a:cubicBezTo>
                    <a:cubicBezTo>
                      <a:pt x="10889" y="44980"/>
                      <a:pt x="8645" y="46334"/>
                      <a:pt x="7816" y="46416"/>
                    </a:cubicBezTo>
                    <a:cubicBezTo>
                      <a:pt x="7766" y="46171"/>
                      <a:pt x="7640" y="45930"/>
                      <a:pt x="7443" y="45700"/>
                    </a:cubicBezTo>
                    <a:cubicBezTo>
                      <a:pt x="7443" y="45700"/>
                      <a:pt x="7442" y="45698"/>
                      <a:pt x="7442" y="45698"/>
                    </a:cubicBezTo>
                    <a:cubicBezTo>
                      <a:pt x="7439" y="45695"/>
                      <a:pt x="7435" y="45694"/>
                      <a:pt x="7431" y="45694"/>
                    </a:cubicBezTo>
                    <a:cubicBezTo>
                      <a:pt x="7428" y="45694"/>
                      <a:pt x="7425" y="45695"/>
                      <a:pt x="7422" y="45697"/>
                    </a:cubicBezTo>
                    <a:lnTo>
                      <a:pt x="6800" y="46139"/>
                    </a:lnTo>
                    <a:cubicBezTo>
                      <a:pt x="6795" y="46143"/>
                      <a:pt x="6792" y="46150"/>
                      <a:pt x="6794" y="46156"/>
                    </a:cubicBezTo>
                    <a:cubicBezTo>
                      <a:pt x="6795" y="46162"/>
                      <a:pt x="6800" y="46166"/>
                      <a:pt x="6806" y="46168"/>
                    </a:cubicBezTo>
                    <a:cubicBezTo>
                      <a:pt x="6837" y="46175"/>
                      <a:pt x="6872" y="46181"/>
                      <a:pt x="6910" y="46187"/>
                    </a:cubicBezTo>
                    <a:cubicBezTo>
                      <a:pt x="6900" y="46322"/>
                      <a:pt x="6810" y="47349"/>
                      <a:pt x="6631" y="47654"/>
                    </a:cubicBezTo>
                    <a:cubicBezTo>
                      <a:pt x="6616" y="47681"/>
                      <a:pt x="6600" y="47707"/>
                      <a:pt x="6580" y="47734"/>
                    </a:cubicBezTo>
                    <a:cubicBezTo>
                      <a:pt x="6386" y="48005"/>
                      <a:pt x="6030" y="48252"/>
                      <a:pt x="5973" y="48291"/>
                    </a:cubicBezTo>
                    <a:lnTo>
                      <a:pt x="4897" y="47711"/>
                    </a:lnTo>
                    <a:lnTo>
                      <a:pt x="4899" y="47710"/>
                    </a:lnTo>
                    <a:lnTo>
                      <a:pt x="4941" y="47532"/>
                    </a:lnTo>
                    <a:cubicBezTo>
                      <a:pt x="4943" y="47528"/>
                      <a:pt x="4943" y="47523"/>
                      <a:pt x="4940" y="47520"/>
                    </a:cubicBezTo>
                    <a:cubicBezTo>
                      <a:pt x="4937" y="47517"/>
                      <a:pt x="4933" y="47514"/>
                      <a:pt x="4929" y="47513"/>
                    </a:cubicBezTo>
                    <a:lnTo>
                      <a:pt x="4361" y="47423"/>
                    </a:lnTo>
                    <a:lnTo>
                      <a:pt x="70" y="45104"/>
                    </a:lnTo>
                    <a:cubicBezTo>
                      <a:pt x="62" y="45077"/>
                      <a:pt x="38" y="44956"/>
                      <a:pt x="73" y="44777"/>
                    </a:cubicBezTo>
                    <a:cubicBezTo>
                      <a:pt x="95" y="44662"/>
                      <a:pt x="138" y="44544"/>
                      <a:pt x="198" y="44429"/>
                    </a:cubicBezTo>
                    <a:cubicBezTo>
                      <a:pt x="292" y="44250"/>
                      <a:pt x="472" y="44146"/>
                      <a:pt x="661" y="44146"/>
                    </a:cubicBezTo>
                    <a:cubicBezTo>
                      <a:pt x="727" y="44146"/>
                      <a:pt x="794" y="44158"/>
                      <a:pt x="859" y="44185"/>
                    </a:cubicBezTo>
                    <a:cubicBezTo>
                      <a:pt x="1721" y="44534"/>
                      <a:pt x="3270" y="44934"/>
                      <a:pt x="4217" y="44934"/>
                    </a:cubicBezTo>
                    <a:cubicBezTo>
                      <a:pt x="4361" y="44934"/>
                      <a:pt x="4490" y="44924"/>
                      <a:pt x="4602" y="44904"/>
                    </a:cubicBezTo>
                    <a:cubicBezTo>
                      <a:pt x="4838" y="44864"/>
                      <a:pt x="5029" y="44812"/>
                      <a:pt x="5180" y="44771"/>
                    </a:cubicBezTo>
                    <a:cubicBezTo>
                      <a:pt x="5347" y="44726"/>
                      <a:pt x="5470" y="44693"/>
                      <a:pt x="5567" y="44693"/>
                    </a:cubicBezTo>
                    <a:cubicBezTo>
                      <a:pt x="5652" y="44693"/>
                      <a:pt x="5718" y="44719"/>
                      <a:pt x="5776" y="44786"/>
                    </a:cubicBezTo>
                    <a:cubicBezTo>
                      <a:pt x="5779" y="44789"/>
                      <a:pt x="5782" y="44792"/>
                      <a:pt x="5786" y="44792"/>
                    </a:cubicBezTo>
                    <a:cubicBezTo>
                      <a:pt x="5791" y="44792"/>
                      <a:pt x="5795" y="44791"/>
                      <a:pt x="5798" y="44788"/>
                    </a:cubicBezTo>
                    <a:lnTo>
                      <a:pt x="6221" y="44402"/>
                    </a:lnTo>
                    <a:lnTo>
                      <a:pt x="6222" y="44400"/>
                    </a:lnTo>
                    <a:lnTo>
                      <a:pt x="6254" y="44371"/>
                    </a:lnTo>
                    <a:cubicBezTo>
                      <a:pt x="6259" y="44367"/>
                      <a:pt x="6260" y="44361"/>
                      <a:pt x="6259" y="44355"/>
                    </a:cubicBezTo>
                    <a:cubicBezTo>
                      <a:pt x="6189" y="44152"/>
                      <a:pt x="6147" y="43977"/>
                      <a:pt x="6136" y="43938"/>
                    </a:cubicBezTo>
                    <a:cubicBezTo>
                      <a:pt x="6285" y="43782"/>
                      <a:pt x="9078" y="40843"/>
                      <a:pt x="12004" y="37740"/>
                    </a:cubicBezTo>
                    <a:cubicBezTo>
                      <a:pt x="12009" y="37735"/>
                      <a:pt x="12010" y="37729"/>
                      <a:pt x="12007" y="37723"/>
                    </a:cubicBezTo>
                    <a:cubicBezTo>
                      <a:pt x="11241" y="35830"/>
                      <a:pt x="10179" y="33147"/>
                      <a:pt x="9803" y="31704"/>
                    </a:cubicBezTo>
                    <a:cubicBezTo>
                      <a:pt x="9465" y="30415"/>
                      <a:pt x="9405" y="29482"/>
                      <a:pt x="9615" y="28852"/>
                    </a:cubicBezTo>
                    <a:cubicBezTo>
                      <a:pt x="9796" y="28317"/>
                      <a:pt x="10170" y="27968"/>
                      <a:pt x="10832" y="27722"/>
                    </a:cubicBezTo>
                    <a:cubicBezTo>
                      <a:pt x="13055" y="27075"/>
                      <a:pt x="16008" y="26613"/>
                      <a:pt x="18095" y="26339"/>
                    </a:cubicBezTo>
                    <a:cubicBezTo>
                      <a:pt x="20355" y="26042"/>
                      <a:pt x="22113" y="25896"/>
                      <a:pt x="22130" y="25895"/>
                    </a:cubicBezTo>
                    <a:cubicBezTo>
                      <a:pt x="22138" y="25895"/>
                      <a:pt x="22144" y="25889"/>
                      <a:pt x="22145" y="25883"/>
                    </a:cubicBezTo>
                    <a:cubicBezTo>
                      <a:pt x="22145" y="25875"/>
                      <a:pt x="22142" y="25868"/>
                      <a:pt x="22135" y="25865"/>
                    </a:cubicBezTo>
                    <a:cubicBezTo>
                      <a:pt x="22131" y="25863"/>
                      <a:pt x="21747" y="25699"/>
                      <a:pt x="21763" y="25212"/>
                    </a:cubicBezTo>
                    <a:cubicBezTo>
                      <a:pt x="21780" y="24718"/>
                      <a:pt x="22453" y="24017"/>
                      <a:pt x="22459" y="24011"/>
                    </a:cubicBezTo>
                    <a:cubicBezTo>
                      <a:pt x="22463" y="24006"/>
                      <a:pt x="22465" y="24000"/>
                      <a:pt x="22463" y="23994"/>
                    </a:cubicBezTo>
                    <a:cubicBezTo>
                      <a:pt x="22451" y="23954"/>
                      <a:pt x="22439" y="23914"/>
                      <a:pt x="22427" y="23873"/>
                    </a:cubicBezTo>
                    <a:lnTo>
                      <a:pt x="22416" y="23836"/>
                    </a:lnTo>
                    <a:cubicBezTo>
                      <a:pt x="22409" y="23806"/>
                      <a:pt x="22400" y="23777"/>
                      <a:pt x="22392" y="23747"/>
                    </a:cubicBezTo>
                    <a:lnTo>
                      <a:pt x="22380" y="23703"/>
                    </a:lnTo>
                    <a:cubicBezTo>
                      <a:pt x="22372" y="23676"/>
                      <a:pt x="22365" y="23648"/>
                      <a:pt x="22357" y="23621"/>
                    </a:cubicBezTo>
                    <a:lnTo>
                      <a:pt x="22344" y="23573"/>
                    </a:lnTo>
                    <a:cubicBezTo>
                      <a:pt x="22336" y="23545"/>
                      <a:pt x="22328" y="23518"/>
                      <a:pt x="22321" y="23491"/>
                    </a:cubicBezTo>
                    <a:lnTo>
                      <a:pt x="22309" y="23441"/>
                    </a:lnTo>
                    <a:cubicBezTo>
                      <a:pt x="22301" y="23414"/>
                      <a:pt x="22294" y="23388"/>
                      <a:pt x="22286" y="23361"/>
                    </a:cubicBezTo>
                    <a:lnTo>
                      <a:pt x="22272" y="23309"/>
                    </a:lnTo>
                    <a:cubicBezTo>
                      <a:pt x="22266" y="23282"/>
                      <a:pt x="22259" y="23255"/>
                      <a:pt x="22251" y="23227"/>
                    </a:cubicBezTo>
                    <a:lnTo>
                      <a:pt x="22238" y="23174"/>
                    </a:lnTo>
                    <a:cubicBezTo>
                      <a:pt x="22231" y="23149"/>
                      <a:pt x="22224" y="23123"/>
                      <a:pt x="22218" y="23097"/>
                    </a:cubicBezTo>
                    <a:lnTo>
                      <a:pt x="22216" y="23093"/>
                    </a:lnTo>
                    <a:cubicBezTo>
                      <a:pt x="22206" y="23050"/>
                      <a:pt x="22195" y="23009"/>
                      <a:pt x="22185" y="22967"/>
                    </a:cubicBezTo>
                    <a:lnTo>
                      <a:pt x="22171" y="22915"/>
                    </a:lnTo>
                    <a:cubicBezTo>
                      <a:pt x="22165" y="22891"/>
                      <a:pt x="22159" y="22867"/>
                      <a:pt x="22153" y="22841"/>
                    </a:cubicBezTo>
                    <a:lnTo>
                      <a:pt x="22139" y="22784"/>
                    </a:lnTo>
                    <a:cubicBezTo>
                      <a:pt x="22130" y="22752"/>
                      <a:pt x="22122" y="22718"/>
                      <a:pt x="22115" y="22687"/>
                    </a:cubicBezTo>
                    <a:lnTo>
                      <a:pt x="22106" y="22653"/>
                    </a:lnTo>
                    <a:cubicBezTo>
                      <a:pt x="22098" y="22618"/>
                      <a:pt x="22089" y="22584"/>
                      <a:pt x="22080" y="22549"/>
                    </a:cubicBezTo>
                    <a:lnTo>
                      <a:pt x="22075" y="22526"/>
                    </a:lnTo>
                    <a:cubicBezTo>
                      <a:pt x="22065" y="22487"/>
                      <a:pt x="22056" y="22447"/>
                      <a:pt x="22047" y="22408"/>
                    </a:cubicBezTo>
                    <a:cubicBezTo>
                      <a:pt x="22006" y="22238"/>
                      <a:pt x="21965" y="22063"/>
                      <a:pt x="21924" y="21887"/>
                    </a:cubicBezTo>
                    <a:cubicBezTo>
                      <a:pt x="21922" y="21882"/>
                      <a:pt x="21919" y="21878"/>
                      <a:pt x="21913" y="21876"/>
                    </a:cubicBezTo>
                    <a:cubicBezTo>
                      <a:pt x="21912" y="21876"/>
                      <a:pt x="21910" y="21876"/>
                      <a:pt x="21909" y="21876"/>
                    </a:cubicBezTo>
                    <a:cubicBezTo>
                      <a:pt x="21905" y="21876"/>
                      <a:pt x="21902" y="21877"/>
                      <a:pt x="21898" y="21879"/>
                    </a:cubicBezTo>
                    <a:cubicBezTo>
                      <a:pt x="21532" y="22237"/>
                      <a:pt x="21209" y="22531"/>
                      <a:pt x="21003" y="22715"/>
                    </a:cubicBezTo>
                    <a:cubicBezTo>
                      <a:pt x="20829" y="22871"/>
                      <a:pt x="20603" y="22959"/>
                      <a:pt x="20370" y="22961"/>
                    </a:cubicBezTo>
                    <a:lnTo>
                      <a:pt x="12657" y="23027"/>
                    </a:lnTo>
                    <a:cubicBezTo>
                      <a:pt x="12657" y="23027"/>
                      <a:pt x="12610" y="23027"/>
                      <a:pt x="12521" y="23029"/>
                    </a:cubicBezTo>
                    <a:lnTo>
                      <a:pt x="7504" y="23071"/>
                    </a:lnTo>
                    <a:cubicBezTo>
                      <a:pt x="7501" y="23071"/>
                      <a:pt x="7371" y="23073"/>
                      <a:pt x="7139" y="23073"/>
                    </a:cubicBezTo>
                    <a:cubicBezTo>
                      <a:pt x="6868" y="23073"/>
                      <a:pt x="6459" y="23071"/>
                      <a:pt x="5950" y="23059"/>
                    </a:cubicBezTo>
                    <a:cubicBezTo>
                      <a:pt x="5005" y="22867"/>
                      <a:pt x="4756" y="22606"/>
                      <a:pt x="4753" y="22605"/>
                    </a:cubicBezTo>
                    <a:cubicBezTo>
                      <a:pt x="4750" y="22601"/>
                      <a:pt x="4746" y="22599"/>
                      <a:pt x="4742" y="22599"/>
                    </a:cubicBezTo>
                    <a:cubicBezTo>
                      <a:pt x="4739" y="22599"/>
                      <a:pt x="4736" y="22600"/>
                      <a:pt x="4734" y="22602"/>
                    </a:cubicBezTo>
                    <a:lnTo>
                      <a:pt x="4241" y="22934"/>
                    </a:lnTo>
                    <a:cubicBezTo>
                      <a:pt x="4221" y="22947"/>
                      <a:pt x="4198" y="22954"/>
                      <a:pt x="4175" y="22954"/>
                    </a:cubicBezTo>
                    <a:cubicBezTo>
                      <a:pt x="4144" y="22954"/>
                      <a:pt x="4113" y="22942"/>
                      <a:pt x="4090" y="22918"/>
                    </a:cubicBezTo>
                    <a:lnTo>
                      <a:pt x="4000" y="22829"/>
                    </a:lnTo>
                    <a:cubicBezTo>
                      <a:pt x="3978" y="22806"/>
                      <a:pt x="3964" y="22775"/>
                      <a:pt x="3966" y="22741"/>
                    </a:cubicBezTo>
                    <a:cubicBezTo>
                      <a:pt x="3967" y="22708"/>
                      <a:pt x="3982" y="22678"/>
                      <a:pt x="4006" y="22655"/>
                    </a:cubicBezTo>
                    <a:cubicBezTo>
                      <a:pt x="4013" y="22650"/>
                      <a:pt x="4014" y="22641"/>
                      <a:pt x="4010" y="22635"/>
                    </a:cubicBezTo>
                    <a:cubicBezTo>
                      <a:pt x="4006" y="22630"/>
                      <a:pt x="4002" y="22628"/>
                      <a:pt x="3997" y="22628"/>
                    </a:cubicBezTo>
                    <a:cubicBezTo>
                      <a:pt x="3995" y="22628"/>
                      <a:pt x="3992" y="22628"/>
                      <a:pt x="3990" y="22629"/>
                    </a:cubicBezTo>
                    <a:lnTo>
                      <a:pt x="3975" y="22637"/>
                    </a:lnTo>
                    <a:cubicBezTo>
                      <a:pt x="3953" y="22647"/>
                      <a:pt x="3930" y="22652"/>
                      <a:pt x="3907" y="22652"/>
                    </a:cubicBezTo>
                    <a:cubicBezTo>
                      <a:pt x="3860" y="22652"/>
                      <a:pt x="3813" y="22631"/>
                      <a:pt x="3782" y="22593"/>
                    </a:cubicBezTo>
                    <a:lnTo>
                      <a:pt x="3763" y="22567"/>
                    </a:lnTo>
                    <a:cubicBezTo>
                      <a:pt x="3717" y="22508"/>
                      <a:pt x="3719" y="22425"/>
                      <a:pt x="3769" y="22367"/>
                    </a:cubicBezTo>
                    <a:cubicBezTo>
                      <a:pt x="3775" y="22361"/>
                      <a:pt x="3773" y="22352"/>
                      <a:pt x="3769" y="22346"/>
                    </a:cubicBezTo>
                    <a:cubicBezTo>
                      <a:pt x="3766" y="22343"/>
                      <a:pt x="3762" y="22341"/>
                      <a:pt x="3758" y="22341"/>
                    </a:cubicBezTo>
                    <a:cubicBezTo>
                      <a:pt x="3754" y="22341"/>
                      <a:pt x="3750" y="22343"/>
                      <a:pt x="3746" y="22346"/>
                    </a:cubicBezTo>
                    <a:cubicBezTo>
                      <a:pt x="3720" y="22368"/>
                      <a:pt x="3687" y="22380"/>
                      <a:pt x="3652" y="22380"/>
                    </a:cubicBezTo>
                    <a:cubicBezTo>
                      <a:pt x="3648" y="22380"/>
                      <a:pt x="3644" y="22379"/>
                      <a:pt x="3640" y="22379"/>
                    </a:cubicBezTo>
                    <a:cubicBezTo>
                      <a:pt x="3602" y="22376"/>
                      <a:pt x="3566" y="22358"/>
                      <a:pt x="3541" y="22328"/>
                    </a:cubicBezTo>
                    <a:lnTo>
                      <a:pt x="3473" y="22246"/>
                    </a:lnTo>
                    <a:cubicBezTo>
                      <a:pt x="3423" y="22187"/>
                      <a:pt x="3429" y="22100"/>
                      <a:pt x="3487" y="22049"/>
                    </a:cubicBezTo>
                    <a:lnTo>
                      <a:pt x="3560" y="21982"/>
                    </a:lnTo>
                    <a:cubicBezTo>
                      <a:pt x="3566" y="21978"/>
                      <a:pt x="3566" y="21967"/>
                      <a:pt x="3561" y="21961"/>
                    </a:cubicBezTo>
                    <a:lnTo>
                      <a:pt x="3479" y="21863"/>
                    </a:lnTo>
                    <a:cubicBezTo>
                      <a:pt x="3417" y="21788"/>
                      <a:pt x="3411" y="21682"/>
                      <a:pt x="3464" y="21601"/>
                    </a:cubicBezTo>
                    <a:cubicBezTo>
                      <a:pt x="3563" y="21452"/>
                      <a:pt x="3741" y="21207"/>
                      <a:pt x="4037" y="20892"/>
                    </a:cubicBezTo>
                    <a:cubicBezTo>
                      <a:pt x="4107" y="20818"/>
                      <a:pt x="4201" y="20777"/>
                      <a:pt x="4302" y="20777"/>
                    </a:cubicBezTo>
                    <a:cubicBezTo>
                      <a:pt x="4310" y="20777"/>
                      <a:pt x="4319" y="20778"/>
                      <a:pt x="4328" y="20778"/>
                    </a:cubicBezTo>
                    <a:cubicBezTo>
                      <a:pt x="5820" y="20877"/>
                      <a:pt x="7286" y="21554"/>
                      <a:pt x="7299" y="21560"/>
                    </a:cubicBezTo>
                    <a:cubicBezTo>
                      <a:pt x="7302" y="21561"/>
                      <a:pt x="7306" y="21561"/>
                      <a:pt x="7307" y="21561"/>
                    </a:cubicBezTo>
                    <a:cubicBezTo>
                      <a:pt x="7313" y="21561"/>
                      <a:pt x="7872" y="21520"/>
                      <a:pt x="8675" y="21461"/>
                    </a:cubicBezTo>
                    <a:cubicBezTo>
                      <a:pt x="8679" y="21461"/>
                      <a:pt x="8684" y="21458"/>
                      <a:pt x="8687" y="21455"/>
                    </a:cubicBezTo>
                    <a:cubicBezTo>
                      <a:pt x="8822" y="21263"/>
                      <a:pt x="8991" y="21058"/>
                      <a:pt x="9190" y="20848"/>
                    </a:cubicBezTo>
                    <a:cubicBezTo>
                      <a:pt x="9259" y="20773"/>
                      <a:pt x="9356" y="20732"/>
                      <a:pt x="9458" y="20732"/>
                    </a:cubicBezTo>
                    <a:cubicBezTo>
                      <a:pt x="9465" y="20732"/>
                      <a:pt x="9472" y="20732"/>
                      <a:pt x="9479" y="20733"/>
                    </a:cubicBezTo>
                    <a:cubicBezTo>
                      <a:pt x="10335" y="20790"/>
                      <a:pt x="11174" y="21034"/>
                      <a:pt x="11728" y="21229"/>
                    </a:cubicBezTo>
                    <a:lnTo>
                      <a:pt x="11736" y="21229"/>
                    </a:lnTo>
                    <a:cubicBezTo>
                      <a:pt x="13304" y="21108"/>
                      <a:pt x="14316" y="21022"/>
                      <a:pt x="14743" y="20975"/>
                    </a:cubicBezTo>
                    <a:cubicBezTo>
                      <a:pt x="14747" y="20975"/>
                      <a:pt x="14752" y="20972"/>
                      <a:pt x="14753" y="20969"/>
                    </a:cubicBezTo>
                    <a:cubicBezTo>
                      <a:pt x="15276" y="20245"/>
                      <a:pt x="16095" y="18670"/>
                      <a:pt x="16538" y="17796"/>
                    </a:cubicBezTo>
                    <a:cubicBezTo>
                      <a:pt x="16541" y="17790"/>
                      <a:pt x="16539" y="17784"/>
                      <a:pt x="16536" y="17779"/>
                    </a:cubicBezTo>
                    <a:cubicBezTo>
                      <a:pt x="16353" y="17508"/>
                      <a:pt x="16292" y="17241"/>
                      <a:pt x="16351" y="16990"/>
                    </a:cubicBezTo>
                    <a:lnTo>
                      <a:pt x="16353" y="16985"/>
                    </a:lnTo>
                    <a:cubicBezTo>
                      <a:pt x="18274" y="14304"/>
                      <a:pt x="19269" y="11438"/>
                      <a:pt x="19278" y="11411"/>
                    </a:cubicBezTo>
                    <a:cubicBezTo>
                      <a:pt x="19281" y="11404"/>
                      <a:pt x="19614" y="10649"/>
                      <a:pt x="20503" y="10155"/>
                    </a:cubicBezTo>
                    <a:cubicBezTo>
                      <a:pt x="20508" y="10152"/>
                      <a:pt x="20512" y="10149"/>
                      <a:pt x="20517" y="10148"/>
                    </a:cubicBezTo>
                    <a:cubicBezTo>
                      <a:pt x="20524" y="10143"/>
                      <a:pt x="20527" y="10134"/>
                      <a:pt x="20524" y="10127"/>
                    </a:cubicBezTo>
                    <a:lnTo>
                      <a:pt x="20282" y="9519"/>
                    </a:lnTo>
                    <a:cubicBezTo>
                      <a:pt x="20312" y="9498"/>
                      <a:pt x="20409" y="9430"/>
                      <a:pt x="20565" y="9336"/>
                    </a:cubicBezTo>
                    <a:lnTo>
                      <a:pt x="20567" y="9334"/>
                    </a:lnTo>
                    <a:cubicBezTo>
                      <a:pt x="20615" y="9306"/>
                      <a:pt x="20665" y="9275"/>
                      <a:pt x="20717" y="9245"/>
                    </a:cubicBezTo>
                    <a:cubicBezTo>
                      <a:pt x="20723" y="9242"/>
                      <a:pt x="20726" y="9235"/>
                      <a:pt x="20724" y="9228"/>
                    </a:cubicBezTo>
                    <a:cubicBezTo>
                      <a:pt x="20635" y="8910"/>
                      <a:pt x="20456" y="8586"/>
                      <a:pt x="20321" y="8371"/>
                    </a:cubicBezTo>
                    <a:cubicBezTo>
                      <a:pt x="20318" y="8366"/>
                      <a:pt x="20313" y="8363"/>
                      <a:pt x="20308" y="8363"/>
                    </a:cubicBezTo>
                    <a:cubicBezTo>
                      <a:pt x="20305" y="8363"/>
                      <a:pt x="20303" y="8364"/>
                      <a:pt x="20300" y="8365"/>
                    </a:cubicBezTo>
                    <a:lnTo>
                      <a:pt x="18982" y="9138"/>
                    </a:lnTo>
                    <a:cubicBezTo>
                      <a:pt x="18854" y="9212"/>
                      <a:pt x="18708" y="9253"/>
                      <a:pt x="18560" y="9253"/>
                    </a:cubicBezTo>
                    <a:lnTo>
                      <a:pt x="18349" y="9256"/>
                    </a:lnTo>
                    <a:cubicBezTo>
                      <a:pt x="18348" y="9254"/>
                      <a:pt x="18346" y="9254"/>
                      <a:pt x="18345" y="9254"/>
                    </a:cubicBezTo>
                    <a:lnTo>
                      <a:pt x="18328" y="9254"/>
                    </a:lnTo>
                    <a:cubicBezTo>
                      <a:pt x="18316" y="9256"/>
                      <a:pt x="18304" y="9256"/>
                      <a:pt x="18292" y="9256"/>
                    </a:cubicBezTo>
                    <a:cubicBezTo>
                      <a:pt x="18263" y="9256"/>
                      <a:pt x="18233" y="9256"/>
                      <a:pt x="18202" y="9254"/>
                    </a:cubicBezTo>
                    <a:lnTo>
                      <a:pt x="18201" y="9254"/>
                    </a:lnTo>
                    <a:cubicBezTo>
                      <a:pt x="18111" y="9253"/>
                      <a:pt x="18027" y="9245"/>
                      <a:pt x="17951" y="9235"/>
                    </a:cubicBezTo>
                    <a:cubicBezTo>
                      <a:pt x="17746" y="9204"/>
                      <a:pt x="17578" y="9063"/>
                      <a:pt x="17513" y="8865"/>
                    </a:cubicBezTo>
                    <a:cubicBezTo>
                      <a:pt x="17283" y="8174"/>
                      <a:pt x="17150" y="7311"/>
                      <a:pt x="17148" y="7302"/>
                    </a:cubicBezTo>
                    <a:cubicBezTo>
                      <a:pt x="17147" y="7297"/>
                      <a:pt x="17145" y="7293"/>
                      <a:pt x="17141" y="7291"/>
                    </a:cubicBezTo>
                    <a:cubicBezTo>
                      <a:pt x="17030" y="7214"/>
                      <a:pt x="16732" y="6997"/>
                      <a:pt x="16694" y="6920"/>
                    </a:cubicBezTo>
                    <a:cubicBezTo>
                      <a:pt x="16674" y="6878"/>
                      <a:pt x="16671" y="6849"/>
                      <a:pt x="16686" y="6832"/>
                    </a:cubicBezTo>
                    <a:cubicBezTo>
                      <a:pt x="16695" y="6822"/>
                      <a:pt x="16716" y="6810"/>
                      <a:pt x="16767" y="6810"/>
                    </a:cubicBezTo>
                    <a:cubicBezTo>
                      <a:pt x="16815" y="6810"/>
                      <a:pt x="16889" y="6821"/>
                      <a:pt x="17004" y="6853"/>
                    </a:cubicBezTo>
                    <a:cubicBezTo>
                      <a:pt x="17006" y="6854"/>
                      <a:pt x="17007" y="6854"/>
                      <a:pt x="17009" y="6854"/>
                    </a:cubicBezTo>
                    <a:cubicBezTo>
                      <a:pt x="17013" y="6854"/>
                      <a:pt x="17016" y="6853"/>
                      <a:pt x="17019" y="6850"/>
                    </a:cubicBezTo>
                    <a:cubicBezTo>
                      <a:pt x="17024" y="6846"/>
                      <a:pt x="17025" y="6841"/>
                      <a:pt x="17024" y="6835"/>
                    </a:cubicBezTo>
                    <a:cubicBezTo>
                      <a:pt x="16888" y="6051"/>
                      <a:pt x="16848" y="5261"/>
                      <a:pt x="16839" y="4737"/>
                    </a:cubicBezTo>
                    <a:cubicBezTo>
                      <a:pt x="16839" y="4731"/>
                      <a:pt x="16836" y="4727"/>
                      <a:pt x="16832" y="4724"/>
                    </a:cubicBezTo>
                    <a:cubicBezTo>
                      <a:pt x="16798" y="4707"/>
                      <a:pt x="16777" y="4671"/>
                      <a:pt x="16779" y="4634"/>
                    </a:cubicBezTo>
                    <a:cubicBezTo>
                      <a:pt x="16780" y="4603"/>
                      <a:pt x="16785" y="4572"/>
                      <a:pt x="16789" y="4545"/>
                    </a:cubicBezTo>
                    <a:cubicBezTo>
                      <a:pt x="16792" y="4533"/>
                      <a:pt x="16801" y="4525"/>
                      <a:pt x="16813" y="4525"/>
                    </a:cubicBezTo>
                    <a:lnTo>
                      <a:pt x="16821" y="4525"/>
                    </a:lnTo>
                    <a:cubicBezTo>
                      <a:pt x="16825" y="4525"/>
                      <a:pt x="16830" y="4524"/>
                      <a:pt x="16833" y="4521"/>
                    </a:cubicBezTo>
                    <a:cubicBezTo>
                      <a:pt x="16836" y="4518"/>
                      <a:pt x="16838" y="4513"/>
                      <a:pt x="16838" y="4510"/>
                    </a:cubicBezTo>
                    <a:cubicBezTo>
                      <a:pt x="16838" y="4374"/>
                      <a:pt x="16839" y="4294"/>
                      <a:pt x="16839" y="4294"/>
                    </a:cubicBezTo>
                    <a:cubicBezTo>
                      <a:pt x="16839" y="4289"/>
                      <a:pt x="16838" y="4284"/>
                      <a:pt x="16835" y="4281"/>
                    </a:cubicBezTo>
                    <a:cubicBezTo>
                      <a:pt x="16830" y="4278"/>
                      <a:pt x="16501" y="3965"/>
                      <a:pt x="16394" y="3303"/>
                    </a:cubicBezTo>
                    <a:cubicBezTo>
                      <a:pt x="16394" y="3301"/>
                      <a:pt x="16394" y="3301"/>
                      <a:pt x="16394" y="3301"/>
                    </a:cubicBezTo>
                    <a:cubicBezTo>
                      <a:pt x="16351" y="3035"/>
                      <a:pt x="16348" y="2747"/>
                      <a:pt x="16388" y="2444"/>
                    </a:cubicBezTo>
                    <a:cubicBezTo>
                      <a:pt x="16501" y="1544"/>
                      <a:pt x="16918" y="828"/>
                      <a:pt x="17557" y="425"/>
                    </a:cubicBezTo>
                    <a:cubicBezTo>
                      <a:pt x="17974" y="162"/>
                      <a:pt x="18476" y="31"/>
                      <a:pt x="19059" y="31"/>
                    </a:cubicBezTo>
                    <a:close/>
                    <a:moveTo>
                      <a:pt x="19056" y="1"/>
                    </a:moveTo>
                    <a:cubicBezTo>
                      <a:pt x="19002" y="1"/>
                      <a:pt x="18949" y="2"/>
                      <a:pt x="18896" y="4"/>
                    </a:cubicBezTo>
                    <a:cubicBezTo>
                      <a:pt x="18375" y="27"/>
                      <a:pt x="17918" y="160"/>
                      <a:pt x="17539" y="398"/>
                    </a:cubicBezTo>
                    <a:cubicBezTo>
                      <a:pt x="16892" y="807"/>
                      <a:pt x="16471" y="1531"/>
                      <a:pt x="16356" y="2441"/>
                    </a:cubicBezTo>
                    <a:cubicBezTo>
                      <a:pt x="16317" y="2747"/>
                      <a:pt x="16318" y="3038"/>
                      <a:pt x="16362" y="3307"/>
                    </a:cubicBezTo>
                    <a:cubicBezTo>
                      <a:pt x="16362" y="3307"/>
                      <a:pt x="16362" y="3309"/>
                      <a:pt x="16362" y="3309"/>
                    </a:cubicBezTo>
                    <a:cubicBezTo>
                      <a:pt x="16465" y="3936"/>
                      <a:pt x="16763" y="4256"/>
                      <a:pt x="16806" y="4300"/>
                    </a:cubicBezTo>
                    <a:cubicBezTo>
                      <a:pt x="16806" y="4321"/>
                      <a:pt x="16804" y="4389"/>
                      <a:pt x="16804" y="4495"/>
                    </a:cubicBezTo>
                    <a:cubicBezTo>
                      <a:pt x="16782" y="4498"/>
                      <a:pt x="16762" y="4515"/>
                      <a:pt x="16757" y="4539"/>
                    </a:cubicBezTo>
                    <a:cubicBezTo>
                      <a:pt x="16751" y="4568"/>
                      <a:pt x="16748" y="4600"/>
                      <a:pt x="16747" y="4633"/>
                    </a:cubicBezTo>
                    <a:cubicBezTo>
                      <a:pt x="16745" y="4680"/>
                      <a:pt x="16768" y="4724"/>
                      <a:pt x="16807" y="4748"/>
                    </a:cubicBezTo>
                    <a:cubicBezTo>
                      <a:pt x="16816" y="5266"/>
                      <a:pt x="16856" y="6042"/>
                      <a:pt x="16989" y="6817"/>
                    </a:cubicBezTo>
                    <a:cubicBezTo>
                      <a:pt x="16894" y="6791"/>
                      <a:pt x="16820" y="6778"/>
                      <a:pt x="16765" y="6778"/>
                    </a:cubicBezTo>
                    <a:cubicBezTo>
                      <a:pt x="16714" y="6778"/>
                      <a:pt x="16679" y="6790"/>
                      <a:pt x="16660" y="6812"/>
                    </a:cubicBezTo>
                    <a:cubicBezTo>
                      <a:pt x="16638" y="6838"/>
                      <a:pt x="16639" y="6879"/>
                      <a:pt x="16665" y="6934"/>
                    </a:cubicBezTo>
                    <a:cubicBezTo>
                      <a:pt x="16710" y="7029"/>
                      <a:pt x="17066" y="7278"/>
                      <a:pt x="17118" y="7312"/>
                    </a:cubicBezTo>
                    <a:cubicBezTo>
                      <a:pt x="17130" y="7396"/>
                      <a:pt x="17263" y="8215"/>
                      <a:pt x="17483" y="8876"/>
                    </a:cubicBezTo>
                    <a:cubicBezTo>
                      <a:pt x="17553" y="9085"/>
                      <a:pt x="17730" y="9235"/>
                      <a:pt x="17946" y="9266"/>
                    </a:cubicBezTo>
                    <a:cubicBezTo>
                      <a:pt x="18024" y="9277"/>
                      <a:pt x="18107" y="9284"/>
                      <a:pt x="18198" y="9286"/>
                    </a:cubicBezTo>
                    <a:lnTo>
                      <a:pt x="18201" y="9286"/>
                    </a:lnTo>
                    <a:cubicBezTo>
                      <a:pt x="18233" y="9288"/>
                      <a:pt x="18263" y="9288"/>
                      <a:pt x="18292" y="9288"/>
                    </a:cubicBezTo>
                    <a:cubicBezTo>
                      <a:pt x="18304" y="9288"/>
                      <a:pt x="18317" y="9286"/>
                      <a:pt x="18328" y="9286"/>
                    </a:cubicBezTo>
                    <a:lnTo>
                      <a:pt x="18345" y="9286"/>
                    </a:lnTo>
                    <a:lnTo>
                      <a:pt x="18560" y="9284"/>
                    </a:lnTo>
                    <a:cubicBezTo>
                      <a:pt x="18714" y="9283"/>
                      <a:pt x="18866" y="9242"/>
                      <a:pt x="18998" y="9163"/>
                    </a:cubicBezTo>
                    <a:lnTo>
                      <a:pt x="20303" y="8400"/>
                    </a:lnTo>
                    <a:cubicBezTo>
                      <a:pt x="20433" y="8612"/>
                      <a:pt x="20602" y="8921"/>
                      <a:pt x="20691" y="9224"/>
                    </a:cubicBezTo>
                    <a:cubicBezTo>
                      <a:pt x="20643" y="9253"/>
                      <a:pt x="20594" y="9281"/>
                      <a:pt x="20549" y="9309"/>
                    </a:cubicBezTo>
                    <a:lnTo>
                      <a:pt x="20547" y="9310"/>
                    </a:lnTo>
                    <a:cubicBezTo>
                      <a:pt x="20358" y="9425"/>
                      <a:pt x="20253" y="9500"/>
                      <a:pt x="20253" y="9501"/>
                    </a:cubicBezTo>
                    <a:cubicBezTo>
                      <a:pt x="20247" y="9504"/>
                      <a:pt x="20244" y="9512"/>
                      <a:pt x="20247" y="9519"/>
                    </a:cubicBezTo>
                    <a:lnTo>
                      <a:pt x="20490" y="10125"/>
                    </a:lnTo>
                    <a:cubicBezTo>
                      <a:pt x="20490" y="10127"/>
                      <a:pt x="20488" y="10127"/>
                      <a:pt x="20487" y="10127"/>
                    </a:cubicBezTo>
                    <a:cubicBezTo>
                      <a:pt x="19588" y="10627"/>
                      <a:pt x="19252" y="11390"/>
                      <a:pt x="19249" y="11399"/>
                    </a:cubicBezTo>
                    <a:cubicBezTo>
                      <a:pt x="19238" y="11428"/>
                      <a:pt x="18245" y="14292"/>
                      <a:pt x="16326" y="16970"/>
                    </a:cubicBezTo>
                    <a:cubicBezTo>
                      <a:pt x="16324" y="16972"/>
                      <a:pt x="16324" y="16973"/>
                      <a:pt x="16323" y="16975"/>
                    </a:cubicBezTo>
                    <a:lnTo>
                      <a:pt x="16321" y="16982"/>
                    </a:lnTo>
                    <a:cubicBezTo>
                      <a:pt x="16259" y="17241"/>
                      <a:pt x="16321" y="17512"/>
                      <a:pt x="16506" y="17790"/>
                    </a:cubicBezTo>
                    <a:cubicBezTo>
                      <a:pt x="16064" y="18662"/>
                      <a:pt x="15252" y="20222"/>
                      <a:pt x="14732" y="20943"/>
                    </a:cubicBezTo>
                    <a:cubicBezTo>
                      <a:pt x="14302" y="20992"/>
                      <a:pt x="13293" y="21077"/>
                      <a:pt x="11736" y="21198"/>
                    </a:cubicBezTo>
                    <a:cubicBezTo>
                      <a:pt x="11180" y="21002"/>
                      <a:pt x="10338" y="20758"/>
                      <a:pt x="9482" y="20701"/>
                    </a:cubicBezTo>
                    <a:cubicBezTo>
                      <a:pt x="9474" y="20700"/>
                      <a:pt x="9465" y="20700"/>
                      <a:pt x="9457" y="20700"/>
                    </a:cubicBezTo>
                    <a:cubicBezTo>
                      <a:pt x="9348" y="20700"/>
                      <a:pt x="9243" y="20745"/>
                      <a:pt x="9167" y="20825"/>
                    </a:cubicBezTo>
                    <a:cubicBezTo>
                      <a:pt x="8970" y="21036"/>
                      <a:pt x="8801" y="21239"/>
                      <a:pt x="8666" y="21431"/>
                    </a:cubicBezTo>
                    <a:cubicBezTo>
                      <a:pt x="7902" y="21487"/>
                      <a:pt x="7362" y="21526"/>
                      <a:pt x="7310" y="21529"/>
                    </a:cubicBezTo>
                    <a:cubicBezTo>
                      <a:pt x="7225" y="21492"/>
                      <a:pt x="5791" y="20843"/>
                      <a:pt x="4329" y="20746"/>
                    </a:cubicBezTo>
                    <a:cubicBezTo>
                      <a:pt x="4321" y="20746"/>
                      <a:pt x="4312" y="20745"/>
                      <a:pt x="4304" y="20745"/>
                    </a:cubicBezTo>
                    <a:cubicBezTo>
                      <a:pt x="4195" y="20745"/>
                      <a:pt x="4090" y="20790"/>
                      <a:pt x="4014" y="20871"/>
                    </a:cubicBezTo>
                    <a:cubicBezTo>
                      <a:pt x="3717" y="21187"/>
                      <a:pt x="3537" y="21434"/>
                      <a:pt x="3438" y="21584"/>
                    </a:cubicBezTo>
                    <a:cubicBezTo>
                      <a:pt x="3378" y="21676"/>
                      <a:pt x="3384" y="21798"/>
                      <a:pt x="3455" y="21884"/>
                    </a:cubicBezTo>
                    <a:lnTo>
                      <a:pt x="3526" y="21970"/>
                    </a:lnTo>
                    <a:lnTo>
                      <a:pt x="3466" y="22026"/>
                    </a:lnTo>
                    <a:cubicBezTo>
                      <a:pt x="3396" y="22088"/>
                      <a:pt x="3388" y="22194"/>
                      <a:pt x="3449" y="22266"/>
                    </a:cubicBezTo>
                    <a:lnTo>
                      <a:pt x="3517" y="22349"/>
                    </a:lnTo>
                    <a:cubicBezTo>
                      <a:pt x="3548" y="22385"/>
                      <a:pt x="3590" y="22406"/>
                      <a:pt x="3637" y="22411"/>
                    </a:cubicBezTo>
                    <a:cubicBezTo>
                      <a:pt x="3642" y="22412"/>
                      <a:pt x="3648" y="22412"/>
                      <a:pt x="3653" y="22412"/>
                    </a:cubicBezTo>
                    <a:cubicBezTo>
                      <a:pt x="3673" y="22412"/>
                      <a:pt x="3693" y="22408"/>
                      <a:pt x="3711" y="22402"/>
                    </a:cubicBezTo>
                    <a:lnTo>
                      <a:pt x="3711" y="22402"/>
                    </a:lnTo>
                    <a:cubicBezTo>
                      <a:pt x="3687" y="22462"/>
                      <a:pt x="3696" y="22534"/>
                      <a:pt x="3738" y="22588"/>
                    </a:cubicBezTo>
                    <a:lnTo>
                      <a:pt x="3758" y="22612"/>
                    </a:lnTo>
                    <a:cubicBezTo>
                      <a:pt x="3794" y="22658"/>
                      <a:pt x="3850" y="22684"/>
                      <a:pt x="3906" y="22684"/>
                    </a:cubicBezTo>
                    <a:cubicBezTo>
                      <a:pt x="3921" y="22684"/>
                      <a:pt x="3935" y="22682"/>
                      <a:pt x="3949" y="22679"/>
                    </a:cubicBezTo>
                    <a:lnTo>
                      <a:pt x="3949" y="22679"/>
                    </a:lnTo>
                    <a:cubicBezTo>
                      <a:pt x="3940" y="22697"/>
                      <a:pt x="3935" y="22718"/>
                      <a:pt x="3934" y="22740"/>
                    </a:cubicBezTo>
                    <a:cubicBezTo>
                      <a:pt x="3932" y="22782"/>
                      <a:pt x="3949" y="22823"/>
                      <a:pt x="3978" y="22852"/>
                    </a:cubicBezTo>
                    <a:lnTo>
                      <a:pt x="4069" y="22941"/>
                    </a:lnTo>
                    <a:cubicBezTo>
                      <a:pt x="4097" y="22970"/>
                      <a:pt x="4135" y="22986"/>
                      <a:pt x="4174" y="22986"/>
                    </a:cubicBezTo>
                    <a:cubicBezTo>
                      <a:pt x="4203" y="22986"/>
                      <a:pt x="4232" y="22977"/>
                      <a:pt x="4258" y="22959"/>
                    </a:cubicBezTo>
                    <a:lnTo>
                      <a:pt x="4740" y="22635"/>
                    </a:lnTo>
                    <a:cubicBezTo>
                      <a:pt x="4794" y="22687"/>
                      <a:pt x="5077" y="22915"/>
                      <a:pt x="5945" y="23091"/>
                    </a:cubicBezTo>
                    <a:lnTo>
                      <a:pt x="5947" y="23091"/>
                    </a:lnTo>
                    <a:cubicBezTo>
                      <a:pt x="6457" y="23102"/>
                      <a:pt x="6868" y="23105"/>
                      <a:pt x="7139" y="23105"/>
                    </a:cubicBezTo>
                    <a:cubicBezTo>
                      <a:pt x="7371" y="23105"/>
                      <a:pt x="7501" y="23103"/>
                      <a:pt x="7504" y="23103"/>
                    </a:cubicBezTo>
                    <a:lnTo>
                      <a:pt x="12521" y="23061"/>
                    </a:lnTo>
                    <a:cubicBezTo>
                      <a:pt x="12610" y="23061"/>
                      <a:pt x="12657" y="23059"/>
                      <a:pt x="12657" y="23059"/>
                    </a:cubicBezTo>
                    <a:lnTo>
                      <a:pt x="20370" y="22993"/>
                    </a:lnTo>
                    <a:cubicBezTo>
                      <a:pt x="20611" y="22991"/>
                      <a:pt x="20844" y="22902"/>
                      <a:pt x="21024" y="22740"/>
                    </a:cubicBezTo>
                    <a:cubicBezTo>
                      <a:pt x="21227" y="22559"/>
                      <a:pt x="21542" y="22272"/>
                      <a:pt x="21900" y="21922"/>
                    </a:cubicBezTo>
                    <a:cubicBezTo>
                      <a:pt x="21938" y="22088"/>
                      <a:pt x="21977" y="22255"/>
                      <a:pt x="22015" y="22416"/>
                    </a:cubicBezTo>
                    <a:cubicBezTo>
                      <a:pt x="22025" y="22455"/>
                      <a:pt x="22035" y="22496"/>
                      <a:pt x="22044" y="22534"/>
                    </a:cubicBezTo>
                    <a:lnTo>
                      <a:pt x="22050" y="22556"/>
                    </a:lnTo>
                    <a:cubicBezTo>
                      <a:pt x="22057" y="22591"/>
                      <a:pt x="22066" y="22626"/>
                      <a:pt x="22075" y="22661"/>
                    </a:cubicBezTo>
                    <a:lnTo>
                      <a:pt x="22083" y="22694"/>
                    </a:lnTo>
                    <a:cubicBezTo>
                      <a:pt x="22091" y="22728"/>
                      <a:pt x="22100" y="22759"/>
                      <a:pt x="22107" y="22791"/>
                    </a:cubicBezTo>
                    <a:lnTo>
                      <a:pt x="22121" y="22850"/>
                    </a:lnTo>
                    <a:cubicBezTo>
                      <a:pt x="22128" y="22874"/>
                      <a:pt x="22135" y="22899"/>
                      <a:pt x="22141" y="22923"/>
                    </a:cubicBezTo>
                    <a:lnTo>
                      <a:pt x="22153" y="22974"/>
                    </a:lnTo>
                    <a:cubicBezTo>
                      <a:pt x="22163" y="23017"/>
                      <a:pt x="22174" y="23059"/>
                      <a:pt x="22185" y="23100"/>
                    </a:cubicBezTo>
                    <a:lnTo>
                      <a:pt x="22186" y="23105"/>
                    </a:lnTo>
                    <a:cubicBezTo>
                      <a:pt x="22194" y="23130"/>
                      <a:pt x="22200" y="23158"/>
                      <a:pt x="22207" y="23183"/>
                    </a:cubicBezTo>
                    <a:lnTo>
                      <a:pt x="22221" y="23236"/>
                    </a:lnTo>
                    <a:cubicBezTo>
                      <a:pt x="22227" y="23262"/>
                      <a:pt x="22234" y="23290"/>
                      <a:pt x="22242" y="23317"/>
                    </a:cubicBezTo>
                    <a:lnTo>
                      <a:pt x="22256" y="23368"/>
                    </a:lnTo>
                    <a:cubicBezTo>
                      <a:pt x="22262" y="23396"/>
                      <a:pt x="22269" y="23423"/>
                      <a:pt x="22277" y="23450"/>
                    </a:cubicBezTo>
                    <a:lnTo>
                      <a:pt x="22291" y="23500"/>
                    </a:lnTo>
                    <a:cubicBezTo>
                      <a:pt x="22298" y="23527"/>
                      <a:pt x="22304" y="23555"/>
                      <a:pt x="22312" y="23580"/>
                    </a:cubicBezTo>
                    <a:lnTo>
                      <a:pt x="22325" y="23629"/>
                    </a:lnTo>
                    <a:cubicBezTo>
                      <a:pt x="22333" y="23658"/>
                      <a:pt x="22341" y="23685"/>
                      <a:pt x="22348" y="23712"/>
                    </a:cubicBezTo>
                    <a:lnTo>
                      <a:pt x="22360" y="23756"/>
                    </a:lnTo>
                    <a:cubicBezTo>
                      <a:pt x="22369" y="23786"/>
                      <a:pt x="22378" y="23815"/>
                      <a:pt x="22386" y="23845"/>
                    </a:cubicBezTo>
                    <a:lnTo>
                      <a:pt x="22397" y="23882"/>
                    </a:lnTo>
                    <a:cubicBezTo>
                      <a:pt x="22407" y="23920"/>
                      <a:pt x="22418" y="23957"/>
                      <a:pt x="22430" y="23995"/>
                    </a:cubicBezTo>
                    <a:cubicBezTo>
                      <a:pt x="22356" y="24073"/>
                      <a:pt x="21747" y="24725"/>
                      <a:pt x="21732" y="25212"/>
                    </a:cubicBezTo>
                    <a:cubicBezTo>
                      <a:pt x="21718" y="25613"/>
                      <a:pt x="21965" y="25804"/>
                      <a:pt x="22074" y="25869"/>
                    </a:cubicBezTo>
                    <a:cubicBezTo>
                      <a:pt x="21760" y="25896"/>
                      <a:pt x="20131" y="26040"/>
                      <a:pt x="18090" y="26308"/>
                    </a:cubicBezTo>
                    <a:cubicBezTo>
                      <a:pt x="16003" y="26582"/>
                      <a:pt x="13048" y="27044"/>
                      <a:pt x="10821" y="27693"/>
                    </a:cubicBezTo>
                    <a:cubicBezTo>
                      <a:pt x="10149" y="27943"/>
                      <a:pt x="9768" y="28297"/>
                      <a:pt x="9585" y="28842"/>
                    </a:cubicBezTo>
                    <a:cubicBezTo>
                      <a:pt x="9373" y="29479"/>
                      <a:pt x="9434" y="30416"/>
                      <a:pt x="9771" y="31713"/>
                    </a:cubicBezTo>
                    <a:cubicBezTo>
                      <a:pt x="10149" y="33155"/>
                      <a:pt x="11207" y="35833"/>
                      <a:pt x="11974" y="37726"/>
                    </a:cubicBezTo>
                    <a:cubicBezTo>
                      <a:pt x="8985" y="40895"/>
                      <a:pt x="6136" y="43893"/>
                      <a:pt x="6107" y="43921"/>
                    </a:cubicBezTo>
                    <a:cubicBezTo>
                      <a:pt x="6104" y="43926"/>
                      <a:pt x="6103" y="43932"/>
                      <a:pt x="6104" y="43937"/>
                    </a:cubicBezTo>
                    <a:cubicBezTo>
                      <a:pt x="6104" y="43938"/>
                      <a:pt x="6148" y="44129"/>
                      <a:pt x="6224" y="44356"/>
                    </a:cubicBezTo>
                    <a:lnTo>
                      <a:pt x="6200" y="44377"/>
                    </a:lnTo>
                    <a:lnTo>
                      <a:pt x="6198" y="44379"/>
                    </a:lnTo>
                    <a:lnTo>
                      <a:pt x="5788" y="44754"/>
                    </a:lnTo>
                    <a:cubicBezTo>
                      <a:pt x="5726" y="44688"/>
                      <a:pt x="5655" y="44662"/>
                      <a:pt x="5566" y="44662"/>
                    </a:cubicBezTo>
                    <a:cubicBezTo>
                      <a:pt x="5464" y="44662"/>
                      <a:pt x="5338" y="44696"/>
                      <a:pt x="5173" y="44741"/>
                    </a:cubicBezTo>
                    <a:cubicBezTo>
                      <a:pt x="5020" y="44782"/>
                      <a:pt x="4830" y="44833"/>
                      <a:pt x="4596" y="44874"/>
                    </a:cubicBezTo>
                    <a:cubicBezTo>
                      <a:pt x="4486" y="44894"/>
                      <a:pt x="4358" y="44903"/>
                      <a:pt x="4216" y="44903"/>
                    </a:cubicBezTo>
                    <a:cubicBezTo>
                      <a:pt x="3275" y="44903"/>
                      <a:pt x="1731" y="44504"/>
                      <a:pt x="871" y="44156"/>
                    </a:cubicBezTo>
                    <a:cubicBezTo>
                      <a:pt x="802" y="44128"/>
                      <a:pt x="730" y="44114"/>
                      <a:pt x="660" y="44114"/>
                    </a:cubicBezTo>
                    <a:cubicBezTo>
                      <a:pt x="459" y="44114"/>
                      <a:pt x="268" y="44224"/>
                      <a:pt x="170" y="44414"/>
                    </a:cubicBezTo>
                    <a:cubicBezTo>
                      <a:pt x="108" y="44533"/>
                      <a:pt x="65" y="44653"/>
                      <a:pt x="42" y="44771"/>
                    </a:cubicBezTo>
                    <a:cubicBezTo>
                      <a:pt x="0" y="44983"/>
                      <a:pt x="38" y="45115"/>
                      <a:pt x="39" y="45121"/>
                    </a:cubicBezTo>
                    <a:cubicBezTo>
                      <a:pt x="41" y="45124"/>
                      <a:pt x="44" y="45129"/>
                      <a:pt x="47" y="45130"/>
                    </a:cubicBezTo>
                    <a:lnTo>
                      <a:pt x="4347" y="47452"/>
                    </a:lnTo>
                    <a:cubicBezTo>
                      <a:pt x="4349" y="47454"/>
                      <a:pt x="4350" y="47454"/>
                      <a:pt x="4352" y="47455"/>
                    </a:cubicBezTo>
                    <a:lnTo>
                      <a:pt x="4906" y="47543"/>
                    </a:lnTo>
                    <a:lnTo>
                      <a:pt x="4864" y="47716"/>
                    </a:lnTo>
                    <a:cubicBezTo>
                      <a:pt x="4862" y="47722"/>
                      <a:pt x="4865" y="47729"/>
                      <a:pt x="4871" y="47732"/>
                    </a:cubicBezTo>
                    <a:lnTo>
                      <a:pt x="5967" y="48323"/>
                    </a:lnTo>
                    <a:cubicBezTo>
                      <a:pt x="5970" y="48325"/>
                      <a:pt x="5971" y="48326"/>
                      <a:pt x="5974" y="48326"/>
                    </a:cubicBezTo>
                    <a:lnTo>
                      <a:pt x="5974" y="48325"/>
                    </a:lnTo>
                    <a:cubicBezTo>
                      <a:pt x="5977" y="48325"/>
                      <a:pt x="5980" y="48325"/>
                      <a:pt x="5983" y="48322"/>
                    </a:cubicBezTo>
                    <a:cubicBezTo>
                      <a:pt x="5988" y="48320"/>
                      <a:pt x="6392" y="48050"/>
                      <a:pt x="6607" y="47751"/>
                    </a:cubicBezTo>
                    <a:cubicBezTo>
                      <a:pt x="6625" y="47725"/>
                      <a:pt x="6644" y="47696"/>
                      <a:pt x="6660" y="47669"/>
                    </a:cubicBezTo>
                    <a:cubicBezTo>
                      <a:pt x="6853" y="47339"/>
                      <a:pt x="6939" y="46222"/>
                      <a:pt x="6943" y="46175"/>
                    </a:cubicBezTo>
                    <a:cubicBezTo>
                      <a:pt x="6943" y="46166"/>
                      <a:pt x="6937" y="46160"/>
                      <a:pt x="6930" y="46159"/>
                    </a:cubicBezTo>
                    <a:cubicBezTo>
                      <a:pt x="6901" y="46153"/>
                      <a:pt x="6874" y="46148"/>
                      <a:pt x="6848" y="46143"/>
                    </a:cubicBezTo>
                    <a:lnTo>
                      <a:pt x="7428" y="45730"/>
                    </a:lnTo>
                    <a:cubicBezTo>
                      <a:pt x="7621" y="45957"/>
                      <a:pt x="7742" y="46195"/>
                      <a:pt x="7789" y="46436"/>
                    </a:cubicBezTo>
                    <a:cubicBezTo>
                      <a:pt x="7790" y="46443"/>
                      <a:pt x="7796" y="46448"/>
                      <a:pt x="7803" y="46448"/>
                    </a:cubicBezTo>
                    <a:cubicBezTo>
                      <a:pt x="7804" y="46448"/>
                      <a:pt x="7805" y="46448"/>
                      <a:pt x="7805" y="46448"/>
                    </a:cubicBezTo>
                    <a:cubicBezTo>
                      <a:pt x="8626" y="46381"/>
                      <a:pt x="10901" y="45012"/>
                      <a:pt x="12074" y="43879"/>
                    </a:cubicBezTo>
                    <a:cubicBezTo>
                      <a:pt x="12203" y="43755"/>
                      <a:pt x="12393" y="43599"/>
                      <a:pt x="12615" y="43418"/>
                    </a:cubicBezTo>
                    <a:cubicBezTo>
                      <a:pt x="12978" y="43119"/>
                      <a:pt x="13431" y="42749"/>
                      <a:pt x="13848" y="42326"/>
                    </a:cubicBezTo>
                    <a:cubicBezTo>
                      <a:pt x="13944" y="42578"/>
                      <a:pt x="14013" y="42761"/>
                      <a:pt x="14055" y="42887"/>
                    </a:cubicBezTo>
                    <a:cubicBezTo>
                      <a:pt x="14057" y="42891"/>
                      <a:pt x="14061" y="42896"/>
                      <a:pt x="14066" y="42897"/>
                    </a:cubicBezTo>
                    <a:cubicBezTo>
                      <a:pt x="14260" y="42956"/>
                      <a:pt x="14494" y="42986"/>
                      <a:pt x="14766" y="42986"/>
                    </a:cubicBezTo>
                    <a:cubicBezTo>
                      <a:pt x="14906" y="42986"/>
                      <a:pt x="15056" y="42978"/>
                      <a:pt x="15215" y="42963"/>
                    </a:cubicBezTo>
                    <a:cubicBezTo>
                      <a:pt x="15308" y="43188"/>
                      <a:pt x="15529" y="43726"/>
                      <a:pt x="15711" y="44180"/>
                    </a:cubicBezTo>
                    <a:cubicBezTo>
                      <a:pt x="15704" y="44180"/>
                      <a:pt x="15697" y="44179"/>
                      <a:pt x="15689" y="44179"/>
                    </a:cubicBezTo>
                    <a:cubicBezTo>
                      <a:pt x="15640" y="44179"/>
                      <a:pt x="15590" y="44198"/>
                      <a:pt x="15544" y="44233"/>
                    </a:cubicBezTo>
                    <a:cubicBezTo>
                      <a:pt x="15444" y="44306"/>
                      <a:pt x="15373" y="44444"/>
                      <a:pt x="15365" y="44574"/>
                    </a:cubicBezTo>
                    <a:cubicBezTo>
                      <a:pt x="15359" y="44686"/>
                      <a:pt x="14996" y="45213"/>
                      <a:pt x="14317" y="45730"/>
                    </a:cubicBezTo>
                    <a:cubicBezTo>
                      <a:pt x="13713" y="46190"/>
                      <a:pt x="12702" y="46761"/>
                      <a:pt x="11330" y="46866"/>
                    </a:cubicBezTo>
                    <a:cubicBezTo>
                      <a:pt x="11071" y="46886"/>
                      <a:pt x="10874" y="47110"/>
                      <a:pt x="10892" y="47366"/>
                    </a:cubicBezTo>
                    <a:cubicBezTo>
                      <a:pt x="10901" y="47514"/>
                      <a:pt x="10942" y="47649"/>
                      <a:pt x="11009" y="47767"/>
                    </a:cubicBezTo>
                    <a:cubicBezTo>
                      <a:pt x="11071" y="47875"/>
                      <a:pt x="11157" y="47967"/>
                      <a:pt x="11265" y="48044"/>
                    </a:cubicBezTo>
                    <a:cubicBezTo>
                      <a:pt x="11268" y="48046"/>
                      <a:pt x="11271" y="48047"/>
                      <a:pt x="11276" y="48047"/>
                    </a:cubicBezTo>
                    <a:lnTo>
                      <a:pt x="16320" y="48004"/>
                    </a:lnTo>
                    <a:cubicBezTo>
                      <a:pt x="16323" y="48004"/>
                      <a:pt x="16324" y="48004"/>
                      <a:pt x="16327" y="48002"/>
                    </a:cubicBezTo>
                    <a:lnTo>
                      <a:pt x="16707" y="47785"/>
                    </a:lnTo>
                    <a:lnTo>
                      <a:pt x="17274" y="48063"/>
                    </a:lnTo>
                    <a:cubicBezTo>
                      <a:pt x="17277" y="48063"/>
                      <a:pt x="17278" y="48064"/>
                      <a:pt x="17281" y="48064"/>
                    </a:cubicBezTo>
                    <a:lnTo>
                      <a:pt x="18608" y="48052"/>
                    </a:lnTo>
                    <a:cubicBezTo>
                      <a:pt x="18614" y="48052"/>
                      <a:pt x="18619" y="48049"/>
                      <a:pt x="18622" y="48044"/>
                    </a:cubicBezTo>
                    <a:cubicBezTo>
                      <a:pt x="18625" y="48040"/>
                      <a:pt x="18917" y="47519"/>
                      <a:pt x="18913" y="47119"/>
                    </a:cubicBezTo>
                    <a:cubicBezTo>
                      <a:pt x="18913" y="47064"/>
                      <a:pt x="18901" y="46972"/>
                      <a:pt x="18875" y="46836"/>
                    </a:cubicBezTo>
                    <a:cubicBezTo>
                      <a:pt x="18731" y="46062"/>
                      <a:pt x="18217" y="44177"/>
                      <a:pt x="18213" y="44158"/>
                    </a:cubicBezTo>
                    <a:cubicBezTo>
                      <a:pt x="18211" y="44156"/>
                      <a:pt x="18211" y="44155"/>
                      <a:pt x="18210" y="44153"/>
                    </a:cubicBezTo>
                    <a:cubicBezTo>
                      <a:pt x="18207" y="44149"/>
                      <a:pt x="18164" y="44098"/>
                      <a:pt x="18064" y="44098"/>
                    </a:cubicBezTo>
                    <a:cubicBezTo>
                      <a:pt x="18008" y="44098"/>
                      <a:pt x="17934" y="44114"/>
                      <a:pt x="17839" y="44164"/>
                    </a:cubicBezTo>
                    <a:cubicBezTo>
                      <a:pt x="17805" y="44043"/>
                      <a:pt x="17619" y="43365"/>
                      <a:pt x="17474" y="42840"/>
                    </a:cubicBezTo>
                    <a:cubicBezTo>
                      <a:pt x="17436" y="42704"/>
                      <a:pt x="17400" y="42575"/>
                      <a:pt x="17371" y="42469"/>
                    </a:cubicBezTo>
                    <a:cubicBezTo>
                      <a:pt x="17766" y="42338"/>
                      <a:pt x="18031" y="42234"/>
                      <a:pt x="18033" y="42232"/>
                    </a:cubicBezTo>
                    <a:cubicBezTo>
                      <a:pt x="18040" y="42229"/>
                      <a:pt x="18045" y="42222"/>
                      <a:pt x="18042" y="42213"/>
                    </a:cubicBezTo>
                    <a:cubicBezTo>
                      <a:pt x="18037" y="42199"/>
                      <a:pt x="17560" y="40751"/>
                      <a:pt x="17078" y="39018"/>
                    </a:cubicBezTo>
                    <a:cubicBezTo>
                      <a:pt x="17640" y="38452"/>
                      <a:pt x="17981" y="38117"/>
                      <a:pt x="18122" y="37997"/>
                    </a:cubicBezTo>
                    <a:cubicBezTo>
                      <a:pt x="18684" y="37519"/>
                      <a:pt x="18778" y="36943"/>
                      <a:pt x="18789" y="36851"/>
                    </a:cubicBezTo>
                    <a:cubicBezTo>
                      <a:pt x="18898" y="36833"/>
                      <a:pt x="19702" y="36680"/>
                      <a:pt x="20358" y="35928"/>
                    </a:cubicBezTo>
                    <a:cubicBezTo>
                      <a:pt x="21368" y="34765"/>
                      <a:pt x="24426" y="32255"/>
                      <a:pt x="25340" y="31513"/>
                    </a:cubicBezTo>
                    <a:cubicBezTo>
                      <a:pt x="25461" y="31414"/>
                      <a:pt x="25537" y="31354"/>
                      <a:pt x="25555" y="31339"/>
                    </a:cubicBezTo>
                    <a:lnTo>
                      <a:pt x="25814" y="31339"/>
                    </a:lnTo>
                    <a:cubicBezTo>
                      <a:pt x="25927" y="31337"/>
                      <a:pt x="26041" y="31337"/>
                      <a:pt x="26155" y="31337"/>
                    </a:cubicBezTo>
                    <a:cubicBezTo>
                      <a:pt x="27869" y="31337"/>
                      <a:pt x="29490" y="31336"/>
                      <a:pt x="30508" y="31005"/>
                    </a:cubicBezTo>
                    <a:cubicBezTo>
                      <a:pt x="30703" y="30942"/>
                      <a:pt x="30882" y="30830"/>
                      <a:pt x="31023" y="30681"/>
                    </a:cubicBezTo>
                    <a:cubicBezTo>
                      <a:pt x="31024" y="30680"/>
                      <a:pt x="31027" y="30677"/>
                      <a:pt x="31029" y="30675"/>
                    </a:cubicBezTo>
                    <a:lnTo>
                      <a:pt x="31036" y="30668"/>
                    </a:lnTo>
                    <a:cubicBezTo>
                      <a:pt x="31041" y="30663"/>
                      <a:pt x="31044" y="30659"/>
                      <a:pt x="31049" y="30654"/>
                    </a:cubicBezTo>
                    <a:cubicBezTo>
                      <a:pt x="31177" y="30512"/>
                      <a:pt x="31271" y="30337"/>
                      <a:pt x="31321" y="30153"/>
                    </a:cubicBezTo>
                    <a:cubicBezTo>
                      <a:pt x="31339" y="30083"/>
                      <a:pt x="31358" y="30010"/>
                      <a:pt x="31374" y="29936"/>
                    </a:cubicBezTo>
                    <a:cubicBezTo>
                      <a:pt x="31406" y="29806"/>
                      <a:pt x="31433" y="29668"/>
                      <a:pt x="31459" y="29529"/>
                    </a:cubicBezTo>
                    <a:cubicBezTo>
                      <a:pt x="31565" y="28951"/>
                      <a:pt x="31711" y="27817"/>
                      <a:pt x="31501" y="26705"/>
                    </a:cubicBezTo>
                    <a:cubicBezTo>
                      <a:pt x="31500" y="26695"/>
                      <a:pt x="31497" y="26682"/>
                      <a:pt x="31495" y="26670"/>
                    </a:cubicBezTo>
                    <a:lnTo>
                      <a:pt x="31492" y="26657"/>
                    </a:lnTo>
                    <a:cubicBezTo>
                      <a:pt x="31485" y="26620"/>
                      <a:pt x="31477" y="26584"/>
                      <a:pt x="31470" y="26546"/>
                    </a:cubicBezTo>
                    <a:lnTo>
                      <a:pt x="31468" y="26540"/>
                    </a:lnTo>
                    <a:cubicBezTo>
                      <a:pt x="31465" y="26531"/>
                      <a:pt x="31464" y="26523"/>
                      <a:pt x="31462" y="26516"/>
                    </a:cubicBezTo>
                    <a:cubicBezTo>
                      <a:pt x="31461" y="26505"/>
                      <a:pt x="31458" y="26495"/>
                      <a:pt x="31455" y="26484"/>
                    </a:cubicBezTo>
                    <a:lnTo>
                      <a:pt x="31453" y="26473"/>
                    </a:lnTo>
                    <a:cubicBezTo>
                      <a:pt x="31450" y="26466"/>
                      <a:pt x="31448" y="26457"/>
                      <a:pt x="31447" y="26448"/>
                    </a:cubicBezTo>
                    <a:cubicBezTo>
                      <a:pt x="31444" y="26439"/>
                      <a:pt x="31442" y="26429"/>
                      <a:pt x="31439" y="26420"/>
                    </a:cubicBezTo>
                    <a:lnTo>
                      <a:pt x="31435" y="26404"/>
                    </a:lnTo>
                    <a:cubicBezTo>
                      <a:pt x="31433" y="26398"/>
                      <a:pt x="31432" y="26390"/>
                      <a:pt x="31430" y="26383"/>
                    </a:cubicBezTo>
                    <a:cubicBezTo>
                      <a:pt x="31412" y="26314"/>
                      <a:pt x="31394" y="26248"/>
                      <a:pt x="31374" y="26183"/>
                    </a:cubicBezTo>
                    <a:cubicBezTo>
                      <a:pt x="31365" y="26154"/>
                      <a:pt x="31356" y="26125"/>
                      <a:pt x="31347" y="26093"/>
                    </a:cubicBezTo>
                    <a:cubicBezTo>
                      <a:pt x="31338" y="26064"/>
                      <a:pt x="31327" y="26036"/>
                      <a:pt x="31318" y="26007"/>
                    </a:cubicBezTo>
                    <a:lnTo>
                      <a:pt x="31315" y="25999"/>
                    </a:lnTo>
                    <a:cubicBezTo>
                      <a:pt x="31315" y="25998"/>
                      <a:pt x="31315" y="25998"/>
                      <a:pt x="31315" y="25998"/>
                    </a:cubicBezTo>
                    <a:cubicBezTo>
                      <a:pt x="31285" y="25908"/>
                      <a:pt x="31252" y="25819"/>
                      <a:pt x="31217" y="25733"/>
                    </a:cubicBezTo>
                    <a:lnTo>
                      <a:pt x="31211" y="25718"/>
                    </a:lnTo>
                    <a:cubicBezTo>
                      <a:pt x="31203" y="25699"/>
                      <a:pt x="31196" y="25683"/>
                      <a:pt x="31189" y="25666"/>
                    </a:cubicBezTo>
                    <a:lnTo>
                      <a:pt x="31180" y="25643"/>
                    </a:lnTo>
                    <a:cubicBezTo>
                      <a:pt x="31173" y="25627"/>
                      <a:pt x="31165" y="25612"/>
                      <a:pt x="31159" y="25595"/>
                    </a:cubicBezTo>
                    <a:lnTo>
                      <a:pt x="31147" y="25571"/>
                    </a:lnTo>
                    <a:cubicBezTo>
                      <a:pt x="31141" y="25554"/>
                      <a:pt x="31133" y="25539"/>
                      <a:pt x="31127" y="25524"/>
                    </a:cubicBezTo>
                    <a:lnTo>
                      <a:pt x="31111" y="25489"/>
                    </a:lnTo>
                    <a:cubicBezTo>
                      <a:pt x="31105" y="25477"/>
                      <a:pt x="31100" y="25465"/>
                      <a:pt x="31094" y="25453"/>
                    </a:cubicBezTo>
                    <a:cubicBezTo>
                      <a:pt x="31091" y="25446"/>
                      <a:pt x="31088" y="25440"/>
                      <a:pt x="31085" y="25436"/>
                    </a:cubicBezTo>
                    <a:lnTo>
                      <a:pt x="31080" y="25425"/>
                    </a:lnTo>
                    <a:cubicBezTo>
                      <a:pt x="31068" y="25401"/>
                      <a:pt x="31056" y="25375"/>
                      <a:pt x="31044" y="25351"/>
                    </a:cubicBezTo>
                    <a:lnTo>
                      <a:pt x="31039" y="25342"/>
                    </a:lnTo>
                    <a:cubicBezTo>
                      <a:pt x="31036" y="25336"/>
                      <a:pt x="31033" y="25331"/>
                      <a:pt x="31030" y="25325"/>
                    </a:cubicBezTo>
                    <a:cubicBezTo>
                      <a:pt x="30971" y="25050"/>
                      <a:pt x="30859" y="24844"/>
                      <a:pt x="30793" y="24739"/>
                    </a:cubicBezTo>
                    <a:cubicBezTo>
                      <a:pt x="31012" y="24556"/>
                      <a:pt x="31295" y="24088"/>
                      <a:pt x="31250" y="23692"/>
                    </a:cubicBezTo>
                    <a:cubicBezTo>
                      <a:pt x="31200" y="23247"/>
                      <a:pt x="30703" y="22679"/>
                      <a:pt x="30650" y="22618"/>
                    </a:cubicBezTo>
                    <a:cubicBezTo>
                      <a:pt x="30647" y="22503"/>
                      <a:pt x="30594" y="20733"/>
                      <a:pt x="29860" y="16731"/>
                    </a:cubicBezTo>
                    <a:cubicBezTo>
                      <a:pt x="29838" y="16573"/>
                      <a:pt x="29823" y="16382"/>
                      <a:pt x="29805" y="16163"/>
                    </a:cubicBezTo>
                    <a:cubicBezTo>
                      <a:pt x="29737" y="15345"/>
                      <a:pt x="29635" y="14110"/>
                      <a:pt x="29155" y="12770"/>
                    </a:cubicBezTo>
                    <a:cubicBezTo>
                      <a:pt x="28890" y="12034"/>
                      <a:pt x="28537" y="11338"/>
                      <a:pt x="28106" y="10705"/>
                    </a:cubicBezTo>
                    <a:cubicBezTo>
                      <a:pt x="27598" y="9963"/>
                      <a:pt x="26966" y="9280"/>
                      <a:pt x="26227" y="8679"/>
                    </a:cubicBezTo>
                    <a:cubicBezTo>
                      <a:pt x="26089" y="8567"/>
                      <a:pt x="25923" y="8497"/>
                      <a:pt x="25747" y="8477"/>
                    </a:cubicBezTo>
                    <a:cubicBezTo>
                      <a:pt x="25588" y="8459"/>
                      <a:pt x="25394" y="8444"/>
                      <a:pt x="25199" y="8444"/>
                    </a:cubicBezTo>
                    <a:cubicBezTo>
                      <a:pt x="25023" y="8444"/>
                      <a:pt x="24846" y="8456"/>
                      <a:pt x="24693" y="8491"/>
                    </a:cubicBezTo>
                    <a:lnTo>
                      <a:pt x="24352" y="7961"/>
                    </a:lnTo>
                    <a:cubicBezTo>
                      <a:pt x="24349" y="7955"/>
                      <a:pt x="24343" y="7953"/>
                      <a:pt x="24337" y="7953"/>
                    </a:cubicBezTo>
                    <a:cubicBezTo>
                      <a:pt x="24264" y="7964"/>
                      <a:pt x="24193" y="7974"/>
                      <a:pt x="24123" y="7985"/>
                    </a:cubicBezTo>
                    <a:cubicBezTo>
                      <a:pt x="24123" y="7986"/>
                      <a:pt x="24122" y="7986"/>
                      <a:pt x="24122" y="7986"/>
                    </a:cubicBezTo>
                    <a:cubicBezTo>
                      <a:pt x="24084" y="7992"/>
                      <a:pt x="24048" y="7999"/>
                      <a:pt x="24011" y="8005"/>
                    </a:cubicBezTo>
                    <a:cubicBezTo>
                      <a:pt x="23817" y="7835"/>
                      <a:pt x="23337" y="7397"/>
                      <a:pt x="22895" y="6875"/>
                    </a:cubicBezTo>
                    <a:cubicBezTo>
                      <a:pt x="23040" y="6584"/>
                      <a:pt x="23005" y="6254"/>
                      <a:pt x="22924" y="6135"/>
                    </a:cubicBezTo>
                    <a:cubicBezTo>
                      <a:pt x="22774" y="5919"/>
                      <a:pt x="22674" y="5472"/>
                      <a:pt x="22781" y="5330"/>
                    </a:cubicBezTo>
                    <a:cubicBezTo>
                      <a:pt x="22963" y="5090"/>
                      <a:pt x="23539" y="4224"/>
                      <a:pt x="23340" y="3179"/>
                    </a:cubicBezTo>
                    <a:cubicBezTo>
                      <a:pt x="23319" y="3077"/>
                      <a:pt x="23296" y="2976"/>
                      <a:pt x="23272" y="2877"/>
                    </a:cubicBezTo>
                    <a:cubicBezTo>
                      <a:pt x="22963" y="1622"/>
                      <a:pt x="22489" y="779"/>
                      <a:pt x="21901" y="442"/>
                    </a:cubicBezTo>
                    <a:cubicBezTo>
                      <a:pt x="21703" y="328"/>
                      <a:pt x="21493" y="271"/>
                      <a:pt x="21273" y="271"/>
                    </a:cubicBezTo>
                    <a:cubicBezTo>
                      <a:pt x="21142" y="271"/>
                      <a:pt x="21008" y="291"/>
                      <a:pt x="20871" y="331"/>
                    </a:cubicBezTo>
                    <a:cubicBezTo>
                      <a:pt x="20206" y="111"/>
                      <a:pt x="19596" y="1"/>
                      <a:pt x="190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17;p25">
                <a:extLst>
                  <a:ext uri="{FF2B5EF4-FFF2-40B4-BE49-F238E27FC236}">
                    <a16:creationId xmlns:a16="http://schemas.microsoft.com/office/drawing/2014/main" id="{35ACDB4A-3E15-A8CD-D6A3-D922270511E1}"/>
                  </a:ext>
                </a:extLst>
              </p:cNvPr>
              <p:cNvSpPr/>
              <p:nvPr/>
            </p:nvSpPr>
            <p:spPr>
              <a:xfrm>
                <a:off x="1947800" y="2258950"/>
                <a:ext cx="180175" cy="183400"/>
              </a:xfrm>
              <a:custGeom>
                <a:avLst/>
                <a:gdLst/>
                <a:ahLst/>
                <a:cxnLst/>
                <a:rect l="l" t="t" r="r" b="b"/>
                <a:pathLst>
                  <a:path w="7207" h="7336" extrusionOk="0">
                    <a:moveTo>
                      <a:pt x="2733" y="1"/>
                    </a:moveTo>
                    <a:cubicBezTo>
                      <a:pt x="947" y="1"/>
                      <a:pt x="197" y="1218"/>
                      <a:pt x="43" y="2426"/>
                    </a:cubicBezTo>
                    <a:cubicBezTo>
                      <a:pt x="1" y="2762"/>
                      <a:pt x="11" y="3048"/>
                      <a:pt x="51" y="3289"/>
                    </a:cubicBezTo>
                    <a:cubicBezTo>
                      <a:pt x="160" y="3966"/>
                      <a:pt x="494" y="4277"/>
                      <a:pt x="494" y="4277"/>
                    </a:cubicBezTo>
                    <a:cubicBezTo>
                      <a:pt x="592" y="4344"/>
                      <a:pt x="657" y="4365"/>
                      <a:pt x="787" y="4365"/>
                    </a:cubicBezTo>
                    <a:cubicBezTo>
                      <a:pt x="878" y="4365"/>
                      <a:pt x="1001" y="4355"/>
                      <a:pt x="1188" y="4343"/>
                    </a:cubicBezTo>
                    <a:cubicBezTo>
                      <a:pt x="1243" y="4340"/>
                      <a:pt x="1292" y="4337"/>
                      <a:pt x="1334" y="4337"/>
                    </a:cubicBezTo>
                    <a:cubicBezTo>
                      <a:pt x="1642" y="4337"/>
                      <a:pt x="1642" y="4456"/>
                      <a:pt x="1835" y="5081"/>
                    </a:cubicBezTo>
                    <a:cubicBezTo>
                      <a:pt x="1960" y="5484"/>
                      <a:pt x="2381" y="5571"/>
                      <a:pt x="2723" y="5571"/>
                    </a:cubicBezTo>
                    <a:cubicBezTo>
                      <a:pt x="2984" y="5571"/>
                      <a:pt x="3198" y="5520"/>
                      <a:pt x="3198" y="5520"/>
                    </a:cubicBezTo>
                    <a:cubicBezTo>
                      <a:pt x="3198" y="5466"/>
                      <a:pt x="3200" y="5411"/>
                      <a:pt x="3204" y="5355"/>
                    </a:cubicBezTo>
                    <a:cubicBezTo>
                      <a:pt x="3249" y="4803"/>
                      <a:pt x="3811" y="4481"/>
                      <a:pt x="4142" y="4481"/>
                    </a:cubicBezTo>
                    <a:cubicBezTo>
                      <a:pt x="4168" y="4481"/>
                      <a:pt x="4192" y="4483"/>
                      <a:pt x="4215" y="4487"/>
                    </a:cubicBezTo>
                    <a:cubicBezTo>
                      <a:pt x="4524" y="4540"/>
                      <a:pt x="4608" y="4941"/>
                      <a:pt x="4342" y="5656"/>
                    </a:cubicBezTo>
                    <a:cubicBezTo>
                      <a:pt x="4292" y="5788"/>
                      <a:pt x="4243" y="5902"/>
                      <a:pt x="4195" y="5999"/>
                    </a:cubicBezTo>
                    <a:cubicBezTo>
                      <a:pt x="4130" y="6128"/>
                      <a:pt x="4066" y="6226"/>
                      <a:pt x="4004" y="6300"/>
                    </a:cubicBezTo>
                    <a:cubicBezTo>
                      <a:pt x="4180" y="6711"/>
                      <a:pt x="4557" y="7220"/>
                      <a:pt x="5354" y="7318"/>
                    </a:cubicBezTo>
                    <a:cubicBezTo>
                      <a:pt x="5449" y="7330"/>
                      <a:pt x="5538" y="7335"/>
                      <a:pt x="5621" y="7335"/>
                    </a:cubicBezTo>
                    <a:cubicBezTo>
                      <a:pt x="6142" y="7335"/>
                      <a:pt x="6418" y="7116"/>
                      <a:pt x="6549" y="6861"/>
                    </a:cubicBezTo>
                    <a:cubicBezTo>
                      <a:pt x="6697" y="6573"/>
                      <a:pt x="6661" y="6241"/>
                      <a:pt x="6582" y="6129"/>
                    </a:cubicBezTo>
                    <a:lnTo>
                      <a:pt x="6584" y="6129"/>
                    </a:lnTo>
                    <a:cubicBezTo>
                      <a:pt x="6426" y="5900"/>
                      <a:pt x="6332" y="5449"/>
                      <a:pt x="6441" y="5304"/>
                    </a:cubicBezTo>
                    <a:cubicBezTo>
                      <a:pt x="6550" y="5160"/>
                      <a:pt x="7206" y="4269"/>
                      <a:pt x="6999" y="3165"/>
                    </a:cubicBezTo>
                    <a:cubicBezTo>
                      <a:pt x="6976" y="3063"/>
                      <a:pt x="6953" y="2963"/>
                      <a:pt x="6929" y="2865"/>
                    </a:cubicBezTo>
                    <a:cubicBezTo>
                      <a:pt x="6540" y="1282"/>
                      <a:pt x="5869" y="271"/>
                      <a:pt x="4946" y="271"/>
                    </a:cubicBezTo>
                    <a:cubicBezTo>
                      <a:pt x="4817" y="271"/>
                      <a:pt x="4683" y="291"/>
                      <a:pt x="4543" y="332"/>
                    </a:cubicBezTo>
                    <a:cubicBezTo>
                      <a:pt x="3847" y="101"/>
                      <a:pt x="3247" y="1"/>
                      <a:pt x="27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18;p25">
                <a:extLst>
                  <a:ext uri="{FF2B5EF4-FFF2-40B4-BE49-F238E27FC236}">
                    <a16:creationId xmlns:a16="http://schemas.microsoft.com/office/drawing/2014/main" id="{D8EEDF09-480D-4BDC-A131-9E7210283170}"/>
                  </a:ext>
                </a:extLst>
              </p:cNvPr>
              <p:cNvSpPr/>
              <p:nvPr/>
            </p:nvSpPr>
            <p:spPr>
              <a:xfrm>
                <a:off x="1947800" y="2258950"/>
                <a:ext cx="173225" cy="82225"/>
              </a:xfrm>
              <a:custGeom>
                <a:avLst/>
                <a:gdLst/>
                <a:ahLst/>
                <a:cxnLst/>
                <a:rect l="l" t="t" r="r" b="b"/>
                <a:pathLst>
                  <a:path w="6929" h="3289" extrusionOk="0">
                    <a:moveTo>
                      <a:pt x="2733" y="1"/>
                    </a:moveTo>
                    <a:cubicBezTo>
                      <a:pt x="947" y="1"/>
                      <a:pt x="197" y="1218"/>
                      <a:pt x="43" y="2426"/>
                    </a:cubicBezTo>
                    <a:cubicBezTo>
                      <a:pt x="1" y="2762"/>
                      <a:pt x="11" y="3048"/>
                      <a:pt x="51" y="3289"/>
                    </a:cubicBezTo>
                    <a:cubicBezTo>
                      <a:pt x="51" y="3289"/>
                      <a:pt x="282" y="1356"/>
                      <a:pt x="1991" y="965"/>
                    </a:cubicBezTo>
                    <a:lnTo>
                      <a:pt x="1991" y="965"/>
                    </a:lnTo>
                    <a:cubicBezTo>
                      <a:pt x="1356" y="1735"/>
                      <a:pt x="1582" y="2619"/>
                      <a:pt x="1582" y="2619"/>
                    </a:cubicBezTo>
                    <a:cubicBezTo>
                      <a:pt x="1582" y="2619"/>
                      <a:pt x="1973" y="1512"/>
                      <a:pt x="3015" y="1223"/>
                    </a:cubicBezTo>
                    <a:lnTo>
                      <a:pt x="3015" y="1223"/>
                    </a:lnTo>
                    <a:cubicBezTo>
                      <a:pt x="2776" y="1589"/>
                      <a:pt x="3110" y="2460"/>
                      <a:pt x="3110" y="2460"/>
                    </a:cubicBezTo>
                    <a:cubicBezTo>
                      <a:pt x="3110" y="2460"/>
                      <a:pt x="3453" y="1341"/>
                      <a:pt x="5429" y="1068"/>
                    </a:cubicBezTo>
                    <a:cubicBezTo>
                      <a:pt x="6418" y="1624"/>
                      <a:pt x="6918" y="2839"/>
                      <a:pt x="6929" y="2866"/>
                    </a:cubicBezTo>
                    <a:cubicBezTo>
                      <a:pt x="6929" y="2866"/>
                      <a:pt x="6929" y="2866"/>
                      <a:pt x="6929" y="2865"/>
                    </a:cubicBezTo>
                    <a:cubicBezTo>
                      <a:pt x="6540" y="1282"/>
                      <a:pt x="5869" y="271"/>
                      <a:pt x="4946" y="271"/>
                    </a:cubicBezTo>
                    <a:cubicBezTo>
                      <a:pt x="4817" y="271"/>
                      <a:pt x="4683" y="291"/>
                      <a:pt x="4543" y="332"/>
                    </a:cubicBezTo>
                    <a:cubicBezTo>
                      <a:pt x="3847" y="101"/>
                      <a:pt x="3247" y="1"/>
                      <a:pt x="2733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19;p25">
                <a:extLst>
                  <a:ext uri="{FF2B5EF4-FFF2-40B4-BE49-F238E27FC236}">
                    <a16:creationId xmlns:a16="http://schemas.microsoft.com/office/drawing/2014/main" id="{3C24AF0E-D236-A26E-ACBE-81B6522F46E1}"/>
                  </a:ext>
                </a:extLst>
              </p:cNvPr>
              <p:cNvSpPr/>
              <p:nvPr/>
            </p:nvSpPr>
            <p:spPr>
              <a:xfrm>
                <a:off x="2027750" y="2370925"/>
                <a:ext cx="35275" cy="501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2007" extrusionOk="0">
                    <a:moveTo>
                      <a:pt x="946" y="1"/>
                    </a:moveTo>
                    <a:cubicBezTo>
                      <a:pt x="615" y="1"/>
                      <a:pt x="51" y="323"/>
                      <a:pt x="6" y="876"/>
                    </a:cubicBezTo>
                    <a:cubicBezTo>
                      <a:pt x="2" y="932"/>
                      <a:pt x="0" y="987"/>
                      <a:pt x="0" y="1041"/>
                    </a:cubicBezTo>
                    <a:cubicBezTo>
                      <a:pt x="3" y="1343"/>
                      <a:pt x="79" y="1602"/>
                      <a:pt x="176" y="1774"/>
                    </a:cubicBezTo>
                    <a:cubicBezTo>
                      <a:pt x="244" y="1897"/>
                      <a:pt x="321" y="1976"/>
                      <a:pt x="391" y="1994"/>
                    </a:cubicBezTo>
                    <a:cubicBezTo>
                      <a:pt x="421" y="2002"/>
                      <a:pt x="451" y="2007"/>
                      <a:pt x="481" y="2007"/>
                    </a:cubicBezTo>
                    <a:cubicBezTo>
                      <a:pt x="500" y="2007"/>
                      <a:pt x="519" y="2005"/>
                      <a:pt x="538" y="2001"/>
                    </a:cubicBezTo>
                    <a:cubicBezTo>
                      <a:pt x="626" y="1985"/>
                      <a:pt x="715" y="1929"/>
                      <a:pt x="806" y="1821"/>
                    </a:cubicBezTo>
                    <a:cubicBezTo>
                      <a:pt x="868" y="1747"/>
                      <a:pt x="932" y="1647"/>
                      <a:pt x="997" y="1520"/>
                    </a:cubicBezTo>
                    <a:cubicBezTo>
                      <a:pt x="1045" y="1423"/>
                      <a:pt x="1094" y="1309"/>
                      <a:pt x="1144" y="1177"/>
                    </a:cubicBezTo>
                    <a:cubicBezTo>
                      <a:pt x="1410" y="462"/>
                      <a:pt x="1326" y="61"/>
                      <a:pt x="1017" y="7"/>
                    </a:cubicBezTo>
                    <a:cubicBezTo>
                      <a:pt x="994" y="3"/>
                      <a:pt x="971" y="1"/>
                      <a:pt x="946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20;p25">
                <a:extLst>
                  <a:ext uri="{FF2B5EF4-FFF2-40B4-BE49-F238E27FC236}">
                    <a16:creationId xmlns:a16="http://schemas.microsoft.com/office/drawing/2014/main" id="{44F76F87-0794-9B7A-EDF9-9A996689408C}"/>
                  </a:ext>
                </a:extLst>
              </p:cNvPr>
              <p:cNvSpPr/>
              <p:nvPr/>
            </p:nvSpPr>
            <p:spPr>
              <a:xfrm>
                <a:off x="2033450" y="2377150"/>
                <a:ext cx="16575" cy="40500"/>
              </a:xfrm>
              <a:custGeom>
                <a:avLst/>
                <a:gdLst/>
                <a:ahLst/>
                <a:cxnLst/>
                <a:rect l="l" t="t" r="r" b="b"/>
                <a:pathLst>
                  <a:path w="663" h="1620" extrusionOk="0">
                    <a:moveTo>
                      <a:pt x="645" y="0"/>
                    </a:moveTo>
                    <a:cubicBezTo>
                      <a:pt x="643" y="0"/>
                      <a:pt x="641" y="1"/>
                      <a:pt x="639" y="1"/>
                    </a:cubicBezTo>
                    <a:cubicBezTo>
                      <a:pt x="1" y="298"/>
                      <a:pt x="75" y="647"/>
                      <a:pt x="136" y="927"/>
                    </a:cubicBezTo>
                    <a:cubicBezTo>
                      <a:pt x="149" y="992"/>
                      <a:pt x="163" y="1054"/>
                      <a:pt x="166" y="1112"/>
                    </a:cubicBezTo>
                    <a:cubicBezTo>
                      <a:pt x="166" y="1116"/>
                      <a:pt x="168" y="1121"/>
                      <a:pt x="171" y="1122"/>
                    </a:cubicBezTo>
                    <a:cubicBezTo>
                      <a:pt x="174" y="1125"/>
                      <a:pt x="178" y="1127"/>
                      <a:pt x="183" y="1127"/>
                    </a:cubicBezTo>
                    <a:cubicBezTo>
                      <a:pt x="189" y="1126"/>
                      <a:pt x="195" y="1126"/>
                      <a:pt x="200" y="1126"/>
                    </a:cubicBezTo>
                    <a:cubicBezTo>
                      <a:pt x="244" y="1126"/>
                      <a:pt x="273" y="1141"/>
                      <a:pt x="281" y="1171"/>
                    </a:cubicBezTo>
                    <a:cubicBezTo>
                      <a:pt x="298" y="1224"/>
                      <a:pt x="252" y="1318"/>
                      <a:pt x="149" y="1377"/>
                    </a:cubicBezTo>
                    <a:cubicBezTo>
                      <a:pt x="143" y="1381"/>
                      <a:pt x="140" y="1389"/>
                      <a:pt x="143" y="1396"/>
                    </a:cubicBezTo>
                    <a:cubicBezTo>
                      <a:pt x="208" y="1554"/>
                      <a:pt x="322" y="1615"/>
                      <a:pt x="327" y="1616"/>
                    </a:cubicBezTo>
                    <a:cubicBezTo>
                      <a:pt x="328" y="1618"/>
                      <a:pt x="331" y="1619"/>
                      <a:pt x="334" y="1619"/>
                    </a:cubicBezTo>
                    <a:cubicBezTo>
                      <a:pt x="339" y="1619"/>
                      <a:pt x="345" y="1615"/>
                      <a:pt x="348" y="1610"/>
                    </a:cubicBezTo>
                    <a:cubicBezTo>
                      <a:pt x="351" y="1602"/>
                      <a:pt x="348" y="1592"/>
                      <a:pt x="340" y="1589"/>
                    </a:cubicBezTo>
                    <a:cubicBezTo>
                      <a:pt x="340" y="1589"/>
                      <a:pt x="239" y="1534"/>
                      <a:pt x="177" y="1396"/>
                    </a:cubicBezTo>
                    <a:cubicBezTo>
                      <a:pt x="275" y="1334"/>
                      <a:pt x="334" y="1233"/>
                      <a:pt x="311" y="1162"/>
                    </a:cubicBezTo>
                    <a:cubicBezTo>
                      <a:pt x="298" y="1119"/>
                      <a:pt x="258" y="1095"/>
                      <a:pt x="201" y="1095"/>
                    </a:cubicBezTo>
                    <a:cubicBezTo>
                      <a:pt x="200" y="1095"/>
                      <a:pt x="198" y="1095"/>
                      <a:pt x="196" y="1095"/>
                    </a:cubicBezTo>
                    <a:cubicBezTo>
                      <a:pt x="192" y="1039"/>
                      <a:pt x="180" y="981"/>
                      <a:pt x="166" y="919"/>
                    </a:cubicBezTo>
                    <a:cubicBezTo>
                      <a:pt x="105" y="638"/>
                      <a:pt x="37" y="316"/>
                      <a:pt x="652" y="30"/>
                    </a:cubicBezTo>
                    <a:cubicBezTo>
                      <a:pt x="660" y="27"/>
                      <a:pt x="663" y="17"/>
                      <a:pt x="660" y="9"/>
                    </a:cubicBezTo>
                    <a:cubicBezTo>
                      <a:pt x="656" y="3"/>
                      <a:pt x="651" y="0"/>
                      <a:pt x="645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21;p25">
                <a:extLst>
                  <a:ext uri="{FF2B5EF4-FFF2-40B4-BE49-F238E27FC236}">
                    <a16:creationId xmlns:a16="http://schemas.microsoft.com/office/drawing/2014/main" id="{1E3EC8CD-6A09-967F-F965-DD06EA8CB403}"/>
                  </a:ext>
                </a:extLst>
              </p:cNvPr>
              <p:cNvSpPr/>
              <p:nvPr/>
            </p:nvSpPr>
            <p:spPr>
              <a:xfrm>
                <a:off x="1955725" y="2365850"/>
                <a:ext cx="86100" cy="124475"/>
              </a:xfrm>
              <a:custGeom>
                <a:avLst/>
                <a:gdLst/>
                <a:ahLst/>
                <a:cxnLst/>
                <a:rect l="l" t="t" r="r" b="b"/>
                <a:pathLst>
                  <a:path w="3444" h="4979" extrusionOk="0">
                    <a:moveTo>
                      <a:pt x="177" y="1"/>
                    </a:moveTo>
                    <a:cubicBezTo>
                      <a:pt x="177" y="1"/>
                      <a:pt x="176" y="90"/>
                      <a:pt x="176" y="246"/>
                    </a:cubicBezTo>
                    <a:cubicBezTo>
                      <a:pt x="177" y="678"/>
                      <a:pt x="202" y="1617"/>
                      <a:pt x="364" y="2545"/>
                    </a:cubicBezTo>
                    <a:cubicBezTo>
                      <a:pt x="252" y="2514"/>
                      <a:pt x="174" y="2501"/>
                      <a:pt x="120" y="2501"/>
                    </a:cubicBezTo>
                    <a:cubicBezTo>
                      <a:pt x="1" y="2501"/>
                      <a:pt x="3" y="2565"/>
                      <a:pt x="35" y="2633"/>
                    </a:cubicBezTo>
                    <a:cubicBezTo>
                      <a:pt x="82" y="2732"/>
                      <a:pt x="486" y="3010"/>
                      <a:pt x="486" y="3010"/>
                    </a:cubicBezTo>
                    <a:cubicBezTo>
                      <a:pt x="486" y="3010"/>
                      <a:pt x="620" y="3877"/>
                      <a:pt x="853" y="4576"/>
                    </a:cubicBezTo>
                    <a:cubicBezTo>
                      <a:pt x="920" y="4778"/>
                      <a:pt x="1094" y="4926"/>
                      <a:pt x="1304" y="4957"/>
                    </a:cubicBezTo>
                    <a:cubicBezTo>
                      <a:pt x="1407" y="4973"/>
                      <a:pt x="1514" y="4978"/>
                      <a:pt x="1610" y="4978"/>
                    </a:cubicBezTo>
                    <a:cubicBezTo>
                      <a:pt x="1622" y="4978"/>
                      <a:pt x="1635" y="4978"/>
                      <a:pt x="1647" y="4978"/>
                    </a:cubicBezTo>
                    <a:cubicBezTo>
                      <a:pt x="1665" y="4978"/>
                      <a:pt x="1682" y="4978"/>
                      <a:pt x="1698" y="4976"/>
                    </a:cubicBezTo>
                    <a:cubicBezTo>
                      <a:pt x="1866" y="4964"/>
                      <a:pt x="2027" y="4896"/>
                      <a:pt x="2153" y="4782"/>
                    </a:cubicBezTo>
                    <a:cubicBezTo>
                      <a:pt x="2407" y="4554"/>
                      <a:pt x="2855" y="4158"/>
                      <a:pt x="3172" y="3913"/>
                    </a:cubicBezTo>
                    <a:cubicBezTo>
                      <a:pt x="3263" y="3843"/>
                      <a:pt x="3334" y="3752"/>
                      <a:pt x="3380" y="3649"/>
                    </a:cubicBezTo>
                    <a:cubicBezTo>
                      <a:pt x="3408" y="3583"/>
                      <a:pt x="3428" y="3510"/>
                      <a:pt x="3434" y="3437"/>
                    </a:cubicBezTo>
                    <a:cubicBezTo>
                      <a:pt x="3436" y="3421"/>
                      <a:pt x="3436" y="3404"/>
                      <a:pt x="3437" y="3387"/>
                    </a:cubicBezTo>
                    <a:cubicBezTo>
                      <a:pt x="3443" y="2950"/>
                      <a:pt x="3430" y="2474"/>
                      <a:pt x="3419" y="2203"/>
                    </a:cubicBezTo>
                    <a:cubicBezTo>
                      <a:pt x="3399" y="2207"/>
                      <a:pt x="3378" y="2209"/>
                      <a:pt x="3358" y="2209"/>
                    </a:cubicBezTo>
                    <a:cubicBezTo>
                      <a:pt x="3329" y="2209"/>
                      <a:pt x="3301" y="2205"/>
                      <a:pt x="3272" y="2197"/>
                    </a:cubicBezTo>
                    <a:cubicBezTo>
                      <a:pt x="3204" y="2177"/>
                      <a:pt x="3125" y="2098"/>
                      <a:pt x="3057" y="1977"/>
                    </a:cubicBezTo>
                    <a:cubicBezTo>
                      <a:pt x="3007" y="1886"/>
                      <a:pt x="2961" y="1774"/>
                      <a:pt x="2931" y="1644"/>
                    </a:cubicBezTo>
                    <a:cubicBezTo>
                      <a:pt x="2901" y="1524"/>
                      <a:pt x="2883" y="1388"/>
                      <a:pt x="2881" y="1243"/>
                    </a:cubicBezTo>
                    <a:cubicBezTo>
                      <a:pt x="2881" y="1243"/>
                      <a:pt x="2666" y="1294"/>
                      <a:pt x="2404" y="1294"/>
                    </a:cubicBezTo>
                    <a:cubicBezTo>
                      <a:pt x="2062" y="1294"/>
                      <a:pt x="1642" y="1207"/>
                      <a:pt x="1518" y="805"/>
                    </a:cubicBezTo>
                    <a:cubicBezTo>
                      <a:pt x="1325" y="180"/>
                      <a:pt x="1325" y="61"/>
                      <a:pt x="1018" y="61"/>
                    </a:cubicBezTo>
                    <a:cubicBezTo>
                      <a:pt x="975" y="61"/>
                      <a:pt x="927" y="64"/>
                      <a:pt x="871" y="67"/>
                    </a:cubicBezTo>
                    <a:cubicBezTo>
                      <a:pt x="685" y="78"/>
                      <a:pt x="562" y="88"/>
                      <a:pt x="472" y="88"/>
                    </a:cubicBezTo>
                    <a:cubicBezTo>
                      <a:pt x="341" y="88"/>
                      <a:pt x="276" y="68"/>
                      <a:pt x="177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22;p25">
                <a:extLst>
                  <a:ext uri="{FF2B5EF4-FFF2-40B4-BE49-F238E27FC236}">
                    <a16:creationId xmlns:a16="http://schemas.microsoft.com/office/drawing/2014/main" id="{0CCAE716-4449-E924-775E-46A5A16FD555}"/>
                  </a:ext>
                </a:extLst>
              </p:cNvPr>
              <p:cNvSpPr/>
              <p:nvPr/>
            </p:nvSpPr>
            <p:spPr>
              <a:xfrm>
                <a:off x="2087500" y="2339450"/>
                <a:ext cx="38825" cy="71725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2869" extrusionOk="0">
                    <a:moveTo>
                      <a:pt x="1420" y="1"/>
                    </a:moveTo>
                    <a:cubicBezTo>
                      <a:pt x="1415" y="1"/>
                      <a:pt x="1412" y="4"/>
                      <a:pt x="1412" y="8"/>
                    </a:cubicBezTo>
                    <a:cubicBezTo>
                      <a:pt x="1414" y="17"/>
                      <a:pt x="1415" y="33"/>
                      <a:pt x="1417" y="51"/>
                    </a:cubicBezTo>
                    <a:cubicBezTo>
                      <a:pt x="1536" y="1152"/>
                      <a:pt x="1035" y="2147"/>
                      <a:pt x="5" y="2853"/>
                    </a:cubicBezTo>
                    <a:cubicBezTo>
                      <a:pt x="2" y="2856"/>
                      <a:pt x="0" y="2861"/>
                      <a:pt x="3" y="2865"/>
                    </a:cubicBezTo>
                    <a:cubicBezTo>
                      <a:pt x="5" y="2867"/>
                      <a:pt x="8" y="2868"/>
                      <a:pt x="9" y="2868"/>
                    </a:cubicBezTo>
                    <a:cubicBezTo>
                      <a:pt x="11" y="2868"/>
                      <a:pt x="13" y="2868"/>
                      <a:pt x="14" y="2867"/>
                    </a:cubicBezTo>
                    <a:cubicBezTo>
                      <a:pt x="1049" y="2158"/>
                      <a:pt x="1553" y="1157"/>
                      <a:pt x="1433" y="49"/>
                    </a:cubicBezTo>
                    <a:cubicBezTo>
                      <a:pt x="1430" y="31"/>
                      <a:pt x="1429" y="17"/>
                      <a:pt x="1429" y="8"/>
                    </a:cubicBezTo>
                    <a:cubicBezTo>
                      <a:pt x="1429" y="4"/>
                      <a:pt x="1424" y="1"/>
                      <a:pt x="14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23;p25">
                <a:extLst>
                  <a:ext uri="{FF2B5EF4-FFF2-40B4-BE49-F238E27FC236}">
                    <a16:creationId xmlns:a16="http://schemas.microsoft.com/office/drawing/2014/main" id="{16133100-B089-10C6-D4F3-684D73E0344E}"/>
                  </a:ext>
                </a:extLst>
              </p:cNvPr>
              <p:cNvSpPr/>
              <p:nvPr/>
            </p:nvSpPr>
            <p:spPr>
              <a:xfrm>
                <a:off x="2029475" y="2265575"/>
                <a:ext cx="47225" cy="22700"/>
              </a:xfrm>
              <a:custGeom>
                <a:avLst/>
                <a:gdLst/>
                <a:ahLst/>
                <a:cxnLst/>
                <a:rect l="l" t="t" r="r" b="b"/>
                <a:pathLst>
                  <a:path w="1889" h="908" extrusionOk="0">
                    <a:moveTo>
                      <a:pt x="1685" y="0"/>
                    </a:moveTo>
                    <a:cubicBezTo>
                      <a:pt x="1244" y="0"/>
                      <a:pt x="842" y="210"/>
                      <a:pt x="567" y="399"/>
                    </a:cubicBezTo>
                    <a:cubicBezTo>
                      <a:pt x="228" y="635"/>
                      <a:pt x="7" y="893"/>
                      <a:pt x="4" y="894"/>
                    </a:cubicBezTo>
                    <a:cubicBezTo>
                      <a:pt x="1" y="899"/>
                      <a:pt x="1" y="903"/>
                      <a:pt x="5" y="906"/>
                    </a:cubicBezTo>
                    <a:cubicBezTo>
                      <a:pt x="7" y="908"/>
                      <a:pt x="8" y="908"/>
                      <a:pt x="10" y="908"/>
                    </a:cubicBezTo>
                    <a:cubicBezTo>
                      <a:pt x="11" y="908"/>
                      <a:pt x="14" y="906"/>
                      <a:pt x="16" y="905"/>
                    </a:cubicBezTo>
                    <a:cubicBezTo>
                      <a:pt x="24" y="895"/>
                      <a:pt x="786" y="17"/>
                      <a:pt x="1683" y="17"/>
                    </a:cubicBezTo>
                    <a:cubicBezTo>
                      <a:pt x="1748" y="17"/>
                      <a:pt x="1813" y="21"/>
                      <a:pt x="1879" y="31"/>
                    </a:cubicBezTo>
                    <a:cubicBezTo>
                      <a:pt x="1884" y="31"/>
                      <a:pt x="1887" y="28"/>
                      <a:pt x="1888" y="23"/>
                    </a:cubicBezTo>
                    <a:cubicBezTo>
                      <a:pt x="1888" y="19"/>
                      <a:pt x="1885" y="16"/>
                      <a:pt x="1881" y="14"/>
                    </a:cubicBezTo>
                    <a:cubicBezTo>
                      <a:pt x="1815" y="5"/>
                      <a:pt x="1750" y="0"/>
                      <a:pt x="16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24;p25">
                <a:extLst>
                  <a:ext uri="{FF2B5EF4-FFF2-40B4-BE49-F238E27FC236}">
                    <a16:creationId xmlns:a16="http://schemas.microsoft.com/office/drawing/2014/main" id="{E3EDCA0E-8E04-BD87-5DAE-BC65B2E6FEE0}"/>
                  </a:ext>
                </a:extLst>
              </p:cNvPr>
              <p:cNvSpPr/>
              <p:nvPr/>
            </p:nvSpPr>
            <p:spPr>
              <a:xfrm>
                <a:off x="1964400" y="2382675"/>
                <a:ext cx="2900" cy="17575"/>
              </a:xfrm>
              <a:custGeom>
                <a:avLst/>
                <a:gdLst/>
                <a:ahLst/>
                <a:cxnLst/>
                <a:rect l="l" t="t" r="r" b="b"/>
                <a:pathLst>
                  <a:path w="116" h="703" extrusionOk="0">
                    <a:moveTo>
                      <a:pt x="55" y="0"/>
                    </a:moveTo>
                    <a:cubicBezTo>
                      <a:pt x="23" y="0"/>
                      <a:pt x="0" y="158"/>
                      <a:pt x="2" y="353"/>
                    </a:cubicBezTo>
                    <a:cubicBezTo>
                      <a:pt x="3" y="546"/>
                      <a:pt x="30" y="703"/>
                      <a:pt x="60" y="703"/>
                    </a:cubicBezTo>
                    <a:cubicBezTo>
                      <a:pt x="60" y="703"/>
                      <a:pt x="61" y="703"/>
                      <a:pt x="61" y="703"/>
                    </a:cubicBezTo>
                    <a:cubicBezTo>
                      <a:pt x="92" y="703"/>
                      <a:pt x="115" y="545"/>
                      <a:pt x="114" y="351"/>
                    </a:cubicBezTo>
                    <a:cubicBezTo>
                      <a:pt x="112" y="158"/>
                      <a:pt x="86" y="0"/>
                      <a:pt x="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325;p25">
                <a:extLst>
                  <a:ext uri="{FF2B5EF4-FFF2-40B4-BE49-F238E27FC236}">
                    <a16:creationId xmlns:a16="http://schemas.microsoft.com/office/drawing/2014/main" id="{53D7E4B2-9712-05FC-88FF-324A57E24E09}"/>
                  </a:ext>
                </a:extLst>
              </p:cNvPr>
              <p:cNvSpPr/>
              <p:nvPr/>
            </p:nvSpPr>
            <p:spPr>
              <a:xfrm>
                <a:off x="1974375" y="2454300"/>
                <a:ext cx="15725" cy="950"/>
              </a:xfrm>
              <a:custGeom>
                <a:avLst/>
                <a:gdLst/>
                <a:ahLst/>
                <a:cxnLst/>
                <a:rect l="l" t="t" r="r" b="b"/>
                <a:pathLst>
                  <a:path w="629" h="38" extrusionOk="0">
                    <a:moveTo>
                      <a:pt x="613" y="1"/>
                    </a:moveTo>
                    <a:lnTo>
                      <a:pt x="16" y="5"/>
                    </a:lnTo>
                    <a:cubicBezTo>
                      <a:pt x="7" y="5"/>
                      <a:pt x="1" y="13"/>
                      <a:pt x="1" y="22"/>
                    </a:cubicBezTo>
                    <a:cubicBezTo>
                      <a:pt x="1" y="31"/>
                      <a:pt x="9" y="37"/>
                      <a:pt x="16" y="37"/>
                    </a:cubicBezTo>
                    <a:lnTo>
                      <a:pt x="613" y="33"/>
                    </a:lnTo>
                    <a:cubicBezTo>
                      <a:pt x="620" y="33"/>
                      <a:pt x="628" y="25"/>
                      <a:pt x="628" y="16"/>
                    </a:cubicBezTo>
                    <a:cubicBezTo>
                      <a:pt x="628" y="8"/>
                      <a:pt x="620" y="1"/>
                      <a:pt x="613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326;p25">
                <a:extLst>
                  <a:ext uri="{FF2B5EF4-FFF2-40B4-BE49-F238E27FC236}">
                    <a16:creationId xmlns:a16="http://schemas.microsoft.com/office/drawing/2014/main" id="{D87CD87B-751E-7F5E-D28A-05817B54DB77}"/>
                  </a:ext>
                </a:extLst>
              </p:cNvPr>
              <p:cNvSpPr/>
              <p:nvPr/>
            </p:nvSpPr>
            <p:spPr>
              <a:xfrm>
                <a:off x="1977125" y="2460850"/>
                <a:ext cx="5800" cy="1927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771" extrusionOk="0">
                    <a:moveTo>
                      <a:pt x="192" y="1"/>
                    </a:moveTo>
                    <a:lnTo>
                      <a:pt x="17" y="2"/>
                    </a:lnTo>
                    <a:cubicBezTo>
                      <a:pt x="12" y="2"/>
                      <a:pt x="8" y="5"/>
                      <a:pt x="5" y="9"/>
                    </a:cubicBezTo>
                    <a:cubicBezTo>
                      <a:pt x="2" y="12"/>
                      <a:pt x="0" y="16"/>
                      <a:pt x="0" y="21"/>
                    </a:cubicBezTo>
                    <a:cubicBezTo>
                      <a:pt x="3" y="42"/>
                      <a:pt x="74" y="546"/>
                      <a:pt x="200" y="763"/>
                    </a:cubicBezTo>
                    <a:cubicBezTo>
                      <a:pt x="203" y="767"/>
                      <a:pt x="208" y="770"/>
                      <a:pt x="214" y="770"/>
                    </a:cubicBezTo>
                    <a:cubicBezTo>
                      <a:pt x="217" y="770"/>
                      <a:pt x="218" y="769"/>
                      <a:pt x="221" y="767"/>
                    </a:cubicBezTo>
                    <a:cubicBezTo>
                      <a:pt x="229" y="763"/>
                      <a:pt x="232" y="754"/>
                      <a:pt x="227" y="746"/>
                    </a:cubicBezTo>
                    <a:cubicBezTo>
                      <a:pt x="117" y="558"/>
                      <a:pt x="48" y="128"/>
                      <a:pt x="35" y="34"/>
                    </a:cubicBezTo>
                    <a:lnTo>
                      <a:pt x="192" y="33"/>
                    </a:lnTo>
                    <a:cubicBezTo>
                      <a:pt x="201" y="33"/>
                      <a:pt x="208" y="27"/>
                      <a:pt x="208" y="18"/>
                    </a:cubicBezTo>
                    <a:cubicBezTo>
                      <a:pt x="208" y="9"/>
                      <a:pt x="200" y="1"/>
                      <a:pt x="192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327;p25">
                <a:extLst>
                  <a:ext uri="{FF2B5EF4-FFF2-40B4-BE49-F238E27FC236}">
                    <a16:creationId xmlns:a16="http://schemas.microsoft.com/office/drawing/2014/main" id="{441074EA-68B5-1DBA-A88D-D641870AED26}"/>
                  </a:ext>
                </a:extLst>
              </p:cNvPr>
              <p:cNvSpPr/>
              <p:nvPr/>
            </p:nvSpPr>
            <p:spPr>
              <a:xfrm>
                <a:off x="2040200" y="2416450"/>
                <a:ext cx="101350" cy="75150"/>
              </a:xfrm>
              <a:custGeom>
                <a:avLst/>
                <a:gdLst/>
                <a:ahLst/>
                <a:cxnLst/>
                <a:rect l="l" t="t" r="r" b="b"/>
                <a:pathLst>
                  <a:path w="4054" h="3006" extrusionOk="0">
                    <a:moveTo>
                      <a:pt x="310" y="0"/>
                    </a:moveTo>
                    <a:cubicBezTo>
                      <a:pt x="217" y="108"/>
                      <a:pt x="128" y="164"/>
                      <a:pt x="41" y="180"/>
                    </a:cubicBezTo>
                    <a:cubicBezTo>
                      <a:pt x="51" y="450"/>
                      <a:pt x="64" y="926"/>
                      <a:pt x="58" y="1363"/>
                    </a:cubicBezTo>
                    <a:cubicBezTo>
                      <a:pt x="58" y="1380"/>
                      <a:pt x="57" y="1397"/>
                      <a:pt x="55" y="1413"/>
                    </a:cubicBezTo>
                    <a:cubicBezTo>
                      <a:pt x="49" y="1486"/>
                      <a:pt x="29" y="1559"/>
                      <a:pt x="1" y="1625"/>
                    </a:cubicBezTo>
                    <a:cubicBezTo>
                      <a:pt x="29" y="1680"/>
                      <a:pt x="46" y="1712"/>
                      <a:pt x="46" y="1712"/>
                    </a:cubicBezTo>
                    <a:cubicBezTo>
                      <a:pt x="46" y="1712"/>
                      <a:pt x="154" y="1853"/>
                      <a:pt x="284" y="2062"/>
                    </a:cubicBezTo>
                    <a:cubicBezTo>
                      <a:pt x="441" y="2315"/>
                      <a:pt x="632" y="2669"/>
                      <a:pt x="708" y="3005"/>
                    </a:cubicBezTo>
                    <a:cubicBezTo>
                      <a:pt x="1234" y="2686"/>
                      <a:pt x="2465" y="2025"/>
                      <a:pt x="4054" y="1766"/>
                    </a:cubicBezTo>
                    <a:cubicBezTo>
                      <a:pt x="4054" y="1766"/>
                      <a:pt x="4030" y="1747"/>
                      <a:pt x="3986" y="1707"/>
                    </a:cubicBezTo>
                    <a:cubicBezTo>
                      <a:pt x="3807" y="1551"/>
                      <a:pt x="3307" y="1098"/>
                      <a:pt x="2853" y="561"/>
                    </a:cubicBezTo>
                    <a:cubicBezTo>
                      <a:pt x="2722" y="816"/>
                      <a:pt x="2446" y="1035"/>
                      <a:pt x="1925" y="1035"/>
                    </a:cubicBezTo>
                    <a:cubicBezTo>
                      <a:pt x="1842" y="1035"/>
                      <a:pt x="1753" y="1030"/>
                      <a:pt x="1658" y="1018"/>
                    </a:cubicBezTo>
                    <a:cubicBezTo>
                      <a:pt x="1402" y="986"/>
                      <a:pt x="1190" y="912"/>
                      <a:pt x="1012" y="812"/>
                    </a:cubicBezTo>
                    <a:cubicBezTo>
                      <a:pt x="640" y="602"/>
                      <a:pt x="428" y="279"/>
                      <a:pt x="310" y="0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328;p25">
                <a:extLst>
                  <a:ext uri="{FF2B5EF4-FFF2-40B4-BE49-F238E27FC236}">
                    <a16:creationId xmlns:a16="http://schemas.microsoft.com/office/drawing/2014/main" id="{5C84747D-8490-761E-97E4-13178C500D6A}"/>
                  </a:ext>
                </a:extLst>
              </p:cNvPr>
              <p:cNvSpPr/>
              <p:nvPr/>
            </p:nvSpPr>
            <p:spPr>
              <a:xfrm>
                <a:off x="1998175" y="2457075"/>
                <a:ext cx="49125" cy="33225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1329" extrusionOk="0">
                    <a:moveTo>
                      <a:pt x="1682" y="0"/>
                    </a:moveTo>
                    <a:cubicBezTo>
                      <a:pt x="1636" y="103"/>
                      <a:pt x="1565" y="194"/>
                      <a:pt x="1474" y="264"/>
                    </a:cubicBezTo>
                    <a:cubicBezTo>
                      <a:pt x="1157" y="509"/>
                      <a:pt x="709" y="905"/>
                      <a:pt x="455" y="1133"/>
                    </a:cubicBezTo>
                    <a:cubicBezTo>
                      <a:pt x="329" y="1247"/>
                      <a:pt x="168" y="1315"/>
                      <a:pt x="0" y="1327"/>
                    </a:cubicBezTo>
                    <a:cubicBezTo>
                      <a:pt x="2" y="1329"/>
                      <a:pt x="2" y="1329"/>
                      <a:pt x="2" y="1329"/>
                    </a:cubicBezTo>
                    <a:lnTo>
                      <a:pt x="217" y="1327"/>
                    </a:lnTo>
                    <a:cubicBezTo>
                      <a:pt x="368" y="1326"/>
                      <a:pt x="517" y="1285"/>
                      <a:pt x="647" y="1209"/>
                    </a:cubicBezTo>
                    <a:lnTo>
                      <a:pt x="1965" y="437"/>
                    </a:lnTo>
                    <a:cubicBezTo>
                      <a:pt x="1835" y="228"/>
                      <a:pt x="1727" y="87"/>
                      <a:pt x="1727" y="87"/>
                    </a:cubicBezTo>
                    <a:cubicBezTo>
                      <a:pt x="1727" y="87"/>
                      <a:pt x="1710" y="55"/>
                      <a:pt x="1682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329;p25">
                <a:extLst>
                  <a:ext uri="{FF2B5EF4-FFF2-40B4-BE49-F238E27FC236}">
                    <a16:creationId xmlns:a16="http://schemas.microsoft.com/office/drawing/2014/main" id="{528D8345-8C89-212F-B26A-CD210554D708}"/>
                  </a:ext>
                </a:extLst>
              </p:cNvPr>
              <p:cNvSpPr/>
              <p:nvPr/>
            </p:nvSpPr>
            <p:spPr>
              <a:xfrm>
                <a:off x="2065500" y="2430450"/>
                <a:ext cx="74350" cy="28700"/>
              </a:xfrm>
              <a:custGeom>
                <a:avLst/>
                <a:gdLst/>
                <a:ahLst/>
                <a:cxnLst/>
                <a:rect l="l" t="t" r="r" b="b"/>
                <a:pathLst>
                  <a:path w="2974" h="1148" extrusionOk="0">
                    <a:moveTo>
                      <a:pt x="1841" y="1"/>
                    </a:moveTo>
                    <a:cubicBezTo>
                      <a:pt x="1710" y="256"/>
                      <a:pt x="1434" y="475"/>
                      <a:pt x="913" y="475"/>
                    </a:cubicBezTo>
                    <a:cubicBezTo>
                      <a:pt x="830" y="475"/>
                      <a:pt x="741" y="470"/>
                      <a:pt x="646" y="458"/>
                    </a:cubicBezTo>
                    <a:cubicBezTo>
                      <a:pt x="390" y="426"/>
                      <a:pt x="176" y="352"/>
                      <a:pt x="0" y="252"/>
                    </a:cubicBezTo>
                    <a:lnTo>
                      <a:pt x="0" y="252"/>
                    </a:lnTo>
                    <a:cubicBezTo>
                      <a:pt x="0" y="252"/>
                      <a:pt x="828" y="1131"/>
                      <a:pt x="2974" y="1147"/>
                    </a:cubicBezTo>
                    <a:cubicBezTo>
                      <a:pt x="2795" y="991"/>
                      <a:pt x="2294" y="538"/>
                      <a:pt x="1841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330;p25">
                <a:extLst>
                  <a:ext uri="{FF2B5EF4-FFF2-40B4-BE49-F238E27FC236}">
                    <a16:creationId xmlns:a16="http://schemas.microsoft.com/office/drawing/2014/main" id="{8B349DE4-E4EF-5723-7D1F-45F268C5C8B5}"/>
                  </a:ext>
                </a:extLst>
              </p:cNvPr>
              <p:cNvSpPr/>
              <p:nvPr/>
            </p:nvSpPr>
            <p:spPr>
              <a:xfrm>
                <a:off x="2045625" y="2442575"/>
                <a:ext cx="23125" cy="40000"/>
              </a:xfrm>
              <a:custGeom>
                <a:avLst/>
                <a:gdLst/>
                <a:ahLst/>
                <a:cxnLst/>
                <a:rect l="l" t="t" r="r" b="b"/>
                <a:pathLst>
                  <a:path w="925" h="1600" extrusionOk="0">
                    <a:moveTo>
                      <a:pt x="12" y="0"/>
                    </a:moveTo>
                    <a:lnTo>
                      <a:pt x="0" y="9"/>
                    </a:lnTo>
                    <a:cubicBezTo>
                      <a:pt x="6" y="17"/>
                      <a:pt x="611" y="780"/>
                      <a:pt x="909" y="1600"/>
                    </a:cubicBezTo>
                    <a:lnTo>
                      <a:pt x="924" y="1595"/>
                    </a:lnTo>
                    <a:cubicBezTo>
                      <a:pt x="626" y="773"/>
                      <a:pt x="18" y="8"/>
                      <a:pt x="12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331;p25">
                <a:extLst>
                  <a:ext uri="{FF2B5EF4-FFF2-40B4-BE49-F238E27FC236}">
                    <a16:creationId xmlns:a16="http://schemas.microsoft.com/office/drawing/2014/main" id="{53713CFC-BCB8-6761-214F-4C62B5DD4158}"/>
                  </a:ext>
                </a:extLst>
              </p:cNvPr>
              <p:cNvSpPr/>
              <p:nvPr/>
            </p:nvSpPr>
            <p:spPr>
              <a:xfrm>
                <a:off x="2027675" y="2399375"/>
                <a:ext cx="14375" cy="56175"/>
              </a:xfrm>
              <a:custGeom>
                <a:avLst/>
                <a:gdLst/>
                <a:ahLst/>
                <a:cxnLst/>
                <a:rect l="l" t="t" r="r" b="b"/>
                <a:pathLst>
                  <a:path w="575" h="2247" extrusionOk="0">
                    <a:moveTo>
                      <a:pt x="0" y="0"/>
                    </a:moveTo>
                    <a:cubicBezTo>
                      <a:pt x="14" y="239"/>
                      <a:pt x="76" y="467"/>
                      <a:pt x="173" y="641"/>
                    </a:cubicBezTo>
                    <a:cubicBezTo>
                      <a:pt x="241" y="762"/>
                      <a:pt x="321" y="844"/>
                      <a:pt x="392" y="863"/>
                    </a:cubicBezTo>
                    <a:cubicBezTo>
                      <a:pt x="423" y="872"/>
                      <a:pt x="453" y="877"/>
                      <a:pt x="484" y="877"/>
                    </a:cubicBezTo>
                    <a:cubicBezTo>
                      <a:pt x="501" y="877"/>
                      <a:pt x="518" y="875"/>
                      <a:pt x="535" y="873"/>
                    </a:cubicBezTo>
                    <a:cubicBezTo>
                      <a:pt x="544" y="1122"/>
                      <a:pt x="558" y="1601"/>
                      <a:pt x="550" y="2046"/>
                    </a:cubicBezTo>
                    <a:cubicBezTo>
                      <a:pt x="550" y="2065"/>
                      <a:pt x="550" y="2081"/>
                      <a:pt x="548" y="2095"/>
                    </a:cubicBezTo>
                    <a:cubicBezTo>
                      <a:pt x="544" y="2145"/>
                      <a:pt x="533" y="2195"/>
                      <a:pt x="518" y="2242"/>
                    </a:cubicBezTo>
                    <a:lnTo>
                      <a:pt x="533" y="2246"/>
                    </a:lnTo>
                    <a:cubicBezTo>
                      <a:pt x="548" y="2198"/>
                      <a:pt x="559" y="2148"/>
                      <a:pt x="564" y="2096"/>
                    </a:cubicBezTo>
                    <a:cubicBezTo>
                      <a:pt x="565" y="2081"/>
                      <a:pt x="567" y="2066"/>
                      <a:pt x="567" y="2048"/>
                    </a:cubicBezTo>
                    <a:cubicBezTo>
                      <a:pt x="574" y="1595"/>
                      <a:pt x="559" y="1110"/>
                      <a:pt x="550" y="863"/>
                    </a:cubicBezTo>
                    <a:lnTo>
                      <a:pt x="550" y="853"/>
                    </a:lnTo>
                    <a:lnTo>
                      <a:pt x="541" y="856"/>
                    </a:lnTo>
                    <a:cubicBezTo>
                      <a:pt x="522" y="859"/>
                      <a:pt x="504" y="861"/>
                      <a:pt x="486" y="861"/>
                    </a:cubicBezTo>
                    <a:cubicBezTo>
                      <a:pt x="456" y="861"/>
                      <a:pt x="427" y="857"/>
                      <a:pt x="397" y="848"/>
                    </a:cubicBezTo>
                    <a:cubicBezTo>
                      <a:pt x="329" y="830"/>
                      <a:pt x="252" y="751"/>
                      <a:pt x="186" y="633"/>
                    </a:cubicBezTo>
                    <a:cubicBezTo>
                      <a:pt x="91" y="462"/>
                      <a:pt x="30" y="236"/>
                      <a:pt x="15" y="0"/>
                    </a:cubicBezTo>
                    <a:close/>
                  </a:path>
                </a:pathLst>
              </a:custGeom>
              <a:solidFill>
                <a:srgbClr val="312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332;p25">
                <a:extLst>
                  <a:ext uri="{FF2B5EF4-FFF2-40B4-BE49-F238E27FC236}">
                    <a16:creationId xmlns:a16="http://schemas.microsoft.com/office/drawing/2014/main" id="{022CBB78-0621-8576-15C1-D906AE3B612F}"/>
                  </a:ext>
                </a:extLst>
              </p:cNvPr>
              <p:cNvSpPr/>
              <p:nvPr/>
            </p:nvSpPr>
            <p:spPr>
              <a:xfrm>
                <a:off x="1960100" y="2365850"/>
                <a:ext cx="68925" cy="41500"/>
              </a:xfrm>
              <a:custGeom>
                <a:avLst/>
                <a:gdLst/>
                <a:ahLst/>
                <a:cxnLst/>
                <a:rect l="l" t="t" r="r" b="b"/>
                <a:pathLst>
                  <a:path w="2757" h="1660" extrusionOk="0">
                    <a:moveTo>
                      <a:pt x="2" y="1"/>
                    </a:moveTo>
                    <a:cubicBezTo>
                      <a:pt x="2" y="1"/>
                      <a:pt x="1" y="90"/>
                      <a:pt x="1" y="246"/>
                    </a:cubicBezTo>
                    <a:cubicBezTo>
                      <a:pt x="35" y="245"/>
                      <a:pt x="85" y="243"/>
                      <a:pt x="145" y="243"/>
                    </a:cubicBezTo>
                    <a:cubicBezTo>
                      <a:pt x="423" y="243"/>
                      <a:pt x="919" y="274"/>
                      <a:pt x="1032" y="490"/>
                    </a:cubicBezTo>
                    <a:cubicBezTo>
                      <a:pt x="1179" y="767"/>
                      <a:pt x="1026" y="1660"/>
                      <a:pt x="2430" y="1660"/>
                    </a:cubicBezTo>
                    <a:cubicBezTo>
                      <a:pt x="2530" y="1660"/>
                      <a:pt x="2639" y="1655"/>
                      <a:pt x="2756" y="1646"/>
                    </a:cubicBezTo>
                    <a:cubicBezTo>
                      <a:pt x="2726" y="1524"/>
                      <a:pt x="2708" y="1390"/>
                      <a:pt x="2706" y="1244"/>
                    </a:cubicBezTo>
                    <a:cubicBezTo>
                      <a:pt x="2706" y="1244"/>
                      <a:pt x="2492" y="1295"/>
                      <a:pt x="2231" y="1295"/>
                    </a:cubicBezTo>
                    <a:cubicBezTo>
                      <a:pt x="1889" y="1295"/>
                      <a:pt x="1468" y="1208"/>
                      <a:pt x="1343" y="805"/>
                    </a:cubicBezTo>
                    <a:cubicBezTo>
                      <a:pt x="1150" y="180"/>
                      <a:pt x="1150" y="61"/>
                      <a:pt x="842" y="61"/>
                    </a:cubicBezTo>
                    <a:cubicBezTo>
                      <a:pt x="800" y="61"/>
                      <a:pt x="751" y="64"/>
                      <a:pt x="696" y="67"/>
                    </a:cubicBezTo>
                    <a:cubicBezTo>
                      <a:pt x="509" y="79"/>
                      <a:pt x="386" y="89"/>
                      <a:pt x="295" y="89"/>
                    </a:cubicBezTo>
                    <a:cubicBezTo>
                      <a:pt x="165" y="89"/>
                      <a:pt x="100" y="68"/>
                      <a:pt x="2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333;p25">
                <a:extLst>
                  <a:ext uri="{FF2B5EF4-FFF2-40B4-BE49-F238E27FC236}">
                    <a16:creationId xmlns:a16="http://schemas.microsoft.com/office/drawing/2014/main" id="{35918F82-0E2A-1BBB-1592-746468639302}"/>
                  </a:ext>
                </a:extLst>
              </p:cNvPr>
              <p:cNvSpPr/>
              <p:nvPr/>
            </p:nvSpPr>
            <p:spPr>
              <a:xfrm>
                <a:off x="1958600" y="2371275"/>
                <a:ext cx="22025" cy="8675"/>
              </a:xfrm>
              <a:custGeom>
                <a:avLst/>
                <a:gdLst/>
                <a:ahLst/>
                <a:cxnLst/>
                <a:rect l="l" t="t" r="r" b="b"/>
                <a:pathLst>
                  <a:path w="881" h="347" extrusionOk="0">
                    <a:moveTo>
                      <a:pt x="53" y="0"/>
                    </a:moveTo>
                    <a:cubicBezTo>
                      <a:pt x="34" y="0"/>
                      <a:pt x="17" y="12"/>
                      <a:pt x="14" y="32"/>
                    </a:cubicBezTo>
                    <a:cubicBezTo>
                      <a:pt x="8" y="64"/>
                      <a:pt x="3" y="96"/>
                      <a:pt x="3" y="124"/>
                    </a:cubicBezTo>
                    <a:cubicBezTo>
                      <a:pt x="0" y="188"/>
                      <a:pt x="51" y="241"/>
                      <a:pt x="115" y="241"/>
                    </a:cubicBezTo>
                    <a:cubicBezTo>
                      <a:pt x="116" y="241"/>
                      <a:pt x="118" y="241"/>
                      <a:pt x="120" y="241"/>
                    </a:cubicBezTo>
                    <a:cubicBezTo>
                      <a:pt x="148" y="240"/>
                      <a:pt x="180" y="239"/>
                      <a:pt x="216" y="239"/>
                    </a:cubicBezTo>
                    <a:cubicBezTo>
                      <a:pt x="381" y="239"/>
                      <a:pt x="623" y="258"/>
                      <a:pt x="849" y="345"/>
                    </a:cubicBezTo>
                    <a:cubicBezTo>
                      <a:pt x="851" y="346"/>
                      <a:pt x="853" y="347"/>
                      <a:pt x="855" y="347"/>
                    </a:cubicBezTo>
                    <a:cubicBezTo>
                      <a:pt x="870" y="347"/>
                      <a:pt x="880" y="329"/>
                      <a:pt x="868" y="315"/>
                    </a:cubicBezTo>
                    <a:cubicBezTo>
                      <a:pt x="741" y="177"/>
                      <a:pt x="402" y="2"/>
                      <a:pt x="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334;p25">
                <a:extLst>
                  <a:ext uri="{FF2B5EF4-FFF2-40B4-BE49-F238E27FC236}">
                    <a16:creationId xmlns:a16="http://schemas.microsoft.com/office/drawing/2014/main" id="{1265925B-58B8-9949-7328-ECBEE954B008}"/>
                  </a:ext>
                </a:extLst>
              </p:cNvPr>
              <p:cNvSpPr/>
              <p:nvPr/>
            </p:nvSpPr>
            <p:spPr>
              <a:xfrm>
                <a:off x="1963325" y="2422875"/>
                <a:ext cx="235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94" h="484" extrusionOk="0">
                    <a:moveTo>
                      <a:pt x="11" y="0"/>
                    </a:moveTo>
                    <a:cubicBezTo>
                      <a:pt x="10" y="0"/>
                      <a:pt x="9" y="0"/>
                      <a:pt x="8" y="1"/>
                    </a:cubicBezTo>
                    <a:cubicBezTo>
                      <a:pt x="4" y="1"/>
                      <a:pt x="1" y="5"/>
                      <a:pt x="2" y="10"/>
                    </a:cubicBezTo>
                    <a:lnTo>
                      <a:pt x="76" y="476"/>
                    </a:lnTo>
                    <a:cubicBezTo>
                      <a:pt x="76" y="481"/>
                      <a:pt x="81" y="484"/>
                      <a:pt x="84" y="484"/>
                    </a:cubicBezTo>
                    <a:lnTo>
                      <a:pt x="85" y="484"/>
                    </a:lnTo>
                    <a:cubicBezTo>
                      <a:pt x="90" y="482"/>
                      <a:pt x="93" y="479"/>
                      <a:pt x="92" y="475"/>
                    </a:cubicBezTo>
                    <a:lnTo>
                      <a:pt x="17" y="7"/>
                    </a:lnTo>
                    <a:cubicBezTo>
                      <a:pt x="17" y="3"/>
                      <a:pt x="14" y="0"/>
                      <a:pt x="11" y="0"/>
                    </a:cubicBezTo>
                    <a:close/>
                  </a:path>
                </a:pathLst>
              </a:custGeom>
              <a:solidFill>
                <a:srgbClr val="312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335;p25">
                <a:extLst>
                  <a:ext uri="{FF2B5EF4-FFF2-40B4-BE49-F238E27FC236}">
                    <a16:creationId xmlns:a16="http://schemas.microsoft.com/office/drawing/2014/main" id="{67CB9A73-8392-3012-D0BD-5B7F53C5DE94}"/>
                  </a:ext>
                </a:extLst>
              </p:cNvPr>
              <p:cNvSpPr/>
              <p:nvPr/>
            </p:nvSpPr>
            <p:spPr>
              <a:xfrm>
                <a:off x="2027550" y="2370725"/>
                <a:ext cx="34175" cy="50600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2024" extrusionOk="0">
                    <a:moveTo>
                      <a:pt x="947" y="18"/>
                    </a:moveTo>
                    <a:cubicBezTo>
                      <a:pt x="975" y="18"/>
                      <a:pt x="999" y="19"/>
                      <a:pt x="1023" y="24"/>
                    </a:cubicBezTo>
                    <a:cubicBezTo>
                      <a:pt x="1118" y="40"/>
                      <a:pt x="1191" y="90"/>
                      <a:pt x="1240" y="174"/>
                    </a:cubicBezTo>
                    <a:cubicBezTo>
                      <a:pt x="1349" y="366"/>
                      <a:pt x="1315" y="723"/>
                      <a:pt x="1144" y="1184"/>
                    </a:cubicBezTo>
                    <a:cubicBezTo>
                      <a:pt x="1096" y="1311"/>
                      <a:pt x="1046" y="1426"/>
                      <a:pt x="997" y="1523"/>
                    </a:cubicBezTo>
                    <a:cubicBezTo>
                      <a:pt x="935" y="1647"/>
                      <a:pt x="872" y="1747"/>
                      <a:pt x="808" y="1823"/>
                    </a:cubicBezTo>
                    <a:cubicBezTo>
                      <a:pt x="723" y="1925"/>
                      <a:pt x="634" y="1984"/>
                      <a:pt x="544" y="2002"/>
                    </a:cubicBezTo>
                    <a:cubicBezTo>
                      <a:pt x="526" y="2005"/>
                      <a:pt x="508" y="2007"/>
                      <a:pt x="490" y="2007"/>
                    </a:cubicBezTo>
                    <a:cubicBezTo>
                      <a:pt x="461" y="2007"/>
                      <a:pt x="431" y="2003"/>
                      <a:pt x="400" y="1994"/>
                    </a:cubicBezTo>
                    <a:cubicBezTo>
                      <a:pt x="334" y="1976"/>
                      <a:pt x="257" y="1897"/>
                      <a:pt x="190" y="1779"/>
                    </a:cubicBezTo>
                    <a:cubicBezTo>
                      <a:pt x="82" y="1584"/>
                      <a:pt x="19" y="1319"/>
                      <a:pt x="17" y="1049"/>
                    </a:cubicBezTo>
                    <a:cubicBezTo>
                      <a:pt x="16" y="995"/>
                      <a:pt x="19" y="940"/>
                      <a:pt x="23" y="884"/>
                    </a:cubicBezTo>
                    <a:cubicBezTo>
                      <a:pt x="43" y="636"/>
                      <a:pt x="175" y="405"/>
                      <a:pt x="394" y="236"/>
                    </a:cubicBezTo>
                    <a:cubicBezTo>
                      <a:pt x="567" y="102"/>
                      <a:pt x="782" y="19"/>
                      <a:pt x="947" y="18"/>
                    </a:cubicBezTo>
                    <a:close/>
                    <a:moveTo>
                      <a:pt x="951" y="1"/>
                    </a:moveTo>
                    <a:cubicBezTo>
                      <a:pt x="781" y="1"/>
                      <a:pt x="564" y="84"/>
                      <a:pt x="385" y="224"/>
                    </a:cubicBezTo>
                    <a:cubicBezTo>
                      <a:pt x="161" y="396"/>
                      <a:pt x="28" y="630"/>
                      <a:pt x="7" y="884"/>
                    </a:cubicBezTo>
                    <a:cubicBezTo>
                      <a:pt x="2" y="939"/>
                      <a:pt x="1" y="995"/>
                      <a:pt x="1" y="1049"/>
                    </a:cubicBezTo>
                    <a:cubicBezTo>
                      <a:pt x="4" y="1322"/>
                      <a:pt x="67" y="1590"/>
                      <a:pt x="176" y="1787"/>
                    </a:cubicBezTo>
                    <a:cubicBezTo>
                      <a:pt x="244" y="1909"/>
                      <a:pt x="325" y="1990"/>
                      <a:pt x="397" y="2009"/>
                    </a:cubicBezTo>
                    <a:cubicBezTo>
                      <a:pt x="428" y="2019"/>
                      <a:pt x="460" y="2023"/>
                      <a:pt x="491" y="2023"/>
                    </a:cubicBezTo>
                    <a:cubicBezTo>
                      <a:pt x="510" y="2023"/>
                      <a:pt x="529" y="2020"/>
                      <a:pt x="547" y="2017"/>
                    </a:cubicBezTo>
                    <a:cubicBezTo>
                      <a:pt x="641" y="1999"/>
                      <a:pt x="734" y="1937"/>
                      <a:pt x="820" y="1834"/>
                    </a:cubicBezTo>
                    <a:cubicBezTo>
                      <a:pt x="885" y="1756"/>
                      <a:pt x="950" y="1655"/>
                      <a:pt x="1012" y="1531"/>
                    </a:cubicBezTo>
                    <a:cubicBezTo>
                      <a:pt x="1061" y="1432"/>
                      <a:pt x="1111" y="1317"/>
                      <a:pt x="1159" y="1188"/>
                    </a:cubicBezTo>
                    <a:cubicBezTo>
                      <a:pt x="1335" y="717"/>
                      <a:pt x="1367" y="364"/>
                      <a:pt x="1253" y="166"/>
                    </a:cubicBezTo>
                    <a:cubicBezTo>
                      <a:pt x="1203" y="78"/>
                      <a:pt x="1126" y="25"/>
                      <a:pt x="1026" y="7"/>
                    </a:cubicBezTo>
                    <a:cubicBezTo>
                      <a:pt x="1002" y="3"/>
                      <a:pt x="977" y="1"/>
                      <a:pt x="951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336;p25">
                <a:extLst>
                  <a:ext uri="{FF2B5EF4-FFF2-40B4-BE49-F238E27FC236}">
                    <a16:creationId xmlns:a16="http://schemas.microsoft.com/office/drawing/2014/main" id="{CACEADBF-E948-F933-F054-43C50B3F5835}"/>
                  </a:ext>
                </a:extLst>
              </p:cNvPr>
              <p:cNvSpPr/>
              <p:nvPr/>
            </p:nvSpPr>
            <p:spPr>
              <a:xfrm>
                <a:off x="1982600" y="2282875"/>
                <a:ext cx="101175" cy="41775"/>
              </a:xfrm>
              <a:custGeom>
                <a:avLst/>
                <a:gdLst/>
                <a:ahLst/>
                <a:cxnLst/>
                <a:rect l="l" t="t" r="r" b="b"/>
                <a:pathLst>
                  <a:path w="4047" h="1671" extrusionOk="0">
                    <a:moveTo>
                      <a:pt x="600" y="0"/>
                    </a:moveTo>
                    <a:cubicBezTo>
                      <a:pt x="598" y="0"/>
                      <a:pt x="596" y="1"/>
                      <a:pt x="594" y="2"/>
                    </a:cubicBezTo>
                    <a:cubicBezTo>
                      <a:pt x="588" y="8"/>
                      <a:pt x="1" y="595"/>
                      <a:pt x="182" y="1664"/>
                    </a:cubicBezTo>
                    <a:cubicBezTo>
                      <a:pt x="182" y="1667"/>
                      <a:pt x="185" y="1670"/>
                      <a:pt x="190" y="1670"/>
                    </a:cubicBezTo>
                    <a:cubicBezTo>
                      <a:pt x="193" y="1670"/>
                      <a:pt x="196" y="1668"/>
                      <a:pt x="198" y="1665"/>
                    </a:cubicBezTo>
                    <a:cubicBezTo>
                      <a:pt x="490" y="840"/>
                      <a:pt x="1134" y="405"/>
                      <a:pt x="1605" y="280"/>
                    </a:cubicBezTo>
                    <a:lnTo>
                      <a:pt x="1605" y="280"/>
                    </a:lnTo>
                    <a:cubicBezTo>
                      <a:pt x="1378" y="648"/>
                      <a:pt x="1697" y="1470"/>
                      <a:pt x="1711" y="1506"/>
                    </a:cubicBezTo>
                    <a:cubicBezTo>
                      <a:pt x="1712" y="1509"/>
                      <a:pt x="1715" y="1511"/>
                      <a:pt x="1718" y="1511"/>
                    </a:cubicBezTo>
                    <a:cubicBezTo>
                      <a:pt x="1721" y="1511"/>
                      <a:pt x="1724" y="1509"/>
                      <a:pt x="1726" y="1505"/>
                    </a:cubicBezTo>
                    <a:cubicBezTo>
                      <a:pt x="1727" y="1503"/>
                      <a:pt x="1815" y="1229"/>
                      <a:pt x="2144" y="923"/>
                    </a:cubicBezTo>
                    <a:cubicBezTo>
                      <a:pt x="2447" y="640"/>
                      <a:pt x="3021" y="270"/>
                      <a:pt x="4039" y="119"/>
                    </a:cubicBezTo>
                    <a:cubicBezTo>
                      <a:pt x="4043" y="119"/>
                      <a:pt x="4046" y="114"/>
                      <a:pt x="4045" y="110"/>
                    </a:cubicBezTo>
                    <a:cubicBezTo>
                      <a:pt x="4045" y="106"/>
                      <a:pt x="4042" y="103"/>
                      <a:pt x="4038" y="103"/>
                    </a:cubicBezTo>
                    <a:cubicBezTo>
                      <a:pt x="4037" y="103"/>
                      <a:pt x="4037" y="104"/>
                      <a:pt x="4036" y="104"/>
                    </a:cubicBezTo>
                    <a:cubicBezTo>
                      <a:pt x="3013" y="255"/>
                      <a:pt x="2436" y="628"/>
                      <a:pt x="2132" y="913"/>
                    </a:cubicBezTo>
                    <a:cubicBezTo>
                      <a:pt x="1853" y="1173"/>
                      <a:pt x="1746" y="1411"/>
                      <a:pt x="1718" y="1481"/>
                    </a:cubicBezTo>
                    <a:cubicBezTo>
                      <a:pt x="1670" y="1349"/>
                      <a:pt x="1406" y="593"/>
                      <a:pt x="1629" y="270"/>
                    </a:cubicBezTo>
                    <a:cubicBezTo>
                      <a:pt x="1630" y="267"/>
                      <a:pt x="1630" y="264"/>
                      <a:pt x="1629" y="261"/>
                    </a:cubicBezTo>
                    <a:cubicBezTo>
                      <a:pt x="1627" y="258"/>
                      <a:pt x="1624" y="258"/>
                      <a:pt x="1621" y="258"/>
                    </a:cubicBezTo>
                    <a:cubicBezTo>
                      <a:pt x="1149" y="378"/>
                      <a:pt x="496" y="808"/>
                      <a:pt x="193" y="1631"/>
                    </a:cubicBezTo>
                    <a:cubicBezTo>
                      <a:pt x="28" y="590"/>
                      <a:pt x="599" y="19"/>
                      <a:pt x="605" y="13"/>
                    </a:cubicBezTo>
                    <a:cubicBezTo>
                      <a:pt x="608" y="10"/>
                      <a:pt x="608" y="5"/>
                      <a:pt x="605" y="2"/>
                    </a:cubicBezTo>
                    <a:cubicBezTo>
                      <a:pt x="604" y="1"/>
                      <a:pt x="602" y="0"/>
                      <a:pt x="6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337;p25">
                <a:extLst>
                  <a:ext uri="{FF2B5EF4-FFF2-40B4-BE49-F238E27FC236}">
                    <a16:creationId xmlns:a16="http://schemas.microsoft.com/office/drawing/2014/main" id="{7AE9D341-763A-0602-0F0C-01B641EF6564}"/>
                  </a:ext>
                </a:extLst>
              </p:cNvPr>
              <p:cNvSpPr/>
              <p:nvPr/>
            </p:nvSpPr>
            <p:spPr>
              <a:xfrm>
                <a:off x="1996725" y="2420750"/>
                <a:ext cx="45275" cy="69750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2790" extrusionOk="0">
                    <a:moveTo>
                      <a:pt x="1779" y="1"/>
                    </a:moveTo>
                    <a:cubicBezTo>
                      <a:pt x="1776" y="1"/>
                      <a:pt x="1773" y="4"/>
                      <a:pt x="1773" y="8"/>
                    </a:cubicBezTo>
                    <a:cubicBezTo>
                      <a:pt x="1782" y="255"/>
                      <a:pt x="1797" y="740"/>
                      <a:pt x="1790" y="1191"/>
                    </a:cubicBezTo>
                    <a:cubicBezTo>
                      <a:pt x="1790" y="1210"/>
                      <a:pt x="1788" y="1225"/>
                      <a:pt x="1788" y="1240"/>
                    </a:cubicBezTo>
                    <a:cubicBezTo>
                      <a:pt x="1780" y="1313"/>
                      <a:pt x="1762" y="1384"/>
                      <a:pt x="1733" y="1450"/>
                    </a:cubicBezTo>
                    <a:cubicBezTo>
                      <a:pt x="1688" y="1552"/>
                      <a:pt x="1617" y="1643"/>
                      <a:pt x="1527" y="1712"/>
                    </a:cubicBezTo>
                    <a:cubicBezTo>
                      <a:pt x="1206" y="1959"/>
                      <a:pt x="750" y="2364"/>
                      <a:pt x="508" y="2582"/>
                    </a:cubicBezTo>
                    <a:cubicBezTo>
                      <a:pt x="384" y="2692"/>
                      <a:pt x="225" y="2761"/>
                      <a:pt x="58" y="2774"/>
                    </a:cubicBezTo>
                    <a:cubicBezTo>
                      <a:pt x="43" y="2774"/>
                      <a:pt x="26" y="2776"/>
                      <a:pt x="7" y="2776"/>
                    </a:cubicBezTo>
                    <a:cubicBezTo>
                      <a:pt x="4" y="2776"/>
                      <a:pt x="1" y="2779"/>
                      <a:pt x="1" y="2782"/>
                    </a:cubicBezTo>
                    <a:cubicBezTo>
                      <a:pt x="1" y="2786"/>
                      <a:pt x="4" y="2789"/>
                      <a:pt x="7" y="2789"/>
                    </a:cubicBezTo>
                    <a:cubicBezTo>
                      <a:pt x="26" y="2789"/>
                      <a:pt x="43" y="2788"/>
                      <a:pt x="60" y="2786"/>
                    </a:cubicBezTo>
                    <a:cubicBezTo>
                      <a:pt x="228" y="2774"/>
                      <a:pt x="390" y="2705"/>
                      <a:pt x="516" y="2591"/>
                    </a:cubicBezTo>
                    <a:cubicBezTo>
                      <a:pt x="760" y="2373"/>
                      <a:pt x="1214" y="1970"/>
                      <a:pt x="1535" y="1722"/>
                    </a:cubicBezTo>
                    <a:cubicBezTo>
                      <a:pt x="1626" y="1652"/>
                      <a:pt x="1699" y="1559"/>
                      <a:pt x="1746" y="1455"/>
                    </a:cubicBezTo>
                    <a:cubicBezTo>
                      <a:pt x="1774" y="1387"/>
                      <a:pt x="1794" y="1316"/>
                      <a:pt x="1800" y="1241"/>
                    </a:cubicBezTo>
                    <a:cubicBezTo>
                      <a:pt x="1802" y="1226"/>
                      <a:pt x="1803" y="1210"/>
                      <a:pt x="1803" y="1191"/>
                    </a:cubicBezTo>
                    <a:cubicBezTo>
                      <a:pt x="1811" y="740"/>
                      <a:pt x="1796" y="255"/>
                      <a:pt x="1786" y="7"/>
                    </a:cubicBezTo>
                    <a:cubicBezTo>
                      <a:pt x="1786" y="4"/>
                      <a:pt x="1782" y="1"/>
                      <a:pt x="17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338;p25">
                <a:extLst>
                  <a:ext uri="{FF2B5EF4-FFF2-40B4-BE49-F238E27FC236}">
                    <a16:creationId xmlns:a16="http://schemas.microsoft.com/office/drawing/2014/main" id="{E0DE69E6-D6FD-ECC4-1F45-9080BABDFC2C}"/>
                  </a:ext>
                </a:extLst>
              </p:cNvPr>
              <p:cNvSpPr/>
              <p:nvPr/>
            </p:nvSpPr>
            <p:spPr>
              <a:xfrm>
                <a:off x="1692575" y="3097825"/>
                <a:ext cx="273575" cy="321525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2861" extrusionOk="0">
                    <a:moveTo>
                      <a:pt x="9776" y="1"/>
                    </a:moveTo>
                    <a:cubicBezTo>
                      <a:pt x="8596" y="1267"/>
                      <a:pt x="7217" y="2733"/>
                      <a:pt x="5873" y="4157"/>
                    </a:cubicBezTo>
                    <a:cubicBezTo>
                      <a:pt x="2847" y="7367"/>
                      <a:pt x="0" y="10361"/>
                      <a:pt x="0" y="10361"/>
                    </a:cubicBezTo>
                    <a:cubicBezTo>
                      <a:pt x="0" y="10361"/>
                      <a:pt x="44" y="10555"/>
                      <a:pt x="123" y="10789"/>
                    </a:cubicBezTo>
                    <a:cubicBezTo>
                      <a:pt x="226" y="11089"/>
                      <a:pt x="387" y="11455"/>
                      <a:pt x="587" y="11558"/>
                    </a:cubicBezTo>
                    <a:cubicBezTo>
                      <a:pt x="790" y="11663"/>
                      <a:pt x="1077" y="11864"/>
                      <a:pt x="1312" y="12138"/>
                    </a:cubicBezTo>
                    <a:cubicBezTo>
                      <a:pt x="1486" y="12343"/>
                      <a:pt x="1632" y="12587"/>
                      <a:pt x="1685" y="12861"/>
                    </a:cubicBezTo>
                    <a:cubicBezTo>
                      <a:pt x="2507" y="12794"/>
                      <a:pt x="4770" y="11429"/>
                      <a:pt x="5944" y="10296"/>
                    </a:cubicBezTo>
                    <a:cubicBezTo>
                      <a:pt x="6285" y="9968"/>
                      <a:pt x="7061" y="9415"/>
                      <a:pt x="7733" y="8726"/>
                    </a:cubicBezTo>
                    <a:cubicBezTo>
                      <a:pt x="8784" y="7652"/>
                      <a:pt x="10051" y="6344"/>
                      <a:pt x="10943" y="5442"/>
                    </a:cubicBezTo>
                    <a:cubicBezTo>
                      <a:pt x="10582" y="4144"/>
                      <a:pt x="10216" y="2674"/>
                      <a:pt x="10032" y="1496"/>
                    </a:cubicBezTo>
                    <a:cubicBezTo>
                      <a:pt x="9942" y="913"/>
                      <a:pt x="9855" y="419"/>
                      <a:pt x="97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339;p25">
                <a:extLst>
                  <a:ext uri="{FF2B5EF4-FFF2-40B4-BE49-F238E27FC236}">
                    <a16:creationId xmlns:a16="http://schemas.microsoft.com/office/drawing/2014/main" id="{84F8C0A1-FFC8-6098-B966-B9B887193268}"/>
                  </a:ext>
                </a:extLst>
              </p:cNvPr>
              <p:cNvSpPr/>
              <p:nvPr/>
            </p:nvSpPr>
            <p:spPr>
              <a:xfrm>
                <a:off x="1766450" y="2878275"/>
                <a:ext cx="566425" cy="454550"/>
              </a:xfrm>
              <a:custGeom>
                <a:avLst/>
                <a:gdLst/>
                <a:ahLst/>
                <a:cxnLst/>
                <a:rect l="l" t="t" r="r" b="b"/>
                <a:pathLst>
                  <a:path w="22657" h="18182" extrusionOk="0">
                    <a:moveTo>
                      <a:pt x="21611" y="1"/>
                    </a:moveTo>
                    <a:cubicBezTo>
                      <a:pt x="21550" y="24"/>
                      <a:pt x="21454" y="31"/>
                      <a:pt x="21334" y="31"/>
                    </a:cubicBezTo>
                    <a:cubicBezTo>
                      <a:pt x="21196" y="31"/>
                      <a:pt x="21027" y="22"/>
                      <a:pt x="20843" y="22"/>
                    </a:cubicBezTo>
                    <a:cubicBezTo>
                      <a:pt x="20665" y="22"/>
                      <a:pt x="20473" y="30"/>
                      <a:pt x="20284" y="61"/>
                    </a:cubicBezTo>
                    <a:cubicBezTo>
                      <a:pt x="20119" y="88"/>
                      <a:pt x="20010" y="138"/>
                      <a:pt x="19916" y="194"/>
                    </a:cubicBezTo>
                    <a:cubicBezTo>
                      <a:pt x="19696" y="326"/>
                      <a:pt x="19554" y="496"/>
                      <a:pt x="18945" y="497"/>
                    </a:cubicBezTo>
                    <a:cubicBezTo>
                      <a:pt x="18942" y="497"/>
                      <a:pt x="18940" y="497"/>
                      <a:pt x="18937" y="497"/>
                    </a:cubicBezTo>
                    <a:cubicBezTo>
                      <a:pt x="18354" y="497"/>
                      <a:pt x="17765" y="333"/>
                      <a:pt x="17441" y="226"/>
                    </a:cubicBezTo>
                    <a:cubicBezTo>
                      <a:pt x="17284" y="175"/>
                      <a:pt x="17190" y="135"/>
                      <a:pt x="17190" y="135"/>
                    </a:cubicBezTo>
                    <a:cubicBezTo>
                      <a:pt x="17190" y="135"/>
                      <a:pt x="17181" y="176"/>
                      <a:pt x="17137" y="231"/>
                    </a:cubicBezTo>
                    <a:cubicBezTo>
                      <a:pt x="17046" y="343"/>
                      <a:pt x="16806" y="519"/>
                      <a:pt x="16193" y="541"/>
                    </a:cubicBezTo>
                    <a:cubicBezTo>
                      <a:pt x="16167" y="542"/>
                      <a:pt x="16142" y="543"/>
                      <a:pt x="16118" y="543"/>
                    </a:cubicBezTo>
                    <a:cubicBezTo>
                      <a:pt x="15718" y="543"/>
                      <a:pt x="15593" y="404"/>
                      <a:pt x="15458" y="279"/>
                    </a:cubicBezTo>
                    <a:cubicBezTo>
                      <a:pt x="15350" y="177"/>
                      <a:pt x="15236" y="85"/>
                      <a:pt x="14962" y="85"/>
                    </a:cubicBezTo>
                    <a:cubicBezTo>
                      <a:pt x="14887" y="85"/>
                      <a:pt x="14799" y="92"/>
                      <a:pt x="14696" y="108"/>
                    </a:cubicBezTo>
                    <a:cubicBezTo>
                      <a:pt x="14454" y="146"/>
                      <a:pt x="14230" y="226"/>
                      <a:pt x="14030" y="328"/>
                    </a:cubicBezTo>
                    <a:cubicBezTo>
                      <a:pt x="13668" y="508"/>
                      <a:pt x="13385" y="752"/>
                      <a:pt x="13220" y="914"/>
                    </a:cubicBezTo>
                    <a:cubicBezTo>
                      <a:pt x="13117" y="1015"/>
                      <a:pt x="13057" y="1087"/>
                      <a:pt x="13054" y="1090"/>
                    </a:cubicBezTo>
                    <a:cubicBezTo>
                      <a:pt x="13054" y="1090"/>
                      <a:pt x="6058" y="1664"/>
                      <a:pt x="1753" y="2918"/>
                    </a:cubicBezTo>
                    <a:cubicBezTo>
                      <a:pt x="581" y="3353"/>
                      <a:pt x="1" y="4189"/>
                      <a:pt x="713" y="6918"/>
                    </a:cubicBezTo>
                    <a:cubicBezTo>
                      <a:pt x="1064" y="8265"/>
                      <a:pt x="2003" y="10679"/>
                      <a:pt x="2918" y="12939"/>
                    </a:cubicBezTo>
                    <a:cubicBezTo>
                      <a:pt x="3666" y="14790"/>
                      <a:pt x="4399" y="16537"/>
                      <a:pt x="4778" y="17508"/>
                    </a:cubicBezTo>
                    <a:cubicBezTo>
                      <a:pt x="4877" y="17758"/>
                      <a:pt x="4951" y="17956"/>
                      <a:pt x="4996" y="18092"/>
                    </a:cubicBezTo>
                    <a:cubicBezTo>
                      <a:pt x="5202" y="18155"/>
                      <a:pt x="5440" y="18181"/>
                      <a:pt x="5697" y="18181"/>
                    </a:cubicBezTo>
                    <a:cubicBezTo>
                      <a:pt x="5844" y="18181"/>
                      <a:pt x="5996" y="18173"/>
                      <a:pt x="6152" y="18157"/>
                    </a:cubicBezTo>
                    <a:cubicBezTo>
                      <a:pt x="6502" y="18123"/>
                      <a:pt x="6868" y="18053"/>
                      <a:pt x="7215" y="17971"/>
                    </a:cubicBezTo>
                    <a:cubicBezTo>
                      <a:pt x="7611" y="17877"/>
                      <a:pt x="7982" y="17767"/>
                      <a:pt x="8277" y="17670"/>
                    </a:cubicBezTo>
                    <a:cubicBezTo>
                      <a:pt x="8686" y="17536"/>
                      <a:pt x="8954" y="17429"/>
                      <a:pt x="8954" y="17429"/>
                    </a:cubicBezTo>
                    <a:cubicBezTo>
                      <a:pt x="8954" y="17429"/>
                      <a:pt x="8475" y="15982"/>
                      <a:pt x="7988" y="14224"/>
                    </a:cubicBezTo>
                    <a:cubicBezTo>
                      <a:pt x="7627" y="12926"/>
                      <a:pt x="7261" y="11456"/>
                      <a:pt x="7077" y="10278"/>
                    </a:cubicBezTo>
                    <a:cubicBezTo>
                      <a:pt x="6987" y="9695"/>
                      <a:pt x="6900" y="9201"/>
                      <a:pt x="6821" y="8783"/>
                    </a:cubicBezTo>
                    <a:cubicBezTo>
                      <a:pt x="6525" y="7212"/>
                      <a:pt x="6325" y="6729"/>
                      <a:pt x="6325" y="6729"/>
                    </a:cubicBezTo>
                    <a:cubicBezTo>
                      <a:pt x="6325" y="6729"/>
                      <a:pt x="7420" y="6685"/>
                      <a:pt x="8807" y="6638"/>
                    </a:cubicBezTo>
                    <a:cubicBezTo>
                      <a:pt x="10326" y="6587"/>
                      <a:pt x="12194" y="6530"/>
                      <a:pt x="13357" y="6520"/>
                    </a:cubicBezTo>
                    <a:cubicBezTo>
                      <a:pt x="13445" y="6519"/>
                      <a:pt x="13536" y="6519"/>
                      <a:pt x="13632" y="6519"/>
                    </a:cubicBezTo>
                    <a:cubicBezTo>
                      <a:pt x="14316" y="6519"/>
                      <a:pt x="15210" y="6534"/>
                      <a:pt x="16165" y="6534"/>
                    </a:cubicBezTo>
                    <a:cubicBezTo>
                      <a:pt x="16268" y="6534"/>
                      <a:pt x="16372" y="6534"/>
                      <a:pt x="16476" y="6534"/>
                    </a:cubicBezTo>
                    <a:cubicBezTo>
                      <a:pt x="18356" y="6527"/>
                      <a:pt x="20292" y="6570"/>
                      <a:pt x="21429" y="6200"/>
                    </a:cubicBezTo>
                    <a:cubicBezTo>
                      <a:pt x="21822" y="6073"/>
                      <a:pt x="22125" y="5758"/>
                      <a:pt x="22232" y="5360"/>
                    </a:cubicBezTo>
                    <a:cubicBezTo>
                      <a:pt x="22432" y="4613"/>
                      <a:pt x="22656" y="3218"/>
                      <a:pt x="22412" y="1920"/>
                    </a:cubicBezTo>
                    <a:cubicBezTo>
                      <a:pt x="22379" y="1744"/>
                      <a:pt x="22338" y="1570"/>
                      <a:pt x="22285" y="1399"/>
                    </a:cubicBezTo>
                    <a:cubicBezTo>
                      <a:pt x="22153" y="961"/>
                      <a:pt x="21969" y="537"/>
                      <a:pt x="21714" y="151"/>
                    </a:cubicBezTo>
                    <a:cubicBezTo>
                      <a:pt x="21681" y="101"/>
                      <a:pt x="21647" y="51"/>
                      <a:pt x="2161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340;p25">
                <a:extLst>
                  <a:ext uri="{FF2B5EF4-FFF2-40B4-BE49-F238E27FC236}">
                    <a16:creationId xmlns:a16="http://schemas.microsoft.com/office/drawing/2014/main" id="{AB0C6AE9-4A56-27A3-3D10-068441BA3E26}"/>
                  </a:ext>
                </a:extLst>
              </p:cNvPr>
              <p:cNvSpPr/>
              <p:nvPr/>
            </p:nvSpPr>
            <p:spPr>
              <a:xfrm>
                <a:off x="1839575" y="2882025"/>
                <a:ext cx="493300" cy="445550"/>
              </a:xfrm>
              <a:custGeom>
                <a:avLst/>
                <a:gdLst/>
                <a:ahLst/>
                <a:cxnLst/>
                <a:rect l="l" t="t" r="r" b="b"/>
                <a:pathLst>
                  <a:path w="19732" h="17822" extrusionOk="0">
                    <a:moveTo>
                      <a:pt x="18789" y="1"/>
                    </a:moveTo>
                    <a:lnTo>
                      <a:pt x="18683" y="23"/>
                    </a:lnTo>
                    <a:lnTo>
                      <a:pt x="16991" y="44"/>
                    </a:lnTo>
                    <a:lnTo>
                      <a:pt x="14516" y="78"/>
                    </a:lnTo>
                    <a:lnTo>
                      <a:pt x="14212" y="81"/>
                    </a:lnTo>
                    <a:lnTo>
                      <a:pt x="13850" y="85"/>
                    </a:lnTo>
                    <a:lnTo>
                      <a:pt x="12533" y="129"/>
                    </a:lnTo>
                    <a:lnTo>
                      <a:pt x="11105" y="178"/>
                    </a:lnTo>
                    <a:lnTo>
                      <a:pt x="10985" y="181"/>
                    </a:lnTo>
                    <a:lnTo>
                      <a:pt x="10205" y="762"/>
                    </a:lnTo>
                    <a:cubicBezTo>
                      <a:pt x="10205" y="762"/>
                      <a:pt x="10235" y="764"/>
                      <a:pt x="10295" y="765"/>
                    </a:cubicBezTo>
                    <a:cubicBezTo>
                      <a:pt x="10740" y="776"/>
                      <a:pt x="12791" y="835"/>
                      <a:pt x="14843" y="1023"/>
                    </a:cubicBezTo>
                    <a:cubicBezTo>
                      <a:pt x="17059" y="1226"/>
                      <a:pt x="17253" y="4395"/>
                      <a:pt x="15078" y="4861"/>
                    </a:cubicBezTo>
                    <a:cubicBezTo>
                      <a:pt x="14157" y="5058"/>
                      <a:pt x="13038" y="5179"/>
                      <a:pt x="11677" y="5187"/>
                    </a:cubicBezTo>
                    <a:cubicBezTo>
                      <a:pt x="3553" y="5232"/>
                      <a:pt x="1" y="5337"/>
                      <a:pt x="66" y="7200"/>
                    </a:cubicBezTo>
                    <a:cubicBezTo>
                      <a:pt x="131" y="9036"/>
                      <a:pt x="3837" y="13548"/>
                      <a:pt x="4290" y="17821"/>
                    </a:cubicBezTo>
                    <a:cubicBezTo>
                      <a:pt x="4686" y="17727"/>
                      <a:pt x="5057" y="17617"/>
                      <a:pt x="5354" y="17520"/>
                    </a:cubicBezTo>
                    <a:cubicBezTo>
                      <a:pt x="5761" y="17386"/>
                      <a:pt x="6029" y="17279"/>
                      <a:pt x="6029" y="17279"/>
                    </a:cubicBezTo>
                    <a:cubicBezTo>
                      <a:pt x="6029" y="17279"/>
                      <a:pt x="5550" y="15832"/>
                      <a:pt x="5063" y="14074"/>
                    </a:cubicBezTo>
                    <a:cubicBezTo>
                      <a:pt x="4702" y="12776"/>
                      <a:pt x="4336" y="11306"/>
                      <a:pt x="4152" y="10128"/>
                    </a:cubicBezTo>
                    <a:cubicBezTo>
                      <a:pt x="4062" y="9545"/>
                      <a:pt x="3975" y="9051"/>
                      <a:pt x="3896" y="8633"/>
                    </a:cubicBezTo>
                    <a:cubicBezTo>
                      <a:pt x="3600" y="7062"/>
                      <a:pt x="3400" y="6579"/>
                      <a:pt x="3400" y="6579"/>
                    </a:cubicBezTo>
                    <a:cubicBezTo>
                      <a:pt x="3400" y="6579"/>
                      <a:pt x="4495" y="6535"/>
                      <a:pt x="5882" y="6488"/>
                    </a:cubicBezTo>
                    <a:cubicBezTo>
                      <a:pt x="7401" y="6437"/>
                      <a:pt x="9271" y="6380"/>
                      <a:pt x="10432" y="6370"/>
                    </a:cubicBezTo>
                    <a:cubicBezTo>
                      <a:pt x="10520" y="6369"/>
                      <a:pt x="10612" y="6369"/>
                      <a:pt x="10708" y="6369"/>
                    </a:cubicBezTo>
                    <a:cubicBezTo>
                      <a:pt x="11393" y="6369"/>
                      <a:pt x="12285" y="6384"/>
                      <a:pt x="13240" y="6384"/>
                    </a:cubicBezTo>
                    <a:cubicBezTo>
                      <a:pt x="13343" y="6384"/>
                      <a:pt x="13447" y="6384"/>
                      <a:pt x="13551" y="6384"/>
                    </a:cubicBezTo>
                    <a:cubicBezTo>
                      <a:pt x="15431" y="6377"/>
                      <a:pt x="17367" y="6420"/>
                      <a:pt x="18504" y="6050"/>
                    </a:cubicBezTo>
                    <a:cubicBezTo>
                      <a:pt x="18897" y="5923"/>
                      <a:pt x="19200" y="5608"/>
                      <a:pt x="19307" y="5210"/>
                    </a:cubicBezTo>
                    <a:cubicBezTo>
                      <a:pt x="19507" y="4463"/>
                      <a:pt x="19731" y="3068"/>
                      <a:pt x="19487" y="1770"/>
                    </a:cubicBezTo>
                    <a:cubicBezTo>
                      <a:pt x="19484" y="1758"/>
                      <a:pt x="19483" y="1744"/>
                      <a:pt x="19480" y="1732"/>
                    </a:cubicBezTo>
                    <a:cubicBezTo>
                      <a:pt x="19480" y="1727"/>
                      <a:pt x="19478" y="1724"/>
                      <a:pt x="19478" y="1721"/>
                    </a:cubicBezTo>
                    <a:cubicBezTo>
                      <a:pt x="19475" y="1705"/>
                      <a:pt x="19471" y="1688"/>
                      <a:pt x="19468" y="1673"/>
                    </a:cubicBezTo>
                    <a:cubicBezTo>
                      <a:pt x="19466" y="1664"/>
                      <a:pt x="19465" y="1656"/>
                      <a:pt x="19463" y="1649"/>
                    </a:cubicBezTo>
                    <a:cubicBezTo>
                      <a:pt x="19460" y="1636"/>
                      <a:pt x="19457" y="1623"/>
                      <a:pt x="19454" y="1611"/>
                    </a:cubicBezTo>
                    <a:cubicBezTo>
                      <a:pt x="19452" y="1600"/>
                      <a:pt x="19451" y="1589"/>
                      <a:pt x="19448" y="1580"/>
                    </a:cubicBezTo>
                    <a:cubicBezTo>
                      <a:pt x="19445" y="1568"/>
                      <a:pt x="19443" y="1556"/>
                      <a:pt x="19440" y="1546"/>
                    </a:cubicBezTo>
                    <a:cubicBezTo>
                      <a:pt x="19437" y="1535"/>
                      <a:pt x="19434" y="1523"/>
                      <a:pt x="19433" y="1512"/>
                    </a:cubicBezTo>
                    <a:cubicBezTo>
                      <a:pt x="19430" y="1500"/>
                      <a:pt x="19427" y="1489"/>
                      <a:pt x="19424" y="1477"/>
                    </a:cubicBezTo>
                    <a:cubicBezTo>
                      <a:pt x="19421" y="1467"/>
                      <a:pt x="19418" y="1456"/>
                      <a:pt x="19416" y="1447"/>
                    </a:cubicBezTo>
                    <a:cubicBezTo>
                      <a:pt x="19412" y="1433"/>
                      <a:pt x="19409" y="1420"/>
                      <a:pt x="19406" y="1406"/>
                    </a:cubicBezTo>
                    <a:cubicBezTo>
                      <a:pt x="19403" y="1397"/>
                      <a:pt x="19401" y="1390"/>
                      <a:pt x="19398" y="1380"/>
                    </a:cubicBezTo>
                    <a:lnTo>
                      <a:pt x="19384" y="1330"/>
                    </a:lnTo>
                    <a:cubicBezTo>
                      <a:pt x="19383" y="1324"/>
                      <a:pt x="19381" y="1320"/>
                      <a:pt x="19380" y="1315"/>
                    </a:cubicBezTo>
                    <a:cubicBezTo>
                      <a:pt x="19374" y="1293"/>
                      <a:pt x="19368" y="1271"/>
                      <a:pt x="19360" y="1249"/>
                    </a:cubicBezTo>
                    <a:cubicBezTo>
                      <a:pt x="19343" y="1190"/>
                      <a:pt x="19324" y="1131"/>
                      <a:pt x="19304" y="1073"/>
                    </a:cubicBezTo>
                    <a:cubicBezTo>
                      <a:pt x="19303" y="1067"/>
                      <a:pt x="19301" y="1065"/>
                      <a:pt x="19301" y="1065"/>
                    </a:cubicBezTo>
                    <a:cubicBezTo>
                      <a:pt x="19175" y="693"/>
                      <a:pt x="19007" y="334"/>
                      <a:pt x="18789" y="1"/>
                    </a:cubicBezTo>
                    <a:close/>
                  </a:path>
                </a:pathLst>
              </a:custGeom>
              <a:solidFill>
                <a:srgbClr val="E67CB9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341;p25">
                <a:extLst>
                  <a:ext uri="{FF2B5EF4-FFF2-40B4-BE49-F238E27FC236}">
                    <a16:creationId xmlns:a16="http://schemas.microsoft.com/office/drawing/2014/main" id="{B261EFBC-0FBE-0310-3E51-519CC2EAEE48}"/>
                  </a:ext>
                </a:extLst>
              </p:cNvPr>
              <p:cNvSpPr/>
              <p:nvPr/>
            </p:nvSpPr>
            <p:spPr>
              <a:xfrm>
                <a:off x="1684250" y="3367525"/>
                <a:ext cx="41150" cy="44775"/>
              </a:xfrm>
              <a:custGeom>
                <a:avLst/>
                <a:gdLst/>
                <a:ahLst/>
                <a:cxnLst/>
                <a:rect l="l" t="t" r="r" b="b"/>
                <a:pathLst>
                  <a:path w="1646" h="1791" extrusionOk="0">
                    <a:moveTo>
                      <a:pt x="456" y="1"/>
                    </a:moveTo>
                    <a:lnTo>
                      <a:pt x="424" y="29"/>
                    </a:lnTo>
                    <a:lnTo>
                      <a:pt x="0" y="417"/>
                    </a:lnTo>
                    <a:cubicBezTo>
                      <a:pt x="64" y="490"/>
                      <a:pt x="118" y="611"/>
                      <a:pt x="174" y="799"/>
                    </a:cubicBezTo>
                    <a:cubicBezTo>
                      <a:pt x="387" y="1496"/>
                      <a:pt x="568" y="1693"/>
                      <a:pt x="1023" y="1791"/>
                    </a:cubicBezTo>
                    <a:lnTo>
                      <a:pt x="1176" y="1682"/>
                    </a:lnTo>
                    <a:lnTo>
                      <a:pt x="1645" y="1349"/>
                    </a:lnTo>
                    <a:cubicBezTo>
                      <a:pt x="1410" y="1076"/>
                      <a:pt x="1123" y="875"/>
                      <a:pt x="920" y="770"/>
                    </a:cubicBezTo>
                    <a:cubicBezTo>
                      <a:pt x="720" y="667"/>
                      <a:pt x="559" y="301"/>
                      <a:pt x="456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342;p25">
                <a:extLst>
                  <a:ext uri="{FF2B5EF4-FFF2-40B4-BE49-F238E27FC236}">
                    <a16:creationId xmlns:a16="http://schemas.microsoft.com/office/drawing/2014/main" id="{EC40E99B-DB40-4970-CD87-872FE2FCEDA9}"/>
                  </a:ext>
                </a:extLst>
              </p:cNvPr>
              <p:cNvSpPr/>
              <p:nvPr/>
            </p:nvSpPr>
            <p:spPr>
              <a:xfrm>
                <a:off x="1692875" y="3367525"/>
                <a:ext cx="32525" cy="42050"/>
              </a:xfrm>
              <a:custGeom>
                <a:avLst/>
                <a:gdLst/>
                <a:ahLst/>
                <a:cxnLst/>
                <a:rect l="l" t="t" r="r" b="b"/>
                <a:pathLst>
                  <a:path w="1301" h="1682" extrusionOk="0">
                    <a:moveTo>
                      <a:pt x="111" y="1"/>
                    </a:moveTo>
                    <a:lnTo>
                      <a:pt x="79" y="29"/>
                    </a:lnTo>
                    <a:cubicBezTo>
                      <a:pt x="79" y="29"/>
                      <a:pt x="1" y="761"/>
                      <a:pt x="394" y="1000"/>
                    </a:cubicBezTo>
                    <a:cubicBezTo>
                      <a:pt x="664" y="1164"/>
                      <a:pt x="784" y="1493"/>
                      <a:pt x="831" y="1682"/>
                    </a:cubicBezTo>
                    <a:lnTo>
                      <a:pt x="1300" y="1349"/>
                    </a:lnTo>
                    <a:cubicBezTo>
                      <a:pt x="1065" y="1076"/>
                      <a:pt x="778" y="875"/>
                      <a:pt x="575" y="770"/>
                    </a:cubicBezTo>
                    <a:cubicBezTo>
                      <a:pt x="375" y="667"/>
                      <a:pt x="214" y="301"/>
                      <a:pt x="111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343;p25">
                <a:extLst>
                  <a:ext uri="{FF2B5EF4-FFF2-40B4-BE49-F238E27FC236}">
                    <a16:creationId xmlns:a16="http://schemas.microsoft.com/office/drawing/2014/main" id="{16E2EA2D-4B58-DF6B-AA64-616C33A2D71A}"/>
                  </a:ext>
                </a:extLst>
              </p:cNvPr>
              <p:cNvSpPr/>
              <p:nvPr/>
            </p:nvSpPr>
            <p:spPr>
              <a:xfrm>
                <a:off x="1847600" y="2687375"/>
                <a:ext cx="291850" cy="147275"/>
              </a:xfrm>
              <a:custGeom>
                <a:avLst/>
                <a:gdLst/>
                <a:ahLst/>
                <a:cxnLst/>
                <a:rect l="l" t="t" r="r" b="b"/>
                <a:pathLst>
                  <a:path w="11674" h="5891" extrusionOk="0">
                    <a:moveTo>
                      <a:pt x="9651" y="1"/>
                    </a:moveTo>
                    <a:cubicBezTo>
                      <a:pt x="9630" y="43"/>
                      <a:pt x="9599" y="102"/>
                      <a:pt x="9565" y="175"/>
                    </a:cubicBezTo>
                    <a:cubicBezTo>
                      <a:pt x="9516" y="272"/>
                      <a:pt x="9454" y="395"/>
                      <a:pt x="9384" y="536"/>
                    </a:cubicBezTo>
                    <a:cubicBezTo>
                      <a:pt x="8938" y="1422"/>
                      <a:pt x="8103" y="3029"/>
                      <a:pt x="7574" y="3760"/>
                    </a:cubicBezTo>
                    <a:cubicBezTo>
                      <a:pt x="6291" y="3903"/>
                      <a:pt x="140" y="4348"/>
                      <a:pt x="140" y="4348"/>
                    </a:cubicBezTo>
                    <a:cubicBezTo>
                      <a:pt x="140" y="4348"/>
                      <a:pt x="1" y="5377"/>
                      <a:pt x="337" y="5890"/>
                    </a:cubicBezTo>
                    <a:lnTo>
                      <a:pt x="8048" y="5823"/>
                    </a:lnTo>
                    <a:cubicBezTo>
                      <a:pt x="8288" y="5822"/>
                      <a:pt x="8516" y="5734"/>
                      <a:pt x="8694" y="5575"/>
                    </a:cubicBezTo>
                    <a:cubicBezTo>
                      <a:pt x="9228" y="5096"/>
                      <a:pt x="10414" y="3994"/>
                      <a:pt x="11275" y="2891"/>
                    </a:cubicBezTo>
                    <a:cubicBezTo>
                      <a:pt x="11285" y="2879"/>
                      <a:pt x="11296" y="2865"/>
                      <a:pt x="11307" y="2852"/>
                    </a:cubicBezTo>
                    <a:cubicBezTo>
                      <a:pt x="11438" y="2682"/>
                      <a:pt x="11561" y="2512"/>
                      <a:pt x="11673" y="2346"/>
                    </a:cubicBezTo>
                    <a:cubicBezTo>
                      <a:pt x="11597" y="2231"/>
                      <a:pt x="11511" y="2115"/>
                      <a:pt x="11411" y="2006"/>
                    </a:cubicBezTo>
                    <a:cubicBezTo>
                      <a:pt x="11373" y="1966"/>
                      <a:pt x="11334" y="1926"/>
                      <a:pt x="11293" y="1888"/>
                    </a:cubicBezTo>
                    <a:cubicBezTo>
                      <a:pt x="10738" y="1373"/>
                      <a:pt x="10104" y="1214"/>
                      <a:pt x="10128" y="1123"/>
                    </a:cubicBezTo>
                    <a:cubicBezTo>
                      <a:pt x="10132" y="1108"/>
                      <a:pt x="10151" y="1102"/>
                      <a:pt x="10180" y="1102"/>
                    </a:cubicBezTo>
                    <a:cubicBezTo>
                      <a:pt x="10289" y="1102"/>
                      <a:pt x="10535" y="1187"/>
                      <a:pt x="10656" y="1187"/>
                    </a:cubicBezTo>
                    <a:cubicBezTo>
                      <a:pt x="10690" y="1187"/>
                      <a:pt x="10714" y="1180"/>
                      <a:pt x="10722" y="1163"/>
                    </a:cubicBezTo>
                    <a:cubicBezTo>
                      <a:pt x="10796" y="1008"/>
                      <a:pt x="10287" y="454"/>
                      <a:pt x="9789" y="95"/>
                    </a:cubicBezTo>
                    <a:cubicBezTo>
                      <a:pt x="9742" y="62"/>
                      <a:pt x="9696" y="30"/>
                      <a:pt x="9651" y="1"/>
                    </a:cubicBezTo>
                    <a:close/>
                  </a:path>
                </a:pathLst>
              </a:custGeom>
              <a:solidFill>
                <a:srgbClr val="F29D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344;p25">
                <a:extLst>
                  <a:ext uri="{FF2B5EF4-FFF2-40B4-BE49-F238E27FC236}">
                    <a16:creationId xmlns:a16="http://schemas.microsoft.com/office/drawing/2014/main" id="{5ABC65A0-C005-96AA-06BB-3AC042F0D151}"/>
                  </a:ext>
                </a:extLst>
              </p:cNvPr>
              <p:cNvSpPr/>
              <p:nvPr/>
            </p:nvSpPr>
            <p:spPr>
              <a:xfrm>
                <a:off x="1753275" y="2776425"/>
                <a:ext cx="102750" cy="58275"/>
              </a:xfrm>
              <a:custGeom>
                <a:avLst/>
                <a:gdLst/>
                <a:ahLst/>
                <a:cxnLst/>
                <a:rect l="l" t="t" r="r" b="b"/>
                <a:pathLst>
                  <a:path w="4110" h="2331" extrusionOk="0">
                    <a:moveTo>
                      <a:pt x="908" y="1"/>
                    </a:moveTo>
                    <a:cubicBezTo>
                      <a:pt x="804" y="1"/>
                      <a:pt x="704" y="44"/>
                      <a:pt x="631" y="121"/>
                    </a:cubicBezTo>
                    <a:cubicBezTo>
                      <a:pt x="332" y="439"/>
                      <a:pt x="152" y="686"/>
                      <a:pt x="57" y="833"/>
                    </a:cubicBezTo>
                    <a:cubicBezTo>
                      <a:pt x="1" y="919"/>
                      <a:pt x="7" y="1033"/>
                      <a:pt x="73" y="1113"/>
                    </a:cubicBezTo>
                    <a:lnTo>
                      <a:pt x="154" y="1212"/>
                    </a:lnTo>
                    <a:lnTo>
                      <a:pt x="81" y="1277"/>
                    </a:lnTo>
                    <a:cubicBezTo>
                      <a:pt x="19" y="1334"/>
                      <a:pt x="13" y="1430"/>
                      <a:pt x="66" y="1495"/>
                    </a:cubicBezTo>
                    <a:lnTo>
                      <a:pt x="135" y="1578"/>
                    </a:lnTo>
                    <a:cubicBezTo>
                      <a:pt x="167" y="1616"/>
                      <a:pt x="212" y="1636"/>
                      <a:pt x="259" y="1636"/>
                    </a:cubicBezTo>
                    <a:cubicBezTo>
                      <a:pt x="295" y="1636"/>
                      <a:pt x="332" y="1624"/>
                      <a:pt x="363" y="1598"/>
                    </a:cubicBezTo>
                    <a:lnTo>
                      <a:pt x="363" y="1598"/>
                    </a:lnTo>
                    <a:cubicBezTo>
                      <a:pt x="308" y="1660"/>
                      <a:pt x="305" y="1753"/>
                      <a:pt x="357" y="1818"/>
                    </a:cubicBezTo>
                    <a:lnTo>
                      <a:pt x="376" y="1843"/>
                    </a:lnTo>
                    <a:cubicBezTo>
                      <a:pt x="409" y="1886"/>
                      <a:pt x="459" y="1908"/>
                      <a:pt x="511" y="1908"/>
                    </a:cubicBezTo>
                    <a:cubicBezTo>
                      <a:pt x="537" y="1908"/>
                      <a:pt x="563" y="1903"/>
                      <a:pt x="588" y="1890"/>
                    </a:cubicBezTo>
                    <a:lnTo>
                      <a:pt x="602" y="1883"/>
                    </a:lnTo>
                    <a:lnTo>
                      <a:pt x="602" y="1883"/>
                    </a:lnTo>
                    <a:cubicBezTo>
                      <a:pt x="543" y="1934"/>
                      <a:pt x="540" y="2025"/>
                      <a:pt x="596" y="2081"/>
                    </a:cubicBezTo>
                    <a:lnTo>
                      <a:pt x="685" y="2171"/>
                    </a:lnTo>
                    <a:cubicBezTo>
                      <a:pt x="711" y="2196"/>
                      <a:pt x="745" y="2209"/>
                      <a:pt x="779" y="2209"/>
                    </a:cubicBezTo>
                    <a:cubicBezTo>
                      <a:pt x="806" y="2209"/>
                      <a:pt x="833" y="2202"/>
                      <a:pt x="856" y="2186"/>
                    </a:cubicBezTo>
                    <a:lnTo>
                      <a:pt x="1349" y="1856"/>
                    </a:lnTo>
                    <a:cubicBezTo>
                      <a:pt x="1349" y="1856"/>
                      <a:pt x="1588" y="2119"/>
                      <a:pt x="2554" y="2316"/>
                    </a:cubicBezTo>
                    <a:cubicBezTo>
                      <a:pt x="3070" y="2327"/>
                      <a:pt x="3481" y="2330"/>
                      <a:pt x="3751" y="2330"/>
                    </a:cubicBezTo>
                    <a:cubicBezTo>
                      <a:pt x="3983" y="2330"/>
                      <a:pt x="4110" y="2328"/>
                      <a:pt x="4110" y="2328"/>
                    </a:cubicBezTo>
                    <a:cubicBezTo>
                      <a:pt x="3772" y="1815"/>
                      <a:pt x="3913" y="786"/>
                      <a:pt x="3913" y="786"/>
                    </a:cubicBezTo>
                    <a:cubicBezTo>
                      <a:pt x="3913" y="786"/>
                      <a:pt x="2447" y="101"/>
                      <a:pt x="934" y="2"/>
                    </a:cubicBezTo>
                    <a:cubicBezTo>
                      <a:pt x="925" y="1"/>
                      <a:pt x="917" y="1"/>
                      <a:pt x="908" y="1"/>
                    </a:cubicBezTo>
                    <a:close/>
                  </a:path>
                </a:pathLst>
              </a:custGeom>
              <a:solidFill>
                <a:srgbClr val="F29D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345;p25">
                <a:extLst>
                  <a:ext uri="{FF2B5EF4-FFF2-40B4-BE49-F238E27FC236}">
                    <a16:creationId xmlns:a16="http://schemas.microsoft.com/office/drawing/2014/main" id="{F0C2EBF8-B98A-ABBD-71B5-0407F77989B7}"/>
                  </a:ext>
                </a:extLst>
              </p:cNvPr>
              <p:cNvSpPr/>
              <p:nvPr/>
            </p:nvSpPr>
            <p:spPr>
              <a:xfrm>
                <a:off x="1948025" y="2470000"/>
                <a:ext cx="373600" cy="435525"/>
              </a:xfrm>
              <a:custGeom>
                <a:avLst/>
                <a:gdLst/>
                <a:ahLst/>
                <a:cxnLst/>
                <a:rect l="l" t="t" r="r" b="b"/>
                <a:pathLst>
                  <a:path w="14944" h="17421" extrusionOk="0">
                    <a:moveTo>
                      <a:pt x="8860" y="0"/>
                    </a:moveTo>
                    <a:cubicBezTo>
                      <a:pt x="8682" y="0"/>
                      <a:pt x="8502" y="13"/>
                      <a:pt x="8348" y="48"/>
                    </a:cubicBezTo>
                    <a:cubicBezTo>
                      <a:pt x="8309" y="59"/>
                      <a:pt x="8270" y="70"/>
                      <a:pt x="8233" y="82"/>
                    </a:cubicBezTo>
                    <a:cubicBezTo>
                      <a:pt x="7742" y="257"/>
                      <a:pt x="5092" y="1169"/>
                      <a:pt x="4172" y="1674"/>
                    </a:cubicBezTo>
                    <a:cubicBezTo>
                      <a:pt x="4168" y="1677"/>
                      <a:pt x="4163" y="1680"/>
                      <a:pt x="4157" y="1683"/>
                    </a:cubicBezTo>
                    <a:cubicBezTo>
                      <a:pt x="3253" y="2186"/>
                      <a:pt x="2927" y="2945"/>
                      <a:pt x="2927" y="2945"/>
                    </a:cubicBezTo>
                    <a:cubicBezTo>
                      <a:pt x="2927" y="2945"/>
                      <a:pt x="1944" y="5809"/>
                      <a:pt x="1" y="8520"/>
                    </a:cubicBezTo>
                    <a:cubicBezTo>
                      <a:pt x="134" y="8543"/>
                      <a:pt x="304" y="8625"/>
                      <a:pt x="481" y="8740"/>
                    </a:cubicBezTo>
                    <a:cubicBezTo>
                      <a:pt x="526" y="8769"/>
                      <a:pt x="572" y="8800"/>
                      <a:pt x="619" y="8834"/>
                    </a:cubicBezTo>
                    <a:cubicBezTo>
                      <a:pt x="672" y="8872"/>
                      <a:pt x="725" y="8913"/>
                      <a:pt x="778" y="8955"/>
                    </a:cubicBezTo>
                    <a:cubicBezTo>
                      <a:pt x="1176" y="9272"/>
                      <a:pt x="1538" y="9673"/>
                      <a:pt x="1559" y="9852"/>
                    </a:cubicBezTo>
                    <a:cubicBezTo>
                      <a:pt x="1561" y="9871"/>
                      <a:pt x="1559" y="9888"/>
                      <a:pt x="1552" y="9903"/>
                    </a:cubicBezTo>
                    <a:cubicBezTo>
                      <a:pt x="1544" y="9920"/>
                      <a:pt x="1520" y="9927"/>
                      <a:pt x="1486" y="9927"/>
                    </a:cubicBezTo>
                    <a:cubicBezTo>
                      <a:pt x="1366" y="9927"/>
                      <a:pt x="1118" y="9841"/>
                      <a:pt x="1010" y="9841"/>
                    </a:cubicBezTo>
                    <a:cubicBezTo>
                      <a:pt x="981" y="9841"/>
                      <a:pt x="962" y="9847"/>
                      <a:pt x="958" y="9862"/>
                    </a:cubicBezTo>
                    <a:cubicBezTo>
                      <a:pt x="934" y="9953"/>
                      <a:pt x="1570" y="10112"/>
                      <a:pt x="2123" y="10627"/>
                    </a:cubicBezTo>
                    <a:cubicBezTo>
                      <a:pt x="2164" y="10665"/>
                      <a:pt x="2203" y="10704"/>
                      <a:pt x="2241" y="10745"/>
                    </a:cubicBezTo>
                    <a:cubicBezTo>
                      <a:pt x="2296" y="10806"/>
                      <a:pt x="2347" y="10868"/>
                      <a:pt x="2395" y="10932"/>
                    </a:cubicBezTo>
                    <a:cubicBezTo>
                      <a:pt x="2395" y="10933"/>
                      <a:pt x="2397" y="10933"/>
                      <a:pt x="2399" y="10935"/>
                    </a:cubicBezTo>
                    <a:cubicBezTo>
                      <a:pt x="2435" y="10985"/>
                      <a:pt x="2470" y="11035"/>
                      <a:pt x="2503" y="11085"/>
                    </a:cubicBezTo>
                    <a:cubicBezTo>
                      <a:pt x="2777" y="11506"/>
                      <a:pt x="2889" y="11915"/>
                      <a:pt x="2889" y="11915"/>
                    </a:cubicBezTo>
                    <a:lnTo>
                      <a:pt x="4830" y="9797"/>
                    </a:lnTo>
                    <a:cubicBezTo>
                      <a:pt x="4830" y="9797"/>
                      <a:pt x="5133" y="11494"/>
                      <a:pt x="5535" y="13273"/>
                    </a:cubicBezTo>
                    <a:cubicBezTo>
                      <a:pt x="5558" y="13370"/>
                      <a:pt x="5581" y="13469"/>
                      <a:pt x="5604" y="13566"/>
                    </a:cubicBezTo>
                    <a:cubicBezTo>
                      <a:pt x="5763" y="14255"/>
                      <a:pt x="5935" y="14944"/>
                      <a:pt x="6110" y="15539"/>
                    </a:cubicBezTo>
                    <a:cubicBezTo>
                      <a:pt x="6110" y="15539"/>
                      <a:pt x="5426" y="16247"/>
                      <a:pt x="5410" y="16753"/>
                    </a:cubicBezTo>
                    <a:cubicBezTo>
                      <a:pt x="5393" y="17257"/>
                      <a:pt x="5791" y="17421"/>
                      <a:pt x="5791" y="17421"/>
                    </a:cubicBezTo>
                    <a:cubicBezTo>
                      <a:pt x="5794" y="17418"/>
                      <a:pt x="5854" y="17345"/>
                      <a:pt x="5960" y="17242"/>
                    </a:cubicBezTo>
                    <a:cubicBezTo>
                      <a:pt x="6217" y="16989"/>
                      <a:pt x="6756" y="16544"/>
                      <a:pt x="7433" y="16439"/>
                    </a:cubicBezTo>
                    <a:cubicBezTo>
                      <a:pt x="7536" y="16423"/>
                      <a:pt x="7624" y="16416"/>
                      <a:pt x="7699" y="16416"/>
                    </a:cubicBezTo>
                    <a:cubicBezTo>
                      <a:pt x="8308" y="16416"/>
                      <a:pt x="8127" y="16874"/>
                      <a:pt x="8857" y="16874"/>
                    </a:cubicBezTo>
                    <a:cubicBezTo>
                      <a:pt x="8880" y="16874"/>
                      <a:pt x="8905" y="16873"/>
                      <a:pt x="8930" y="16872"/>
                    </a:cubicBezTo>
                    <a:cubicBezTo>
                      <a:pt x="9843" y="16837"/>
                      <a:pt x="9927" y="16466"/>
                      <a:pt x="9927" y="16466"/>
                    </a:cubicBezTo>
                    <a:cubicBezTo>
                      <a:pt x="9927" y="16466"/>
                      <a:pt x="10804" y="16827"/>
                      <a:pt x="11671" y="16827"/>
                    </a:cubicBezTo>
                    <a:cubicBezTo>
                      <a:pt x="11675" y="16827"/>
                      <a:pt x="11679" y="16827"/>
                      <a:pt x="11682" y="16827"/>
                    </a:cubicBezTo>
                    <a:cubicBezTo>
                      <a:pt x="12552" y="16825"/>
                      <a:pt x="12468" y="16483"/>
                      <a:pt x="13021" y="16392"/>
                    </a:cubicBezTo>
                    <a:cubicBezTo>
                      <a:pt x="13210" y="16361"/>
                      <a:pt x="13402" y="16353"/>
                      <a:pt x="13580" y="16353"/>
                    </a:cubicBezTo>
                    <a:cubicBezTo>
                      <a:pt x="13764" y="16353"/>
                      <a:pt x="13933" y="16362"/>
                      <a:pt x="14071" y="16362"/>
                    </a:cubicBezTo>
                    <a:cubicBezTo>
                      <a:pt x="14191" y="16362"/>
                      <a:pt x="14287" y="16355"/>
                      <a:pt x="14348" y="16332"/>
                    </a:cubicBezTo>
                    <a:cubicBezTo>
                      <a:pt x="14374" y="16322"/>
                      <a:pt x="14404" y="16303"/>
                      <a:pt x="14436" y="16279"/>
                    </a:cubicBezTo>
                    <a:lnTo>
                      <a:pt x="14436" y="16277"/>
                    </a:lnTo>
                    <a:cubicBezTo>
                      <a:pt x="14645" y="16110"/>
                      <a:pt x="14943" y="15636"/>
                      <a:pt x="14898" y="15236"/>
                    </a:cubicBezTo>
                    <a:cubicBezTo>
                      <a:pt x="14845" y="14774"/>
                      <a:pt x="14298" y="14167"/>
                      <a:pt x="14298" y="14167"/>
                    </a:cubicBezTo>
                    <a:cubicBezTo>
                      <a:pt x="14298" y="14167"/>
                      <a:pt x="14272" y="12443"/>
                      <a:pt x="13506" y="8275"/>
                    </a:cubicBezTo>
                    <a:cubicBezTo>
                      <a:pt x="13336" y="6924"/>
                      <a:pt x="13470" y="3155"/>
                      <a:pt x="9881" y="232"/>
                    </a:cubicBezTo>
                    <a:cubicBezTo>
                      <a:pt x="9746" y="121"/>
                      <a:pt x="9581" y="53"/>
                      <a:pt x="9409" y="33"/>
                    </a:cubicBezTo>
                    <a:cubicBezTo>
                      <a:pt x="9258" y="16"/>
                      <a:pt x="9061" y="0"/>
                      <a:pt x="88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346;p25">
                <a:extLst>
                  <a:ext uri="{FF2B5EF4-FFF2-40B4-BE49-F238E27FC236}">
                    <a16:creationId xmlns:a16="http://schemas.microsoft.com/office/drawing/2014/main" id="{8A9CC0E8-C310-F5B8-D7FE-A0B11DE64F6F}"/>
                  </a:ext>
                </a:extLst>
              </p:cNvPr>
              <p:cNvSpPr/>
              <p:nvPr/>
            </p:nvSpPr>
            <p:spPr>
              <a:xfrm>
                <a:off x="2082850" y="2470825"/>
                <a:ext cx="238775" cy="434700"/>
              </a:xfrm>
              <a:custGeom>
                <a:avLst/>
                <a:gdLst/>
                <a:ahLst/>
                <a:cxnLst/>
                <a:rect l="l" t="t" r="r" b="b"/>
                <a:pathLst>
                  <a:path w="9551" h="17388" extrusionOk="0">
                    <a:moveTo>
                      <a:pt x="4016" y="0"/>
                    </a:moveTo>
                    <a:lnTo>
                      <a:pt x="4016" y="0"/>
                    </a:lnTo>
                    <a:cubicBezTo>
                      <a:pt x="4016" y="0"/>
                      <a:pt x="7142" y="3331"/>
                      <a:pt x="7866" y="10264"/>
                    </a:cubicBezTo>
                    <a:cubicBezTo>
                      <a:pt x="8075" y="12273"/>
                      <a:pt x="6501" y="14013"/>
                      <a:pt x="4485" y="14013"/>
                    </a:cubicBezTo>
                    <a:cubicBezTo>
                      <a:pt x="4474" y="14013"/>
                      <a:pt x="4464" y="14013"/>
                      <a:pt x="4453" y="14013"/>
                    </a:cubicBezTo>
                    <a:cubicBezTo>
                      <a:pt x="2976" y="14001"/>
                      <a:pt x="1336" y="13755"/>
                      <a:pt x="142" y="13240"/>
                    </a:cubicBezTo>
                    <a:lnTo>
                      <a:pt x="142" y="13240"/>
                    </a:lnTo>
                    <a:cubicBezTo>
                      <a:pt x="321" y="14025"/>
                      <a:pt x="518" y="14828"/>
                      <a:pt x="717" y="15506"/>
                    </a:cubicBezTo>
                    <a:cubicBezTo>
                      <a:pt x="717" y="15506"/>
                      <a:pt x="33" y="16214"/>
                      <a:pt x="17" y="16720"/>
                    </a:cubicBezTo>
                    <a:cubicBezTo>
                      <a:pt x="0" y="17224"/>
                      <a:pt x="398" y="17388"/>
                      <a:pt x="398" y="17388"/>
                    </a:cubicBezTo>
                    <a:cubicBezTo>
                      <a:pt x="401" y="17385"/>
                      <a:pt x="461" y="17312"/>
                      <a:pt x="567" y="17209"/>
                    </a:cubicBezTo>
                    <a:cubicBezTo>
                      <a:pt x="824" y="16956"/>
                      <a:pt x="1363" y="16511"/>
                      <a:pt x="2040" y="16406"/>
                    </a:cubicBezTo>
                    <a:cubicBezTo>
                      <a:pt x="2143" y="16390"/>
                      <a:pt x="2231" y="16383"/>
                      <a:pt x="2306" y="16383"/>
                    </a:cubicBezTo>
                    <a:cubicBezTo>
                      <a:pt x="2915" y="16383"/>
                      <a:pt x="2734" y="16841"/>
                      <a:pt x="3464" y="16841"/>
                    </a:cubicBezTo>
                    <a:cubicBezTo>
                      <a:pt x="3487" y="16841"/>
                      <a:pt x="3512" y="16840"/>
                      <a:pt x="3537" y="16839"/>
                    </a:cubicBezTo>
                    <a:cubicBezTo>
                      <a:pt x="4450" y="16804"/>
                      <a:pt x="4534" y="16433"/>
                      <a:pt x="4534" y="16433"/>
                    </a:cubicBezTo>
                    <a:cubicBezTo>
                      <a:pt x="4534" y="16433"/>
                      <a:pt x="5411" y="16794"/>
                      <a:pt x="6278" y="16794"/>
                    </a:cubicBezTo>
                    <a:cubicBezTo>
                      <a:pt x="6282" y="16794"/>
                      <a:pt x="6286" y="16794"/>
                      <a:pt x="6289" y="16794"/>
                    </a:cubicBezTo>
                    <a:cubicBezTo>
                      <a:pt x="7159" y="16792"/>
                      <a:pt x="7075" y="16450"/>
                      <a:pt x="7628" y="16359"/>
                    </a:cubicBezTo>
                    <a:cubicBezTo>
                      <a:pt x="7817" y="16328"/>
                      <a:pt x="8009" y="16320"/>
                      <a:pt x="8187" y="16320"/>
                    </a:cubicBezTo>
                    <a:cubicBezTo>
                      <a:pt x="8371" y="16320"/>
                      <a:pt x="8540" y="16329"/>
                      <a:pt x="8678" y="16329"/>
                    </a:cubicBezTo>
                    <a:cubicBezTo>
                      <a:pt x="8798" y="16329"/>
                      <a:pt x="8894" y="16322"/>
                      <a:pt x="8955" y="16299"/>
                    </a:cubicBezTo>
                    <a:cubicBezTo>
                      <a:pt x="8981" y="16289"/>
                      <a:pt x="9011" y="16270"/>
                      <a:pt x="9043" y="16246"/>
                    </a:cubicBezTo>
                    <a:lnTo>
                      <a:pt x="9043" y="16244"/>
                    </a:lnTo>
                    <a:cubicBezTo>
                      <a:pt x="9252" y="16077"/>
                      <a:pt x="9550" y="15603"/>
                      <a:pt x="9505" y="15203"/>
                    </a:cubicBezTo>
                    <a:cubicBezTo>
                      <a:pt x="9452" y="14741"/>
                      <a:pt x="8905" y="14133"/>
                      <a:pt x="8905" y="14133"/>
                    </a:cubicBezTo>
                    <a:cubicBezTo>
                      <a:pt x="8905" y="14133"/>
                      <a:pt x="8879" y="12410"/>
                      <a:pt x="8113" y="8242"/>
                    </a:cubicBezTo>
                    <a:cubicBezTo>
                      <a:pt x="7943" y="6891"/>
                      <a:pt x="8077" y="3122"/>
                      <a:pt x="4488" y="199"/>
                    </a:cubicBezTo>
                    <a:cubicBezTo>
                      <a:pt x="4353" y="88"/>
                      <a:pt x="4188" y="20"/>
                      <a:pt x="40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347;p25">
                <a:extLst>
                  <a:ext uri="{FF2B5EF4-FFF2-40B4-BE49-F238E27FC236}">
                    <a16:creationId xmlns:a16="http://schemas.microsoft.com/office/drawing/2014/main" id="{07429CF7-52EE-D7B1-95B9-C65354A37B00}"/>
                  </a:ext>
                </a:extLst>
              </p:cNvPr>
              <p:cNvSpPr/>
              <p:nvPr/>
            </p:nvSpPr>
            <p:spPr>
              <a:xfrm>
                <a:off x="2046150" y="2457750"/>
                <a:ext cx="110600" cy="54150"/>
              </a:xfrm>
              <a:custGeom>
                <a:avLst/>
                <a:gdLst/>
                <a:ahLst/>
                <a:cxnLst/>
                <a:rect l="l" t="t" r="r" b="b"/>
                <a:pathLst>
                  <a:path w="4424" h="2166" extrusionOk="0">
                    <a:moveTo>
                      <a:pt x="4078" y="1"/>
                    </a:moveTo>
                    <a:cubicBezTo>
                      <a:pt x="4007" y="11"/>
                      <a:pt x="3936" y="22"/>
                      <a:pt x="3864" y="33"/>
                    </a:cubicBezTo>
                    <a:cubicBezTo>
                      <a:pt x="2169" y="308"/>
                      <a:pt x="856" y="1013"/>
                      <a:pt x="296" y="1353"/>
                    </a:cubicBezTo>
                    <a:cubicBezTo>
                      <a:pt x="103" y="1470"/>
                      <a:pt x="0" y="1546"/>
                      <a:pt x="0" y="1546"/>
                    </a:cubicBezTo>
                    <a:lnTo>
                      <a:pt x="247" y="2165"/>
                    </a:lnTo>
                    <a:cubicBezTo>
                      <a:pt x="1167" y="1661"/>
                      <a:pt x="3817" y="747"/>
                      <a:pt x="4308" y="573"/>
                    </a:cubicBezTo>
                    <a:cubicBezTo>
                      <a:pt x="4345" y="560"/>
                      <a:pt x="4384" y="549"/>
                      <a:pt x="4423" y="540"/>
                    </a:cubicBezTo>
                    <a:cubicBezTo>
                      <a:pt x="4358" y="437"/>
                      <a:pt x="4251" y="270"/>
                      <a:pt x="40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348;p25">
                <a:extLst>
                  <a:ext uri="{FF2B5EF4-FFF2-40B4-BE49-F238E27FC236}">
                    <a16:creationId xmlns:a16="http://schemas.microsoft.com/office/drawing/2014/main" id="{0BA223E1-BF2D-5EA8-7858-0F5D6940B4BD}"/>
                  </a:ext>
                </a:extLst>
              </p:cNvPr>
              <p:cNvSpPr/>
              <p:nvPr/>
            </p:nvSpPr>
            <p:spPr>
              <a:xfrm>
                <a:off x="2069925" y="2633600"/>
                <a:ext cx="3500" cy="9950"/>
              </a:xfrm>
              <a:custGeom>
                <a:avLst/>
                <a:gdLst/>
                <a:ahLst/>
                <a:cxnLst/>
                <a:rect l="l" t="t" r="r" b="b"/>
                <a:pathLst>
                  <a:path w="140" h="398" extrusionOk="0">
                    <a:moveTo>
                      <a:pt x="10" y="1"/>
                    </a:moveTo>
                    <a:cubicBezTo>
                      <a:pt x="9" y="1"/>
                      <a:pt x="9" y="1"/>
                      <a:pt x="8" y="1"/>
                    </a:cubicBezTo>
                    <a:cubicBezTo>
                      <a:pt x="4" y="3"/>
                      <a:pt x="1" y="7"/>
                      <a:pt x="2" y="12"/>
                    </a:cubicBezTo>
                    <a:cubicBezTo>
                      <a:pt x="45" y="136"/>
                      <a:pt x="84" y="265"/>
                      <a:pt x="123" y="392"/>
                    </a:cubicBezTo>
                    <a:cubicBezTo>
                      <a:pt x="125" y="395"/>
                      <a:pt x="128" y="398"/>
                      <a:pt x="131" y="398"/>
                    </a:cubicBezTo>
                    <a:lnTo>
                      <a:pt x="134" y="398"/>
                    </a:lnTo>
                    <a:cubicBezTo>
                      <a:pt x="137" y="396"/>
                      <a:pt x="140" y="392"/>
                      <a:pt x="138" y="387"/>
                    </a:cubicBezTo>
                    <a:cubicBezTo>
                      <a:pt x="101" y="260"/>
                      <a:pt x="60" y="131"/>
                      <a:pt x="17" y="7"/>
                    </a:cubicBezTo>
                    <a:cubicBezTo>
                      <a:pt x="17" y="3"/>
                      <a:pt x="13" y="1"/>
                      <a:pt x="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349;p25">
                <a:extLst>
                  <a:ext uri="{FF2B5EF4-FFF2-40B4-BE49-F238E27FC236}">
                    <a16:creationId xmlns:a16="http://schemas.microsoft.com/office/drawing/2014/main" id="{F185A58E-352E-51DE-CF43-6FC863ACA038}"/>
                  </a:ext>
                </a:extLst>
              </p:cNvPr>
              <p:cNvSpPr/>
              <p:nvPr/>
            </p:nvSpPr>
            <p:spPr>
              <a:xfrm>
                <a:off x="2023950" y="2546150"/>
                <a:ext cx="35775" cy="59550"/>
              </a:xfrm>
              <a:custGeom>
                <a:avLst/>
                <a:gdLst/>
                <a:ahLst/>
                <a:cxnLst/>
                <a:rect l="l" t="t" r="r" b="b"/>
                <a:pathLst>
                  <a:path w="1431" h="2382" extrusionOk="0">
                    <a:moveTo>
                      <a:pt x="10" y="1"/>
                    </a:moveTo>
                    <a:cubicBezTo>
                      <a:pt x="8" y="1"/>
                      <a:pt x="6" y="2"/>
                      <a:pt x="4" y="3"/>
                    </a:cubicBezTo>
                    <a:cubicBezTo>
                      <a:pt x="1" y="6"/>
                      <a:pt x="1" y="12"/>
                      <a:pt x="4" y="15"/>
                    </a:cubicBezTo>
                    <a:cubicBezTo>
                      <a:pt x="11" y="21"/>
                      <a:pt x="717" y="750"/>
                      <a:pt x="1414" y="2377"/>
                    </a:cubicBezTo>
                    <a:cubicBezTo>
                      <a:pt x="1415" y="2380"/>
                      <a:pt x="1418" y="2381"/>
                      <a:pt x="1422" y="2381"/>
                    </a:cubicBezTo>
                    <a:lnTo>
                      <a:pt x="1425" y="2381"/>
                    </a:lnTo>
                    <a:cubicBezTo>
                      <a:pt x="1429" y="2380"/>
                      <a:pt x="1431" y="2374"/>
                      <a:pt x="1429" y="2371"/>
                    </a:cubicBezTo>
                    <a:cubicBezTo>
                      <a:pt x="731" y="741"/>
                      <a:pt x="22" y="11"/>
                      <a:pt x="16" y="3"/>
                    </a:cubicBezTo>
                    <a:cubicBezTo>
                      <a:pt x="14" y="2"/>
                      <a:pt x="12" y="1"/>
                      <a:pt x="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350;p25">
                <a:extLst>
                  <a:ext uri="{FF2B5EF4-FFF2-40B4-BE49-F238E27FC236}">
                    <a16:creationId xmlns:a16="http://schemas.microsoft.com/office/drawing/2014/main" id="{3C13D443-E8B4-E606-BF28-1D03093339C3}"/>
                  </a:ext>
                </a:extLst>
              </p:cNvPr>
              <p:cNvSpPr/>
              <p:nvPr/>
            </p:nvSpPr>
            <p:spPr>
              <a:xfrm>
                <a:off x="1971350" y="2629275"/>
                <a:ext cx="61800" cy="55325"/>
              </a:xfrm>
              <a:custGeom>
                <a:avLst/>
                <a:gdLst/>
                <a:ahLst/>
                <a:cxnLst/>
                <a:rect l="l" t="t" r="r" b="b"/>
                <a:pathLst>
                  <a:path w="2472" h="2213" extrusionOk="0">
                    <a:moveTo>
                      <a:pt x="2463" y="1"/>
                    </a:moveTo>
                    <a:cubicBezTo>
                      <a:pt x="2461" y="1"/>
                      <a:pt x="2459" y="1"/>
                      <a:pt x="2458" y="3"/>
                    </a:cubicBezTo>
                    <a:cubicBezTo>
                      <a:pt x="1511" y="1006"/>
                      <a:pt x="19" y="2187"/>
                      <a:pt x="5" y="2198"/>
                    </a:cubicBezTo>
                    <a:cubicBezTo>
                      <a:pt x="1" y="2201"/>
                      <a:pt x="1" y="2207"/>
                      <a:pt x="4" y="2210"/>
                    </a:cubicBezTo>
                    <a:cubicBezTo>
                      <a:pt x="5" y="2211"/>
                      <a:pt x="7" y="2213"/>
                      <a:pt x="10" y="2213"/>
                    </a:cubicBezTo>
                    <a:cubicBezTo>
                      <a:pt x="11" y="2213"/>
                      <a:pt x="13" y="2211"/>
                      <a:pt x="14" y="2211"/>
                    </a:cubicBezTo>
                    <a:cubicBezTo>
                      <a:pt x="30" y="2199"/>
                      <a:pt x="1522" y="1018"/>
                      <a:pt x="2468" y="13"/>
                    </a:cubicBezTo>
                    <a:cubicBezTo>
                      <a:pt x="2471" y="10"/>
                      <a:pt x="2471" y="6"/>
                      <a:pt x="2468" y="3"/>
                    </a:cubicBezTo>
                    <a:cubicBezTo>
                      <a:pt x="2467" y="1"/>
                      <a:pt x="2465" y="1"/>
                      <a:pt x="24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351;p25">
                <a:extLst>
                  <a:ext uri="{FF2B5EF4-FFF2-40B4-BE49-F238E27FC236}">
                    <a16:creationId xmlns:a16="http://schemas.microsoft.com/office/drawing/2014/main" id="{B4BD7AD0-2191-66B9-EE44-4FCDFF524E68}"/>
                  </a:ext>
                </a:extLst>
              </p:cNvPr>
              <p:cNvSpPr/>
              <p:nvPr/>
            </p:nvSpPr>
            <p:spPr>
              <a:xfrm>
                <a:off x="2031500" y="2645300"/>
                <a:ext cx="4825" cy="7450"/>
              </a:xfrm>
              <a:custGeom>
                <a:avLst/>
                <a:gdLst/>
                <a:ahLst/>
                <a:cxnLst/>
                <a:rect l="l" t="t" r="r" b="b"/>
                <a:pathLst>
                  <a:path w="193" h="298" extrusionOk="0">
                    <a:moveTo>
                      <a:pt x="184" y="0"/>
                    </a:moveTo>
                    <a:cubicBezTo>
                      <a:pt x="181" y="0"/>
                      <a:pt x="178" y="1"/>
                      <a:pt x="177" y="4"/>
                    </a:cubicBezTo>
                    <a:cubicBezTo>
                      <a:pt x="138" y="71"/>
                      <a:pt x="79" y="165"/>
                      <a:pt x="3" y="286"/>
                    </a:cubicBezTo>
                    <a:cubicBezTo>
                      <a:pt x="0" y="290"/>
                      <a:pt x="2" y="295"/>
                      <a:pt x="6" y="296"/>
                    </a:cubicBezTo>
                    <a:cubicBezTo>
                      <a:pt x="8" y="298"/>
                      <a:pt x="8" y="298"/>
                      <a:pt x="9" y="298"/>
                    </a:cubicBezTo>
                    <a:cubicBezTo>
                      <a:pt x="12" y="298"/>
                      <a:pt x="15" y="296"/>
                      <a:pt x="17" y="295"/>
                    </a:cubicBezTo>
                    <a:cubicBezTo>
                      <a:pt x="93" y="174"/>
                      <a:pt x="150" y="78"/>
                      <a:pt x="191" y="12"/>
                    </a:cubicBezTo>
                    <a:cubicBezTo>
                      <a:pt x="193" y="9"/>
                      <a:pt x="191" y="4"/>
                      <a:pt x="188" y="1"/>
                    </a:cubicBezTo>
                    <a:cubicBezTo>
                      <a:pt x="187" y="1"/>
                      <a:pt x="185" y="0"/>
                      <a:pt x="1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352;p25">
                <a:extLst>
                  <a:ext uri="{FF2B5EF4-FFF2-40B4-BE49-F238E27FC236}">
                    <a16:creationId xmlns:a16="http://schemas.microsoft.com/office/drawing/2014/main" id="{B0FF2DD9-592D-7166-1429-76DF087D40D8}"/>
                  </a:ext>
                </a:extLst>
              </p:cNvPr>
              <p:cNvSpPr/>
              <p:nvPr/>
            </p:nvSpPr>
            <p:spPr>
              <a:xfrm>
                <a:off x="1990375" y="2666775"/>
                <a:ext cx="32425" cy="49725"/>
              </a:xfrm>
              <a:custGeom>
                <a:avLst/>
                <a:gdLst/>
                <a:ahLst/>
                <a:cxnLst/>
                <a:rect l="l" t="t" r="r" b="b"/>
                <a:pathLst>
                  <a:path w="1297" h="1989" extrusionOk="0">
                    <a:moveTo>
                      <a:pt x="1287" y="0"/>
                    </a:moveTo>
                    <a:cubicBezTo>
                      <a:pt x="1285" y="0"/>
                      <a:pt x="1283" y="1"/>
                      <a:pt x="1282" y="4"/>
                    </a:cubicBezTo>
                    <a:cubicBezTo>
                      <a:pt x="736" y="854"/>
                      <a:pt x="9" y="1964"/>
                      <a:pt x="3" y="1975"/>
                    </a:cubicBezTo>
                    <a:cubicBezTo>
                      <a:pt x="0" y="1979"/>
                      <a:pt x="2" y="1984"/>
                      <a:pt x="5" y="1987"/>
                    </a:cubicBezTo>
                    <a:cubicBezTo>
                      <a:pt x="6" y="1987"/>
                      <a:pt x="8" y="1988"/>
                      <a:pt x="9" y="1988"/>
                    </a:cubicBezTo>
                    <a:lnTo>
                      <a:pt x="9" y="1987"/>
                    </a:lnTo>
                    <a:cubicBezTo>
                      <a:pt x="12" y="1987"/>
                      <a:pt x="14" y="1987"/>
                      <a:pt x="15" y="1984"/>
                    </a:cubicBezTo>
                    <a:cubicBezTo>
                      <a:pt x="23" y="1973"/>
                      <a:pt x="750" y="861"/>
                      <a:pt x="1295" y="12"/>
                    </a:cubicBezTo>
                    <a:cubicBezTo>
                      <a:pt x="1297" y="9"/>
                      <a:pt x="1295" y="4"/>
                      <a:pt x="1292" y="1"/>
                    </a:cubicBezTo>
                    <a:cubicBezTo>
                      <a:pt x="1291" y="0"/>
                      <a:pt x="1289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353;p25">
                <a:extLst>
                  <a:ext uri="{FF2B5EF4-FFF2-40B4-BE49-F238E27FC236}">
                    <a16:creationId xmlns:a16="http://schemas.microsoft.com/office/drawing/2014/main" id="{4BA72EB9-A4F4-4CB1-ACE2-46C43D9894CD}"/>
                  </a:ext>
                </a:extLst>
              </p:cNvPr>
              <p:cNvSpPr/>
              <p:nvPr/>
            </p:nvSpPr>
            <p:spPr>
              <a:xfrm>
                <a:off x="1945450" y="2683000"/>
                <a:ext cx="14600" cy="2027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811" extrusionOk="0">
                    <a:moveTo>
                      <a:pt x="104" y="0"/>
                    </a:moveTo>
                    <a:cubicBezTo>
                      <a:pt x="104" y="0"/>
                      <a:pt x="1" y="380"/>
                      <a:pt x="289" y="811"/>
                    </a:cubicBezTo>
                    <a:lnTo>
                      <a:pt x="317" y="755"/>
                    </a:lnTo>
                    <a:cubicBezTo>
                      <a:pt x="440" y="512"/>
                      <a:pt x="534" y="323"/>
                      <a:pt x="584" y="220"/>
                    </a:cubicBezTo>
                    <a:cubicBezTo>
                      <a:pt x="407" y="105"/>
                      <a:pt x="237" y="23"/>
                      <a:pt x="104" y="0"/>
                    </a:cubicBezTo>
                    <a:close/>
                  </a:path>
                </a:pathLst>
              </a:custGeom>
              <a:solidFill>
                <a:srgbClr val="BC7A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354;p25">
                <a:extLst>
                  <a:ext uri="{FF2B5EF4-FFF2-40B4-BE49-F238E27FC236}">
                    <a16:creationId xmlns:a16="http://schemas.microsoft.com/office/drawing/2014/main" id="{FBA84C62-6FEB-C63C-5728-19CE6E01ECB2}"/>
                  </a:ext>
                </a:extLst>
              </p:cNvPr>
              <p:cNvSpPr/>
              <p:nvPr/>
            </p:nvSpPr>
            <p:spPr>
              <a:xfrm>
                <a:off x="2001425" y="2747100"/>
                <a:ext cx="18850" cy="20775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1" extrusionOk="0">
                    <a:moveTo>
                      <a:pt x="367" y="1"/>
                    </a:moveTo>
                    <a:cubicBezTo>
                      <a:pt x="255" y="169"/>
                      <a:pt x="131" y="338"/>
                      <a:pt x="0" y="508"/>
                    </a:cubicBezTo>
                    <a:cubicBezTo>
                      <a:pt x="313" y="819"/>
                      <a:pt x="691" y="831"/>
                      <a:pt x="746" y="831"/>
                    </a:cubicBezTo>
                    <a:cubicBezTo>
                      <a:pt x="751" y="831"/>
                      <a:pt x="753" y="831"/>
                      <a:pt x="753" y="831"/>
                    </a:cubicBezTo>
                    <a:cubicBezTo>
                      <a:pt x="753" y="831"/>
                      <a:pt x="641" y="422"/>
                      <a:pt x="367" y="1"/>
                    </a:cubicBezTo>
                    <a:close/>
                  </a:path>
                </a:pathLst>
              </a:custGeom>
              <a:solidFill>
                <a:srgbClr val="BC7A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355;p25">
                <a:extLst>
                  <a:ext uri="{FF2B5EF4-FFF2-40B4-BE49-F238E27FC236}">
                    <a16:creationId xmlns:a16="http://schemas.microsoft.com/office/drawing/2014/main" id="{4EED724B-6DFB-E9B7-8AC0-00DF01E439D7}"/>
                  </a:ext>
                </a:extLst>
              </p:cNvPr>
              <p:cNvSpPr/>
              <p:nvPr/>
            </p:nvSpPr>
            <p:spPr>
              <a:xfrm>
                <a:off x="2119750" y="2570075"/>
                <a:ext cx="127125" cy="102800"/>
              </a:xfrm>
              <a:custGeom>
                <a:avLst/>
                <a:gdLst/>
                <a:ahLst/>
                <a:cxnLst/>
                <a:rect l="l" t="t" r="r" b="b"/>
                <a:pathLst>
                  <a:path w="5085" h="4112" extrusionOk="0">
                    <a:moveTo>
                      <a:pt x="5075" y="0"/>
                    </a:moveTo>
                    <a:cubicBezTo>
                      <a:pt x="5072" y="0"/>
                      <a:pt x="5070" y="2"/>
                      <a:pt x="5068" y="5"/>
                    </a:cubicBezTo>
                    <a:cubicBezTo>
                      <a:pt x="4503" y="973"/>
                      <a:pt x="3156" y="2033"/>
                      <a:pt x="2128" y="2753"/>
                    </a:cubicBezTo>
                    <a:cubicBezTo>
                      <a:pt x="1011" y="3533"/>
                      <a:pt x="16" y="4092"/>
                      <a:pt x="7" y="4096"/>
                    </a:cubicBezTo>
                    <a:cubicBezTo>
                      <a:pt x="2" y="4099"/>
                      <a:pt x="1" y="4104"/>
                      <a:pt x="4" y="4108"/>
                    </a:cubicBezTo>
                    <a:cubicBezTo>
                      <a:pt x="5" y="4110"/>
                      <a:pt x="7" y="4111"/>
                      <a:pt x="10" y="4111"/>
                    </a:cubicBezTo>
                    <a:lnTo>
                      <a:pt x="15" y="4111"/>
                    </a:lnTo>
                    <a:cubicBezTo>
                      <a:pt x="24" y="4105"/>
                      <a:pt x="1019" y="3546"/>
                      <a:pt x="2135" y="2766"/>
                    </a:cubicBezTo>
                    <a:cubicBezTo>
                      <a:pt x="3167" y="2045"/>
                      <a:pt x="4515" y="982"/>
                      <a:pt x="5081" y="12"/>
                    </a:cubicBezTo>
                    <a:cubicBezTo>
                      <a:pt x="5084" y="9"/>
                      <a:pt x="5083" y="3"/>
                      <a:pt x="5078" y="2"/>
                    </a:cubicBezTo>
                    <a:cubicBezTo>
                      <a:pt x="5077" y="1"/>
                      <a:pt x="5076" y="0"/>
                      <a:pt x="50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356;p25">
                <a:extLst>
                  <a:ext uri="{FF2B5EF4-FFF2-40B4-BE49-F238E27FC236}">
                    <a16:creationId xmlns:a16="http://schemas.microsoft.com/office/drawing/2014/main" id="{8D4E8988-DCB4-F8CC-B739-C6E7B66694E3}"/>
                  </a:ext>
                </a:extLst>
              </p:cNvPr>
              <p:cNvSpPr/>
              <p:nvPr/>
            </p:nvSpPr>
            <p:spPr>
              <a:xfrm>
                <a:off x="2170250" y="2580925"/>
                <a:ext cx="78275" cy="126325"/>
              </a:xfrm>
              <a:custGeom>
                <a:avLst/>
                <a:gdLst/>
                <a:ahLst/>
                <a:cxnLst/>
                <a:rect l="l" t="t" r="r" b="b"/>
                <a:pathLst>
                  <a:path w="3131" h="5053" extrusionOk="0">
                    <a:moveTo>
                      <a:pt x="3122" y="1"/>
                    </a:moveTo>
                    <a:cubicBezTo>
                      <a:pt x="3119" y="1"/>
                      <a:pt x="3115" y="2"/>
                      <a:pt x="3114" y="6"/>
                    </a:cubicBezTo>
                    <a:cubicBezTo>
                      <a:pt x="3101" y="36"/>
                      <a:pt x="1754" y="3118"/>
                      <a:pt x="3" y="5041"/>
                    </a:cubicBezTo>
                    <a:cubicBezTo>
                      <a:pt x="0" y="5044"/>
                      <a:pt x="0" y="5048"/>
                      <a:pt x="3" y="5051"/>
                    </a:cubicBezTo>
                    <a:cubicBezTo>
                      <a:pt x="5" y="5053"/>
                      <a:pt x="6" y="5053"/>
                      <a:pt x="9" y="5053"/>
                    </a:cubicBezTo>
                    <a:cubicBezTo>
                      <a:pt x="11" y="5053"/>
                      <a:pt x="12" y="5053"/>
                      <a:pt x="14" y="5051"/>
                    </a:cubicBezTo>
                    <a:cubicBezTo>
                      <a:pt x="1768" y="3126"/>
                      <a:pt x="3116" y="42"/>
                      <a:pt x="3129" y="12"/>
                    </a:cubicBezTo>
                    <a:cubicBezTo>
                      <a:pt x="3131" y="7"/>
                      <a:pt x="3129" y="3"/>
                      <a:pt x="3125" y="1"/>
                    </a:cubicBezTo>
                    <a:cubicBezTo>
                      <a:pt x="3124" y="1"/>
                      <a:pt x="3123" y="1"/>
                      <a:pt x="31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357;p25">
                <a:extLst>
                  <a:ext uri="{FF2B5EF4-FFF2-40B4-BE49-F238E27FC236}">
                    <a16:creationId xmlns:a16="http://schemas.microsoft.com/office/drawing/2014/main" id="{921257A9-DED8-B2BF-7D30-9503A9ADE432}"/>
                  </a:ext>
                </a:extLst>
              </p:cNvPr>
              <p:cNvSpPr/>
              <p:nvPr/>
            </p:nvSpPr>
            <p:spPr>
              <a:xfrm>
                <a:off x="2142700" y="2481025"/>
                <a:ext cx="115225" cy="390600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15624" extrusionOk="0">
                    <a:moveTo>
                      <a:pt x="9" y="1"/>
                    </a:moveTo>
                    <a:cubicBezTo>
                      <a:pt x="8" y="1"/>
                      <a:pt x="7" y="1"/>
                      <a:pt x="5" y="1"/>
                    </a:cubicBezTo>
                    <a:cubicBezTo>
                      <a:pt x="2" y="4"/>
                      <a:pt x="1" y="9"/>
                      <a:pt x="4" y="13"/>
                    </a:cubicBezTo>
                    <a:cubicBezTo>
                      <a:pt x="24" y="47"/>
                      <a:pt x="2102" y="3497"/>
                      <a:pt x="3291" y="6521"/>
                    </a:cubicBezTo>
                    <a:cubicBezTo>
                      <a:pt x="3679" y="7507"/>
                      <a:pt x="3922" y="8223"/>
                      <a:pt x="4036" y="8709"/>
                    </a:cubicBezTo>
                    <a:cubicBezTo>
                      <a:pt x="4133" y="9129"/>
                      <a:pt x="4134" y="9386"/>
                      <a:pt x="4041" y="9499"/>
                    </a:cubicBezTo>
                    <a:cubicBezTo>
                      <a:pt x="3995" y="9553"/>
                      <a:pt x="3930" y="9573"/>
                      <a:pt x="3847" y="9573"/>
                    </a:cubicBezTo>
                    <a:cubicBezTo>
                      <a:pt x="3788" y="9573"/>
                      <a:pt x="3720" y="9563"/>
                      <a:pt x="3644" y="9547"/>
                    </a:cubicBezTo>
                    <a:cubicBezTo>
                      <a:pt x="3641" y="9547"/>
                      <a:pt x="3639" y="9547"/>
                      <a:pt x="3636" y="9550"/>
                    </a:cubicBezTo>
                    <a:cubicBezTo>
                      <a:pt x="3635" y="9553"/>
                      <a:pt x="3635" y="9555"/>
                      <a:pt x="3635" y="9558"/>
                    </a:cubicBezTo>
                    <a:cubicBezTo>
                      <a:pt x="3951" y="10429"/>
                      <a:pt x="4556" y="13391"/>
                      <a:pt x="4593" y="15616"/>
                    </a:cubicBezTo>
                    <a:cubicBezTo>
                      <a:pt x="4593" y="15621"/>
                      <a:pt x="4596" y="15624"/>
                      <a:pt x="4601" y="15624"/>
                    </a:cubicBezTo>
                    <a:cubicBezTo>
                      <a:pt x="4606" y="15624"/>
                      <a:pt x="4609" y="15621"/>
                      <a:pt x="4609" y="15616"/>
                    </a:cubicBezTo>
                    <a:cubicBezTo>
                      <a:pt x="4571" y="13400"/>
                      <a:pt x="3972" y="10454"/>
                      <a:pt x="3654" y="9565"/>
                    </a:cubicBezTo>
                    <a:lnTo>
                      <a:pt x="3654" y="9565"/>
                    </a:lnTo>
                    <a:cubicBezTo>
                      <a:pt x="3718" y="9578"/>
                      <a:pt x="3784" y="9589"/>
                      <a:pt x="3846" y="9589"/>
                    </a:cubicBezTo>
                    <a:cubicBezTo>
                      <a:pt x="3928" y="9589"/>
                      <a:pt x="4003" y="9570"/>
                      <a:pt x="4053" y="9509"/>
                    </a:cubicBezTo>
                    <a:cubicBezTo>
                      <a:pt x="4259" y="9265"/>
                      <a:pt x="4035" y="8369"/>
                      <a:pt x="3304" y="6515"/>
                    </a:cubicBezTo>
                    <a:cubicBezTo>
                      <a:pt x="2115" y="3490"/>
                      <a:pt x="37" y="39"/>
                      <a:pt x="18" y="4"/>
                    </a:cubicBezTo>
                    <a:cubicBezTo>
                      <a:pt x="15" y="2"/>
                      <a:pt x="12" y="1"/>
                      <a:pt x="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358;p25">
                <a:extLst>
                  <a:ext uri="{FF2B5EF4-FFF2-40B4-BE49-F238E27FC236}">
                    <a16:creationId xmlns:a16="http://schemas.microsoft.com/office/drawing/2014/main" id="{87F9DF05-DEF9-B978-C6DF-9C836F73B0F4}"/>
                  </a:ext>
                </a:extLst>
              </p:cNvPr>
              <p:cNvSpPr/>
              <p:nvPr/>
            </p:nvSpPr>
            <p:spPr>
              <a:xfrm>
                <a:off x="2083625" y="2822250"/>
                <a:ext cx="33625" cy="62450"/>
              </a:xfrm>
              <a:custGeom>
                <a:avLst/>
                <a:gdLst/>
                <a:ahLst/>
                <a:cxnLst/>
                <a:rect l="l" t="t" r="r" b="b"/>
                <a:pathLst>
                  <a:path w="1345" h="2498" extrusionOk="0">
                    <a:moveTo>
                      <a:pt x="1188" y="1"/>
                    </a:moveTo>
                    <a:cubicBezTo>
                      <a:pt x="1187" y="1"/>
                      <a:pt x="1186" y="1"/>
                      <a:pt x="1185" y="1"/>
                    </a:cubicBezTo>
                    <a:cubicBezTo>
                      <a:pt x="1181" y="1"/>
                      <a:pt x="1178" y="6"/>
                      <a:pt x="1179" y="10"/>
                    </a:cubicBezTo>
                    <a:cubicBezTo>
                      <a:pt x="1181" y="18"/>
                      <a:pt x="1328" y="765"/>
                      <a:pt x="679" y="1445"/>
                    </a:cubicBezTo>
                    <a:cubicBezTo>
                      <a:pt x="63" y="2093"/>
                      <a:pt x="2" y="2485"/>
                      <a:pt x="1" y="2488"/>
                    </a:cubicBezTo>
                    <a:cubicBezTo>
                      <a:pt x="1" y="2493"/>
                      <a:pt x="4" y="2498"/>
                      <a:pt x="8" y="2498"/>
                    </a:cubicBezTo>
                    <a:cubicBezTo>
                      <a:pt x="13" y="2498"/>
                      <a:pt x="16" y="2495"/>
                      <a:pt x="18" y="2492"/>
                    </a:cubicBezTo>
                    <a:cubicBezTo>
                      <a:pt x="18" y="2487"/>
                      <a:pt x="80" y="2101"/>
                      <a:pt x="692" y="1455"/>
                    </a:cubicBezTo>
                    <a:cubicBezTo>
                      <a:pt x="1344" y="769"/>
                      <a:pt x="1196" y="15"/>
                      <a:pt x="1194" y="7"/>
                    </a:cubicBezTo>
                    <a:cubicBezTo>
                      <a:pt x="1193" y="4"/>
                      <a:pt x="1191" y="1"/>
                      <a:pt x="11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359;p25">
                <a:extLst>
                  <a:ext uri="{FF2B5EF4-FFF2-40B4-BE49-F238E27FC236}">
                    <a16:creationId xmlns:a16="http://schemas.microsoft.com/office/drawing/2014/main" id="{32C9A3C8-6D4C-752B-A517-7D2A8BF00BB9}"/>
                  </a:ext>
                </a:extLst>
              </p:cNvPr>
              <p:cNvSpPr/>
              <p:nvPr/>
            </p:nvSpPr>
            <p:spPr>
              <a:xfrm>
                <a:off x="2097000" y="2876950"/>
                <a:ext cx="218000" cy="24150"/>
              </a:xfrm>
              <a:custGeom>
                <a:avLst/>
                <a:gdLst/>
                <a:ahLst/>
                <a:cxnLst/>
                <a:rect l="l" t="t" r="r" b="b"/>
                <a:pathLst>
                  <a:path w="8720" h="966" extrusionOk="0">
                    <a:moveTo>
                      <a:pt x="8477" y="1"/>
                    </a:moveTo>
                    <a:cubicBezTo>
                      <a:pt x="8445" y="26"/>
                      <a:pt x="8415" y="44"/>
                      <a:pt x="8389" y="54"/>
                    </a:cubicBezTo>
                    <a:cubicBezTo>
                      <a:pt x="8329" y="77"/>
                      <a:pt x="8233" y="84"/>
                      <a:pt x="8114" y="84"/>
                    </a:cubicBezTo>
                    <a:cubicBezTo>
                      <a:pt x="7974" y="84"/>
                      <a:pt x="7801" y="75"/>
                      <a:pt x="7614" y="75"/>
                    </a:cubicBezTo>
                    <a:cubicBezTo>
                      <a:pt x="7535" y="75"/>
                      <a:pt x="7453" y="76"/>
                      <a:pt x="7370" y="81"/>
                    </a:cubicBezTo>
                    <a:cubicBezTo>
                      <a:pt x="7268" y="87"/>
                      <a:pt x="7165" y="98"/>
                      <a:pt x="7062" y="114"/>
                    </a:cubicBezTo>
                    <a:cubicBezTo>
                      <a:pt x="6509" y="205"/>
                      <a:pt x="6593" y="547"/>
                      <a:pt x="5723" y="549"/>
                    </a:cubicBezTo>
                    <a:cubicBezTo>
                      <a:pt x="5720" y="549"/>
                      <a:pt x="5716" y="549"/>
                      <a:pt x="5712" y="549"/>
                    </a:cubicBezTo>
                    <a:cubicBezTo>
                      <a:pt x="4845" y="549"/>
                      <a:pt x="3968" y="188"/>
                      <a:pt x="3968" y="188"/>
                    </a:cubicBezTo>
                    <a:cubicBezTo>
                      <a:pt x="3968" y="188"/>
                      <a:pt x="3884" y="561"/>
                      <a:pt x="2971" y="594"/>
                    </a:cubicBezTo>
                    <a:cubicBezTo>
                      <a:pt x="2946" y="595"/>
                      <a:pt x="2922" y="596"/>
                      <a:pt x="2898" y="596"/>
                    </a:cubicBezTo>
                    <a:cubicBezTo>
                      <a:pt x="2169" y="596"/>
                      <a:pt x="2349" y="139"/>
                      <a:pt x="1741" y="139"/>
                    </a:cubicBezTo>
                    <a:cubicBezTo>
                      <a:pt x="1725" y="139"/>
                      <a:pt x="1707" y="139"/>
                      <a:pt x="1689" y="140"/>
                    </a:cubicBezTo>
                    <a:cubicBezTo>
                      <a:pt x="1626" y="143"/>
                      <a:pt x="1555" y="149"/>
                      <a:pt x="1474" y="161"/>
                    </a:cubicBezTo>
                    <a:cubicBezTo>
                      <a:pt x="1465" y="163"/>
                      <a:pt x="1458" y="164"/>
                      <a:pt x="1449" y="166"/>
                    </a:cubicBezTo>
                    <a:cubicBezTo>
                      <a:pt x="784" y="278"/>
                      <a:pt x="255" y="714"/>
                      <a:pt x="1" y="965"/>
                    </a:cubicBezTo>
                    <a:cubicBezTo>
                      <a:pt x="1" y="965"/>
                      <a:pt x="567" y="911"/>
                      <a:pt x="1453" y="844"/>
                    </a:cubicBezTo>
                    <a:cubicBezTo>
                      <a:pt x="1535" y="838"/>
                      <a:pt x="1618" y="831"/>
                      <a:pt x="1706" y="825"/>
                    </a:cubicBezTo>
                    <a:cubicBezTo>
                      <a:pt x="3185" y="716"/>
                      <a:pt x="5391" y="581"/>
                      <a:pt x="7364" y="575"/>
                    </a:cubicBezTo>
                    <a:lnTo>
                      <a:pt x="7614" y="575"/>
                    </a:lnTo>
                    <a:cubicBezTo>
                      <a:pt x="7995" y="575"/>
                      <a:pt x="8366" y="581"/>
                      <a:pt x="8719" y="594"/>
                    </a:cubicBezTo>
                    <a:cubicBezTo>
                      <a:pt x="8657" y="304"/>
                      <a:pt x="8534" y="90"/>
                      <a:pt x="84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360;p25">
                <a:extLst>
                  <a:ext uri="{FF2B5EF4-FFF2-40B4-BE49-F238E27FC236}">
                    <a16:creationId xmlns:a16="http://schemas.microsoft.com/office/drawing/2014/main" id="{9523038A-572A-8128-FFD5-F863892B38C1}"/>
                  </a:ext>
                </a:extLst>
              </p:cNvPr>
              <p:cNvSpPr/>
              <p:nvPr/>
            </p:nvSpPr>
            <p:spPr>
              <a:xfrm>
                <a:off x="2133200" y="2880425"/>
                <a:ext cx="7825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313" h="706" extrusionOk="0">
                    <a:moveTo>
                      <a:pt x="241" y="1"/>
                    </a:moveTo>
                    <a:cubicBezTo>
                      <a:pt x="178" y="2"/>
                      <a:pt x="107" y="10"/>
                      <a:pt x="26" y="22"/>
                    </a:cubicBezTo>
                    <a:cubicBezTo>
                      <a:pt x="17" y="24"/>
                      <a:pt x="10" y="25"/>
                      <a:pt x="1" y="27"/>
                    </a:cubicBezTo>
                    <a:cubicBezTo>
                      <a:pt x="37" y="190"/>
                      <a:pt x="81" y="480"/>
                      <a:pt x="5" y="705"/>
                    </a:cubicBezTo>
                    <a:cubicBezTo>
                      <a:pt x="87" y="698"/>
                      <a:pt x="170" y="692"/>
                      <a:pt x="258" y="686"/>
                    </a:cubicBezTo>
                    <a:cubicBezTo>
                      <a:pt x="313" y="440"/>
                      <a:pt x="276" y="171"/>
                      <a:pt x="2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361;p25">
                <a:extLst>
                  <a:ext uri="{FF2B5EF4-FFF2-40B4-BE49-F238E27FC236}">
                    <a16:creationId xmlns:a16="http://schemas.microsoft.com/office/drawing/2014/main" id="{B9156309-87A4-0CDE-A0A8-CD5FE2879638}"/>
                  </a:ext>
                </a:extLst>
              </p:cNvPr>
              <p:cNvSpPr/>
              <p:nvPr/>
            </p:nvSpPr>
            <p:spPr>
              <a:xfrm>
                <a:off x="2281075" y="2878800"/>
                <a:ext cx="732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293" h="501" extrusionOk="0">
                    <a:moveTo>
                      <a:pt x="251" y="1"/>
                    </a:moveTo>
                    <a:cubicBezTo>
                      <a:pt x="172" y="1"/>
                      <a:pt x="90" y="2"/>
                      <a:pt x="7" y="7"/>
                    </a:cubicBezTo>
                    <a:cubicBezTo>
                      <a:pt x="38" y="139"/>
                      <a:pt x="57" y="317"/>
                      <a:pt x="1" y="501"/>
                    </a:cubicBezTo>
                    <a:lnTo>
                      <a:pt x="251" y="501"/>
                    </a:lnTo>
                    <a:cubicBezTo>
                      <a:pt x="293" y="316"/>
                      <a:pt x="279" y="142"/>
                      <a:pt x="2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362;p25">
                <a:extLst>
                  <a:ext uri="{FF2B5EF4-FFF2-40B4-BE49-F238E27FC236}">
                    <a16:creationId xmlns:a16="http://schemas.microsoft.com/office/drawing/2014/main" id="{B620A6AA-E151-1F16-3D5A-54999626BCD8}"/>
                  </a:ext>
                </a:extLst>
              </p:cNvPr>
              <p:cNvSpPr/>
              <p:nvPr/>
            </p:nvSpPr>
            <p:spPr>
              <a:xfrm>
                <a:off x="2070800" y="2905325"/>
                <a:ext cx="22250" cy="101450"/>
              </a:xfrm>
              <a:custGeom>
                <a:avLst/>
                <a:gdLst/>
                <a:ahLst/>
                <a:cxnLst/>
                <a:rect l="l" t="t" r="r" b="b"/>
                <a:pathLst>
                  <a:path w="890" h="4058" extrusionOk="0">
                    <a:moveTo>
                      <a:pt x="881" y="1"/>
                    </a:moveTo>
                    <a:cubicBezTo>
                      <a:pt x="879" y="1"/>
                      <a:pt x="877" y="1"/>
                      <a:pt x="876" y="2"/>
                    </a:cubicBezTo>
                    <a:cubicBezTo>
                      <a:pt x="870" y="6"/>
                      <a:pt x="337" y="395"/>
                      <a:pt x="176" y="1483"/>
                    </a:cubicBezTo>
                    <a:cubicBezTo>
                      <a:pt x="176" y="1486"/>
                      <a:pt x="178" y="1488"/>
                      <a:pt x="179" y="1489"/>
                    </a:cubicBezTo>
                    <a:cubicBezTo>
                      <a:pt x="181" y="1492"/>
                      <a:pt x="182" y="1492"/>
                      <a:pt x="185" y="1492"/>
                    </a:cubicBezTo>
                    <a:lnTo>
                      <a:pt x="531" y="1481"/>
                    </a:lnTo>
                    <a:lnTo>
                      <a:pt x="531" y="1481"/>
                    </a:lnTo>
                    <a:cubicBezTo>
                      <a:pt x="488" y="1634"/>
                      <a:pt x="0" y="3395"/>
                      <a:pt x="44" y="4050"/>
                    </a:cubicBezTo>
                    <a:cubicBezTo>
                      <a:pt x="44" y="4055"/>
                      <a:pt x="49" y="4058"/>
                      <a:pt x="52" y="4058"/>
                    </a:cubicBezTo>
                    <a:lnTo>
                      <a:pt x="53" y="4058"/>
                    </a:lnTo>
                    <a:cubicBezTo>
                      <a:pt x="58" y="4058"/>
                      <a:pt x="61" y="4055"/>
                      <a:pt x="61" y="4050"/>
                    </a:cubicBezTo>
                    <a:cubicBezTo>
                      <a:pt x="14" y="3370"/>
                      <a:pt x="544" y="1495"/>
                      <a:pt x="549" y="1475"/>
                    </a:cubicBezTo>
                    <a:cubicBezTo>
                      <a:pt x="550" y="1472"/>
                      <a:pt x="549" y="1471"/>
                      <a:pt x="547" y="1468"/>
                    </a:cubicBezTo>
                    <a:cubicBezTo>
                      <a:pt x="546" y="1466"/>
                      <a:pt x="544" y="1465"/>
                      <a:pt x="541" y="1465"/>
                    </a:cubicBezTo>
                    <a:lnTo>
                      <a:pt x="194" y="1477"/>
                    </a:lnTo>
                    <a:cubicBezTo>
                      <a:pt x="353" y="403"/>
                      <a:pt x="880" y="18"/>
                      <a:pt x="885" y="15"/>
                    </a:cubicBezTo>
                    <a:cubicBezTo>
                      <a:pt x="888" y="12"/>
                      <a:pt x="890" y="8"/>
                      <a:pt x="887" y="3"/>
                    </a:cubicBezTo>
                    <a:cubicBezTo>
                      <a:pt x="886" y="1"/>
                      <a:pt x="883" y="1"/>
                      <a:pt x="8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363;p25">
                <a:extLst>
                  <a:ext uri="{FF2B5EF4-FFF2-40B4-BE49-F238E27FC236}">
                    <a16:creationId xmlns:a16="http://schemas.microsoft.com/office/drawing/2014/main" id="{41F8B4B8-848A-C4C9-1E1D-E672B7A993AE}"/>
                  </a:ext>
                </a:extLst>
              </p:cNvPr>
              <p:cNvSpPr/>
              <p:nvPr/>
            </p:nvSpPr>
            <p:spPr>
              <a:xfrm>
                <a:off x="2094350" y="2911975"/>
                <a:ext cx="14825" cy="67475"/>
              </a:xfrm>
              <a:custGeom>
                <a:avLst/>
                <a:gdLst/>
                <a:ahLst/>
                <a:cxnLst/>
                <a:rect l="l" t="t" r="r" b="b"/>
                <a:pathLst>
                  <a:path w="593" h="2699" extrusionOk="0">
                    <a:moveTo>
                      <a:pt x="11" y="0"/>
                    </a:moveTo>
                    <a:cubicBezTo>
                      <a:pt x="11" y="0"/>
                      <a:pt x="10" y="0"/>
                      <a:pt x="10" y="1"/>
                    </a:cubicBezTo>
                    <a:cubicBezTo>
                      <a:pt x="5" y="1"/>
                      <a:pt x="1" y="4"/>
                      <a:pt x="2" y="8"/>
                    </a:cubicBezTo>
                    <a:cubicBezTo>
                      <a:pt x="4" y="25"/>
                      <a:pt x="128" y="1717"/>
                      <a:pt x="578" y="2694"/>
                    </a:cubicBezTo>
                    <a:cubicBezTo>
                      <a:pt x="579" y="2695"/>
                      <a:pt x="582" y="2698"/>
                      <a:pt x="585" y="2698"/>
                    </a:cubicBezTo>
                    <a:cubicBezTo>
                      <a:pt x="585" y="2698"/>
                      <a:pt x="587" y="2698"/>
                      <a:pt x="588" y="2697"/>
                    </a:cubicBezTo>
                    <a:cubicBezTo>
                      <a:pt x="591" y="2695"/>
                      <a:pt x="593" y="2691"/>
                      <a:pt x="591" y="2686"/>
                    </a:cubicBezTo>
                    <a:cubicBezTo>
                      <a:pt x="143" y="1712"/>
                      <a:pt x="19" y="25"/>
                      <a:pt x="17" y="7"/>
                    </a:cubicBezTo>
                    <a:cubicBezTo>
                      <a:pt x="17" y="4"/>
                      <a:pt x="15" y="0"/>
                      <a:pt x="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364;p25">
                <a:extLst>
                  <a:ext uri="{FF2B5EF4-FFF2-40B4-BE49-F238E27FC236}">
                    <a16:creationId xmlns:a16="http://schemas.microsoft.com/office/drawing/2014/main" id="{C7A19D8B-BE5D-ADD0-FC4F-94696AD49249}"/>
                  </a:ext>
                </a:extLst>
              </p:cNvPr>
              <p:cNvSpPr/>
              <p:nvPr/>
            </p:nvSpPr>
            <p:spPr>
              <a:xfrm>
                <a:off x="1883475" y="3041350"/>
                <a:ext cx="295075" cy="6750"/>
              </a:xfrm>
              <a:custGeom>
                <a:avLst/>
                <a:gdLst/>
                <a:ahLst/>
                <a:cxnLst/>
                <a:rect l="l" t="t" r="r" b="b"/>
                <a:pathLst>
                  <a:path w="11803" h="270" extrusionOk="0">
                    <a:moveTo>
                      <a:pt x="11106" y="1"/>
                    </a:moveTo>
                    <a:cubicBezTo>
                      <a:pt x="10640" y="1"/>
                      <a:pt x="10162" y="3"/>
                      <a:pt x="9678" y="7"/>
                    </a:cubicBezTo>
                    <a:cubicBezTo>
                      <a:pt x="5133" y="45"/>
                      <a:pt x="67" y="250"/>
                      <a:pt x="8" y="253"/>
                    </a:cubicBezTo>
                    <a:cubicBezTo>
                      <a:pt x="5" y="253"/>
                      <a:pt x="0" y="257"/>
                      <a:pt x="0" y="262"/>
                    </a:cubicBezTo>
                    <a:cubicBezTo>
                      <a:pt x="2" y="267"/>
                      <a:pt x="5" y="270"/>
                      <a:pt x="9" y="270"/>
                    </a:cubicBezTo>
                    <a:cubicBezTo>
                      <a:pt x="74" y="267"/>
                      <a:pt x="6254" y="16"/>
                      <a:pt x="11089" y="16"/>
                    </a:cubicBezTo>
                    <a:cubicBezTo>
                      <a:pt x="11328" y="16"/>
                      <a:pt x="11564" y="17"/>
                      <a:pt x="11795" y="18"/>
                    </a:cubicBezTo>
                    <a:cubicBezTo>
                      <a:pt x="11800" y="18"/>
                      <a:pt x="11803" y="15"/>
                      <a:pt x="11803" y="11"/>
                    </a:cubicBezTo>
                    <a:cubicBezTo>
                      <a:pt x="11803" y="6"/>
                      <a:pt x="11798" y="3"/>
                      <a:pt x="11795" y="3"/>
                    </a:cubicBezTo>
                    <a:cubicBezTo>
                      <a:pt x="11569" y="1"/>
                      <a:pt x="11339" y="1"/>
                      <a:pt x="111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365;p25">
                <a:extLst>
                  <a:ext uri="{FF2B5EF4-FFF2-40B4-BE49-F238E27FC236}">
                    <a16:creationId xmlns:a16="http://schemas.microsoft.com/office/drawing/2014/main" id="{E6D0938C-EBB2-A903-53A5-A1CC98C54DDA}"/>
                  </a:ext>
                </a:extLst>
              </p:cNvPr>
              <p:cNvSpPr/>
              <p:nvPr/>
            </p:nvSpPr>
            <p:spPr>
              <a:xfrm>
                <a:off x="1883200" y="3046275"/>
                <a:ext cx="41600" cy="78200"/>
              </a:xfrm>
              <a:custGeom>
                <a:avLst/>
                <a:gdLst/>
                <a:ahLst/>
                <a:cxnLst/>
                <a:rect l="l" t="t" r="r" b="b"/>
                <a:pathLst>
                  <a:path w="1664" h="3128" extrusionOk="0">
                    <a:moveTo>
                      <a:pt x="1654" y="1"/>
                    </a:moveTo>
                    <a:cubicBezTo>
                      <a:pt x="1652" y="1"/>
                      <a:pt x="1648" y="3"/>
                      <a:pt x="1647" y="6"/>
                    </a:cubicBezTo>
                    <a:cubicBezTo>
                      <a:pt x="1646" y="9"/>
                      <a:pt x="1564" y="274"/>
                      <a:pt x="1352" y="515"/>
                    </a:cubicBezTo>
                    <a:cubicBezTo>
                      <a:pt x="1185" y="702"/>
                      <a:pt x="908" y="907"/>
                      <a:pt x="491" y="907"/>
                    </a:cubicBezTo>
                    <a:cubicBezTo>
                      <a:pt x="418" y="907"/>
                      <a:pt x="342" y="901"/>
                      <a:pt x="261" y="887"/>
                    </a:cubicBezTo>
                    <a:cubicBezTo>
                      <a:pt x="260" y="887"/>
                      <a:pt x="259" y="887"/>
                      <a:pt x="259" y="887"/>
                    </a:cubicBezTo>
                    <a:cubicBezTo>
                      <a:pt x="257" y="887"/>
                      <a:pt x="255" y="888"/>
                      <a:pt x="253" y="890"/>
                    </a:cubicBezTo>
                    <a:cubicBezTo>
                      <a:pt x="1" y="1362"/>
                      <a:pt x="449" y="3050"/>
                      <a:pt x="469" y="3122"/>
                    </a:cubicBezTo>
                    <a:cubicBezTo>
                      <a:pt x="469" y="3126"/>
                      <a:pt x="472" y="3128"/>
                      <a:pt x="476" y="3128"/>
                    </a:cubicBezTo>
                    <a:lnTo>
                      <a:pt x="478" y="3128"/>
                    </a:lnTo>
                    <a:cubicBezTo>
                      <a:pt x="482" y="3126"/>
                      <a:pt x="484" y="3122"/>
                      <a:pt x="484" y="3117"/>
                    </a:cubicBezTo>
                    <a:cubicBezTo>
                      <a:pt x="479" y="3100"/>
                      <a:pt x="20" y="1375"/>
                      <a:pt x="264" y="904"/>
                    </a:cubicBezTo>
                    <a:lnTo>
                      <a:pt x="264" y="904"/>
                    </a:lnTo>
                    <a:cubicBezTo>
                      <a:pt x="344" y="917"/>
                      <a:pt x="420" y="923"/>
                      <a:pt x="491" y="923"/>
                    </a:cubicBezTo>
                    <a:cubicBezTo>
                      <a:pt x="915" y="923"/>
                      <a:pt x="1195" y="716"/>
                      <a:pt x="1364" y="524"/>
                    </a:cubicBezTo>
                    <a:cubicBezTo>
                      <a:pt x="1577" y="282"/>
                      <a:pt x="1661" y="13"/>
                      <a:pt x="1662" y="10"/>
                    </a:cubicBezTo>
                    <a:cubicBezTo>
                      <a:pt x="1664" y="7"/>
                      <a:pt x="1661" y="3"/>
                      <a:pt x="1656" y="1"/>
                    </a:cubicBezTo>
                    <a:cubicBezTo>
                      <a:pt x="1656" y="1"/>
                      <a:pt x="1655" y="1"/>
                      <a:pt x="16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366;p25">
                <a:extLst>
                  <a:ext uri="{FF2B5EF4-FFF2-40B4-BE49-F238E27FC236}">
                    <a16:creationId xmlns:a16="http://schemas.microsoft.com/office/drawing/2014/main" id="{B27F07DE-61E8-6320-4274-29AFDA819B6B}"/>
                  </a:ext>
                </a:extLst>
              </p:cNvPr>
              <p:cNvSpPr/>
              <p:nvPr/>
            </p:nvSpPr>
            <p:spPr>
              <a:xfrm>
                <a:off x="1926075" y="3178250"/>
                <a:ext cx="49175" cy="135725"/>
              </a:xfrm>
              <a:custGeom>
                <a:avLst/>
                <a:gdLst/>
                <a:ahLst/>
                <a:cxnLst/>
                <a:rect l="l" t="t" r="r" b="b"/>
                <a:pathLst>
                  <a:path w="1967" h="5429" extrusionOk="0">
                    <a:moveTo>
                      <a:pt x="9" y="1"/>
                    </a:moveTo>
                    <a:cubicBezTo>
                      <a:pt x="8" y="1"/>
                      <a:pt x="7" y="1"/>
                      <a:pt x="6" y="1"/>
                    </a:cubicBezTo>
                    <a:cubicBezTo>
                      <a:pt x="3" y="1"/>
                      <a:pt x="0" y="6"/>
                      <a:pt x="0" y="10"/>
                    </a:cubicBezTo>
                    <a:cubicBezTo>
                      <a:pt x="8" y="42"/>
                      <a:pt x="702" y="3191"/>
                      <a:pt x="1950" y="5424"/>
                    </a:cubicBezTo>
                    <a:cubicBezTo>
                      <a:pt x="1951" y="5427"/>
                      <a:pt x="1954" y="5428"/>
                      <a:pt x="1957" y="5428"/>
                    </a:cubicBezTo>
                    <a:cubicBezTo>
                      <a:pt x="1959" y="5428"/>
                      <a:pt x="1960" y="5427"/>
                      <a:pt x="1962" y="5427"/>
                    </a:cubicBezTo>
                    <a:cubicBezTo>
                      <a:pt x="1965" y="5425"/>
                      <a:pt x="1966" y="5419"/>
                      <a:pt x="1965" y="5416"/>
                    </a:cubicBezTo>
                    <a:cubicBezTo>
                      <a:pt x="717" y="3187"/>
                      <a:pt x="23" y="39"/>
                      <a:pt x="17" y="7"/>
                    </a:cubicBezTo>
                    <a:cubicBezTo>
                      <a:pt x="16" y="3"/>
                      <a:pt x="12" y="1"/>
                      <a:pt x="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367;p25">
                <a:extLst>
                  <a:ext uri="{FF2B5EF4-FFF2-40B4-BE49-F238E27FC236}">
                    <a16:creationId xmlns:a16="http://schemas.microsoft.com/office/drawing/2014/main" id="{C5CD6A61-D8FF-DC4B-D104-4DA00D9BDBC6}"/>
                  </a:ext>
                </a:extLst>
              </p:cNvPr>
              <p:cNvSpPr/>
              <p:nvPr/>
            </p:nvSpPr>
            <p:spPr>
              <a:xfrm>
                <a:off x="1811850" y="3361375"/>
                <a:ext cx="200275" cy="98375"/>
              </a:xfrm>
              <a:custGeom>
                <a:avLst/>
                <a:gdLst/>
                <a:ahLst/>
                <a:cxnLst/>
                <a:rect l="l" t="t" r="r" b="b"/>
                <a:pathLst>
                  <a:path w="8011" h="3935" extrusionOk="0">
                    <a:moveTo>
                      <a:pt x="7173" y="0"/>
                    </a:moveTo>
                    <a:cubicBezTo>
                      <a:pt x="7116" y="0"/>
                      <a:pt x="7039" y="17"/>
                      <a:pt x="6938" y="72"/>
                    </a:cubicBezTo>
                    <a:cubicBezTo>
                      <a:pt x="6861" y="115"/>
                      <a:pt x="6769" y="180"/>
                      <a:pt x="6661" y="277"/>
                    </a:cubicBezTo>
                    <a:cubicBezTo>
                      <a:pt x="6435" y="480"/>
                      <a:pt x="6168" y="585"/>
                      <a:pt x="5893" y="585"/>
                    </a:cubicBezTo>
                    <a:cubicBezTo>
                      <a:pt x="5585" y="585"/>
                      <a:pt x="5267" y="452"/>
                      <a:pt x="4984" y="177"/>
                    </a:cubicBezTo>
                    <a:cubicBezTo>
                      <a:pt x="4939" y="125"/>
                      <a:pt x="4892" y="98"/>
                      <a:pt x="4846" y="86"/>
                    </a:cubicBezTo>
                    <a:cubicBezTo>
                      <a:pt x="4831" y="83"/>
                      <a:pt x="4816" y="81"/>
                      <a:pt x="4802" y="81"/>
                    </a:cubicBezTo>
                    <a:cubicBezTo>
                      <a:pt x="4641" y="81"/>
                      <a:pt x="4502" y="283"/>
                      <a:pt x="4490" y="462"/>
                    </a:cubicBezTo>
                    <a:cubicBezTo>
                      <a:pt x="4478" y="696"/>
                      <a:pt x="3041" y="2572"/>
                      <a:pt x="442" y="2769"/>
                    </a:cubicBezTo>
                    <a:cubicBezTo>
                      <a:pt x="192" y="2788"/>
                      <a:pt x="1" y="3002"/>
                      <a:pt x="17" y="3252"/>
                    </a:cubicBezTo>
                    <a:cubicBezTo>
                      <a:pt x="27" y="3378"/>
                      <a:pt x="58" y="3515"/>
                      <a:pt x="133" y="3646"/>
                    </a:cubicBezTo>
                    <a:cubicBezTo>
                      <a:pt x="190" y="3744"/>
                      <a:pt x="270" y="3836"/>
                      <a:pt x="386" y="3918"/>
                    </a:cubicBezTo>
                    <a:lnTo>
                      <a:pt x="5430" y="3874"/>
                    </a:lnTo>
                    <a:lnTo>
                      <a:pt x="5816" y="3653"/>
                    </a:lnTo>
                    <a:lnTo>
                      <a:pt x="6391" y="3935"/>
                    </a:lnTo>
                    <a:lnTo>
                      <a:pt x="7718" y="3923"/>
                    </a:lnTo>
                    <a:cubicBezTo>
                      <a:pt x="7718" y="3923"/>
                      <a:pt x="8011" y="3406"/>
                      <a:pt x="8008" y="3006"/>
                    </a:cubicBezTo>
                    <a:cubicBezTo>
                      <a:pt x="8008" y="2950"/>
                      <a:pt x="7992" y="2852"/>
                      <a:pt x="7970" y="2725"/>
                    </a:cubicBezTo>
                    <a:cubicBezTo>
                      <a:pt x="7823" y="1942"/>
                      <a:pt x="7306" y="48"/>
                      <a:pt x="7306" y="48"/>
                    </a:cubicBezTo>
                    <a:cubicBezTo>
                      <a:pt x="7306" y="48"/>
                      <a:pt x="7268" y="0"/>
                      <a:pt x="71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368;p25">
                <a:extLst>
                  <a:ext uri="{FF2B5EF4-FFF2-40B4-BE49-F238E27FC236}">
                    <a16:creationId xmlns:a16="http://schemas.microsoft.com/office/drawing/2014/main" id="{A3D3B990-565C-BE55-BC24-0FD3745446F7}"/>
                  </a:ext>
                </a:extLst>
              </p:cNvPr>
              <p:cNvSpPr/>
              <p:nvPr/>
            </p:nvSpPr>
            <p:spPr>
              <a:xfrm>
                <a:off x="1920225" y="3320000"/>
                <a:ext cx="65100" cy="56025"/>
              </a:xfrm>
              <a:custGeom>
                <a:avLst/>
                <a:gdLst/>
                <a:ahLst/>
                <a:cxnLst/>
                <a:rect l="l" t="t" r="r" b="b"/>
                <a:pathLst>
                  <a:path w="2604" h="2241" extrusionOk="0">
                    <a:moveTo>
                      <a:pt x="2126" y="1"/>
                    </a:moveTo>
                    <a:cubicBezTo>
                      <a:pt x="1622" y="166"/>
                      <a:pt x="902" y="372"/>
                      <a:pt x="213" y="463"/>
                    </a:cubicBezTo>
                    <a:cubicBezTo>
                      <a:pt x="142" y="473"/>
                      <a:pt x="71" y="481"/>
                      <a:pt x="1" y="488"/>
                    </a:cubicBezTo>
                    <a:cubicBezTo>
                      <a:pt x="96" y="723"/>
                      <a:pt x="327" y="1281"/>
                      <a:pt x="511" y="1743"/>
                    </a:cubicBezTo>
                    <a:cubicBezTo>
                      <a:pt x="557" y="1753"/>
                      <a:pt x="604" y="1780"/>
                      <a:pt x="649" y="1832"/>
                    </a:cubicBezTo>
                    <a:cubicBezTo>
                      <a:pt x="932" y="2108"/>
                      <a:pt x="1251" y="2240"/>
                      <a:pt x="1559" y="2240"/>
                    </a:cubicBezTo>
                    <a:cubicBezTo>
                      <a:pt x="1834" y="2240"/>
                      <a:pt x="2101" y="2135"/>
                      <a:pt x="2328" y="1932"/>
                    </a:cubicBezTo>
                    <a:cubicBezTo>
                      <a:pt x="2434" y="1835"/>
                      <a:pt x="2526" y="1771"/>
                      <a:pt x="2603" y="1729"/>
                    </a:cubicBezTo>
                    <a:cubicBezTo>
                      <a:pt x="2603" y="1729"/>
                      <a:pt x="2396" y="970"/>
                      <a:pt x="2234" y="387"/>
                    </a:cubicBezTo>
                    <a:cubicBezTo>
                      <a:pt x="2194" y="243"/>
                      <a:pt x="2156" y="110"/>
                      <a:pt x="2126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369;p25">
                <a:extLst>
                  <a:ext uri="{FF2B5EF4-FFF2-40B4-BE49-F238E27FC236}">
                    <a16:creationId xmlns:a16="http://schemas.microsoft.com/office/drawing/2014/main" id="{DD1388A7-E9C3-84FB-0CA3-277C91103E0D}"/>
                  </a:ext>
                </a:extLst>
              </p:cNvPr>
              <p:cNvSpPr/>
              <p:nvPr/>
            </p:nvSpPr>
            <p:spPr>
              <a:xfrm>
                <a:off x="1925525" y="3320000"/>
                <a:ext cx="50550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500" extrusionOk="0">
                    <a:moveTo>
                      <a:pt x="1914" y="1"/>
                    </a:moveTo>
                    <a:cubicBezTo>
                      <a:pt x="1410" y="166"/>
                      <a:pt x="690" y="370"/>
                      <a:pt x="1" y="463"/>
                    </a:cubicBezTo>
                    <a:cubicBezTo>
                      <a:pt x="1" y="463"/>
                      <a:pt x="181" y="500"/>
                      <a:pt x="582" y="500"/>
                    </a:cubicBezTo>
                    <a:cubicBezTo>
                      <a:pt x="908" y="500"/>
                      <a:pt x="1381" y="475"/>
                      <a:pt x="2022" y="387"/>
                    </a:cubicBezTo>
                    <a:cubicBezTo>
                      <a:pt x="1982" y="243"/>
                      <a:pt x="1944" y="108"/>
                      <a:pt x="1914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370;p25">
                <a:extLst>
                  <a:ext uri="{FF2B5EF4-FFF2-40B4-BE49-F238E27FC236}">
                    <a16:creationId xmlns:a16="http://schemas.microsoft.com/office/drawing/2014/main" id="{86B07829-B066-C7D1-E909-E583DE347961}"/>
                  </a:ext>
                </a:extLst>
              </p:cNvPr>
              <p:cNvSpPr/>
              <p:nvPr/>
            </p:nvSpPr>
            <p:spPr>
              <a:xfrm>
                <a:off x="1815150" y="3429475"/>
                <a:ext cx="196975" cy="30275"/>
              </a:xfrm>
              <a:custGeom>
                <a:avLst/>
                <a:gdLst/>
                <a:ahLst/>
                <a:cxnLst/>
                <a:rect l="l" t="t" r="r" b="b"/>
                <a:pathLst>
                  <a:path w="7879" h="1211" extrusionOk="0">
                    <a:moveTo>
                      <a:pt x="7838" y="1"/>
                    </a:moveTo>
                    <a:lnTo>
                      <a:pt x="1" y="922"/>
                    </a:lnTo>
                    <a:cubicBezTo>
                      <a:pt x="58" y="1020"/>
                      <a:pt x="138" y="1112"/>
                      <a:pt x="254" y="1194"/>
                    </a:cubicBezTo>
                    <a:lnTo>
                      <a:pt x="5298" y="1150"/>
                    </a:lnTo>
                    <a:lnTo>
                      <a:pt x="5684" y="929"/>
                    </a:lnTo>
                    <a:lnTo>
                      <a:pt x="6259" y="1211"/>
                    </a:lnTo>
                    <a:lnTo>
                      <a:pt x="7586" y="1199"/>
                    </a:lnTo>
                    <a:cubicBezTo>
                      <a:pt x="7586" y="1199"/>
                      <a:pt x="7879" y="682"/>
                      <a:pt x="7876" y="282"/>
                    </a:cubicBezTo>
                    <a:cubicBezTo>
                      <a:pt x="7874" y="226"/>
                      <a:pt x="7860" y="128"/>
                      <a:pt x="7838" y="1"/>
                    </a:cubicBez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371;p25">
                <a:extLst>
                  <a:ext uri="{FF2B5EF4-FFF2-40B4-BE49-F238E27FC236}">
                    <a16:creationId xmlns:a16="http://schemas.microsoft.com/office/drawing/2014/main" id="{6E8C228C-9918-E896-A1C5-55D2B2D91507}"/>
                  </a:ext>
                </a:extLst>
              </p:cNvPr>
              <p:cNvSpPr/>
              <p:nvPr/>
            </p:nvSpPr>
            <p:spPr>
              <a:xfrm>
                <a:off x="1982900" y="3167100"/>
                <a:ext cx="53850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2154" h="784" extrusionOk="0">
                    <a:moveTo>
                      <a:pt x="2144" y="0"/>
                    </a:moveTo>
                    <a:cubicBezTo>
                      <a:pt x="2142" y="0"/>
                      <a:pt x="2141" y="1"/>
                      <a:pt x="2140" y="2"/>
                    </a:cubicBezTo>
                    <a:cubicBezTo>
                      <a:pt x="2137" y="3"/>
                      <a:pt x="1850" y="217"/>
                      <a:pt x="1446" y="371"/>
                    </a:cubicBezTo>
                    <a:cubicBezTo>
                      <a:pt x="1226" y="455"/>
                      <a:pt x="945" y="532"/>
                      <a:pt x="646" y="532"/>
                    </a:cubicBezTo>
                    <a:cubicBezTo>
                      <a:pt x="439" y="532"/>
                      <a:pt x="222" y="495"/>
                      <a:pt x="13" y="397"/>
                    </a:cubicBezTo>
                    <a:cubicBezTo>
                      <a:pt x="12" y="397"/>
                      <a:pt x="11" y="397"/>
                      <a:pt x="10" y="397"/>
                    </a:cubicBezTo>
                    <a:cubicBezTo>
                      <a:pt x="8" y="397"/>
                      <a:pt x="6" y="398"/>
                      <a:pt x="4" y="400"/>
                    </a:cubicBezTo>
                    <a:cubicBezTo>
                      <a:pt x="2" y="403"/>
                      <a:pt x="1" y="406"/>
                      <a:pt x="4" y="409"/>
                    </a:cubicBezTo>
                    <a:lnTo>
                      <a:pt x="254" y="780"/>
                    </a:lnTo>
                    <a:cubicBezTo>
                      <a:pt x="255" y="782"/>
                      <a:pt x="258" y="783"/>
                      <a:pt x="260" y="783"/>
                    </a:cubicBezTo>
                    <a:cubicBezTo>
                      <a:pt x="261" y="783"/>
                      <a:pt x="263" y="783"/>
                      <a:pt x="264" y="782"/>
                    </a:cubicBezTo>
                    <a:cubicBezTo>
                      <a:pt x="269" y="779"/>
                      <a:pt x="269" y="774"/>
                      <a:pt x="267" y="771"/>
                    </a:cubicBezTo>
                    <a:lnTo>
                      <a:pt x="33" y="424"/>
                    </a:lnTo>
                    <a:lnTo>
                      <a:pt x="33" y="424"/>
                    </a:lnTo>
                    <a:cubicBezTo>
                      <a:pt x="236" y="514"/>
                      <a:pt x="445" y="548"/>
                      <a:pt x="646" y="548"/>
                    </a:cubicBezTo>
                    <a:cubicBezTo>
                      <a:pt x="947" y="548"/>
                      <a:pt x="1231" y="471"/>
                      <a:pt x="1452" y="387"/>
                    </a:cubicBezTo>
                    <a:cubicBezTo>
                      <a:pt x="1858" y="231"/>
                      <a:pt x="2146" y="17"/>
                      <a:pt x="2149" y="14"/>
                    </a:cubicBezTo>
                    <a:cubicBezTo>
                      <a:pt x="2152" y="11"/>
                      <a:pt x="2153" y="6"/>
                      <a:pt x="2150" y="3"/>
                    </a:cubicBezTo>
                    <a:cubicBezTo>
                      <a:pt x="2148" y="1"/>
                      <a:pt x="2146" y="0"/>
                      <a:pt x="21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372;p25">
                <a:extLst>
                  <a:ext uri="{FF2B5EF4-FFF2-40B4-BE49-F238E27FC236}">
                    <a16:creationId xmlns:a16="http://schemas.microsoft.com/office/drawing/2014/main" id="{D1CAD537-9AF1-5647-7582-5D024C1319CF}"/>
                  </a:ext>
                </a:extLst>
              </p:cNvPr>
              <p:cNvSpPr/>
              <p:nvPr/>
            </p:nvSpPr>
            <p:spPr>
              <a:xfrm>
                <a:off x="1731550" y="3258250"/>
                <a:ext cx="121875" cy="119900"/>
              </a:xfrm>
              <a:custGeom>
                <a:avLst/>
                <a:gdLst/>
                <a:ahLst/>
                <a:cxnLst/>
                <a:rect l="l" t="t" r="r" b="b"/>
                <a:pathLst>
                  <a:path w="4875" h="4796" extrusionOk="0">
                    <a:moveTo>
                      <a:pt x="4866" y="0"/>
                    </a:moveTo>
                    <a:cubicBezTo>
                      <a:pt x="4864" y="0"/>
                      <a:pt x="4861" y="1"/>
                      <a:pt x="4859" y="3"/>
                    </a:cubicBezTo>
                    <a:cubicBezTo>
                      <a:pt x="4837" y="32"/>
                      <a:pt x="2489" y="2893"/>
                      <a:pt x="5" y="4782"/>
                    </a:cubicBezTo>
                    <a:cubicBezTo>
                      <a:pt x="2" y="4785"/>
                      <a:pt x="0" y="4790"/>
                      <a:pt x="3" y="4793"/>
                    </a:cubicBezTo>
                    <a:cubicBezTo>
                      <a:pt x="5" y="4796"/>
                      <a:pt x="8" y="4796"/>
                      <a:pt x="9" y="4796"/>
                    </a:cubicBezTo>
                    <a:cubicBezTo>
                      <a:pt x="11" y="4796"/>
                      <a:pt x="12" y="4796"/>
                      <a:pt x="14" y="4794"/>
                    </a:cubicBezTo>
                    <a:cubicBezTo>
                      <a:pt x="2501" y="2904"/>
                      <a:pt x="4849" y="41"/>
                      <a:pt x="4871" y="12"/>
                    </a:cubicBezTo>
                    <a:cubicBezTo>
                      <a:pt x="4874" y="9"/>
                      <a:pt x="4874" y="5"/>
                      <a:pt x="4871" y="2"/>
                    </a:cubicBezTo>
                    <a:cubicBezTo>
                      <a:pt x="4870" y="1"/>
                      <a:pt x="4868" y="0"/>
                      <a:pt x="48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373;p25">
                <a:extLst>
                  <a:ext uri="{FF2B5EF4-FFF2-40B4-BE49-F238E27FC236}">
                    <a16:creationId xmlns:a16="http://schemas.microsoft.com/office/drawing/2014/main" id="{C2BEE22C-8618-E61C-EFE9-03345A85489E}"/>
                  </a:ext>
                </a:extLst>
              </p:cNvPr>
              <p:cNvSpPr/>
              <p:nvPr/>
            </p:nvSpPr>
            <p:spPr>
              <a:xfrm>
                <a:off x="1539975" y="3361775"/>
                <a:ext cx="172800" cy="104500"/>
              </a:xfrm>
              <a:custGeom>
                <a:avLst/>
                <a:gdLst/>
                <a:ahLst/>
                <a:cxnLst/>
                <a:rect l="l" t="t" r="r" b="b"/>
                <a:pathLst>
                  <a:path w="6912" h="4180" extrusionOk="0">
                    <a:moveTo>
                      <a:pt x="648" y="0"/>
                    </a:moveTo>
                    <a:cubicBezTo>
                      <a:pt x="452" y="0"/>
                      <a:pt x="264" y="108"/>
                      <a:pt x="168" y="291"/>
                    </a:cubicBezTo>
                    <a:cubicBezTo>
                      <a:pt x="99" y="423"/>
                      <a:pt x="61" y="543"/>
                      <a:pt x="41" y="644"/>
                    </a:cubicBezTo>
                    <a:cubicBezTo>
                      <a:pt x="0" y="855"/>
                      <a:pt x="40" y="986"/>
                      <a:pt x="40" y="986"/>
                    </a:cubicBezTo>
                    <a:lnTo>
                      <a:pt x="4340" y="3309"/>
                    </a:lnTo>
                    <a:lnTo>
                      <a:pt x="4911" y="3399"/>
                    </a:lnTo>
                    <a:lnTo>
                      <a:pt x="4864" y="3589"/>
                    </a:lnTo>
                    <a:lnTo>
                      <a:pt x="5959" y="4179"/>
                    </a:lnTo>
                    <a:cubicBezTo>
                      <a:pt x="5959" y="4179"/>
                      <a:pt x="6364" y="3913"/>
                      <a:pt x="6579" y="3613"/>
                    </a:cubicBezTo>
                    <a:cubicBezTo>
                      <a:pt x="6597" y="3586"/>
                      <a:pt x="6615" y="3558"/>
                      <a:pt x="6630" y="3533"/>
                    </a:cubicBezTo>
                    <a:cubicBezTo>
                      <a:pt x="6824" y="3201"/>
                      <a:pt x="6912" y="2044"/>
                      <a:pt x="6912" y="2044"/>
                    </a:cubicBezTo>
                    <a:cubicBezTo>
                      <a:pt x="6871" y="2038"/>
                      <a:pt x="6832" y="2030"/>
                      <a:pt x="6794" y="2021"/>
                    </a:cubicBezTo>
                    <a:cubicBezTo>
                      <a:pt x="6339" y="1923"/>
                      <a:pt x="6158" y="1726"/>
                      <a:pt x="5945" y="1029"/>
                    </a:cubicBezTo>
                    <a:cubicBezTo>
                      <a:pt x="5889" y="841"/>
                      <a:pt x="5835" y="720"/>
                      <a:pt x="5771" y="647"/>
                    </a:cubicBezTo>
                    <a:cubicBezTo>
                      <a:pt x="5710" y="575"/>
                      <a:pt x="5640" y="548"/>
                      <a:pt x="5550" y="548"/>
                    </a:cubicBezTo>
                    <a:cubicBezTo>
                      <a:pt x="5357" y="548"/>
                      <a:pt x="5072" y="674"/>
                      <a:pt x="4584" y="759"/>
                    </a:cubicBezTo>
                    <a:cubicBezTo>
                      <a:pt x="4475" y="779"/>
                      <a:pt x="4348" y="788"/>
                      <a:pt x="4206" y="788"/>
                    </a:cubicBezTo>
                    <a:cubicBezTo>
                      <a:pt x="3269" y="788"/>
                      <a:pt x="1719" y="393"/>
                      <a:pt x="850" y="40"/>
                    </a:cubicBezTo>
                    <a:cubicBezTo>
                      <a:pt x="784" y="13"/>
                      <a:pt x="715" y="0"/>
                      <a:pt x="6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374;p25">
                <a:extLst>
                  <a:ext uri="{FF2B5EF4-FFF2-40B4-BE49-F238E27FC236}">
                    <a16:creationId xmlns:a16="http://schemas.microsoft.com/office/drawing/2014/main" id="{84E147B1-E87D-DF01-B930-9698AF214CF8}"/>
                  </a:ext>
                </a:extLst>
              </p:cNvPr>
              <p:cNvSpPr/>
              <p:nvPr/>
            </p:nvSpPr>
            <p:spPr>
              <a:xfrm>
                <a:off x="1718775" y="2688475"/>
                <a:ext cx="291850" cy="147275"/>
              </a:xfrm>
              <a:custGeom>
                <a:avLst/>
                <a:gdLst/>
                <a:ahLst/>
                <a:cxnLst/>
                <a:rect l="l" t="t" r="r" b="b"/>
                <a:pathLst>
                  <a:path w="11674" h="5891" extrusionOk="0">
                    <a:moveTo>
                      <a:pt x="9651" y="1"/>
                    </a:moveTo>
                    <a:cubicBezTo>
                      <a:pt x="9630" y="45"/>
                      <a:pt x="9601" y="104"/>
                      <a:pt x="9565" y="175"/>
                    </a:cubicBezTo>
                    <a:cubicBezTo>
                      <a:pt x="9516" y="274"/>
                      <a:pt x="9455" y="396"/>
                      <a:pt x="9384" y="536"/>
                    </a:cubicBezTo>
                    <a:cubicBezTo>
                      <a:pt x="8937" y="1423"/>
                      <a:pt x="8103" y="3029"/>
                      <a:pt x="7574" y="3762"/>
                    </a:cubicBezTo>
                    <a:cubicBezTo>
                      <a:pt x="6291" y="3904"/>
                      <a:pt x="140" y="4348"/>
                      <a:pt x="140" y="4348"/>
                    </a:cubicBezTo>
                    <a:cubicBezTo>
                      <a:pt x="140" y="4348"/>
                      <a:pt x="1" y="5377"/>
                      <a:pt x="337" y="5890"/>
                    </a:cubicBezTo>
                    <a:cubicBezTo>
                      <a:pt x="863" y="5886"/>
                      <a:pt x="8413" y="5822"/>
                      <a:pt x="8413" y="5822"/>
                    </a:cubicBezTo>
                    <a:cubicBezTo>
                      <a:pt x="8413" y="5822"/>
                      <a:pt x="10133" y="4356"/>
                      <a:pt x="11275" y="2892"/>
                    </a:cubicBezTo>
                    <a:cubicBezTo>
                      <a:pt x="11285" y="2879"/>
                      <a:pt x="11296" y="2865"/>
                      <a:pt x="11306" y="2853"/>
                    </a:cubicBezTo>
                    <a:cubicBezTo>
                      <a:pt x="11438" y="2683"/>
                      <a:pt x="11561" y="2514"/>
                      <a:pt x="11673" y="2346"/>
                    </a:cubicBezTo>
                    <a:cubicBezTo>
                      <a:pt x="11599" y="2231"/>
                      <a:pt x="11511" y="2115"/>
                      <a:pt x="11411" y="2006"/>
                    </a:cubicBezTo>
                    <a:cubicBezTo>
                      <a:pt x="11373" y="1965"/>
                      <a:pt x="11334" y="1926"/>
                      <a:pt x="11293" y="1888"/>
                    </a:cubicBezTo>
                    <a:cubicBezTo>
                      <a:pt x="10740" y="1373"/>
                      <a:pt x="10104" y="1214"/>
                      <a:pt x="10128" y="1125"/>
                    </a:cubicBezTo>
                    <a:cubicBezTo>
                      <a:pt x="10132" y="1109"/>
                      <a:pt x="10152" y="1103"/>
                      <a:pt x="10181" y="1103"/>
                    </a:cubicBezTo>
                    <a:cubicBezTo>
                      <a:pt x="10290" y="1103"/>
                      <a:pt x="10536" y="1188"/>
                      <a:pt x="10657" y="1188"/>
                    </a:cubicBezTo>
                    <a:cubicBezTo>
                      <a:pt x="10691" y="1188"/>
                      <a:pt x="10715" y="1181"/>
                      <a:pt x="10723" y="1164"/>
                    </a:cubicBezTo>
                    <a:cubicBezTo>
                      <a:pt x="10798" y="1008"/>
                      <a:pt x="10289" y="455"/>
                      <a:pt x="9789" y="96"/>
                    </a:cubicBezTo>
                    <a:cubicBezTo>
                      <a:pt x="9742" y="63"/>
                      <a:pt x="9696" y="31"/>
                      <a:pt x="9651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375;p25">
                <a:extLst>
                  <a:ext uri="{FF2B5EF4-FFF2-40B4-BE49-F238E27FC236}">
                    <a16:creationId xmlns:a16="http://schemas.microsoft.com/office/drawing/2014/main" id="{40F04E19-1CDB-107D-F9C2-1160281DFE7A}"/>
                  </a:ext>
                </a:extLst>
              </p:cNvPr>
              <p:cNvSpPr/>
              <p:nvPr/>
            </p:nvSpPr>
            <p:spPr>
              <a:xfrm>
                <a:off x="1902050" y="2761825"/>
                <a:ext cx="19300" cy="30325"/>
              </a:xfrm>
              <a:custGeom>
                <a:avLst/>
                <a:gdLst/>
                <a:ahLst/>
                <a:cxnLst/>
                <a:rect l="l" t="t" r="r" b="b"/>
                <a:pathLst>
                  <a:path w="772" h="1213" extrusionOk="0">
                    <a:moveTo>
                      <a:pt x="763" y="1"/>
                    </a:moveTo>
                    <a:cubicBezTo>
                      <a:pt x="760" y="1"/>
                      <a:pt x="758" y="2"/>
                      <a:pt x="757" y="4"/>
                    </a:cubicBezTo>
                    <a:lnTo>
                      <a:pt x="2" y="1200"/>
                    </a:lnTo>
                    <a:cubicBezTo>
                      <a:pt x="1" y="1204"/>
                      <a:pt x="1" y="1208"/>
                      <a:pt x="5" y="1211"/>
                    </a:cubicBezTo>
                    <a:cubicBezTo>
                      <a:pt x="7" y="1211"/>
                      <a:pt x="8" y="1213"/>
                      <a:pt x="10" y="1213"/>
                    </a:cubicBezTo>
                    <a:cubicBezTo>
                      <a:pt x="11" y="1213"/>
                      <a:pt x="14" y="1211"/>
                      <a:pt x="16" y="1208"/>
                    </a:cubicBezTo>
                    <a:lnTo>
                      <a:pt x="770" y="13"/>
                    </a:lnTo>
                    <a:cubicBezTo>
                      <a:pt x="772" y="8"/>
                      <a:pt x="772" y="4"/>
                      <a:pt x="767" y="2"/>
                    </a:cubicBezTo>
                    <a:cubicBezTo>
                      <a:pt x="766" y="1"/>
                      <a:pt x="765" y="1"/>
                      <a:pt x="763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376;p25">
                <a:extLst>
                  <a:ext uri="{FF2B5EF4-FFF2-40B4-BE49-F238E27FC236}">
                    <a16:creationId xmlns:a16="http://schemas.microsoft.com/office/drawing/2014/main" id="{44AD1468-1F06-CE8D-53AD-2EDF690B6D9C}"/>
                  </a:ext>
                </a:extLst>
              </p:cNvPr>
              <p:cNvSpPr/>
              <p:nvPr/>
            </p:nvSpPr>
            <p:spPr>
              <a:xfrm>
                <a:off x="1906650" y="2796425"/>
                <a:ext cx="62375" cy="34725"/>
              </a:xfrm>
              <a:custGeom>
                <a:avLst/>
                <a:gdLst/>
                <a:ahLst/>
                <a:cxnLst/>
                <a:rect l="l" t="t" r="r" b="b"/>
                <a:pathLst>
                  <a:path w="2495" h="1389" extrusionOk="0">
                    <a:moveTo>
                      <a:pt x="2486" y="1"/>
                    </a:moveTo>
                    <a:cubicBezTo>
                      <a:pt x="2484" y="1"/>
                      <a:pt x="2481" y="1"/>
                      <a:pt x="2480" y="3"/>
                    </a:cubicBezTo>
                    <a:cubicBezTo>
                      <a:pt x="2474" y="10"/>
                      <a:pt x="1794" y="669"/>
                      <a:pt x="1215" y="1204"/>
                    </a:cubicBezTo>
                    <a:cubicBezTo>
                      <a:pt x="1093" y="1316"/>
                      <a:pt x="939" y="1374"/>
                      <a:pt x="785" y="1374"/>
                    </a:cubicBezTo>
                    <a:cubicBezTo>
                      <a:pt x="664" y="1374"/>
                      <a:pt x="543" y="1339"/>
                      <a:pt x="436" y="1268"/>
                    </a:cubicBezTo>
                    <a:cubicBezTo>
                      <a:pt x="241" y="1137"/>
                      <a:pt x="100" y="981"/>
                      <a:pt x="15" y="804"/>
                    </a:cubicBezTo>
                    <a:cubicBezTo>
                      <a:pt x="14" y="801"/>
                      <a:pt x="12" y="799"/>
                      <a:pt x="9" y="799"/>
                    </a:cubicBezTo>
                    <a:cubicBezTo>
                      <a:pt x="8" y="799"/>
                      <a:pt x="6" y="800"/>
                      <a:pt x="5" y="801"/>
                    </a:cubicBezTo>
                    <a:cubicBezTo>
                      <a:pt x="2" y="803"/>
                      <a:pt x="0" y="807"/>
                      <a:pt x="2" y="812"/>
                    </a:cubicBezTo>
                    <a:cubicBezTo>
                      <a:pt x="86" y="990"/>
                      <a:pt x="230" y="1148"/>
                      <a:pt x="427" y="1280"/>
                    </a:cubicBezTo>
                    <a:cubicBezTo>
                      <a:pt x="536" y="1352"/>
                      <a:pt x="659" y="1389"/>
                      <a:pt x="782" y="1389"/>
                    </a:cubicBezTo>
                    <a:cubicBezTo>
                      <a:pt x="784" y="1389"/>
                      <a:pt x="787" y="1389"/>
                      <a:pt x="789" y="1389"/>
                    </a:cubicBezTo>
                    <a:cubicBezTo>
                      <a:pt x="947" y="1387"/>
                      <a:pt x="1103" y="1330"/>
                      <a:pt x="1226" y="1215"/>
                    </a:cubicBezTo>
                    <a:cubicBezTo>
                      <a:pt x="1804" y="681"/>
                      <a:pt x="2484" y="21"/>
                      <a:pt x="2492" y="15"/>
                    </a:cubicBezTo>
                    <a:cubicBezTo>
                      <a:pt x="2495" y="12"/>
                      <a:pt x="2495" y="7"/>
                      <a:pt x="2492" y="3"/>
                    </a:cubicBezTo>
                    <a:cubicBezTo>
                      <a:pt x="2490" y="1"/>
                      <a:pt x="2488" y="1"/>
                      <a:pt x="2486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377;p25">
                <a:extLst>
                  <a:ext uri="{FF2B5EF4-FFF2-40B4-BE49-F238E27FC236}">
                    <a16:creationId xmlns:a16="http://schemas.microsoft.com/office/drawing/2014/main" id="{C8EF8B3A-0AE6-1E53-52D1-3076E950EEE6}"/>
                  </a:ext>
                </a:extLst>
              </p:cNvPr>
              <p:cNvSpPr/>
              <p:nvPr/>
            </p:nvSpPr>
            <p:spPr>
              <a:xfrm>
                <a:off x="1624450" y="2777525"/>
                <a:ext cx="102750" cy="58250"/>
              </a:xfrm>
              <a:custGeom>
                <a:avLst/>
                <a:gdLst/>
                <a:ahLst/>
                <a:cxnLst/>
                <a:rect l="l" t="t" r="r" b="b"/>
                <a:pathLst>
                  <a:path w="4110" h="2330" extrusionOk="0">
                    <a:moveTo>
                      <a:pt x="908" y="1"/>
                    </a:moveTo>
                    <a:cubicBezTo>
                      <a:pt x="804" y="1"/>
                      <a:pt x="704" y="44"/>
                      <a:pt x="631" y="121"/>
                    </a:cubicBezTo>
                    <a:cubicBezTo>
                      <a:pt x="332" y="439"/>
                      <a:pt x="152" y="686"/>
                      <a:pt x="57" y="833"/>
                    </a:cubicBezTo>
                    <a:cubicBezTo>
                      <a:pt x="1" y="919"/>
                      <a:pt x="7" y="1033"/>
                      <a:pt x="73" y="1113"/>
                    </a:cubicBezTo>
                    <a:lnTo>
                      <a:pt x="154" y="1212"/>
                    </a:lnTo>
                    <a:lnTo>
                      <a:pt x="81" y="1277"/>
                    </a:lnTo>
                    <a:cubicBezTo>
                      <a:pt x="19" y="1334"/>
                      <a:pt x="13" y="1431"/>
                      <a:pt x="66" y="1496"/>
                    </a:cubicBezTo>
                    <a:lnTo>
                      <a:pt x="135" y="1578"/>
                    </a:lnTo>
                    <a:cubicBezTo>
                      <a:pt x="167" y="1616"/>
                      <a:pt x="212" y="1636"/>
                      <a:pt x="259" y="1636"/>
                    </a:cubicBezTo>
                    <a:cubicBezTo>
                      <a:pt x="295" y="1636"/>
                      <a:pt x="332" y="1623"/>
                      <a:pt x="363" y="1598"/>
                    </a:cubicBezTo>
                    <a:lnTo>
                      <a:pt x="363" y="1598"/>
                    </a:lnTo>
                    <a:cubicBezTo>
                      <a:pt x="308" y="1660"/>
                      <a:pt x="305" y="1752"/>
                      <a:pt x="356" y="1818"/>
                    </a:cubicBezTo>
                    <a:lnTo>
                      <a:pt x="376" y="1843"/>
                    </a:lnTo>
                    <a:cubicBezTo>
                      <a:pt x="409" y="1886"/>
                      <a:pt x="459" y="1908"/>
                      <a:pt x="511" y="1908"/>
                    </a:cubicBezTo>
                    <a:cubicBezTo>
                      <a:pt x="537" y="1908"/>
                      <a:pt x="563" y="1903"/>
                      <a:pt x="588" y="1890"/>
                    </a:cubicBezTo>
                    <a:lnTo>
                      <a:pt x="602" y="1884"/>
                    </a:lnTo>
                    <a:lnTo>
                      <a:pt x="602" y="1884"/>
                    </a:lnTo>
                    <a:cubicBezTo>
                      <a:pt x="543" y="1936"/>
                      <a:pt x="540" y="2027"/>
                      <a:pt x="596" y="2081"/>
                    </a:cubicBezTo>
                    <a:lnTo>
                      <a:pt x="685" y="2171"/>
                    </a:lnTo>
                    <a:cubicBezTo>
                      <a:pt x="711" y="2197"/>
                      <a:pt x="746" y="2210"/>
                      <a:pt x="781" y="2210"/>
                    </a:cubicBezTo>
                    <a:cubicBezTo>
                      <a:pt x="807" y="2210"/>
                      <a:pt x="833" y="2203"/>
                      <a:pt x="856" y="2187"/>
                    </a:cubicBezTo>
                    <a:lnTo>
                      <a:pt x="1347" y="1855"/>
                    </a:lnTo>
                    <a:cubicBezTo>
                      <a:pt x="1347" y="1855"/>
                      <a:pt x="1588" y="2121"/>
                      <a:pt x="2554" y="2316"/>
                    </a:cubicBezTo>
                    <a:cubicBezTo>
                      <a:pt x="3070" y="2327"/>
                      <a:pt x="3481" y="2330"/>
                      <a:pt x="3751" y="2330"/>
                    </a:cubicBezTo>
                    <a:cubicBezTo>
                      <a:pt x="3982" y="2330"/>
                      <a:pt x="4110" y="2328"/>
                      <a:pt x="4110" y="2328"/>
                    </a:cubicBezTo>
                    <a:cubicBezTo>
                      <a:pt x="3774" y="1815"/>
                      <a:pt x="3913" y="786"/>
                      <a:pt x="3913" y="786"/>
                    </a:cubicBezTo>
                    <a:cubicBezTo>
                      <a:pt x="3913" y="786"/>
                      <a:pt x="2447" y="103"/>
                      <a:pt x="934" y="1"/>
                    </a:cubicBezTo>
                    <a:cubicBezTo>
                      <a:pt x="925" y="1"/>
                      <a:pt x="917" y="1"/>
                      <a:pt x="908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378;p25">
                <a:extLst>
                  <a:ext uri="{FF2B5EF4-FFF2-40B4-BE49-F238E27FC236}">
                    <a16:creationId xmlns:a16="http://schemas.microsoft.com/office/drawing/2014/main" id="{9C480B62-9D7C-2BC5-DD1D-0C163E8336B4}"/>
                  </a:ext>
                </a:extLst>
              </p:cNvPr>
              <p:cNvSpPr/>
              <p:nvPr/>
            </p:nvSpPr>
            <p:spPr>
              <a:xfrm>
                <a:off x="1626275" y="2789825"/>
                <a:ext cx="52725" cy="19850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794" extrusionOk="0">
                    <a:moveTo>
                      <a:pt x="953" y="1"/>
                    </a:moveTo>
                    <a:cubicBezTo>
                      <a:pt x="926" y="1"/>
                      <a:pt x="902" y="3"/>
                      <a:pt x="882" y="6"/>
                    </a:cubicBezTo>
                    <a:cubicBezTo>
                      <a:pt x="882" y="8"/>
                      <a:pt x="880" y="8"/>
                      <a:pt x="879" y="8"/>
                    </a:cubicBezTo>
                    <a:cubicBezTo>
                      <a:pt x="662" y="152"/>
                      <a:pt x="9" y="774"/>
                      <a:pt x="3" y="780"/>
                    </a:cubicBezTo>
                    <a:cubicBezTo>
                      <a:pt x="0" y="783"/>
                      <a:pt x="0" y="788"/>
                      <a:pt x="3" y="791"/>
                    </a:cubicBezTo>
                    <a:cubicBezTo>
                      <a:pt x="5" y="792"/>
                      <a:pt x="6" y="794"/>
                      <a:pt x="9" y="794"/>
                    </a:cubicBezTo>
                    <a:cubicBezTo>
                      <a:pt x="11" y="794"/>
                      <a:pt x="12" y="792"/>
                      <a:pt x="14" y="791"/>
                    </a:cubicBezTo>
                    <a:cubicBezTo>
                      <a:pt x="20" y="785"/>
                      <a:pt x="668" y="167"/>
                      <a:pt x="886" y="21"/>
                    </a:cubicBezTo>
                    <a:cubicBezTo>
                      <a:pt x="905" y="18"/>
                      <a:pt x="928" y="16"/>
                      <a:pt x="954" y="16"/>
                    </a:cubicBezTo>
                    <a:cubicBezTo>
                      <a:pt x="1276" y="16"/>
                      <a:pt x="2088" y="259"/>
                      <a:pt x="2097" y="262"/>
                    </a:cubicBezTo>
                    <a:cubicBezTo>
                      <a:pt x="2097" y="263"/>
                      <a:pt x="2098" y="263"/>
                      <a:pt x="2099" y="263"/>
                    </a:cubicBezTo>
                    <a:cubicBezTo>
                      <a:pt x="2103" y="263"/>
                      <a:pt x="2106" y="260"/>
                      <a:pt x="2107" y="258"/>
                    </a:cubicBezTo>
                    <a:cubicBezTo>
                      <a:pt x="2109" y="253"/>
                      <a:pt x="2106" y="249"/>
                      <a:pt x="2101" y="247"/>
                    </a:cubicBezTo>
                    <a:cubicBezTo>
                      <a:pt x="2065" y="236"/>
                      <a:pt x="1276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379;p25">
                <a:extLst>
                  <a:ext uri="{FF2B5EF4-FFF2-40B4-BE49-F238E27FC236}">
                    <a16:creationId xmlns:a16="http://schemas.microsoft.com/office/drawing/2014/main" id="{F99C14AB-33D6-D433-1346-7E2A2B2F15CF}"/>
                  </a:ext>
                </a:extLst>
              </p:cNvPr>
              <p:cNvSpPr/>
              <p:nvPr/>
            </p:nvSpPr>
            <p:spPr>
              <a:xfrm>
                <a:off x="1632750" y="2804500"/>
                <a:ext cx="43450" cy="13550"/>
              </a:xfrm>
              <a:custGeom>
                <a:avLst/>
                <a:gdLst/>
                <a:ahLst/>
                <a:cxnLst/>
                <a:rect l="l" t="t" r="r" b="b"/>
                <a:pathLst>
                  <a:path w="1738" h="542" extrusionOk="0">
                    <a:moveTo>
                      <a:pt x="674" y="0"/>
                    </a:moveTo>
                    <a:cubicBezTo>
                      <a:pt x="653" y="0"/>
                      <a:pt x="633" y="1"/>
                      <a:pt x="615" y="2"/>
                    </a:cubicBezTo>
                    <a:cubicBezTo>
                      <a:pt x="614" y="2"/>
                      <a:pt x="614" y="2"/>
                      <a:pt x="612" y="4"/>
                    </a:cubicBezTo>
                    <a:cubicBezTo>
                      <a:pt x="409" y="128"/>
                      <a:pt x="8" y="525"/>
                      <a:pt x="3" y="528"/>
                    </a:cubicBezTo>
                    <a:cubicBezTo>
                      <a:pt x="0" y="531"/>
                      <a:pt x="0" y="537"/>
                      <a:pt x="3" y="540"/>
                    </a:cubicBezTo>
                    <a:cubicBezTo>
                      <a:pt x="5" y="542"/>
                      <a:pt x="8" y="542"/>
                      <a:pt x="9" y="542"/>
                    </a:cubicBezTo>
                    <a:cubicBezTo>
                      <a:pt x="11" y="542"/>
                      <a:pt x="14" y="542"/>
                      <a:pt x="15" y="540"/>
                    </a:cubicBezTo>
                    <a:cubicBezTo>
                      <a:pt x="18" y="536"/>
                      <a:pt x="417" y="143"/>
                      <a:pt x="618" y="18"/>
                    </a:cubicBezTo>
                    <a:cubicBezTo>
                      <a:pt x="635" y="16"/>
                      <a:pt x="654" y="16"/>
                      <a:pt x="674" y="16"/>
                    </a:cubicBezTo>
                    <a:cubicBezTo>
                      <a:pt x="1012" y="16"/>
                      <a:pt x="1720" y="187"/>
                      <a:pt x="1727" y="190"/>
                    </a:cubicBezTo>
                    <a:cubicBezTo>
                      <a:pt x="1732" y="190"/>
                      <a:pt x="1736" y="189"/>
                      <a:pt x="1736" y="184"/>
                    </a:cubicBezTo>
                    <a:cubicBezTo>
                      <a:pt x="1738" y="180"/>
                      <a:pt x="1735" y="175"/>
                      <a:pt x="1732" y="174"/>
                    </a:cubicBezTo>
                    <a:cubicBezTo>
                      <a:pt x="1723" y="172"/>
                      <a:pt x="1014" y="0"/>
                      <a:pt x="6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380;p25">
                <a:extLst>
                  <a:ext uri="{FF2B5EF4-FFF2-40B4-BE49-F238E27FC236}">
                    <a16:creationId xmlns:a16="http://schemas.microsoft.com/office/drawing/2014/main" id="{6A5B8B5F-CDAB-F14C-7C72-F82102F118A9}"/>
                  </a:ext>
                </a:extLst>
              </p:cNvPr>
              <p:cNvSpPr/>
              <p:nvPr/>
            </p:nvSpPr>
            <p:spPr>
              <a:xfrm>
                <a:off x="1638925" y="2814925"/>
                <a:ext cx="39400" cy="10100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404" extrusionOk="0">
                    <a:moveTo>
                      <a:pt x="570" y="1"/>
                    </a:moveTo>
                    <a:cubicBezTo>
                      <a:pt x="554" y="1"/>
                      <a:pt x="538" y="1"/>
                      <a:pt x="524" y="2"/>
                    </a:cubicBezTo>
                    <a:cubicBezTo>
                      <a:pt x="523" y="2"/>
                      <a:pt x="521" y="2"/>
                      <a:pt x="520" y="3"/>
                    </a:cubicBezTo>
                    <a:cubicBezTo>
                      <a:pt x="332" y="132"/>
                      <a:pt x="8" y="387"/>
                      <a:pt x="3" y="388"/>
                    </a:cubicBezTo>
                    <a:cubicBezTo>
                      <a:pt x="0" y="391"/>
                      <a:pt x="0" y="396"/>
                      <a:pt x="3" y="400"/>
                    </a:cubicBezTo>
                    <a:cubicBezTo>
                      <a:pt x="5" y="402"/>
                      <a:pt x="6" y="403"/>
                      <a:pt x="9" y="403"/>
                    </a:cubicBezTo>
                    <a:cubicBezTo>
                      <a:pt x="11" y="403"/>
                      <a:pt x="12" y="402"/>
                      <a:pt x="14" y="402"/>
                    </a:cubicBezTo>
                    <a:cubicBezTo>
                      <a:pt x="17" y="399"/>
                      <a:pt x="338" y="147"/>
                      <a:pt x="527" y="17"/>
                    </a:cubicBezTo>
                    <a:cubicBezTo>
                      <a:pt x="540" y="16"/>
                      <a:pt x="555" y="16"/>
                      <a:pt x="570" y="16"/>
                    </a:cubicBezTo>
                    <a:cubicBezTo>
                      <a:pt x="867" y="16"/>
                      <a:pt x="1558" y="163"/>
                      <a:pt x="1565" y="166"/>
                    </a:cubicBezTo>
                    <a:cubicBezTo>
                      <a:pt x="1569" y="166"/>
                      <a:pt x="1572" y="163"/>
                      <a:pt x="1574" y="160"/>
                    </a:cubicBezTo>
                    <a:cubicBezTo>
                      <a:pt x="1575" y="155"/>
                      <a:pt x="1572" y="150"/>
                      <a:pt x="1568" y="149"/>
                    </a:cubicBezTo>
                    <a:cubicBezTo>
                      <a:pt x="1561" y="147"/>
                      <a:pt x="870" y="1"/>
                      <a:pt x="5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381;p25">
                <a:extLst>
                  <a:ext uri="{FF2B5EF4-FFF2-40B4-BE49-F238E27FC236}">
                    <a16:creationId xmlns:a16="http://schemas.microsoft.com/office/drawing/2014/main" id="{9EAA6B09-54BE-D517-40DE-397A84BAB9AE}"/>
                  </a:ext>
                </a:extLst>
              </p:cNvPr>
              <p:cNvSpPr/>
              <p:nvPr/>
            </p:nvSpPr>
            <p:spPr>
              <a:xfrm>
                <a:off x="2007925" y="2677350"/>
                <a:ext cx="90500" cy="131800"/>
              </a:xfrm>
              <a:custGeom>
                <a:avLst/>
                <a:gdLst/>
                <a:ahLst/>
                <a:cxnLst/>
                <a:rect l="l" t="t" r="r" b="b"/>
                <a:pathLst>
                  <a:path w="3620" h="5272" extrusionOk="0">
                    <a:moveTo>
                      <a:pt x="2940" y="1"/>
                    </a:moveTo>
                    <a:cubicBezTo>
                      <a:pt x="2359" y="778"/>
                      <a:pt x="596" y="2179"/>
                      <a:pt x="1" y="2641"/>
                    </a:cubicBezTo>
                    <a:cubicBezTo>
                      <a:pt x="39" y="2691"/>
                      <a:pt x="74" y="2741"/>
                      <a:pt x="107" y="2791"/>
                    </a:cubicBezTo>
                    <a:cubicBezTo>
                      <a:pt x="381" y="3212"/>
                      <a:pt x="493" y="3621"/>
                      <a:pt x="493" y="3621"/>
                    </a:cubicBezTo>
                    <a:lnTo>
                      <a:pt x="2434" y="1503"/>
                    </a:lnTo>
                    <a:cubicBezTo>
                      <a:pt x="2434" y="1503"/>
                      <a:pt x="2737" y="3200"/>
                      <a:pt x="3139" y="4979"/>
                    </a:cubicBezTo>
                    <a:cubicBezTo>
                      <a:pt x="3162" y="5078"/>
                      <a:pt x="3183" y="5175"/>
                      <a:pt x="3206" y="5272"/>
                    </a:cubicBezTo>
                    <a:cubicBezTo>
                      <a:pt x="3282" y="5260"/>
                      <a:pt x="3359" y="5240"/>
                      <a:pt x="3439" y="5214"/>
                    </a:cubicBezTo>
                    <a:lnTo>
                      <a:pt x="3438" y="5214"/>
                    </a:lnTo>
                    <a:cubicBezTo>
                      <a:pt x="3620" y="3071"/>
                      <a:pt x="2940" y="1"/>
                      <a:pt x="29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382;p25">
                <a:extLst>
                  <a:ext uri="{FF2B5EF4-FFF2-40B4-BE49-F238E27FC236}">
                    <a16:creationId xmlns:a16="http://schemas.microsoft.com/office/drawing/2014/main" id="{73AE439E-A544-9CF1-6E99-7CA611CAAD90}"/>
                  </a:ext>
                </a:extLst>
              </p:cNvPr>
              <p:cNvSpPr/>
              <p:nvPr/>
            </p:nvSpPr>
            <p:spPr>
              <a:xfrm>
                <a:off x="2027850" y="2768225"/>
                <a:ext cx="17525" cy="26700"/>
              </a:xfrm>
              <a:custGeom>
                <a:avLst/>
                <a:gdLst/>
                <a:ahLst/>
                <a:cxnLst/>
                <a:rect l="l" t="t" r="r" b="b"/>
                <a:pathLst>
                  <a:path w="701" h="1068" extrusionOk="0">
                    <a:moveTo>
                      <a:pt x="701" y="1"/>
                    </a:moveTo>
                    <a:lnTo>
                      <a:pt x="1" y="1067"/>
                    </a:lnTo>
                    <a:close/>
                  </a:path>
                </a:pathLst>
              </a:custGeom>
              <a:solidFill>
                <a:srgbClr val="F29D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383;p25">
                <a:extLst>
                  <a:ext uri="{FF2B5EF4-FFF2-40B4-BE49-F238E27FC236}">
                    <a16:creationId xmlns:a16="http://schemas.microsoft.com/office/drawing/2014/main" id="{CADA13AC-01CF-3A8E-6DBB-6F3B7481DF86}"/>
                  </a:ext>
                </a:extLst>
              </p:cNvPr>
              <p:cNvSpPr/>
              <p:nvPr/>
            </p:nvSpPr>
            <p:spPr>
              <a:xfrm>
                <a:off x="2027625" y="2768050"/>
                <a:ext cx="17975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719" h="1082" extrusionOk="0">
                    <a:moveTo>
                      <a:pt x="709" y="0"/>
                    </a:moveTo>
                    <a:cubicBezTo>
                      <a:pt x="706" y="0"/>
                      <a:pt x="704" y="1"/>
                      <a:pt x="702" y="3"/>
                    </a:cubicBezTo>
                    <a:lnTo>
                      <a:pt x="4" y="1070"/>
                    </a:lnTo>
                    <a:cubicBezTo>
                      <a:pt x="1" y="1074"/>
                      <a:pt x="2" y="1079"/>
                      <a:pt x="5" y="1082"/>
                    </a:cubicBezTo>
                    <a:lnTo>
                      <a:pt x="10" y="1082"/>
                    </a:lnTo>
                    <a:cubicBezTo>
                      <a:pt x="13" y="1082"/>
                      <a:pt x="14" y="1080"/>
                      <a:pt x="16" y="1079"/>
                    </a:cubicBezTo>
                    <a:lnTo>
                      <a:pt x="716" y="12"/>
                    </a:lnTo>
                    <a:cubicBezTo>
                      <a:pt x="719" y="9"/>
                      <a:pt x="717" y="5"/>
                      <a:pt x="714" y="2"/>
                    </a:cubicBezTo>
                    <a:cubicBezTo>
                      <a:pt x="712" y="1"/>
                      <a:pt x="711" y="0"/>
                      <a:pt x="7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384;p25">
                <a:extLst>
                  <a:ext uri="{FF2B5EF4-FFF2-40B4-BE49-F238E27FC236}">
                    <a16:creationId xmlns:a16="http://schemas.microsoft.com/office/drawing/2014/main" id="{F77D8354-CFC8-EEED-2751-A2AEBC2381F6}"/>
                  </a:ext>
                </a:extLst>
              </p:cNvPr>
              <p:cNvSpPr/>
              <p:nvPr/>
            </p:nvSpPr>
            <p:spPr>
              <a:xfrm>
                <a:off x="2240100" y="2878550"/>
                <a:ext cx="48950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214" extrusionOk="0">
                    <a:moveTo>
                      <a:pt x="1824" y="0"/>
                    </a:moveTo>
                    <a:cubicBezTo>
                      <a:pt x="1691" y="0"/>
                      <a:pt x="1472" y="9"/>
                      <a:pt x="1262" y="56"/>
                    </a:cubicBezTo>
                    <a:cubicBezTo>
                      <a:pt x="746" y="191"/>
                      <a:pt x="140" y="197"/>
                      <a:pt x="28" y="197"/>
                    </a:cubicBezTo>
                    <a:cubicBezTo>
                      <a:pt x="17" y="197"/>
                      <a:pt x="10" y="197"/>
                      <a:pt x="10" y="197"/>
                    </a:cubicBezTo>
                    <a:cubicBezTo>
                      <a:pt x="4" y="197"/>
                      <a:pt x="1" y="200"/>
                      <a:pt x="1" y="205"/>
                    </a:cubicBezTo>
                    <a:cubicBezTo>
                      <a:pt x="1" y="209"/>
                      <a:pt x="5" y="212"/>
                      <a:pt x="10" y="212"/>
                    </a:cubicBezTo>
                    <a:cubicBezTo>
                      <a:pt x="10" y="212"/>
                      <a:pt x="19" y="213"/>
                      <a:pt x="34" y="213"/>
                    </a:cubicBezTo>
                    <a:cubicBezTo>
                      <a:pt x="41" y="213"/>
                      <a:pt x="51" y="213"/>
                      <a:pt x="61" y="212"/>
                    </a:cubicBezTo>
                    <a:lnTo>
                      <a:pt x="61" y="214"/>
                    </a:lnTo>
                    <a:cubicBezTo>
                      <a:pt x="232" y="212"/>
                      <a:pt x="787" y="197"/>
                      <a:pt x="1267" y="71"/>
                    </a:cubicBezTo>
                    <a:cubicBezTo>
                      <a:pt x="1469" y="25"/>
                      <a:pt x="1681" y="17"/>
                      <a:pt x="1814" y="17"/>
                    </a:cubicBezTo>
                    <a:cubicBezTo>
                      <a:pt x="1896" y="17"/>
                      <a:pt x="1947" y="20"/>
                      <a:pt x="1949" y="20"/>
                    </a:cubicBezTo>
                    <a:cubicBezTo>
                      <a:pt x="1953" y="20"/>
                      <a:pt x="1956" y="17"/>
                      <a:pt x="1956" y="12"/>
                    </a:cubicBezTo>
                    <a:cubicBezTo>
                      <a:pt x="1958" y="8"/>
                      <a:pt x="1953" y="3"/>
                      <a:pt x="1949" y="3"/>
                    </a:cubicBezTo>
                    <a:cubicBezTo>
                      <a:pt x="1947" y="3"/>
                      <a:pt x="1900" y="0"/>
                      <a:pt x="18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385;p25">
                <a:extLst>
                  <a:ext uri="{FF2B5EF4-FFF2-40B4-BE49-F238E27FC236}">
                    <a16:creationId xmlns:a16="http://schemas.microsoft.com/office/drawing/2014/main" id="{6E1DC3E7-4C75-6E0B-95A6-07173F6FA184}"/>
                  </a:ext>
                </a:extLst>
              </p:cNvPr>
              <p:cNvSpPr/>
              <p:nvPr/>
            </p:nvSpPr>
            <p:spPr>
              <a:xfrm>
                <a:off x="1539975" y="3377875"/>
                <a:ext cx="164475" cy="88400"/>
              </a:xfrm>
              <a:custGeom>
                <a:avLst/>
                <a:gdLst/>
                <a:ahLst/>
                <a:cxnLst/>
                <a:rect l="l" t="t" r="r" b="b"/>
                <a:pathLst>
                  <a:path w="6579" h="3536" extrusionOk="0">
                    <a:moveTo>
                      <a:pt x="41" y="0"/>
                    </a:moveTo>
                    <a:cubicBezTo>
                      <a:pt x="0" y="211"/>
                      <a:pt x="40" y="342"/>
                      <a:pt x="40" y="342"/>
                    </a:cubicBezTo>
                    <a:lnTo>
                      <a:pt x="4340" y="2665"/>
                    </a:lnTo>
                    <a:lnTo>
                      <a:pt x="4911" y="2755"/>
                    </a:lnTo>
                    <a:lnTo>
                      <a:pt x="4864" y="2945"/>
                    </a:lnTo>
                    <a:lnTo>
                      <a:pt x="5959" y="3535"/>
                    </a:lnTo>
                    <a:cubicBezTo>
                      <a:pt x="5959" y="3535"/>
                      <a:pt x="6364" y="3269"/>
                      <a:pt x="6579" y="2969"/>
                    </a:cubicBezTo>
                    <a:cubicBezTo>
                      <a:pt x="5597" y="2521"/>
                      <a:pt x="1017" y="429"/>
                      <a:pt x="41" y="0"/>
                    </a:cubicBez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386;p25">
                <a:extLst>
                  <a:ext uri="{FF2B5EF4-FFF2-40B4-BE49-F238E27FC236}">
                    <a16:creationId xmlns:a16="http://schemas.microsoft.com/office/drawing/2014/main" id="{B1F9B5AD-38D2-C511-AAAF-3B2900B42671}"/>
                  </a:ext>
                </a:extLst>
              </p:cNvPr>
              <p:cNvSpPr/>
              <p:nvPr/>
            </p:nvSpPr>
            <p:spPr>
              <a:xfrm>
                <a:off x="2185625" y="2862150"/>
                <a:ext cx="14450" cy="27600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104" extrusionOk="0">
                    <a:moveTo>
                      <a:pt x="570" y="0"/>
                    </a:moveTo>
                    <a:cubicBezTo>
                      <a:pt x="565" y="0"/>
                      <a:pt x="560" y="5"/>
                      <a:pt x="560" y="9"/>
                    </a:cubicBezTo>
                    <a:cubicBezTo>
                      <a:pt x="542" y="897"/>
                      <a:pt x="282" y="989"/>
                      <a:pt x="8" y="1088"/>
                    </a:cubicBezTo>
                    <a:cubicBezTo>
                      <a:pt x="3" y="1089"/>
                      <a:pt x="0" y="1094"/>
                      <a:pt x="2" y="1098"/>
                    </a:cubicBezTo>
                    <a:cubicBezTo>
                      <a:pt x="3" y="1102"/>
                      <a:pt x="6" y="1103"/>
                      <a:pt x="9" y="1103"/>
                    </a:cubicBezTo>
                    <a:lnTo>
                      <a:pt x="12" y="1103"/>
                    </a:lnTo>
                    <a:cubicBezTo>
                      <a:pt x="171" y="1047"/>
                      <a:pt x="300" y="991"/>
                      <a:pt x="400" y="842"/>
                    </a:cubicBezTo>
                    <a:cubicBezTo>
                      <a:pt x="512" y="674"/>
                      <a:pt x="568" y="411"/>
                      <a:pt x="577" y="9"/>
                    </a:cubicBezTo>
                    <a:cubicBezTo>
                      <a:pt x="577" y="5"/>
                      <a:pt x="574" y="0"/>
                      <a:pt x="5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387;p25">
                <a:extLst>
                  <a:ext uri="{FF2B5EF4-FFF2-40B4-BE49-F238E27FC236}">
                    <a16:creationId xmlns:a16="http://schemas.microsoft.com/office/drawing/2014/main" id="{DFD0B42D-EB43-9F20-FE99-F23C3E0B10F8}"/>
                  </a:ext>
                </a:extLst>
              </p:cNvPr>
              <p:cNvSpPr/>
              <p:nvPr/>
            </p:nvSpPr>
            <p:spPr>
              <a:xfrm>
                <a:off x="2195950" y="2870925"/>
                <a:ext cx="41575" cy="10925"/>
              </a:xfrm>
              <a:custGeom>
                <a:avLst/>
                <a:gdLst/>
                <a:ahLst/>
                <a:cxnLst/>
                <a:rect l="l" t="t" r="r" b="b"/>
                <a:pathLst>
                  <a:path w="1663" h="437" extrusionOk="0">
                    <a:moveTo>
                      <a:pt x="602" y="1"/>
                    </a:moveTo>
                    <a:cubicBezTo>
                      <a:pt x="531" y="1"/>
                      <a:pt x="468" y="9"/>
                      <a:pt x="413" y="31"/>
                    </a:cubicBezTo>
                    <a:cubicBezTo>
                      <a:pt x="163" y="129"/>
                      <a:pt x="4" y="423"/>
                      <a:pt x="2" y="426"/>
                    </a:cubicBezTo>
                    <a:cubicBezTo>
                      <a:pt x="1" y="429"/>
                      <a:pt x="2" y="434"/>
                      <a:pt x="7" y="437"/>
                    </a:cubicBezTo>
                    <a:lnTo>
                      <a:pt x="10" y="437"/>
                    </a:lnTo>
                    <a:cubicBezTo>
                      <a:pt x="13" y="437"/>
                      <a:pt x="16" y="435"/>
                      <a:pt x="17" y="434"/>
                    </a:cubicBezTo>
                    <a:cubicBezTo>
                      <a:pt x="19" y="431"/>
                      <a:pt x="173" y="142"/>
                      <a:pt x="417" y="46"/>
                    </a:cubicBezTo>
                    <a:cubicBezTo>
                      <a:pt x="471" y="25"/>
                      <a:pt x="531" y="17"/>
                      <a:pt x="599" y="17"/>
                    </a:cubicBezTo>
                    <a:cubicBezTo>
                      <a:pt x="689" y="17"/>
                      <a:pt x="791" y="31"/>
                      <a:pt x="908" y="46"/>
                    </a:cubicBezTo>
                    <a:cubicBezTo>
                      <a:pt x="1058" y="65"/>
                      <a:pt x="1235" y="89"/>
                      <a:pt x="1438" y="89"/>
                    </a:cubicBezTo>
                    <a:cubicBezTo>
                      <a:pt x="1507" y="89"/>
                      <a:pt x="1579" y="86"/>
                      <a:pt x="1655" y="79"/>
                    </a:cubicBezTo>
                    <a:cubicBezTo>
                      <a:pt x="1659" y="79"/>
                      <a:pt x="1662" y="75"/>
                      <a:pt x="1662" y="72"/>
                    </a:cubicBezTo>
                    <a:cubicBezTo>
                      <a:pt x="1661" y="67"/>
                      <a:pt x="1658" y="64"/>
                      <a:pt x="1653" y="64"/>
                    </a:cubicBezTo>
                    <a:cubicBezTo>
                      <a:pt x="1579" y="71"/>
                      <a:pt x="1507" y="74"/>
                      <a:pt x="1439" y="74"/>
                    </a:cubicBezTo>
                    <a:cubicBezTo>
                      <a:pt x="1236" y="74"/>
                      <a:pt x="1060" y="50"/>
                      <a:pt x="911" y="30"/>
                    </a:cubicBezTo>
                    <a:cubicBezTo>
                      <a:pt x="795" y="14"/>
                      <a:pt x="692" y="1"/>
                      <a:pt x="6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388;p25">
                <a:extLst>
                  <a:ext uri="{FF2B5EF4-FFF2-40B4-BE49-F238E27FC236}">
                    <a16:creationId xmlns:a16="http://schemas.microsoft.com/office/drawing/2014/main" id="{C1EFC175-3570-20E6-9DE3-CA3E735B6469}"/>
                  </a:ext>
                </a:extLst>
              </p:cNvPr>
              <p:cNvSpPr/>
              <p:nvPr/>
            </p:nvSpPr>
            <p:spPr>
              <a:xfrm>
                <a:off x="1957875" y="2688475"/>
                <a:ext cx="52750" cy="72325"/>
              </a:xfrm>
              <a:custGeom>
                <a:avLst/>
                <a:gdLst/>
                <a:ahLst/>
                <a:cxnLst/>
                <a:rect l="l" t="t" r="r" b="b"/>
                <a:pathLst>
                  <a:path w="2110" h="2893" extrusionOk="0">
                    <a:moveTo>
                      <a:pt x="87" y="1"/>
                    </a:moveTo>
                    <a:cubicBezTo>
                      <a:pt x="66" y="45"/>
                      <a:pt x="35" y="104"/>
                      <a:pt x="1" y="177"/>
                    </a:cubicBezTo>
                    <a:cubicBezTo>
                      <a:pt x="122" y="274"/>
                      <a:pt x="473" y="578"/>
                      <a:pt x="597" y="907"/>
                    </a:cubicBezTo>
                    <a:cubicBezTo>
                      <a:pt x="655" y="1032"/>
                      <a:pt x="352" y="879"/>
                      <a:pt x="343" y="1066"/>
                    </a:cubicBezTo>
                    <a:cubicBezTo>
                      <a:pt x="332" y="1252"/>
                      <a:pt x="1671" y="1572"/>
                      <a:pt x="1711" y="2892"/>
                    </a:cubicBezTo>
                    <a:cubicBezTo>
                      <a:pt x="1721" y="2879"/>
                      <a:pt x="1732" y="2865"/>
                      <a:pt x="1742" y="2853"/>
                    </a:cubicBezTo>
                    <a:cubicBezTo>
                      <a:pt x="1874" y="2684"/>
                      <a:pt x="1997" y="2514"/>
                      <a:pt x="2109" y="2346"/>
                    </a:cubicBezTo>
                    <a:lnTo>
                      <a:pt x="2109" y="2346"/>
                    </a:lnTo>
                    <a:cubicBezTo>
                      <a:pt x="2109" y="2347"/>
                      <a:pt x="2109" y="2347"/>
                      <a:pt x="2109" y="2347"/>
                    </a:cubicBezTo>
                    <a:lnTo>
                      <a:pt x="2109" y="2346"/>
                    </a:lnTo>
                    <a:cubicBezTo>
                      <a:pt x="2109" y="2346"/>
                      <a:pt x="2109" y="2346"/>
                      <a:pt x="2109" y="2346"/>
                    </a:cubicBezTo>
                    <a:lnTo>
                      <a:pt x="2109" y="2346"/>
                    </a:lnTo>
                    <a:cubicBezTo>
                      <a:pt x="2033" y="2232"/>
                      <a:pt x="1947" y="2115"/>
                      <a:pt x="1847" y="2006"/>
                    </a:cubicBezTo>
                    <a:cubicBezTo>
                      <a:pt x="1809" y="1965"/>
                      <a:pt x="1770" y="1928"/>
                      <a:pt x="1729" y="1888"/>
                    </a:cubicBezTo>
                    <a:cubicBezTo>
                      <a:pt x="1176" y="1373"/>
                      <a:pt x="540" y="1214"/>
                      <a:pt x="564" y="1125"/>
                    </a:cubicBezTo>
                    <a:cubicBezTo>
                      <a:pt x="568" y="1109"/>
                      <a:pt x="588" y="1103"/>
                      <a:pt x="617" y="1103"/>
                    </a:cubicBezTo>
                    <a:cubicBezTo>
                      <a:pt x="726" y="1103"/>
                      <a:pt x="972" y="1188"/>
                      <a:pt x="1092" y="1188"/>
                    </a:cubicBezTo>
                    <a:cubicBezTo>
                      <a:pt x="1126" y="1188"/>
                      <a:pt x="1150" y="1181"/>
                      <a:pt x="1158" y="1164"/>
                    </a:cubicBezTo>
                    <a:cubicBezTo>
                      <a:pt x="1234" y="1008"/>
                      <a:pt x="723" y="455"/>
                      <a:pt x="225" y="96"/>
                    </a:cubicBezTo>
                    <a:cubicBezTo>
                      <a:pt x="178" y="63"/>
                      <a:pt x="132" y="31"/>
                      <a:pt x="87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389;p25">
                <a:extLst>
                  <a:ext uri="{FF2B5EF4-FFF2-40B4-BE49-F238E27FC236}">
                    <a16:creationId xmlns:a16="http://schemas.microsoft.com/office/drawing/2014/main" id="{E3A13463-6750-66A9-4AE1-760F1100D084}"/>
                  </a:ext>
                </a:extLst>
              </p:cNvPr>
              <p:cNvSpPr/>
              <p:nvPr/>
            </p:nvSpPr>
            <p:spPr>
              <a:xfrm>
                <a:off x="2020025" y="2700550"/>
                <a:ext cx="62375" cy="67525"/>
              </a:xfrm>
              <a:custGeom>
                <a:avLst/>
                <a:gdLst/>
                <a:ahLst/>
                <a:cxnLst/>
                <a:rect l="l" t="t" r="r" b="b"/>
                <a:pathLst>
                  <a:path w="2495" h="2701" extrusionOk="0">
                    <a:moveTo>
                      <a:pt x="2487" y="0"/>
                    </a:moveTo>
                    <a:cubicBezTo>
                      <a:pt x="2485" y="0"/>
                      <a:pt x="2483" y="1"/>
                      <a:pt x="2481" y="3"/>
                    </a:cubicBezTo>
                    <a:cubicBezTo>
                      <a:pt x="1724" y="801"/>
                      <a:pt x="20" y="2668"/>
                      <a:pt x="3" y="2688"/>
                    </a:cubicBezTo>
                    <a:cubicBezTo>
                      <a:pt x="0" y="2691"/>
                      <a:pt x="0" y="2696"/>
                      <a:pt x="3" y="2699"/>
                    </a:cubicBezTo>
                    <a:cubicBezTo>
                      <a:pt x="5" y="2700"/>
                      <a:pt x="6" y="2700"/>
                      <a:pt x="9" y="2700"/>
                    </a:cubicBezTo>
                    <a:cubicBezTo>
                      <a:pt x="11" y="2700"/>
                      <a:pt x="12" y="2700"/>
                      <a:pt x="14" y="2699"/>
                    </a:cubicBezTo>
                    <a:cubicBezTo>
                      <a:pt x="32" y="2679"/>
                      <a:pt x="1736" y="811"/>
                      <a:pt x="2492" y="13"/>
                    </a:cubicBezTo>
                    <a:cubicBezTo>
                      <a:pt x="2495" y="10"/>
                      <a:pt x="2495" y="6"/>
                      <a:pt x="2492" y="3"/>
                    </a:cubicBezTo>
                    <a:cubicBezTo>
                      <a:pt x="2490" y="1"/>
                      <a:pt x="2488" y="0"/>
                      <a:pt x="24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390;p25">
                <a:extLst>
                  <a:ext uri="{FF2B5EF4-FFF2-40B4-BE49-F238E27FC236}">
                    <a16:creationId xmlns:a16="http://schemas.microsoft.com/office/drawing/2014/main" id="{A96F745C-4F4D-1CEF-BEB9-D00300D0770C}"/>
                  </a:ext>
                </a:extLst>
              </p:cNvPr>
              <p:cNvSpPr/>
              <p:nvPr/>
            </p:nvSpPr>
            <p:spPr>
              <a:xfrm>
                <a:off x="1947850" y="2682800"/>
                <a:ext cx="72600" cy="85275"/>
              </a:xfrm>
              <a:custGeom>
                <a:avLst/>
                <a:gdLst/>
                <a:ahLst/>
                <a:cxnLst/>
                <a:rect l="l" t="t" r="r" b="b"/>
                <a:pathLst>
                  <a:path w="2904" h="3411" extrusionOk="0">
                    <a:moveTo>
                      <a:pt x="9" y="1"/>
                    </a:moveTo>
                    <a:cubicBezTo>
                      <a:pt x="5" y="1"/>
                      <a:pt x="2" y="4"/>
                      <a:pt x="0" y="7"/>
                    </a:cubicBezTo>
                    <a:cubicBezTo>
                      <a:pt x="0" y="11"/>
                      <a:pt x="2" y="16"/>
                      <a:pt x="6" y="16"/>
                    </a:cubicBezTo>
                    <a:cubicBezTo>
                      <a:pt x="129" y="37"/>
                      <a:pt x="294" y="113"/>
                      <a:pt x="483" y="235"/>
                    </a:cubicBezTo>
                    <a:cubicBezTo>
                      <a:pt x="527" y="264"/>
                      <a:pt x="573" y="296"/>
                      <a:pt x="620" y="329"/>
                    </a:cubicBezTo>
                    <a:cubicBezTo>
                      <a:pt x="671" y="366"/>
                      <a:pt x="726" y="407"/>
                      <a:pt x="780" y="451"/>
                    </a:cubicBezTo>
                    <a:cubicBezTo>
                      <a:pt x="1197" y="782"/>
                      <a:pt x="1539" y="1173"/>
                      <a:pt x="1557" y="1341"/>
                    </a:cubicBezTo>
                    <a:cubicBezTo>
                      <a:pt x="1559" y="1359"/>
                      <a:pt x="1557" y="1374"/>
                      <a:pt x="1551" y="1388"/>
                    </a:cubicBezTo>
                    <a:cubicBezTo>
                      <a:pt x="1545" y="1402"/>
                      <a:pt x="1524" y="1407"/>
                      <a:pt x="1495" y="1407"/>
                    </a:cubicBezTo>
                    <a:cubicBezTo>
                      <a:pt x="1433" y="1407"/>
                      <a:pt x="1332" y="1383"/>
                      <a:pt x="1245" y="1362"/>
                    </a:cubicBezTo>
                    <a:cubicBezTo>
                      <a:pt x="1155" y="1341"/>
                      <a:pt x="1072" y="1321"/>
                      <a:pt x="1018" y="1321"/>
                    </a:cubicBezTo>
                    <a:cubicBezTo>
                      <a:pt x="984" y="1321"/>
                      <a:pt x="962" y="1329"/>
                      <a:pt x="956" y="1349"/>
                    </a:cubicBezTo>
                    <a:cubicBezTo>
                      <a:pt x="945" y="1391"/>
                      <a:pt x="1035" y="1435"/>
                      <a:pt x="1195" y="1515"/>
                    </a:cubicBezTo>
                    <a:cubicBezTo>
                      <a:pt x="1433" y="1632"/>
                      <a:pt x="1791" y="1811"/>
                      <a:pt x="2125" y="2121"/>
                    </a:cubicBezTo>
                    <a:cubicBezTo>
                      <a:pt x="2165" y="2159"/>
                      <a:pt x="2204" y="2198"/>
                      <a:pt x="2242" y="2239"/>
                    </a:cubicBezTo>
                    <a:cubicBezTo>
                      <a:pt x="2295" y="2295"/>
                      <a:pt x="2346" y="2358"/>
                      <a:pt x="2395" y="2424"/>
                    </a:cubicBezTo>
                    <a:cubicBezTo>
                      <a:pt x="2433" y="2473"/>
                      <a:pt x="2468" y="2524"/>
                      <a:pt x="2502" y="2577"/>
                    </a:cubicBezTo>
                    <a:cubicBezTo>
                      <a:pt x="2774" y="2992"/>
                      <a:pt x="2887" y="3401"/>
                      <a:pt x="2889" y="3406"/>
                    </a:cubicBezTo>
                    <a:cubicBezTo>
                      <a:pt x="2889" y="3409"/>
                      <a:pt x="2892" y="3410"/>
                      <a:pt x="2896" y="3410"/>
                    </a:cubicBezTo>
                    <a:lnTo>
                      <a:pt x="2898" y="3410"/>
                    </a:lnTo>
                    <a:cubicBezTo>
                      <a:pt x="2902" y="3409"/>
                      <a:pt x="2904" y="3406"/>
                      <a:pt x="2904" y="3401"/>
                    </a:cubicBezTo>
                    <a:cubicBezTo>
                      <a:pt x="2902" y="3397"/>
                      <a:pt x="2787" y="2986"/>
                      <a:pt x="2516" y="2568"/>
                    </a:cubicBezTo>
                    <a:cubicBezTo>
                      <a:pt x="2481" y="2515"/>
                      <a:pt x="2445" y="2464"/>
                      <a:pt x="2409" y="2415"/>
                    </a:cubicBezTo>
                    <a:cubicBezTo>
                      <a:pt x="2359" y="2348"/>
                      <a:pt x="2306" y="2285"/>
                      <a:pt x="2253" y="2227"/>
                    </a:cubicBezTo>
                    <a:cubicBezTo>
                      <a:pt x="2215" y="2186"/>
                      <a:pt x="2175" y="2147"/>
                      <a:pt x="2136" y="2109"/>
                    </a:cubicBezTo>
                    <a:cubicBezTo>
                      <a:pt x="1800" y="1797"/>
                      <a:pt x="1441" y="1618"/>
                      <a:pt x="1203" y="1500"/>
                    </a:cubicBezTo>
                    <a:cubicBezTo>
                      <a:pt x="1070" y="1435"/>
                      <a:pt x="964" y="1382"/>
                      <a:pt x="973" y="1353"/>
                    </a:cubicBezTo>
                    <a:cubicBezTo>
                      <a:pt x="976" y="1342"/>
                      <a:pt x="992" y="1337"/>
                      <a:pt x="1016" y="1337"/>
                    </a:cubicBezTo>
                    <a:cubicBezTo>
                      <a:pt x="1068" y="1337"/>
                      <a:pt x="1159" y="1358"/>
                      <a:pt x="1242" y="1378"/>
                    </a:cubicBezTo>
                    <a:cubicBezTo>
                      <a:pt x="1338" y="1400"/>
                      <a:pt x="1431" y="1422"/>
                      <a:pt x="1493" y="1422"/>
                    </a:cubicBezTo>
                    <a:cubicBezTo>
                      <a:pt x="1530" y="1422"/>
                      <a:pt x="1557" y="1415"/>
                      <a:pt x="1566" y="1394"/>
                    </a:cubicBezTo>
                    <a:cubicBezTo>
                      <a:pt x="1574" y="1379"/>
                      <a:pt x="1575" y="1361"/>
                      <a:pt x="1574" y="1340"/>
                    </a:cubicBezTo>
                    <a:cubicBezTo>
                      <a:pt x="1551" y="1149"/>
                      <a:pt x="1157" y="731"/>
                      <a:pt x="789" y="438"/>
                    </a:cubicBezTo>
                    <a:cubicBezTo>
                      <a:pt x="735" y="394"/>
                      <a:pt x="680" y="354"/>
                      <a:pt x="630" y="316"/>
                    </a:cubicBezTo>
                    <a:cubicBezTo>
                      <a:pt x="582" y="282"/>
                      <a:pt x="536" y="251"/>
                      <a:pt x="491" y="222"/>
                    </a:cubicBezTo>
                    <a:cubicBezTo>
                      <a:pt x="302" y="99"/>
                      <a:pt x="135" y="22"/>
                      <a:pt x="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91;p25">
                <a:extLst>
                  <a:ext uri="{FF2B5EF4-FFF2-40B4-BE49-F238E27FC236}">
                    <a16:creationId xmlns:a16="http://schemas.microsoft.com/office/drawing/2014/main" id="{9EB02448-3CDB-6BE8-43D4-74E427329078}"/>
                  </a:ext>
                </a:extLst>
              </p:cNvPr>
              <p:cNvSpPr/>
              <p:nvPr/>
            </p:nvSpPr>
            <p:spPr>
              <a:xfrm>
                <a:off x="2045650" y="2469875"/>
                <a:ext cx="121550" cy="46150"/>
              </a:xfrm>
              <a:custGeom>
                <a:avLst/>
                <a:gdLst/>
                <a:ahLst/>
                <a:cxnLst/>
                <a:rect l="l" t="t" r="r" b="b"/>
                <a:pathLst>
                  <a:path w="4862" h="1846" extrusionOk="0">
                    <a:moveTo>
                      <a:pt x="4854" y="0"/>
                    </a:moveTo>
                    <a:cubicBezTo>
                      <a:pt x="4695" y="5"/>
                      <a:pt x="4555" y="20"/>
                      <a:pt x="4442" y="47"/>
                    </a:cubicBezTo>
                    <a:cubicBezTo>
                      <a:pt x="4401" y="56"/>
                      <a:pt x="4361" y="67"/>
                      <a:pt x="4325" y="81"/>
                    </a:cubicBezTo>
                    <a:cubicBezTo>
                      <a:pt x="4277" y="97"/>
                      <a:pt x="4207" y="123"/>
                      <a:pt x="4118" y="153"/>
                    </a:cubicBezTo>
                    <a:cubicBezTo>
                      <a:pt x="3291" y="444"/>
                      <a:pt x="1091" y="1218"/>
                      <a:pt x="264" y="1673"/>
                    </a:cubicBezTo>
                    <a:cubicBezTo>
                      <a:pt x="258" y="1676"/>
                      <a:pt x="254" y="1679"/>
                      <a:pt x="249" y="1682"/>
                    </a:cubicBezTo>
                    <a:cubicBezTo>
                      <a:pt x="166" y="1727"/>
                      <a:pt x="84" y="1777"/>
                      <a:pt x="5" y="1832"/>
                    </a:cubicBezTo>
                    <a:cubicBezTo>
                      <a:pt x="2" y="1833"/>
                      <a:pt x="1" y="1838"/>
                      <a:pt x="4" y="1842"/>
                    </a:cubicBezTo>
                    <a:cubicBezTo>
                      <a:pt x="5" y="1844"/>
                      <a:pt x="8" y="1845"/>
                      <a:pt x="10" y="1845"/>
                    </a:cubicBezTo>
                    <a:cubicBezTo>
                      <a:pt x="11" y="1845"/>
                      <a:pt x="13" y="1845"/>
                      <a:pt x="14" y="1844"/>
                    </a:cubicBezTo>
                    <a:cubicBezTo>
                      <a:pt x="93" y="1791"/>
                      <a:pt x="173" y="1741"/>
                      <a:pt x="257" y="1695"/>
                    </a:cubicBezTo>
                    <a:cubicBezTo>
                      <a:pt x="263" y="1692"/>
                      <a:pt x="267" y="1689"/>
                      <a:pt x="272" y="1686"/>
                    </a:cubicBezTo>
                    <a:cubicBezTo>
                      <a:pt x="1097" y="1233"/>
                      <a:pt x="3297" y="459"/>
                      <a:pt x="4124" y="169"/>
                    </a:cubicBezTo>
                    <a:cubicBezTo>
                      <a:pt x="4212" y="138"/>
                      <a:pt x="4283" y="113"/>
                      <a:pt x="4331" y="96"/>
                    </a:cubicBezTo>
                    <a:cubicBezTo>
                      <a:pt x="4366" y="84"/>
                      <a:pt x="4404" y="72"/>
                      <a:pt x="4446" y="63"/>
                    </a:cubicBezTo>
                    <a:cubicBezTo>
                      <a:pt x="4558" y="35"/>
                      <a:pt x="4696" y="20"/>
                      <a:pt x="4854" y="16"/>
                    </a:cubicBezTo>
                    <a:cubicBezTo>
                      <a:pt x="4858" y="16"/>
                      <a:pt x="4861" y="13"/>
                      <a:pt x="4861" y="8"/>
                    </a:cubicBezTo>
                    <a:cubicBezTo>
                      <a:pt x="4861" y="3"/>
                      <a:pt x="4857" y="0"/>
                      <a:pt x="48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92;p25">
                <a:extLst>
                  <a:ext uri="{FF2B5EF4-FFF2-40B4-BE49-F238E27FC236}">
                    <a16:creationId xmlns:a16="http://schemas.microsoft.com/office/drawing/2014/main" id="{2751FD80-B076-E2FF-6B3F-84C1CC047EE0}"/>
                  </a:ext>
                </a:extLst>
              </p:cNvPr>
              <p:cNvSpPr/>
              <p:nvPr/>
            </p:nvSpPr>
            <p:spPr>
              <a:xfrm>
                <a:off x="2096775" y="2890775"/>
                <a:ext cx="218450" cy="10525"/>
              </a:xfrm>
              <a:custGeom>
                <a:avLst/>
                <a:gdLst/>
                <a:ahLst/>
                <a:cxnLst/>
                <a:rect l="l" t="t" r="r" b="b"/>
                <a:pathLst>
                  <a:path w="8738" h="421" extrusionOk="0">
                    <a:moveTo>
                      <a:pt x="7661" y="0"/>
                    </a:moveTo>
                    <a:cubicBezTo>
                      <a:pt x="4976" y="0"/>
                      <a:pt x="66" y="399"/>
                      <a:pt x="8" y="403"/>
                    </a:cubicBezTo>
                    <a:cubicBezTo>
                      <a:pt x="4" y="405"/>
                      <a:pt x="1" y="408"/>
                      <a:pt x="1" y="412"/>
                    </a:cubicBezTo>
                    <a:cubicBezTo>
                      <a:pt x="2" y="417"/>
                      <a:pt x="5" y="420"/>
                      <a:pt x="10" y="420"/>
                    </a:cubicBezTo>
                    <a:cubicBezTo>
                      <a:pt x="67" y="415"/>
                      <a:pt x="4964" y="16"/>
                      <a:pt x="7651" y="16"/>
                    </a:cubicBezTo>
                    <a:cubicBezTo>
                      <a:pt x="8074" y="16"/>
                      <a:pt x="8442" y="26"/>
                      <a:pt x="8728" y="49"/>
                    </a:cubicBezTo>
                    <a:cubicBezTo>
                      <a:pt x="8733" y="49"/>
                      <a:pt x="8736" y="46"/>
                      <a:pt x="8736" y="41"/>
                    </a:cubicBezTo>
                    <a:cubicBezTo>
                      <a:pt x="8737" y="37"/>
                      <a:pt x="8733" y="34"/>
                      <a:pt x="8730" y="32"/>
                    </a:cubicBezTo>
                    <a:cubicBezTo>
                      <a:pt x="8446" y="10"/>
                      <a:pt x="8081" y="0"/>
                      <a:pt x="76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93;p25">
                <a:extLst>
                  <a:ext uri="{FF2B5EF4-FFF2-40B4-BE49-F238E27FC236}">
                    <a16:creationId xmlns:a16="http://schemas.microsoft.com/office/drawing/2014/main" id="{B19BE1DE-8B45-13E3-E4A7-6D1006713B36}"/>
                  </a:ext>
                </a:extLst>
              </p:cNvPr>
              <p:cNvSpPr/>
              <p:nvPr/>
            </p:nvSpPr>
            <p:spPr>
              <a:xfrm>
                <a:off x="2092575" y="2876725"/>
                <a:ext cx="216550" cy="29025"/>
              </a:xfrm>
              <a:custGeom>
                <a:avLst/>
                <a:gdLst/>
                <a:ahLst/>
                <a:cxnLst/>
                <a:rect l="l" t="t" r="r" b="b"/>
                <a:pathLst>
                  <a:path w="8662" h="1161" extrusionOk="0">
                    <a:moveTo>
                      <a:pt x="8653" y="1"/>
                    </a:moveTo>
                    <a:cubicBezTo>
                      <a:pt x="8651" y="1"/>
                      <a:pt x="8649" y="1"/>
                      <a:pt x="8648" y="2"/>
                    </a:cubicBezTo>
                    <a:cubicBezTo>
                      <a:pt x="8618" y="28"/>
                      <a:pt x="8589" y="46"/>
                      <a:pt x="8563" y="55"/>
                    </a:cubicBezTo>
                    <a:cubicBezTo>
                      <a:pt x="8503" y="78"/>
                      <a:pt x="8411" y="85"/>
                      <a:pt x="8293" y="85"/>
                    </a:cubicBezTo>
                    <a:cubicBezTo>
                      <a:pt x="8229" y="85"/>
                      <a:pt x="8156" y="83"/>
                      <a:pt x="8078" y="81"/>
                    </a:cubicBezTo>
                    <a:cubicBezTo>
                      <a:pt x="7993" y="79"/>
                      <a:pt x="7899" y="76"/>
                      <a:pt x="7802" y="76"/>
                    </a:cubicBezTo>
                    <a:cubicBezTo>
                      <a:pt x="7622" y="76"/>
                      <a:pt x="7428" y="84"/>
                      <a:pt x="7238" y="116"/>
                    </a:cubicBezTo>
                    <a:cubicBezTo>
                      <a:pt x="7010" y="152"/>
                      <a:pt x="6892" y="231"/>
                      <a:pt x="6767" y="314"/>
                    </a:cubicBezTo>
                    <a:cubicBezTo>
                      <a:pt x="6592" y="429"/>
                      <a:pt x="6411" y="549"/>
                      <a:pt x="5899" y="550"/>
                    </a:cubicBezTo>
                    <a:cubicBezTo>
                      <a:pt x="5895" y="550"/>
                      <a:pt x="5891" y="550"/>
                      <a:pt x="5888" y="550"/>
                    </a:cubicBezTo>
                    <a:cubicBezTo>
                      <a:pt x="5032" y="550"/>
                      <a:pt x="4157" y="194"/>
                      <a:pt x="4148" y="190"/>
                    </a:cubicBezTo>
                    <a:lnTo>
                      <a:pt x="4140" y="190"/>
                    </a:lnTo>
                    <a:cubicBezTo>
                      <a:pt x="4139" y="191"/>
                      <a:pt x="4137" y="193"/>
                      <a:pt x="4137" y="196"/>
                    </a:cubicBezTo>
                    <a:cubicBezTo>
                      <a:pt x="4136" y="199"/>
                      <a:pt x="4043" y="562"/>
                      <a:pt x="3148" y="596"/>
                    </a:cubicBezTo>
                    <a:cubicBezTo>
                      <a:pt x="3123" y="597"/>
                      <a:pt x="3098" y="597"/>
                      <a:pt x="3075" y="597"/>
                    </a:cubicBezTo>
                    <a:cubicBezTo>
                      <a:pt x="2697" y="597"/>
                      <a:pt x="2566" y="475"/>
                      <a:pt x="2439" y="355"/>
                    </a:cubicBezTo>
                    <a:cubicBezTo>
                      <a:pt x="2322" y="244"/>
                      <a:pt x="2211" y="139"/>
                      <a:pt x="1918" y="139"/>
                    </a:cubicBezTo>
                    <a:cubicBezTo>
                      <a:pt x="1842" y="139"/>
                      <a:pt x="1754" y="147"/>
                      <a:pt x="1650" y="163"/>
                    </a:cubicBezTo>
                    <a:cubicBezTo>
                      <a:pt x="971" y="267"/>
                      <a:pt x="432" y="712"/>
                      <a:pt x="172" y="968"/>
                    </a:cubicBezTo>
                    <a:cubicBezTo>
                      <a:pt x="64" y="1073"/>
                      <a:pt x="6" y="1144"/>
                      <a:pt x="3" y="1147"/>
                    </a:cubicBezTo>
                    <a:cubicBezTo>
                      <a:pt x="0" y="1150"/>
                      <a:pt x="2" y="1155"/>
                      <a:pt x="5" y="1158"/>
                    </a:cubicBezTo>
                    <a:cubicBezTo>
                      <a:pt x="6" y="1159"/>
                      <a:pt x="8" y="1161"/>
                      <a:pt x="9" y="1161"/>
                    </a:cubicBezTo>
                    <a:lnTo>
                      <a:pt x="9" y="1159"/>
                    </a:lnTo>
                    <a:cubicBezTo>
                      <a:pt x="12" y="1159"/>
                      <a:pt x="14" y="1159"/>
                      <a:pt x="16" y="1156"/>
                    </a:cubicBezTo>
                    <a:cubicBezTo>
                      <a:pt x="19" y="1153"/>
                      <a:pt x="76" y="1083"/>
                      <a:pt x="182" y="979"/>
                    </a:cubicBezTo>
                    <a:cubicBezTo>
                      <a:pt x="441" y="725"/>
                      <a:pt x="977" y="282"/>
                      <a:pt x="1651" y="178"/>
                    </a:cubicBezTo>
                    <a:cubicBezTo>
                      <a:pt x="1754" y="162"/>
                      <a:pt x="1840" y="155"/>
                      <a:pt x="1915" y="155"/>
                    </a:cubicBezTo>
                    <a:cubicBezTo>
                      <a:pt x="2205" y="155"/>
                      <a:pt x="2314" y="259"/>
                      <a:pt x="2428" y="367"/>
                    </a:cubicBezTo>
                    <a:cubicBezTo>
                      <a:pt x="2558" y="488"/>
                      <a:pt x="2691" y="612"/>
                      <a:pt x="3074" y="612"/>
                    </a:cubicBezTo>
                    <a:cubicBezTo>
                      <a:pt x="3098" y="612"/>
                      <a:pt x="3122" y="612"/>
                      <a:pt x="3148" y="611"/>
                    </a:cubicBezTo>
                    <a:cubicBezTo>
                      <a:pt x="3990" y="579"/>
                      <a:pt x="4131" y="267"/>
                      <a:pt x="4149" y="208"/>
                    </a:cubicBezTo>
                    <a:cubicBezTo>
                      <a:pt x="4241" y="244"/>
                      <a:pt x="5078" y="567"/>
                      <a:pt x="5894" y="567"/>
                    </a:cubicBezTo>
                    <a:cubicBezTo>
                      <a:pt x="5896" y="567"/>
                      <a:pt x="5898" y="567"/>
                      <a:pt x="5900" y="567"/>
                    </a:cubicBezTo>
                    <a:cubicBezTo>
                      <a:pt x="6417" y="565"/>
                      <a:pt x="6598" y="444"/>
                      <a:pt x="6776" y="326"/>
                    </a:cubicBezTo>
                    <a:cubicBezTo>
                      <a:pt x="6898" y="244"/>
                      <a:pt x="7017" y="167"/>
                      <a:pt x="7241" y="131"/>
                    </a:cubicBezTo>
                    <a:cubicBezTo>
                      <a:pt x="7430" y="99"/>
                      <a:pt x="7624" y="91"/>
                      <a:pt x="7803" y="91"/>
                    </a:cubicBezTo>
                    <a:cubicBezTo>
                      <a:pt x="7900" y="91"/>
                      <a:pt x="7993" y="94"/>
                      <a:pt x="8078" y="96"/>
                    </a:cubicBezTo>
                    <a:cubicBezTo>
                      <a:pt x="8157" y="98"/>
                      <a:pt x="8230" y="100"/>
                      <a:pt x="8295" y="100"/>
                    </a:cubicBezTo>
                    <a:cubicBezTo>
                      <a:pt x="8413" y="100"/>
                      <a:pt x="8508" y="94"/>
                      <a:pt x="8569" y="70"/>
                    </a:cubicBezTo>
                    <a:cubicBezTo>
                      <a:pt x="8595" y="60"/>
                      <a:pt x="8625" y="41"/>
                      <a:pt x="8658" y="16"/>
                    </a:cubicBezTo>
                    <a:cubicBezTo>
                      <a:pt x="8661" y="13"/>
                      <a:pt x="8661" y="7"/>
                      <a:pt x="8660" y="4"/>
                    </a:cubicBezTo>
                    <a:cubicBezTo>
                      <a:pt x="8658" y="2"/>
                      <a:pt x="8655" y="1"/>
                      <a:pt x="86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94;p25">
                <a:extLst>
                  <a:ext uri="{FF2B5EF4-FFF2-40B4-BE49-F238E27FC236}">
                    <a16:creationId xmlns:a16="http://schemas.microsoft.com/office/drawing/2014/main" id="{4BB43E0F-1D44-EFCD-7610-86A47D990D04}"/>
                  </a:ext>
                </a:extLst>
              </p:cNvPr>
              <p:cNvSpPr/>
              <p:nvPr/>
            </p:nvSpPr>
            <p:spPr>
              <a:xfrm>
                <a:off x="1695425" y="3367325"/>
                <a:ext cx="30150" cy="34150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1366" extrusionOk="0">
                    <a:moveTo>
                      <a:pt x="10" y="0"/>
                    </a:moveTo>
                    <a:cubicBezTo>
                      <a:pt x="9" y="0"/>
                      <a:pt x="8" y="1"/>
                      <a:pt x="8" y="1"/>
                    </a:cubicBezTo>
                    <a:cubicBezTo>
                      <a:pt x="3" y="1"/>
                      <a:pt x="0" y="6"/>
                      <a:pt x="2" y="10"/>
                    </a:cubicBezTo>
                    <a:cubicBezTo>
                      <a:pt x="3" y="15"/>
                      <a:pt x="133" y="427"/>
                      <a:pt x="326" y="663"/>
                    </a:cubicBezTo>
                    <a:cubicBezTo>
                      <a:pt x="401" y="757"/>
                      <a:pt x="453" y="783"/>
                      <a:pt x="524" y="819"/>
                    </a:cubicBezTo>
                    <a:cubicBezTo>
                      <a:pt x="632" y="874"/>
                      <a:pt x="797" y="957"/>
                      <a:pt x="1192" y="1363"/>
                    </a:cubicBezTo>
                    <a:cubicBezTo>
                      <a:pt x="1194" y="1364"/>
                      <a:pt x="1195" y="1366"/>
                      <a:pt x="1198" y="1366"/>
                    </a:cubicBezTo>
                    <a:cubicBezTo>
                      <a:pt x="1200" y="1366"/>
                      <a:pt x="1201" y="1364"/>
                      <a:pt x="1203" y="1363"/>
                    </a:cubicBezTo>
                    <a:cubicBezTo>
                      <a:pt x="1206" y="1360"/>
                      <a:pt x="1206" y="1355"/>
                      <a:pt x="1203" y="1352"/>
                    </a:cubicBezTo>
                    <a:cubicBezTo>
                      <a:pt x="806" y="943"/>
                      <a:pt x="641" y="860"/>
                      <a:pt x="530" y="804"/>
                    </a:cubicBezTo>
                    <a:cubicBezTo>
                      <a:pt x="459" y="767"/>
                      <a:pt x="412" y="745"/>
                      <a:pt x="338" y="652"/>
                    </a:cubicBezTo>
                    <a:cubicBezTo>
                      <a:pt x="149" y="419"/>
                      <a:pt x="18" y="10"/>
                      <a:pt x="17" y="6"/>
                    </a:cubicBezTo>
                    <a:cubicBezTo>
                      <a:pt x="16" y="2"/>
                      <a:pt x="13" y="0"/>
                      <a:pt x="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95;p25">
                <a:extLst>
                  <a:ext uri="{FF2B5EF4-FFF2-40B4-BE49-F238E27FC236}">
                    <a16:creationId xmlns:a16="http://schemas.microsoft.com/office/drawing/2014/main" id="{B59AF70C-7B09-61BC-2147-E7996F6F1C8C}"/>
                  </a:ext>
                </a:extLst>
              </p:cNvPr>
              <p:cNvSpPr/>
              <p:nvPr/>
            </p:nvSpPr>
            <p:spPr>
              <a:xfrm>
                <a:off x="1920000" y="3319800"/>
                <a:ext cx="5362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2145" h="504" extrusionOk="0">
                    <a:moveTo>
                      <a:pt x="2136" y="1"/>
                    </a:moveTo>
                    <a:cubicBezTo>
                      <a:pt x="2135" y="1"/>
                      <a:pt x="2134" y="1"/>
                      <a:pt x="2134" y="1"/>
                    </a:cubicBezTo>
                    <a:cubicBezTo>
                      <a:pt x="1034" y="383"/>
                      <a:pt x="19" y="487"/>
                      <a:pt x="8" y="487"/>
                    </a:cubicBezTo>
                    <a:cubicBezTo>
                      <a:pt x="4" y="489"/>
                      <a:pt x="1" y="492"/>
                      <a:pt x="1" y="496"/>
                    </a:cubicBezTo>
                    <a:cubicBezTo>
                      <a:pt x="2" y="501"/>
                      <a:pt x="5" y="504"/>
                      <a:pt x="10" y="504"/>
                    </a:cubicBezTo>
                    <a:cubicBezTo>
                      <a:pt x="21" y="502"/>
                      <a:pt x="1037" y="398"/>
                      <a:pt x="2138" y="16"/>
                    </a:cubicBezTo>
                    <a:cubicBezTo>
                      <a:pt x="2143" y="15"/>
                      <a:pt x="2144" y="10"/>
                      <a:pt x="2143" y="6"/>
                    </a:cubicBezTo>
                    <a:cubicBezTo>
                      <a:pt x="2142" y="2"/>
                      <a:pt x="2139" y="1"/>
                      <a:pt x="21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96;p25">
                <a:extLst>
                  <a:ext uri="{FF2B5EF4-FFF2-40B4-BE49-F238E27FC236}">
                    <a16:creationId xmlns:a16="http://schemas.microsoft.com/office/drawing/2014/main" id="{89EBAA0D-B89D-0D70-99A4-3C058FB40B0C}"/>
                  </a:ext>
                </a:extLst>
              </p:cNvPr>
              <p:cNvSpPr/>
              <p:nvPr/>
            </p:nvSpPr>
            <p:spPr>
              <a:xfrm>
                <a:off x="1932775" y="3363000"/>
                <a:ext cx="52775" cy="13275"/>
              </a:xfrm>
              <a:custGeom>
                <a:avLst/>
                <a:gdLst/>
                <a:ahLst/>
                <a:cxnLst/>
                <a:rect l="l" t="t" r="r" b="b"/>
                <a:pathLst>
                  <a:path w="2111" h="531" extrusionOk="0">
                    <a:moveTo>
                      <a:pt x="2100" y="1"/>
                    </a:moveTo>
                    <a:cubicBezTo>
                      <a:pt x="2099" y="1"/>
                      <a:pt x="2098" y="1"/>
                      <a:pt x="2097" y="1"/>
                    </a:cubicBezTo>
                    <a:cubicBezTo>
                      <a:pt x="2028" y="42"/>
                      <a:pt x="1957" y="97"/>
                      <a:pt x="1883" y="154"/>
                    </a:cubicBezTo>
                    <a:cubicBezTo>
                      <a:pt x="1680" y="310"/>
                      <a:pt x="1451" y="488"/>
                      <a:pt x="1118" y="512"/>
                    </a:cubicBezTo>
                    <a:cubicBezTo>
                      <a:pt x="1094" y="513"/>
                      <a:pt x="1070" y="514"/>
                      <a:pt x="1044" y="514"/>
                    </a:cubicBezTo>
                    <a:cubicBezTo>
                      <a:pt x="808" y="514"/>
                      <a:pt x="484" y="437"/>
                      <a:pt x="158" y="110"/>
                    </a:cubicBezTo>
                    <a:cubicBezTo>
                      <a:pt x="152" y="104"/>
                      <a:pt x="147" y="100"/>
                      <a:pt x="144" y="97"/>
                    </a:cubicBezTo>
                    <a:cubicBezTo>
                      <a:pt x="64" y="21"/>
                      <a:pt x="12" y="15"/>
                      <a:pt x="9" y="13"/>
                    </a:cubicBezTo>
                    <a:cubicBezTo>
                      <a:pt x="6" y="13"/>
                      <a:pt x="2" y="17"/>
                      <a:pt x="2" y="21"/>
                    </a:cubicBezTo>
                    <a:cubicBezTo>
                      <a:pt x="0" y="26"/>
                      <a:pt x="3" y="29"/>
                      <a:pt x="8" y="30"/>
                    </a:cubicBezTo>
                    <a:cubicBezTo>
                      <a:pt x="9" y="30"/>
                      <a:pt x="58" y="38"/>
                      <a:pt x="134" y="109"/>
                    </a:cubicBezTo>
                    <a:cubicBezTo>
                      <a:pt x="137" y="112"/>
                      <a:pt x="141" y="116"/>
                      <a:pt x="147" y="123"/>
                    </a:cubicBezTo>
                    <a:cubicBezTo>
                      <a:pt x="477" y="453"/>
                      <a:pt x="807" y="530"/>
                      <a:pt x="1046" y="530"/>
                    </a:cubicBezTo>
                    <a:cubicBezTo>
                      <a:pt x="1048" y="530"/>
                      <a:pt x="1051" y="530"/>
                      <a:pt x="1053" y="530"/>
                    </a:cubicBezTo>
                    <a:lnTo>
                      <a:pt x="1052" y="530"/>
                    </a:lnTo>
                    <a:cubicBezTo>
                      <a:pt x="1076" y="530"/>
                      <a:pt x="1097" y="528"/>
                      <a:pt x="1118" y="527"/>
                    </a:cubicBezTo>
                    <a:cubicBezTo>
                      <a:pt x="1457" y="503"/>
                      <a:pt x="1689" y="324"/>
                      <a:pt x="1892" y="166"/>
                    </a:cubicBezTo>
                    <a:cubicBezTo>
                      <a:pt x="1966" y="109"/>
                      <a:pt x="2038" y="56"/>
                      <a:pt x="2106" y="15"/>
                    </a:cubicBezTo>
                    <a:cubicBezTo>
                      <a:pt x="2109" y="13"/>
                      <a:pt x="2110" y="9"/>
                      <a:pt x="2109" y="4"/>
                    </a:cubicBezTo>
                    <a:cubicBezTo>
                      <a:pt x="2107" y="2"/>
                      <a:pt x="2104" y="1"/>
                      <a:pt x="21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97;p25">
                <a:extLst>
                  <a:ext uri="{FF2B5EF4-FFF2-40B4-BE49-F238E27FC236}">
                    <a16:creationId xmlns:a16="http://schemas.microsoft.com/office/drawing/2014/main" id="{4408D3C9-55CA-0144-721E-4A7926242905}"/>
                  </a:ext>
                </a:extLst>
              </p:cNvPr>
              <p:cNvSpPr/>
              <p:nvPr/>
            </p:nvSpPr>
            <p:spPr>
              <a:xfrm>
                <a:off x="1684025" y="3377750"/>
                <a:ext cx="26025" cy="34800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1392" extrusionOk="0">
                    <a:moveTo>
                      <a:pt x="10" y="0"/>
                    </a:moveTo>
                    <a:cubicBezTo>
                      <a:pt x="8" y="0"/>
                      <a:pt x="5" y="2"/>
                      <a:pt x="3" y="4"/>
                    </a:cubicBezTo>
                    <a:cubicBezTo>
                      <a:pt x="0" y="7"/>
                      <a:pt x="2" y="13"/>
                      <a:pt x="5" y="14"/>
                    </a:cubicBezTo>
                    <a:cubicBezTo>
                      <a:pt x="9" y="17"/>
                      <a:pt x="90" y="79"/>
                      <a:pt x="246" y="603"/>
                    </a:cubicBezTo>
                    <a:cubicBezTo>
                      <a:pt x="385" y="1078"/>
                      <a:pt x="620" y="1312"/>
                      <a:pt x="1030" y="1391"/>
                    </a:cubicBezTo>
                    <a:lnTo>
                      <a:pt x="1032" y="1391"/>
                    </a:lnTo>
                    <a:cubicBezTo>
                      <a:pt x="1036" y="1391"/>
                      <a:pt x="1039" y="1388"/>
                      <a:pt x="1039" y="1385"/>
                    </a:cubicBezTo>
                    <a:cubicBezTo>
                      <a:pt x="1041" y="1381"/>
                      <a:pt x="1038" y="1376"/>
                      <a:pt x="1033" y="1376"/>
                    </a:cubicBezTo>
                    <a:cubicBezTo>
                      <a:pt x="748" y="1321"/>
                      <a:pt x="433" y="1187"/>
                      <a:pt x="261" y="599"/>
                    </a:cubicBezTo>
                    <a:cubicBezTo>
                      <a:pt x="102" y="63"/>
                      <a:pt x="18" y="4"/>
                      <a:pt x="14" y="2"/>
                    </a:cubicBezTo>
                    <a:cubicBezTo>
                      <a:pt x="13" y="1"/>
                      <a:pt x="11" y="0"/>
                      <a:pt x="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98;p25">
                <a:extLst>
                  <a:ext uri="{FF2B5EF4-FFF2-40B4-BE49-F238E27FC236}">
                    <a16:creationId xmlns:a16="http://schemas.microsoft.com/office/drawing/2014/main" id="{544CB7FE-9264-3C3B-955E-E53B7F806BEA}"/>
                  </a:ext>
                </a:extLst>
              </p:cNvPr>
              <p:cNvSpPr/>
              <p:nvPr/>
            </p:nvSpPr>
            <p:spPr>
              <a:xfrm>
                <a:off x="2045925" y="2457550"/>
                <a:ext cx="102375" cy="39050"/>
              </a:xfrm>
              <a:custGeom>
                <a:avLst/>
                <a:gdLst/>
                <a:ahLst/>
                <a:cxnLst/>
                <a:rect l="l" t="t" r="r" b="b"/>
                <a:pathLst>
                  <a:path w="4095" h="1562" extrusionOk="0">
                    <a:moveTo>
                      <a:pt x="4088" y="1"/>
                    </a:moveTo>
                    <a:cubicBezTo>
                      <a:pt x="4087" y="1"/>
                      <a:pt x="4086" y="1"/>
                      <a:pt x="4085" y="1"/>
                    </a:cubicBezTo>
                    <a:cubicBezTo>
                      <a:pt x="2915" y="153"/>
                      <a:pt x="1868" y="565"/>
                      <a:pt x="1195" y="883"/>
                    </a:cubicBezTo>
                    <a:cubicBezTo>
                      <a:pt x="467" y="1230"/>
                      <a:pt x="9" y="1543"/>
                      <a:pt x="5" y="1546"/>
                    </a:cubicBezTo>
                    <a:cubicBezTo>
                      <a:pt x="2" y="1549"/>
                      <a:pt x="0" y="1554"/>
                      <a:pt x="3" y="1558"/>
                    </a:cubicBezTo>
                    <a:cubicBezTo>
                      <a:pt x="5" y="1560"/>
                      <a:pt x="6" y="1561"/>
                      <a:pt x="9" y="1561"/>
                    </a:cubicBezTo>
                    <a:cubicBezTo>
                      <a:pt x="11" y="1561"/>
                      <a:pt x="12" y="1560"/>
                      <a:pt x="14" y="1560"/>
                    </a:cubicBezTo>
                    <a:cubicBezTo>
                      <a:pt x="18" y="1557"/>
                      <a:pt x="474" y="1243"/>
                      <a:pt x="1203" y="898"/>
                    </a:cubicBezTo>
                    <a:cubicBezTo>
                      <a:pt x="1874" y="578"/>
                      <a:pt x="2919" y="168"/>
                      <a:pt x="4088" y="16"/>
                    </a:cubicBezTo>
                    <a:cubicBezTo>
                      <a:pt x="4091" y="16"/>
                      <a:pt x="4095" y="12"/>
                      <a:pt x="4095" y="7"/>
                    </a:cubicBezTo>
                    <a:cubicBezTo>
                      <a:pt x="4095" y="3"/>
                      <a:pt x="4091" y="1"/>
                      <a:pt x="40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99;p25">
                <a:extLst>
                  <a:ext uri="{FF2B5EF4-FFF2-40B4-BE49-F238E27FC236}">
                    <a16:creationId xmlns:a16="http://schemas.microsoft.com/office/drawing/2014/main" id="{3387624A-0783-263F-2795-F4DB3205342E}"/>
                  </a:ext>
                </a:extLst>
              </p:cNvPr>
              <p:cNvSpPr/>
              <p:nvPr/>
            </p:nvSpPr>
            <p:spPr>
              <a:xfrm>
                <a:off x="2079275" y="2666275"/>
                <a:ext cx="14450" cy="98350"/>
              </a:xfrm>
              <a:custGeom>
                <a:avLst/>
                <a:gdLst/>
                <a:ahLst/>
                <a:cxnLst/>
                <a:rect l="l" t="t" r="r" b="b"/>
                <a:pathLst>
                  <a:path w="578" h="3934" extrusionOk="0">
                    <a:moveTo>
                      <a:pt x="11" y="1"/>
                    </a:moveTo>
                    <a:cubicBezTo>
                      <a:pt x="10" y="1"/>
                      <a:pt x="9" y="1"/>
                      <a:pt x="8" y="1"/>
                    </a:cubicBezTo>
                    <a:cubicBezTo>
                      <a:pt x="4" y="3"/>
                      <a:pt x="1" y="6"/>
                      <a:pt x="2" y="10"/>
                    </a:cubicBezTo>
                    <a:cubicBezTo>
                      <a:pt x="295" y="1215"/>
                      <a:pt x="484" y="2532"/>
                      <a:pt x="563" y="3926"/>
                    </a:cubicBezTo>
                    <a:cubicBezTo>
                      <a:pt x="563" y="3929"/>
                      <a:pt x="566" y="3933"/>
                      <a:pt x="570" y="3933"/>
                    </a:cubicBezTo>
                    <a:cubicBezTo>
                      <a:pt x="575" y="3933"/>
                      <a:pt x="578" y="3929"/>
                      <a:pt x="578" y="3924"/>
                    </a:cubicBezTo>
                    <a:cubicBezTo>
                      <a:pt x="499" y="2529"/>
                      <a:pt x="311" y="1211"/>
                      <a:pt x="17" y="7"/>
                    </a:cubicBezTo>
                    <a:cubicBezTo>
                      <a:pt x="16" y="4"/>
                      <a:pt x="14" y="1"/>
                      <a:pt x="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400;p25">
                <a:extLst>
                  <a:ext uri="{FF2B5EF4-FFF2-40B4-BE49-F238E27FC236}">
                    <a16:creationId xmlns:a16="http://schemas.microsoft.com/office/drawing/2014/main" id="{41DF9196-94F7-ED17-20FA-7B1CA06E3595}"/>
                  </a:ext>
                </a:extLst>
              </p:cNvPr>
              <p:cNvSpPr/>
              <p:nvPr/>
            </p:nvSpPr>
            <p:spPr>
              <a:xfrm>
                <a:off x="1839150" y="3201550"/>
                <a:ext cx="47550" cy="116050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4642" extrusionOk="0">
                    <a:moveTo>
                      <a:pt x="11" y="1"/>
                    </a:moveTo>
                    <a:cubicBezTo>
                      <a:pt x="10" y="1"/>
                      <a:pt x="8" y="1"/>
                      <a:pt x="7" y="2"/>
                    </a:cubicBezTo>
                    <a:cubicBezTo>
                      <a:pt x="2" y="4"/>
                      <a:pt x="1" y="8"/>
                      <a:pt x="2" y="11"/>
                    </a:cubicBezTo>
                    <a:cubicBezTo>
                      <a:pt x="18" y="49"/>
                      <a:pt x="1519" y="3719"/>
                      <a:pt x="1885" y="4637"/>
                    </a:cubicBezTo>
                    <a:cubicBezTo>
                      <a:pt x="1887" y="4640"/>
                      <a:pt x="1890" y="4642"/>
                      <a:pt x="1893" y="4642"/>
                    </a:cubicBezTo>
                    <a:lnTo>
                      <a:pt x="1896" y="4642"/>
                    </a:lnTo>
                    <a:cubicBezTo>
                      <a:pt x="1900" y="4640"/>
                      <a:pt x="1902" y="4636"/>
                      <a:pt x="1900" y="4631"/>
                    </a:cubicBezTo>
                    <a:cubicBezTo>
                      <a:pt x="1534" y="3713"/>
                      <a:pt x="33" y="43"/>
                      <a:pt x="18" y="5"/>
                    </a:cubicBezTo>
                    <a:cubicBezTo>
                      <a:pt x="17" y="3"/>
                      <a:pt x="14" y="1"/>
                      <a:pt x="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401;p25">
                <a:extLst>
                  <a:ext uri="{FF2B5EF4-FFF2-40B4-BE49-F238E27FC236}">
                    <a16:creationId xmlns:a16="http://schemas.microsoft.com/office/drawing/2014/main" id="{D6617E64-EFB5-23E7-8D1B-7C1BDC647660}"/>
                  </a:ext>
                </a:extLst>
              </p:cNvPr>
              <p:cNvSpPr/>
              <p:nvPr/>
            </p:nvSpPr>
            <p:spPr>
              <a:xfrm>
                <a:off x="1936775" y="3097625"/>
                <a:ext cx="29600" cy="136475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5459" extrusionOk="0">
                    <a:moveTo>
                      <a:pt x="9" y="1"/>
                    </a:moveTo>
                    <a:cubicBezTo>
                      <a:pt x="9" y="1"/>
                      <a:pt x="8" y="1"/>
                      <a:pt x="7" y="1"/>
                    </a:cubicBezTo>
                    <a:cubicBezTo>
                      <a:pt x="4" y="1"/>
                      <a:pt x="1" y="6"/>
                      <a:pt x="1" y="10"/>
                    </a:cubicBezTo>
                    <a:cubicBezTo>
                      <a:pt x="7" y="45"/>
                      <a:pt x="584" y="3588"/>
                      <a:pt x="1167" y="5453"/>
                    </a:cubicBezTo>
                    <a:cubicBezTo>
                      <a:pt x="1169" y="5456"/>
                      <a:pt x="1172" y="5459"/>
                      <a:pt x="1175" y="5459"/>
                    </a:cubicBezTo>
                    <a:cubicBezTo>
                      <a:pt x="1176" y="5459"/>
                      <a:pt x="1176" y="5459"/>
                      <a:pt x="1178" y="5457"/>
                    </a:cubicBezTo>
                    <a:cubicBezTo>
                      <a:pt x="1181" y="5457"/>
                      <a:pt x="1184" y="5453"/>
                      <a:pt x="1182" y="5448"/>
                    </a:cubicBezTo>
                    <a:cubicBezTo>
                      <a:pt x="599" y="3585"/>
                      <a:pt x="22" y="44"/>
                      <a:pt x="16" y="7"/>
                    </a:cubicBezTo>
                    <a:cubicBezTo>
                      <a:pt x="16" y="4"/>
                      <a:pt x="13" y="1"/>
                      <a:pt x="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402;p25">
                <a:extLst>
                  <a:ext uri="{FF2B5EF4-FFF2-40B4-BE49-F238E27FC236}">
                    <a16:creationId xmlns:a16="http://schemas.microsoft.com/office/drawing/2014/main" id="{D7211A3C-8B61-3B24-DE60-DF02CC66BD3B}"/>
                  </a:ext>
                </a:extLst>
              </p:cNvPr>
              <p:cNvSpPr/>
              <p:nvPr/>
            </p:nvSpPr>
            <p:spPr>
              <a:xfrm>
                <a:off x="1322875" y="2856800"/>
                <a:ext cx="23775" cy="608575"/>
              </a:xfrm>
              <a:custGeom>
                <a:avLst/>
                <a:gdLst/>
                <a:ahLst/>
                <a:cxnLst/>
                <a:rect l="l" t="t" r="r" b="b"/>
                <a:pathLst>
                  <a:path w="951" h="24343" extrusionOk="0">
                    <a:moveTo>
                      <a:pt x="743" y="1"/>
                    </a:moveTo>
                    <a:lnTo>
                      <a:pt x="0" y="7"/>
                    </a:lnTo>
                    <a:lnTo>
                      <a:pt x="208" y="24342"/>
                    </a:lnTo>
                    <a:lnTo>
                      <a:pt x="950" y="24335"/>
                    </a:lnTo>
                    <a:lnTo>
                      <a:pt x="7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403;p25">
                <a:extLst>
                  <a:ext uri="{FF2B5EF4-FFF2-40B4-BE49-F238E27FC236}">
                    <a16:creationId xmlns:a16="http://schemas.microsoft.com/office/drawing/2014/main" id="{51A5F617-2022-1160-0190-577D8D2D9FC2}"/>
                  </a:ext>
                </a:extLst>
              </p:cNvPr>
              <p:cNvSpPr/>
              <p:nvPr/>
            </p:nvSpPr>
            <p:spPr>
              <a:xfrm>
                <a:off x="1876524" y="2852070"/>
                <a:ext cx="23773" cy="614210"/>
              </a:xfrm>
              <a:custGeom>
                <a:avLst/>
                <a:gdLst/>
                <a:ahLst/>
                <a:cxnLst/>
                <a:rect l="l" t="t" r="r" b="b"/>
                <a:pathLst>
                  <a:path w="951" h="24342" extrusionOk="0">
                    <a:moveTo>
                      <a:pt x="743" y="0"/>
                    </a:moveTo>
                    <a:lnTo>
                      <a:pt x="1" y="8"/>
                    </a:lnTo>
                    <a:lnTo>
                      <a:pt x="208" y="24342"/>
                    </a:lnTo>
                    <a:lnTo>
                      <a:pt x="951" y="24336"/>
                    </a:lnTo>
                    <a:lnTo>
                      <a:pt x="7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404;p25">
                <a:extLst>
                  <a:ext uri="{FF2B5EF4-FFF2-40B4-BE49-F238E27FC236}">
                    <a16:creationId xmlns:a16="http://schemas.microsoft.com/office/drawing/2014/main" id="{3802EE11-1CFA-550F-A5E8-27E02564E7F7}"/>
                  </a:ext>
                </a:extLst>
              </p:cNvPr>
              <p:cNvSpPr/>
              <p:nvPr/>
            </p:nvSpPr>
            <p:spPr>
              <a:xfrm>
                <a:off x="2056775" y="3415400"/>
                <a:ext cx="43650" cy="43450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738" extrusionOk="0">
                    <a:moveTo>
                      <a:pt x="872" y="0"/>
                    </a:moveTo>
                    <a:cubicBezTo>
                      <a:pt x="870" y="0"/>
                      <a:pt x="868" y="0"/>
                      <a:pt x="866" y="0"/>
                    </a:cubicBezTo>
                    <a:cubicBezTo>
                      <a:pt x="387" y="5"/>
                      <a:pt x="1" y="397"/>
                      <a:pt x="6" y="877"/>
                    </a:cubicBezTo>
                    <a:cubicBezTo>
                      <a:pt x="9" y="1353"/>
                      <a:pt x="396" y="1738"/>
                      <a:pt x="873" y="1738"/>
                    </a:cubicBezTo>
                    <a:cubicBezTo>
                      <a:pt x="875" y="1738"/>
                      <a:pt x="878" y="1738"/>
                      <a:pt x="881" y="1738"/>
                    </a:cubicBezTo>
                    <a:cubicBezTo>
                      <a:pt x="1361" y="1733"/>
                      <a:pt x="1746" y="1342"/>
                      <a:pt x="1743" y="862"/>
                    </a:cubicBezTo>
                    <a:cubicBezTo>
                      <a:pt x="1738" y="384"/>
                      <a:pt x="1349" y="0"/>
                      <a:pt x="8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405;p25">
                <a:extLst>
                  <a:ext uri="{FF2B5EF4-FFF2-40B4-BE49-F238E27FC236}">
                    <a16:creationId xmlns:a16="http://schemas.microsoft.com/office/drawing/2014/main" id="{6062ECD9-D509-697A-19E2-F4870691064B}"/>
                  </a:ext>
                </a:extLst>
              </p:cNvPr>
              <p:cNvSpPr/>
              <p:nvPr/>
            </p:nvSpPr>
            <p:spPr>
              <a:xfrm>
                <a:off x="2066225" y="3424775"/>
                <a:ext cx="248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993" h="989" extrusionOk="0">
                    <a:moveTo>
                      <a:pt x="496" y="1"/>
                    </a:moveTo>
                    <a:cubicBezTo>
                      <a:pt x="495" y="1"/>
                      <a:pt x="493" y="1"/>
                      <a:pt x="491" y="1"/>
                    </a:cubicBezTo>
                    <a:cubicBezTo>
                      <a:pt x="218" y="2"/>
                      <a:pt x="0" y="225"/>
                      <a:pt x="2" y="498"/>
                    </a:cubicBezTo>
                    <a:cubicBezTo>
                      <a:pt x="5" y="771"/>
                      <a:pt x="226" y="988"/>
                      <a:pt x="497" y="988"/>
                    </a:cubicBezTo>
                    <a:cubicBezTo>
                      <a:pt x="498" y="988"/>
                      <a:pt x="499" y="988"/>
                      <a:pt x="500" y="988"/>
                    </a:cubicBezTo>
                    <a:cubicBezTo>
                      <a:pt x="773" y="985"/>
                      <a:pt x="992" y="763"/>
                      <a:pt x="989" y="490"/>
                    </a:cubicBezTo>
                    <a:cubicBezTo>
                      <a:pt x="988" y="219"/>
                      <a:pt x="767" y="1"/>
                      <a:pt x="4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406;p25">
                <a:extLst>
                  <a:ext uri="{FF2B5EF4-FFF2-40B4-BE49-F238E27FC236}">
                    <a16:creationId xmlns:a16="http://schemas.microsoft.com/office/drawing/2014/main" id="{F35EE050-6A38-80E1-17CC-29D90356D660}"/>
                  </a:ext>
                </a:extLst>
              </p:cNvPr>
              <p:cNvSpPr/>
              <p:nvPr/>
            </p:nvSpPr>
            <p:spPr>
              <a:xfrm>
                <a:off x="2191825" y="3194775"/>
                <a:ext cx="27200" cy="209775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8391" extrusionOk="0">
                    <a:moveTo>
                      <a:pt x="1015" y="1"/>
                    </a:moveTo>
                    <a:lnTo>
                      <a:pt x="0" y="10"/>
                    </a:lnTo>
                    <a:lnTo>
                      <a:pt x="72" y="8390"/>
                    </a:lnTo>
                    <a:lnTo>
                      <a:pt x="1088" y="8381"/>
                    </a:lnTo>
                    <a:lnTo>
                      <a:pt x="10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407;p25">
                <a:extLst>
                  <a:ext uri="{FF2B5EF4-FFF2-40B4-BE49-F238E27FC236}">
                    <a16:creationId xmlns:a16="http://schemas.microsoft.com/office/drawing/2014/main" id="{078E9496-BAE6-95B5-1A12-E36428D34910}"/>
                  </a:ext>
                </a:extLst>
              </p:cNvPr>
              <p:cNvSpPr/>
              <p:nvPr/>
            </p:nvSpPr>
            <p:spPr>
              <a:xfrm>
                <a:off x="2170125" y="3081050"/>
                <a:ext cx="66925" cy="113950"/>
              </a:xfrm>
              <a:custGeom>
                <a:avLst/>
                <a:gdLst/>
                <a:ahLst/>
                <a:cxnLst/>
                <a:rect l="l" t="t" r="r" b="b"/>
                <a:pathLst>
                  <a:path w="2677" h="4558" extrusionOk="0">
                    <a:moveTo>
                      <a:pt x="2677" y="1"/>
                    </a:moveTo>
                    <a:lnTo>
                      <a:pt x="0" y="24"/>
                    </a:lnTo>
                    <a:lnTo>
                      <a:pt x="35" y="369"/>
                    </a:lnTo>
                    <a:lnTo>
                      <a:pt x="449" y="4430"/>
                    </a:lnTo>
                    <a:cubicBezTo>
                      <a:pt x="456" y="4503"/>
                      <a:pt x="519" y="4557"/>
                      <a:pt x="591" y="4557"/>
                    </a:cubicBezTo>
                    <a:lnTo>
                      <a:pt x="2165" y="4543"/>
                    </a:lnTo>
                    <a:cubicBezTo>
                      <a:pt x="2238" y="4543"/>
                      <a:pt x="2298" y="4486"/>
                      <a:pt x="2304" y="4413"/>
                    </a:cubicBezTo>
                    <a:lnTo>
                      <a:pt x="2648" y="346"/>
                    </a:lnTo>
                    <a:lnTo>
                      <a:pt x="267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408;p25">
                <a:extLst>
                  <a:ext uri="{FF2B5EF4-FFF2-40B4-BE49-F238E27FC236}">
                    <a16:creationId xmlns:a16="http://schemas.microsoft.com/office/drawing/2014/main" id="{BF04C85D-8D7C-61DB-EBA1-B7147337FBF4}"/>
                  </a:ext>
                </a:extLst>
              </p:cNvPr>
              <p:cNvSpPr/>
              <p:nvPr/>
            </p:nvSpPr>
            <p:spPr>
              <a:xfrm>
                <a:off x="2170125" y="3081050"/>
                <a:ext cx="66925" cy="9225"/>
              </a:xfrm>
              <a:custGeom>
                <a:avLst/>
                <a:gdLst/>
                <a:ahLst/>
                <a:cxnLst/>
                <a:rect l="l" t="t" r="r" b="b"/>
                <a:pathLst>
                  <a:path w="2677" h="369" extrusionOk="0">
                    <a:moveTo>
                      <a:pt x="2677" y="1"/>
                    </a:moveTo>
                    <a:lnTo>
                      <a:pt x="0" y="24"/>
                    </a:lnTo>
                    <a:lnTo>
                      <a:pt x="35" y="369"/>
                    </a:lnTo>
                    <a:lnTo>
                      <a:pt x="2648" y="346"/>
                    </a:lnTo>
                    <a:lnTo>
                      <a:pt x="2677" y="1"/>
                    </a:ln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409;p25">
                <a:extLst>
                  <a:ext uri="{FF2B5EF4-FFF2-40B4-BE49-F238E27FC236}">
                    <a16:creationId xmlns:a16="http://schemas.microsoft.com/office/drawing/2014/main" id="{33A9EE24-4CB0-B7F9-2A58-14EA6AE9C444}"/>
                  </a:ext>
                </a:extLst>
              </p:cNvPr>
              <p:cNvSpPr/>
              <p:nvPr/>
            </p:nvSpPr>
            <p:spPr>
              <a:xfrm>
                <a:off x="2069100" y="3392175"/>
                <a:ext cx="274975" cy="44650"/>
              </a:xfrm>
              <a:custGeom>
                <a:avLst/>
                <a:gdLst/>
                <a:ahLst/>
                <a:cxnLst/>
                <a:rect l="l" t="t" r="r" b="b"/>
                <a:pathLst>
                  <a:path w="10999" h="1786" extrusionOk="0">
                    <a:moveTo>
                      <a:pt x="8818" y="1"/>
                    </a:moveTo>
                    <a:cubicBezTo>
                      <a:pt x="8812" y="1"/>
                      <a:pt x="8807" y="1"/>
                      <a:pt x="8801" y="1"/>
                    </a:cubicBezTo>
                    <a:lnTo>
                      <a:pt x="5488" y="29"/>
                    </a:lnTo>
                    <a:lnTo>
                      <a:pt x="2174" y="58"/>
                    </a:lnTo>
                    <a:cubicBezTo>
                      <a:pt x="1600" y="64"/>
                      <a:pt x="1061" y="292"/>
                      <a:pt x="658" y="702"/>
                    </a:cubicBezTo>
                    <a:lnTo>
                      <a:pt x="123" y="1246"/>
                    </a:lnTo>
                    <a:cubicBezTo>
                      <a:pt x="0" y="1372"/>
                      <a:pt x="2" y="1571"/>
                      <a:pt x="126" y="1694"/>
                    </a:cubicBezTo>
                    <a:cubicBezTo>
                      <a:pt x="188" y="1755"/>
                      <a:pt x="266" y="1785"/>
                      <a:pt x="346" y="1785"/>
                    </a:cubicBezTo>
                    <a:cubicBezTo>
                      <a:pt x="348" y="1785"/>
                      <a:pt x="350" y="1785"/>
                      <a:pt x="352" y="1785"/>
                    </a:cubicBezTo>
                    <a:cubicBezTo>
                      <a:pt x="433" y="1785"/>
                      <a:pt x="514" y="1753"/>
                      <a:pt x="574" y="1691"/>
                    </a:cubicBezTo>
                    <a:lnTo>
                      <a:pt x="1111" y="1146"/>
                    </a:lnTo>
                    <a:cubicBezTo>
                      <a:pt x="1395" y="857"/>
                      <a:pt x="1774" y="696"/>
                      <a:pt x="2178" y="693"/>
                    </a:cubicBezTo>
                    <a:lnTo>
                      <a:pt x="5493" y="664"/>
                    </a:lnTo>
                    <a:lnTo>
                      <a:pt x="8807" y="635"/>
                    </a:lnTo>
                    <a:cubicBezTo>
                      <a:pt x="8811" y="635"/>
                      <a:pt x="8815" y="635"/>
                      <a:pt x="8818" y="635"/>
                    </a:cubicBezTo>
                    <a:cubicBezTo>
                      <a:pt x="9219" y="635"/>
                      <a:pt x="9597" y="790"/>
                      <a:pt x="9882" y="1070"/>
                    </a:cubicBezTo>
                    <a:lnTo>
                      <a:pt x="10428" y="1606"/>
                    </a:lnTo>
                    <a:cubicBezTo>
                      <a:pt x="10490" y="1667"/>
                      <a:pt x="10571" y="1697"/>
                      <a:pt x="10653" y="1697"/>
                    </a:cubicBezTo>
                    <a:cubicBezTo>
                      <a:pt x="10733" y="1696"/>
                      <a:pt x="10815" y="1664"/>
                      <a:pt x="10876" y="1602"/>
                    </a:cubicBezTo>
                    <a:cubicBezTo>
                      <a:pt x="10999" y="1478"/>
                      <a:pt x="10997" y="1276"/>
                      <a:pt x="10873" y="1153"/>
                    </a:cubicBezTo>
                    <a:lnTo>
                      <a:pt x="10871" y="1153"/>
                    </a:lnTo>
                    <a:lnTo>
                      <a:pt x="10328" y="619"/>
                    </a:lnTo>
                    <a:cubicBezTo>
                      <a:pt x="9921" y="220"/>
                      <a:pt x="9387" y="1"/>
                      <a:pt x="88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410;p25">
                <a:extLst>
                  <a:ext uri="{FF2B5EF4-FFF2-40B4-BE49-F238E27FC236}">
                    <a16:creationId xmlns:a16="http://schemas.microsoft.com/office/drawing/2014/main" id="{F3470374-D07E-CB2E-FF73-6D032C12766C}"/>
                  </a:ext>
                </a:extLst>
              </p:cNvPr>
              <p:cNvSpPr/>
              <p:nvPr/>
            </p:nvSpPr>
            <p:spPr>
              <a:xfrm>
                <a:off x="2311700" y="3413200"/>
                <a:ext cx="43650" cy="43450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738" extrusionOk="0">
                    <a:moveTo>
                      <a:pt x="872" y="0"/>
                    </a:moveTo>
                    <a:cubicBezTo>
                      <a:pt x="870" y="0"/>
                      <a:pt x="868" y="0"/>
                      <a:pt x="866" y="0"/>
                    </a:cubicBezTo>
                    <a:cubicBezTo>
                      <a:pt x="386" y="5"/>
                      <a:pt x="1" y="397"/>
                      <a:pt x="6" y="877"/>
                    </a:cubicBezTo>
                    <a:cubicBezTo>
                      <a:pt x="9" y="1353"/>
                      <a:pt x="396" y="1738"/>
                      <a:pt x="873" y="1738"/>
                    </a:cubicBezTo>
                    <a:cubicBezTo>
                      <a:pt x="875" y="1738"/>
                      <a:pt x="878" y="1738"/>
                      <a:pt x="881" y="1738"/>
                    </a:cubicBezTo>
                    <a:cubicBezTo>
                      <a:pt x="1361" y="1733"/>
                      <a:pt x="1746" y="1342"/>
                      <a:pt x="1743" y="862"/>
                    </a:cubicBezTo>
                    <a:cubicBezTo>
                      <a:pt x="1738" y="384"/>
                      <a:pt x="1349" y="0"/>
                      <a:pt x="8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411;p25">
                <a:extLst>
                  <a:ext uri="{FF2B5EF4-FFF2-40B4-BE49-F238E27FC236}">
                    <a16:creationId xmlns:a16="http://schemas.microsoft.com/office/drawing/2014/main" id="{4766DD5D-C74F-5555-23F6-052C8B871BB7}"/>
                  </a:ext>
                </a:extLst>
              </p:cNvPr>
              <p:cNvSpPr/>
              <p:nvPr/>
            </p:nvSpPr>
            <p:spPr>
              <a:xfrm>
                <a:off x="2321100" y="3422575"/>
                <a:ext cx="2487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995" h="989" extrusionOk="0">
                    <a:moveTo>
                      <a:pt x="499" y="1"/>
                    </a:moveTo>
                    <a:cubicBezTo>
                      <a:pt x="497" y="1"/>
                      <a:pt x="495" y="1"/>
                      <a:pt x="493" y="1"/>
                    </a:cubicBezTo>
                    <a:cubicBezTo>
                      <a:pt x="220" y="3"/>
                      <a:pt x="1" y="225"/>
                      <a:pt x="4" y="499"/>
                    </a:cubicBezTo>
                    <a:cubicBezTo>
                      <a:pt x="7" y="771"/>
                      <a:pt x="228" y="989"/>
                      <a:pt x="499" y="989"/>
                    </a:cubicBezTo>
                    <a:cubicBezTo>
                      <a:pt x="500" y="989"/>
                      <a:pt x="501" y="989"/>
                      <a:pt x="502" y="989"/>
                    </a:cubicBezTo>
                    <a:cubicBezTo>
                      <a:pt x="775" y="986"/>
                      <a:pt x="994" y="763"/>
                      <a:pt x="991" y="490"/>
                    </a:cubicBezTo>
                    <a:cubicBezTo>
                      <a:pt x="990" y="219"/>
                      <a:pt x="770" y="1"/>
                      <a:pt x="4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412;p25">
                <a:extLst>
                  <a:ext uri="{FF2B5EF4-FFF2-40B4-BE49-F238E27FC236}">
                    <a16:creationId xmlns:a16="http://schemas.microsoft.com/office/drawing/2014/main" id="{20D4FEEF-285B-6095-544A-6F28909792DD}"/>
                  </a:ext>
                </a:extLst>
              </p:cNvPr>
              <p:cNvSpPr/>
              <p:nvPr/>
            </p:nvSpPr>
            <p:spPr>
              <a:xfrm>
                <a:off x="2222000" y="3076425"/>
                <a:ext cx="96300" cy="33700"/>
              </a:xfrm>
              <a:custGeom>
                <a:avLst/>
                <a:gdLst/>
                <a:ahLst/>
                <a:cxnLst/>
                <a:rect l="l" t="t" r="r" b="b"/>
                <a:pathLst>
                  <a:path w="3852" h="1348" extrusionOk="0">
                    <a:moveTo>
                      <a:pt x="81" y="1"/>
                    </a:moveTo>
                    <a:cubicBezTo>
                      <a:pt x="66" y="1"/>
                      <a:pt x="50" y="6"/>
                      <a:pt x="37" y="16"/>
                    </a:cubicBezTo>
                    <a:cubicBezTo>
                      <a:pt x="5" y="40"/>
                      <a:pt x="1" y="86"/>
                      <a:pt x="25" y="116"/>
                    </a:cubicBezTo>
                    <a:lnTo>
                      <a:pt x="684" y="930"/>
                    </a:lnTo>
                    <a:cubicBezTo>
                      <a:pt x="900" y="1195"/>
                      <a:pt x="1218" y="1348"/>
                      <a:pt x="1560" y="1348"/>
                    </a:cubicBezTo>
                    <a:cubicBezTo>
                      <a:pt x="1563" y="1348"/>
                      <a:pt x="1567" y="1348"/>
                      <a:pt x="1570" y="1348"/>
                    </a:cubicBezTo>
                    <a:lnTo>
                      <a:pt x="3780" y="1328"/>
                    </a:lnTo>
                    <a:cubicBezTo>
                      <a:pt x="3819" y="1328"/>
                      <a:pt x="3851" y="1296"/>
                      <a:pt x="3851" y="1257"/>
                    </a:cubicBezTo>
                    <a:cubicBezTo>
                      <a:pt x="3851" y="1217"/>
                      <a:pt x="3818" y="1186"/>
                      <a:pt x="3778" y="1186"/>
                    </a:cubicBezTo>
                    <a:lnTo>
                      <a:pt x="1568" y="1204"/>
                    </a:lnTo>
                    <a:cubicBezTo>
                      <a:pt x="1565" y="1204"/>
                      <a:pt x="1562" y="1204"/>
                      <a:pt x="1558" y="1204"/>
                    </a:cubicBezTo>
                    <a:cubicBezTo>
                      <a:pt x="1261" y="1204"/>
                      <a:pt x="983" y="1071"/>
                      <a:pt x="794" y="839"/>
                    </a:cubicBezTo>
                    <a:lnTo>
                      <a:pt x="137" y="27"/>
                    </a:lnTo>
                    <a:cubicBezTo>
                      <a:pt x="122" y="10"/>
                      <a:pt x="102" y="1"/>
                      <a:pt x="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413;p25">
                <a:extLst>
                  <a:ext uri="{FF2B5EF4-FFF2-40B4-BE49-F238E27FC236}">
                    <a16:creationId xmlns:a16="http://schemas.microsoft.com/office/drawing/2014/main" id="{9C35D93E-BFF2-8B79-A926-0E804370C156}"/>
                  </a:ext>
                </a:extLst>
              </p:cNvPr>
              <p:cNvSpPr/>
              <p:nvPr/>
            </p:nvSpPr>
            <p:spPr>
              <a:xfrm>
                <a:off x="2311325" y="3104350"/>
                <a:ext cx="18925" cy="695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278" extrusionOk="0">
                    <a:moveTo>
                      <a:pt x="699" y="0"/>
                    </a:moveTo>
                    <a:lnTo>
                      <a:pt x="57" y="5"/>
                    </a:lnTo>
                    <a:cubicBezTo>
                      <a:pt x="27" y="6"/>
                      <a:pt x="1" y="31"/>
                      <a:pt x="2" y="61"/>
                    </a:cubicBezTo>
                    <a:lnTo>
                      <a:pt x="2" y="223"/>
                    </a:lnTo>
                    <a:cubicBezTo>
                      <a:pt x="4" y="253"/>
                      <a:pt x="28" y="278"/>
                      <a:pt x="58" y="278"/>
                    </a:cubicBezTo>
                    <a:lnTo>
                      <a:pt x="702" y="273"/>
                    </a:lnTo>
                    <a:cubicBezTo>
                      <a:pt x="732" y="273"/>
                      <a:pt x="757" y="247"/>
                      <a:pt x="757" y="217"/>
                    </a:cubicBezTo>
                    <a:lnTo>
                      <a:pt x="755" y="55"/>
                    </a:lnTo>
                    <a:cubicBezTo>
                      <a:pt x="755" y="25"/>
                      <a:pt x="729" y="0"/>
                      <a:pt x="6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414;p25">
                <a:extLst>
                  <a:ext uri="{FF2B5EF4-FFF2-40B4-BE49-F238E27FC236}">
                    <a16:creationId xmlns:a16="http://schemas.microsoft.com/office/drawing/2014/main" id="{139512E9-0C1A-AD46-B080-EABF9BDE8042}"/>
                  </a:ext>
                </a:extLst>
              </p:cNvPr>
              <p:cNvSpPr/>
              <p:nvPr/>
            </p:nvSpPr>
            <p:spPr>
              <a:xfrm>
                <a:off x="2043950" y="3039100"/>
                <a:ext cx="318975" cy="43525"/>
              </a:xfrm>
              <a:custGeom>
                <a:avLst/>
                <a:gdLst/>
                <a:ahLst/>
                <a:cxnLst/>
                <a:rect l="l" t="t" r="r" b="b"/>
                <a:pathLst>
                  <a:path w="12759" h="1741" extrusionOk="0">
                    <a:moveTo>
                      <a:pt x="12263" y="1"/>
                    </a:moveTo>
                    <a:cubicBezTo>
                      <a:pt x="12262" y="1"/>
                      <a:pt x="12260" y="1"/>
                      <a:pt x="12259" y="1"/>
                    </a:cubicBezTo>
                    <a:lnTo>
                      <a:pt x="485" y="102"/>
                    </a:lnTo>
                    <a:cubicBezTo>
                      <a:pt x="291" y="104"/>
                      <a:pt x="125" y="219"/>
                      <a:pt x="47" y="382"/>
                    </a:cubicBezTo>
                    <a:cubicBezTo>
                      <a:pt x="17" y="447"/>
                      <a:pt x="0" y="519"/>
                      <a:pt x="0" y="596"/>
                    </a:cubicBezTo>
                    <a:lnTo>
                      <a:pt x="7" y="1256"/>
                    </a:lnTo>
                    <a:cubicBezTo>
                      <a:pt x="10" y="1525"/>
                      <a:pt x="228" y="1741"/>
                      <a:pt x="496" y="1741"/>
                    </a:cubicBezTo>
                    <a:cubicBezTo>
                      <a:pt x="497" y="1741"/>
                      <a:pt x="498" y="1741"/>
                      <a:pt x="499" y="1741"/>
                    </a:cubicBezTo>
                    <a:lnTo>
                      <a:pt x="12273" y="1639"/>
                    </a:lnTo>
                    <a:cubicBezTo>
                      <a:pt x="12542" y="1636"/>
                      <a:pt x="12759" y="1417"/>
                      <a:pt x="12757" y="1147"/>
                    </a:cubicBezTo>
                    <a:lnTo>
                      <a:pt x="12751" y="485"/>
                    </a:lnTo>
                    <a:cubicBezTo>
                      <a:pt x="12750" y="410"/>
                      <a:pt x="12732" y="337"/>
                      <a:pt x="12700" y="273"/>
                    </a:cubicBezTo>
                    <a:cubicBezTo>
                      <a:pt x="12620" y="112"/>
                      <a:pt x="12454" y="1"/>
                      <a:pt x="122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415;p25">
                <a:extLst>
                  <a:ext uri="{FF2B5EF4-FFF2-40B4-BE49-F238E27FC236}">
                    <a16:creationId xmlns:a16="http://schemas.microsoft.com/office/drawing/2014/main" id="{4A0FF603-D0D8-4815-4D71-780799D192CE}"/>
                  </a:ext>
                </a:extLst>
              </p:cNvPr>
              <p:cNvSpPr/>
              <p:nvPr/>
            </p:nvSpPr>
            <p:spPr>
              <a:xfrm>
                <a:off x="2045125" y="3039100"/>
                <a:ext cx="316375" cy="9575"/>
              </a:xfrm>
              <a:custGeom>
                <a:avLst/>
                <a:gdLst/>
                <a:ahLst/>
                <a:cxnLst/>
                <a:rect l="l" t="t" r="r" b="b"/>
                <a:pathLst>
                  <a:path w="12655" h="383" extrusionOk="0">
                    <a:moveTo>
                      <a:pt x="12216" y="1"/>
                    </a:moveTo>
                    <a:cubicBezTo>
                      <a:pt x="12215" y="1"/>
                      <a:pt x="12213" y="1"/>
                      <a:pt x="12212" y="1"/>
                    </a:cubicBezTo>
                    <a:lnTo>
                      <a:pt x="438" y="102"/>
                    </a:lnTo>
                    <a:cubicBezTo>
                      <a:pt x="244" y="104"/>
                      <a:pt x="79" y="219"/>
                      <a:pt x="0" y="382"/>
                    </a:cubicBezTo>
                    <a:lnTo>
                      <a:pt x="12654" y="273"/>
                    </a:lnTo>
                    <a:cubicBezTo>
                      <a:pt x="12575" y="112"/>
                      <a:pt x="12408" y="1"/>
                      <a:pt x="122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416;p25">
                <a:extLst>
                  <a:ext uri="{FF2B5EF4-FFF2-40B4-BE49-F238E27FC236}">
                    <a16:creationId xmlns:a16="http://schemas.microsoft.com/office/drawing/2014/main" id="{446D50D5-8E87-B888-9993-A04AA473A526}"/>
                  </a:ext>
                </a:extLst>
              </p:cNvPr>
              <p:cNvSpPr/>
              <p:nvPr/>
            </p:nvSpPr>
            <p:spPr>
              <a:xfrm>
                <a:off x="2190425" y="3329625"/>
                <a:ext cx="31525" cy="52250"/>
              </a:xfrm>
              <a:custGeom>
                <a:avLst/>
                <a:gdLst/>
                <a:ahLst/>
                <a:cxnLst/>
                <a:rect l="l" t="t" r="r" b="b"/>
                <a:pathLst>
                  <a:path w="1261" h="2090" extrusionOk="0">
                    <a:moveTo>
                      <a:pt x="1120" y="0"/>
                    </a:moveTo>
                    <a:lnTo>
                      <a:pt x="105" y="9"/>
                    </a:lnTo>
                    <a:cubicBezTo>
                      <a:pt x="87" y="9"/>
                      <a:pt x="73" y="23"/>
                      <a:pt x="72" y="41"/>
                    </a:cubicBezTo>
                    <a:lnTo>
                      <a:pt x="0" y="2089"/>
                    </a:lnTo>
                    <a:lnTo>
                      <a:pt x="1261" y="2079"/>
                    </a:lnTo>
                    <a:lnTo>
                      <a:pt x="1155" y="32"/>
                    </a:lnTo>
                    <a:cubicBezTo>
                      <a:pt x="1153" y="14"/>
                      <a:pt x="1138" y="0"/>
                      <a:pt x="11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417;p25">
                <a:extLst>
                  <a:ext uri="{FF2B5EF4-FFF2-40B4-BE49-F238E27FC236}">
                    <a16:creationId xmlns:a16="http://schemas.microsoft.com/office/drawing/2014/main" id="{F808220C-7BBE-824E-A137-0BB2DE549583}"/>
                  </a:ext>
                </a:extLst>
              </p:cNvPr>
              <p:cNvSpPr/>
              <p:nvPr/>
            </p:nvSpPr>
            <p:spPr>
              <a:xfrm>
                <a:off x="2186325" y="3381550"/>
                <a:ext cx="39800" cy="11575"/>
              </a:xfrm>
              <a:custGeom>
                <a:avLst/>
                <a:gdLst/>
                <a:ahLst/>
                <a:cxnLst/>
                <a:rect l="l" t="t" r="r" b="b"/>
                <a:pathLst>
                  <a:path w="1592" h="463" extrusionOk="0">
                    <a:moveTo>
                      <a:pt x="1520" y="0"/>
                    </a:moveTo>
                    <a:lnTo>
                      <a:pt x="67" y="14"/>
                    </a:lnTo>
                    <a:cubicBezTo>
                      <a:pt x="31" y="14"/>
                      <a:pt x="1" y="44"/>
                      <a:pt x="1" y="82"/>
                    </a:cubicBezTo>
                    <a:lnTo>
                      <a:pt x="5" y="462"/>
                    </a:lnTo>
                    <a:lnTo>
                      <a:pt x="1591" y="448"/>
                    </a:lnTo>
                    <a:lnTo>
                      <a:pt x="1588" y="68"/>
                    </a:lnTo>
                    <a:cubicBezTo>
                      <a:pt x="1588" y="30"/>
                      <a:pt x="1558" y="0"/>
                      <a:pt x="15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418;p25">
                <a:extLst>
                  <a:ext uri="{FF2B5EF4-FFF2-40B4-BE49-F238E27FC236}">
                    <a16:creationId xmlns:a16="http://schemas.microsoft.com/office/drawing/2014/main" id="{E0CB4B66-F7DB-7E7D-FF32-B4C0F2700832}"/>
                  </a:ext>
                </a:extLst>
              </p:cNvPr>
              <p:cNvSpPr/>
              <p:nvPr/>
            </p:nvSpPr>
            <p:spPr>
              <a:xfrm>
                <a:off x="2166800" y="2684700"/>
                <a:ext cx="254650" cy="175925"/>
              </a:xfrm>
              <a:custGeom>
                <a:avLst/>
                <a:gdLst/>
                <a:ahLst/>
                <a:cxnLst/>
                <a:rect l="l" t="t" r="r" b="b"/>
                <a:pathLst>
                  <a:path w="10186" h="7037" extrusionOk="0">
                    <a:moveTo>
                      <a:pt x="9435" y="0"/>
                    </a:moveTo>
                    <a:cubicBezTo>
                      <a:pt x="9433" y="0"/>
                      <a:pt x="9431" y="0"/>
                      <a:pt x="9429" y="0"/>
                    </a:cubicBezTo>
                    <a:lnTo>
                      <a:pt x="697" y="76"/>
                    </a:lnTo>
                    <a:cubicBezTo>
                      <a:pt x="311" y="79"/>
                      <a:pt x="0" y="394"/>
                      <a:pt x="3" y="780"/>
                    </a:cubicBezTo>
                    <a:lnTo>
                      <a:pt x="52" y="6344"/>
                    </a:lnTo>
                    <a:cubicBezTo>
                      <a:pt x="55" y="6727"/>
                      <a:pt x="368" y="7036"/>
                      <a:pt x="750" y="7036"/>
                    </a:cubicBezTo>
                    <a:cubicBezTo>
                      <a:pt x="752" y="7036"/>
                      <a:pt x="754" y="7036"/>
                      <a:pt x="756" y="7036"/>
                    </a:cubicBezTo>
                    <a:lnTo>
                      <a:pt x="9488" y="6960"/>
                    </a:lnTo>
                    <a:lnTo>
                      <a:pt x="9488" y="6962"/>
                    </a:lnTo>
                    <a:cubicBezTo>
                      <a:pt x="9875" y="6957"/>
                      <a:pt x="10185" y="6642"/>
                      <a:pt x="10182" y="6256"/>
                    </a:cubicBezTo>
                    <a:lnTo>
                      <a:pt x="10134" y="693"/>
                    </a:lnTo>
                    <a:cubicBezTo>
                      <a:pt x="10131" y="310"/>
                      <a:pt x="9817" y="0"/>
                      <a:pt x="943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419;p25">
                <a:extLst>
                  <a:ext uri="{FF2B5EF4-FFF2-40B4-BE49-F238E27FC236}">
                    <a16:creationId xmlns:a16="http://schemas.microsoft.com/office/drawing/2014/main" id="{CB57DBDC-F616-8D45-5C13-8549D7647337}"/>
                  </a:ext>
                </a:extLst>
              </p:cNvPr>
              <p:cNvSpPr/>
              <p:nvPr/>
            </p:nvSpPr>
            <p:spPr>
              <a:xfrm>
                <a:off x="2187725" y="2684500"/>
                <a:ext cx="254650" cy="175925"/>
              </a:xfrm>
              <a:custGeom>
                <a:avLst/>
                <a:gdLst/>
                <a:ahLst/>
                <a:cxnLst/>
                <a:rect l="l" t="t" r="r" b="b"/>
                <a:pathLst>
                  <a:path w="10186" h="7037" extrusionOk="0">
                    <a:moveTo>
                      <a:pt x="9435" y="1"/>
                    </a:moveTo>
                    <a:cubicBezTo>
                      <a:pt x="9434" y="1"/>
                      <a:pt x="9432" y="1"/>
                      <a:pt x="9430" y="1"/>
                    </a:cubicBezTo>
                    <a:lnTo>
                      <a:pt x="698" y="77"/>
                    </a:lnTo>
                    <a:cubicBezTo>
                      <a:pt x="311" y="80"/>
                      <a:pt x="1" y="395"/>
                      <a:pt x="4" y="781"/>
                    </a:cubicBezTo>
                    <a:lnTo>
                      <a:pt x="52" y="6344"/>
                    </a:lnTo>
                    <a:cubicBezTo>
                      <a:pt x="55" y="6729"/>
                      <a:pt x="367" y="7037"/>
                      <a:pt x="751" y="7037"/>
                    </a:cubicBezTo>
                    <a:cubicBezTo>
                      <a:pt x="753" y="7037"/>
                      <a:pt x="755" y="7037"/>
                      <a:pt x="757" y="7037"/>
                    </a:cubicBezTo>
                    <a:lnTo>
                      <a:pt x="9489" y="6962"/>
                    </a:lnTo>
                    <a:cubicBezTo>
                      <a:pt x="9875" y="6959"/>
                      <a:pt x="10186" y="6643"/>
                      <a:pt x="10183" y="6257"/>
                    </a:cubicBezTo>
                    <a:lnTo>
                      <a:pt x="10134" y="695"/>
                    </a:lnTo>
                    <a:cubicBezTo>
                      <a:pt x="10131" y="310"/>
                      <a:pt x="9818" y="1"/>
                      <a:pt x="943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420;p25">
                <a:extLst>
                  <a:ext uri="{FF2B5EF4-FFF2-40B4-BE49-F238E27FC236}">
                    <a16:creationId xmlns:a16="http://schemas.microsoft.com/office/drawing/2014/main" id="{06BBDF59-0503-0EC3-5D79-15A3F9BF99AC}"/>
                  </a:ext>
                </a:extLst>
              </p:cNvPr>
              <p:cNvSpPr/>
              <p:nvPr/>
            </p:nvSpPr>
            <p:spPr>
              <a:xfrm>
                <a:off x="2187550" y="2684325"/>
                <a:ext cx="255025" cy="176325"/>
              </a:xfrm>
              <a:custGeom>
                <a:avLst/>
                <a:gdLst/>
                <a:ahLst/>
                <a:cxnLst/>
                <a:rect l="l" t="t" r="r" b="b"/>
                <a:pathLst>
                  <a:path w="10201" h="7053" extrusionOk="0">
                    <a:moveTo>
                      <a:pt x="9442" y="15"/>
                    </a:moveTo>
                    <a:cubicBezTo>
                      <a:pt x="9820" y="15"/>
                      <a:pt x="10131" y="322"/>
                      <a:pt x="10134" y="700"/>
                    </a:cubicBezTo>
                    <a:lnTo>
                      <a:pt x="10181" y="6264"/>
                    </a:lnTo>
                    <a:cubicBezTo>
                      <a:pt x="10185" y="6645"/>
                      <a:pt x="9878" y="6957"/>
                      <a:pt x="9496" y="6960"/>
                    </a:cubicBezTo>
                    <a:lnTo>
                      <a:pt x="765" y="7036"/>
                    </a:lnTo>
                    <a:cubicBezTo>
                      <a:pt x="763" y="7036"/>
                      <a:pt x="761" y="7036"/>
                      <a:pt x="760" y="7036"/>
                    </a:cubicBezTo>
                    <a:cubicBezTo>
                      <a:pt x="380" y="7036"/>
                      <a:pt x="71" y="6730"/>
                      <a:pt x="67" y="6351"/>
                    </a:cubicBezTo>
                    <a:lnTo>
                      <a:pt x="20" y="788"/>
                    </a:lnTo>
                    <a:cubicBezTo>
                      <a:pt x="17" y="406"/>
                      <a:pt x="324" y="94"/>
                      <a:pt x="705" y="91"/>
                    </a:cubicBezTo>
                    <a:lnTo>
                      <a:pt x="9437" y="15"/>
                    </a:lnTo>
                    <a:cubicBezTo>
                      <a:pt x="9439" y="15"/>
                      <a:pt x="9441" y="15"/>
                      <a:pt x="9442" y="15"/>
                    </a:cubicBezTo>
                    <a:close/>
                    <a:moveTo>
                      <a:pt x="9441" y="0"/>
                    </a:moveTo>
                    <a:cubicBezTo>
                      <a:pt x="9439" y="0"/>
                      <a:pt x="9437" y="0"/>
                      <a:pt x="9435" y="0"/>
                    </a:cubicBezTo>
                    <a:lnTo>
                      <a:pt x="705" y="74"/>
                    </a:lnTo>
                    <a:cubicBezTo>
                      <a:pt x="315" y="79"/>
                      <a:pt x="0" y="399"/>
                      <a:pt x="3" y="788"/>
                    </a:cubicBezTo>
                    <a:lnTo>
                      <a:pt x="52" y="6351"/>
                    </a:lnTo>
                    <a:cubicBezTo>
                      <a:pt x="55" y="6739"/>
                      <a:pt x="371" y="7053"/>
                      <a:pt x="760" y="7053"/>
                    </a:cubicBezTo>
                    <a:cubicBezTo>
                      <a:pt x="761" y="7053"/>
                      <a:pt x="763" y="7053"/>
                      <a:pt x="765" y="7053"/>
                    </a:cubicBezTo>
                    <a:lnTo>
                      <a:pt x="9496" y="6977"/>
                    </a:lnTo>
                    <a:cubicBezTo>
                      <a:pt x="9885" y="6974"/>
                      <a:pt x="10200" y="6654"/>
                      <a:pt x="10197" y="6264"/>
                    </a:cubicBezTo>
                    <a:lnTo>
                      <a:pt x="10149" y="702"/>
                    </a:lnTo>
                    <a:cubicBezTo>
                      <a:pt x="10146" y="313"/>
                      <a:pt x="9829" y="0"/>
                      <a:pt x="94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421;p25">
                <a:extLst>
                  <a:ext uri="{FF2B5EF4-FFF2-40B4-BE49-F238E27FC236}">
                    <a16:creationId xmlns:a16="http://schemas.microsoft.com/office/drawing/2014/main" id="{5277BE5C-AE09-F860-FDC4-F88D91AD0E3E}"/>
                  </a:ext>
                </a:extLst>
              </p:cNvPr>
              <p:cNvSpPr/>
              <p:nvPr/>
            </p:nvSpPr>
            <p:spPr>
              <a:xfrm>
                <a:off x="2269950" y="2768200"/>
                <a:ext cx="61525" cy="295800"/>
              </a:xfrm>
              <a:custGeom>
                <a:avLst/>
                <a:gdLst/>
                <a:ahLst/>
                <a:cxnLst/>
                <a:rect l="l" t="t" r="r" b="b"/>
                <a:pathLst>
                  <a:path w="2461" h="11832" extrusionOk="0">
                    <a:moveTo>
                      <a:pt x="2460" y="0"/>
                    </a:moveTo>
                    <a:lnTo>
                      <a:pt x="1550" y="8"/>
                    </a:lnTo>
                    <a:cubicBezTo>
                      <a:pt x="1327" y="9"/>
                      <a:pt x="1148" y="193"/>
                      <a:pt x="1150" y="415"/>
                    </a:cubicBezTo>
                    <a:lnTo>
                      <a:pt x="1235" y="10266"/>
                    </a:lnTo>
                    <a:cubicBezTo>
                      <a:pt x="1241" y="10905"/>
                      <a:pt x="764" y="11435"/>
                      <a:pt x="144" y="11512"/>
                    </a:cubicBezTo>
                    <a:cubicBezTo>
                      <a:pt x="103" y="11517"/>
                      <a:pt x="67" y="11536"/>
                      <a:pt x="41" y="11565"/>
                    </a:cubicBezTo>
                    <a:cubicBezTo>
                      <a:pt x="15" y="11595"/>
                      <a:pt x="0" y="11633"/>
                      <a:pt x="2" y="11676"/>
                    </a:cubicBezTo>
                    <a:cubicBezTo>
                      <a:pt x="3" y="11764"/>
                      <a:pt x="81" y="11832"/>
                      <a:pt x="168" y="11832"/>
                    </a:cubicBezTo>
                    <a:lnTo>
                      <a:pt x="406" y="11829"/>
                    </a:lnTo>
                    <a:cubicBezTo>
                      <a:pt x="750" y="11826"/>
                      <a:pt x="1061" y="11685"/>
                      <a:pt x="1283" y="11456"/>
                    </a:cubicBezTo>
                    <a:cubicBezTo>
                      <a:pt x="1507" y="11229"/>
                      <a:pt x="1644" y="10917"/>
                      <a:pt x="1641" y="10573"/>
                    </a:cubicBezTo>
                    <a:lnTo>
                      <a:pt x="1557" y="865"/>
                    </a:lnTo>
                    <a:lnTo>
                      <a:pt x="2254" y="836"/>
                    </a:lnTo>
                    <a:lnTo>
                      <a:pt x="2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422;p25">
                <a:extLst>
                  <a:ext uri="{FF2B5EF4-FFF2-40B4-BE49-F238E27FC236}">
                    <a16:creationId xmlns:a16="http://schemas.microsoft.com/office/drawing/2014/main" id="{82BFBED5-4021-BBB9-5F0D-DCA2B90917DD}"/>
                  </a:ext>
                </a:extLst>
              </p:cNvPr>
              <p:cNvSpPr/>
              <p:nvPr/>
            </p:nvSpPr>
            <p:spPr>
              <a:xfrm>
                <a:off x="2280050" y="2768125"/>
                <a:ext cx="75550" cy="295850"/>
              </a:xfrm>
              <a:custGeom>
                <a:avLst/>
                <a:gdLst/>
                <a:ahLst/>
                <a:cxnLst/>
                <a:rect l="l" t="t" r="r" b="b"/>
                <a:pathLst>
                  <a:path w="3022" h="11834" extrusionOk="0">
                    <a:moveTo>
                      <a:pt x="2336" y="0"/>
                    </a:moveTo>
                    <a:cubicBezTo>
                      <a:pt x="2335" y="0"/>
                      <a:pt x="2334" y="0"/>
                      <a:pt x="2333" y="0"/>
                    </a:cubicBezTo>
                    <a:lnTo>
                      <a:pt x="1737" y="6"/>
                    </a:lnTo>
                    <a:cubicBezTo>
                      <a:pt x="1411" y="9"/>
                      <a:pt x="1149" y="276"/>
                      <a:pt x="1150" y="602"/>
                    </a:cubicBezTo>
                    <a:lnTo>
                      <a:pt x="1237" y="10576"/>
                    </a:lnTo>
                    <a:cubicBezTo>
                      <a:pt x="1240" y="10920"/>
                      <a:pt x="1103" y="11232"/>
                      <a:pt x="879" y="11461"/>
                    </a:cubicBezTo>
                    <a:cubicBezTo>
                      <a:pt x="655" y="11687"/>
                      <a:pt x="347" y="11830"/>
                      <a:pt x="2" y="11833"/>
                    </a:cubicBezTo>
                    <a:lnTo>
                      <a:pt x="2" y="11833"/>
                    </a:lnTo>
                    <a:lnTo>
                      <a:pt x="1779" y="11817"/>
                    </a:lnTo>
                    <a:cubicBezTo>
                      <a:pt x="2468" y="11810"/>
                      <a:pt x="3021" y="11249"/>
                      <a:pt x="3015" y="10561"/>
                    </a:cubicBezTo>
                    <a:lnTo>
                      <a:pt x="2929" y="586"/>
                    </a:lnTo>
                    <a:cubicBezTo>
                      <a:pt x="2926" y="260"/>
                      <a:pt x="2661" y="0"/>
                      <a:pt x="2336" y="0"/>
                    </a:cubicBezTo>
                    <a:close/>
                    <a:moveTo>
                      <a:pt x="2" y="11833"/>
                    </a:moveTo>
                    <a:lnTo>
                      <a:pt x="1" y="11833"/>
                    </a:lnTo>
                    <a:cubicBezTo>
                      <a:pt x="1" y="11833"/>
                      <a:pt x="2" y="11833"/>
                      <a:pt x="2" y="118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423;p25">
                <a:extLst>
                  <a:ext uri="{FF2B5EF4-FFF2-40B4-BE49-F238E27FC236}">
                    <a16:creationId xmlns:a16="http://schemas.microsoft.com/office/drawing/2014/main" id="{A39E383A-57A7-4CFB-5BE6-30B8C37F72FD}"/>
                  </a:ext>
                </a:extLst>
              </p:cNvPr>
              <p:cNvSpPr/>
              <p:nvPr/>
            </p:nvSpPr>
            <p:spPr>
              <a:xfrm>
                <a:off x="2269725" y="2767925"/>
                <a:ext cx="86050" cy="296275"/>
              </a:xfrm>
              <a:custGeom>
                <a:avLst/>
                <a:gdLst/>
                <a:ahLst/>
                <a:cxnLst/>
                <a:rect l="l" t="t" r="r" b="b"/>
                <a:pathLst>
                  <a:path w="3442" h="11851" extrusionOk="0">
                    <a:moveTo>
                      <a:pt x="2752" y="17"/>
                    </a:moveTo>
                    <a:cubicBezTo>
                      <a:pt x="3071" y="17"/>
                      <a:pt x="3331" y="275"/>
                      <a:pt x="3334" y="594"/>
                    </a:cubicBezTo>
                    <a:lnTo>
                      <a:pt x="3420" y="10569"/>
                    </a:lnTo>
                    <a:cubicBezTo>
                      <a:pt x="3425" y="11250"/>
                      <a:pt x="2875" y="11811"/>
                      <a:pt x="2192" y="11817"/>
                    </a:cubicBezTo>
                    <a:lnTo>
                      <a:pt x="177" y="11835"/>
                    </a:lnTo>
                    <a:cubicBezTo>
                      <a:pt x="93" y="11835"/>
                      <a:pt x="20" y="11768"/>
                      <a:pt x="18" y="11687"/>
                    </a:cubicBezTo>
                    <a:cubicBezTo>
                      <a:pt x="17" y="11649"/>
                      <a:pt x="30" y="11611"/>
                      <a:pt x="56" y="11582"/>
                    </a:cubicBezTo>
                    <a:cubicBezTo>
                      <a:pt x="82" y="11553"/>
                      <a:pt x="117" y="11535"/>
                      <a:pt x="153" y="11531"/>
                    </a:cubicBezTo>
                    <a:cubicBezTo>
                      <a:pt x="785" y="11453"/>
                      <a:pt x="1257" y="10914"/>
                      <a:pt x="1251" y="10277"/>
                    </a:cubicBezTo>
                    <a:lnTo>
                      <a:pt x="1167" y="426"/>
                    </a:lnTo>
                    <a:cubicBezTo>
                      <a:pt x="1165" y="208"/>
                      <a:pt x="1341" y="29"/>
                      <a:pt x="1559" y="28"/>
                    </a:cubicBezTo>
                    <a:lnTo>
                      <a:pt x="1559" y="26"/>
                    </a:lnTo>
                    <a:lnTo>
                      <a:pt x="2746" y="17"/>
                    </a:lnTo>
                    <a:cubicBezTo>
                      <a:pt x="2748" y="17"/>
                      <a:pt x="2750" y="17"/>
                      <a:pt x="2752" y="17"/>
                    </a:cubicBezTo>
                    <a:close/>
                    <a:moveTo>
                      <a:pt x="2752" y="1"/>
                    </a:moveTo>
                    <a:cubicBezTo>
                      <a:pt x="2750" y="1"/>
                      <a:pt x="2748" y="1"/>
                      <a:pt x="2746" y="1"/>
                    </a:cubicBezTo>
                    <a:lnTo>
                      <a:pt x="1559" y="11"/>
                    </a:lnTo>
                    <a:cubicBezTo>
                      <a:pt x="1332" y="13"/>
                      <a:pt x="1148" y="199"/>
                      <a:pt x="1151" y="426"/>
                    </a:cubicBezTo>
                    <a:lnTo>
                      <a:pt x="1236" y="10277"/>
                    </a:lnTo>
                    <a:cubicBezTo>
                      <a:pt x="1241" y="10905"/>
                      <a:pt x="774" y="11438"/>
                      <a:pt x="152" y="11516"/>
                    </a:cubicBezTo>
                    <a:cubicBezTo>
                      <a:pt x="111" y="11520"/>
                      <a:pt x="71" y="11540"/>
                      <a:pt x="44" y="11572"/>
                    </a:cubicBezTo>
                    <a:cubicBezTo>
                      <a:pt x="15" y="11603"/>
                      <a:pt x="0" y="11644"/>
                      <a:pt x="2" y="11688"/>
                    </a:cubicBezTo>
                    <a:cubicBezTo>
                      <a:pt x="5" y="11778"/>
                      <a:pt x="82" y="11850"/>
                      <a:pt x="175" y="11850"/>
                    </a:cubicBezTo>
                    <a:cubicBezTo>
                      <a:pt x="175" y="11850"/>
                      <a:pt x="176" y="11850"/>
                      <a:pt x="177" y="11850"/>
                    </a:cubicBezTo>
                    <a:lnTo>
                      <a:pt x="2192" y="11834"/>
                    </a:lnTo>
                    <a:cubicBezTo>
                      <a:pt x="2884" y="11828"/>
                      <a:pt x="3442" y="11260"/>
                      <a:pt x="3436" y="10569"/>
                    </a:cubicBezTo>
                    <a:lnTo>
                      <a:pt x="3349" y="594"/>
                    </a:lnTo>
                    <a:cubicBezTo>
                      <a:pt x="3346" y="266"/>
                      <a:pt x="3080" y="1"/>
                      <a:pt x="27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424;p25">
                <a:extLst>
                  <a:ext uri="{FF2B5EF4-FFF2-40B4-BE49-F238E27FC236}">
                    <a16:creationId xmlns:a16="http://schemas.microsoft.com/office/drawing/2014/main" id="{ADC9F9BB-2EDF-1150-0A98-D029AF39D5EF}"/>
                  </a:ext>
                </a:extLst>
              </p:cNvPr>
              <p:cNvSpPr/>
              <p:nvPr/>
            </p:nvSpPr>
            <p:spPr>
              <a:xfrm>
                <a:off x="2317950" y="2776875"/>
                <a:ext cx="24075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963" h="1299" extrusionOk="0">
                    <a:moveTo>
                      <a:pt x="810" y="0"/>
                    </a:moveTo>
                    <a:lnTo>
                      <a:pt x="477" y="3"/>
                    </a:lnTo>
                    <a:cubicBezTo>
                      <a:pt x="213" y="5"/>
                      <a:pt x="1" y="297"/>
                      <a:pt x="4" y="655"/>
                    </a:cubicBezTo>
                    <a:cubicBezTo>
                      <a:pt x="7" y="1012"/>
                      <a:pt x="221" y="1298"/>
                      <a:pt x="485" y="1298"/>
                    </a:cubicBezTo>
                    <a:cubicBezTo>
                      <a:pt x="486" y="1298"/>
                      <a:pt x="487" y="1298"/>
                      <a:pt x="489" y="1298"/>
                    </a:cubicBezTo>
                    <a:lnTo>
                      <a:pt x="822" y="1297"/>
                    </a:lnTo>
                    <a:lnTo>
                      <a:pt x="820" y="1113"/>
                    </a:lnTo>
                    <a:cubicBezTo>
                      <a:pt x="908" y="994"/>
                      <a:pt x="963" y="829"/>
                      <a:pt x="961" y="647"/>
                    </a:cubicBezTo>
                    <a:cubicBezTo>
                      <a:pt x="960" y="464"/>
                      <a:pt x="902" y="300"/>
                      <a:pt x="811" y="183"/>
                    </a:cubicBez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425;p25">
                <a:extLst>
                  <a:ext uri="{FF2B5EF4-FFF2-40B4-BE49-F238E27FC236}">
                    <a16:creationId xmlns:a16="http://schemas.microsoft.com/office/drawing/2014/main" id="{63B51D59-41CE-6A38-63E9-B0039EC4868E}"/>
                  </a:ext>
                </a:extLst>
              </p:cNvPr>
              <p:cNvSpPr/>
              <p:nvPr/>
            </p:nvSpPr>
            <p:spPr>
              <a:xfrm>
                <a:off x="2326300" y="2776875"/>
                <a:ext cx="24100" cy="32425"/>
              </a:xfrm>
              <a:custGeom>
                <a:avLst/>
                <a:gdLst/>
                <a:ahLst/>
                <a:cxnLst/>
                <a:rect l="l" t="t" r="r" b="b"/>
                <a:pathLst>
                  <a:path w="964" h="1297" extrusionOk="0">
                    <a:moveTo>
                      <a:pt x="480" y="0"/>
                    </a:moveTo>
                    <a:cubicBezTo>
                      <a:pt x="479" y="0"/>
                      <a:pt x="477" y="0"/>
                      <a:pt x="476" y="0"/>
                    </a:cubicBezTo>
                    <a:cubicBezTo>
                      <a:pt x="212" y="2"/>
                      <a:pt x="0" y="294"/>
                      <a:pt x="3" y="653"/>
                    </a:cubicBezTo>
                    <a:cubicBezTo>
                      <a:pt x="6" y="1010"/>
                      <a:pt x="222" y="1297"/>
                      <a:pt x="486" y="1297"/>
                    </a:cubicBezTo>
                    <a:cubicBezTo>
                      <a:pt x="487" y="1297"/>
                      <a:pt x="487" y="1297"/>
                      <a:pt x="488" y="1297"/>
                    </a:cubicBezTo>
                    <a:cubicBezTo>
                      <a:pt x="751" y="1294"/>
                      <a:pt x="964" y="1001"/>
                      <a:pt x="960" y="644"/>
                    </a:cubicBezTo>
                    <a:cubicBezTo>
                      <a:pt x="957" y="288"/>
                      <a:pt x="743" y="0"/>
                      <a:pt x="4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426;p25">
                <a:extLst>
                  <a:ext uri="{FF2B5EF4-FFF2-40B4-BE49-F238E27FC236}">
                    <a16:creationId xmlns:a16="http://schemas.microsoft.com/office/drawing/2014/main" id="{D3952711-D18A-A91A-AF7D-AD5BDE781458}"/>
                  </a:ext>
                </a:extLst>
              </p:cNvPr>
              <p:cNvSpPr/>
              <p:nvPr/>
            </p:nvSpPr>
            <p:spPr>
              <a:xfrm>
                <a:off x="2317775" y="2776675"/>
                <a:ext cx="32825" cy="32900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1316" extrusionOk="0">
                    <a:moveTo>
                      <a:pt x="819" y="16"/>
                    </a:moveTo>
                    <a:cubicBezTo>
                      <a:pt x="1078" y="16"/>
                      <a:pt x="1291" y="300"/>
                      <a:pt x="1294" y="652"/>
                    </a:cubicBezTo>
                    <a:cubicBezTo>
                      <a:pt x="1297" y="1005"/>
                      <a:pt x="1088" y="1294"/>
                      <a:pt x="829" y="1296"/>
                    </a:cubicBezTo>
                    <a:lnTo>
                      <a:pt x="496" y="1299"/>
                    </a:lnTo>
                    <a:cubicBezTo>
                      <a:pt x="494" y="1299"/>
                      <a:pt x="493" y="1299"/>
                      <a:pt x="492" y="1299"/>
                    </a:cubicBezTo>
                    <a:cubicBezTo>
                      <a:pt x="233" y="1299"/>
                      <a:pt x="22" y="1014"/>
                      <a:pt x="19" y="663"/>
                    </a:cubicBezTo>
                    <a:cubicBezTo>
                      <a:pt x="15" y="310"/>
                      <a:pt x="225" y="22"/>
                      <a:pt x="484" y="19"/>
                    </a:cubicBezTo>
                    <a:lnTo>
                      <a:pt x="817" y="16"/>
                    </a:lnTo>
                    <a:cubicBezTo>
                      <a:pt x="817" y="16"/>
                      <a:pt x="818" y="16"/>
                      <a:pt x="819" y="16"/>
                    </a:cubicBezTo>
                    <a:close/>
                    <a:moveTo>
                      <a:pt x="821" y="1"/>
                    </a:moveTo>
                    <a:cubicBezTo>
                      <a:pt x="820" y="1"/>
                      <a:pt x="818" y="1"/>
                      <a:pt x="817" y="1"/>
                    </a:cubicBezTo>
                    <a:lnTo>
                      <a:pt x="484" y="4"/>
                    </a:lnTo>
                    <a:cubicBezTo>
                      <a:pt x="215" y="5"/>
                      <a:pt x="0" y="302"/>
                      <a:pt x="3" y="663"/>
                    </a:cubicBezTo>
                    <a:cubicBezTo>
                      <a:pt x="6" y="1024"/>
                      <a:pt x="226" y="1315"/>
                      <a:pt x="494" y="1315"/>
                    </a:cubicBezTo>
                    <a:cubicBezTo>
                      <a:pt x="494" y="1315"/>
                      <a:pt x="495" y="1315"/>
                      <a:pt x="496" y="1315"/>
                    </a:cubicBezTo>
                    <a:lnTo>
                      <a:pt x="829" y="1312"/>
                    </a:lnTo>
                    <a:cubicBezTo>
                      <a:pt x="1097" y="1309"/>
                      <a:pt x="1312" y="1014"/>
                      <a:pt x="1309" y="652"/>
                    </a:cubicBezTo>
                    <a:cubicBezTo>
                      <a:pt x="1306" y="292"/>
                      <a:pt x="108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427;p25">
                <a:extLst>
                  <a:ext uri="{FF2B5EF4-FFF2-40B4-BE49-F238E27FC236}">
                    <a16:creationId xmlns:a16="http://schemas.microsoft.com/office/drawing/2014/main" id="{E7E54BA1-DB71-2C8B-C526-08D4C979CA82}"/>
                  </a:ext>
                </a:extLst>
              </p:cNvPr>
              <p:cNvSpPr/>
              <p:nvPr/>
            </p:nvSpPr>
            <p:spPr>
              <a:xfrm>
                <a:off x="2191850" y="3194700"/>
                <a:ext cx="26575" cy="134975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5399" extrusionOk="0">
                    <a:moveTo>
                      <a:pt x="1017" y="0"/>
                    </a:moveTo>
                    <a:lnTo>
                      <a:pt x="1" y="8"/>
                    </a:lnTo>
                    <a:lnTo>
                      <a:pt x="4" y="270"/>
                    </a:lnTo>
                    <a:lnTo>
                      <a:pt x="4" y="272"/>
                    </a:lnTo>
                    <a:lnTo>
                      <a:pt x="62" y="270"/>
                    </a:lnTo>
                    <a:cubicBezTo>
                      <a:pt x="63" y="270"/>
                      <a:pt x="65" y="270"/>
                      <a:pt x="67" y="270"/>
                    </a:cubicBezTo>
                    <a:cubicBezTo>
                      <a:pt x="451" y="270"/>
                      <a:pt x="764" y="579"/>
                      <a:pt x="767" y="964"/>
                    </a:cubicBezTo>
                    <a:lnTo>
                      <a:pt x="805" y="5399"/>
                    </a:lnTo>
                    <a:lnTo>
                      <a:pt x="1063" y="5397"/>
                    </a:lnTo>
                    <a:lnTo>
                      <a:pt x="1017" y="0"/>
                    </a:ln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428;p25">
                <a:extLst>
                  <a:ext uri="{FF2B5EF4-FFF2-40B4-BE49-F238E27FC236}">
                    <a16:creationId xmlns:a16="http://schemas.microsoft.com/office/drawing/2014/main" id="{924C990C-33E5-D74B-3CE4-9FF8B62B718A}"/>
                  </a:ext>
                </a:extLst>
              </p:cNvPr>
              <p:cNvSpPr/>
              <p:nvPr/>
            </p:nvSpPr>
            <p:spPr>
              <a:xfrm>
                <a:off x="2043675" y="2684325"/>
                <a:ext cx="398900" cy="774725"/>
              </a:xfrm>
              <a:custGeom>
                <a:avLst/>
                <a:gdLst/>
                <a:ahLst/>
                <a:cxnLst/>
                <a:rect l="l" t="t" r="r" b="b"/>
                <a:pathLst>
                  <a:path w="15956" h="30989" extrusionOk="0">
                    <a:moveTo>
                      <a:pt x="15200" y="15"/>
                    </a:moveTo>
                    <a:cubicBezTo>
                      <a:pt x="15577" y="15"/>
                      <a:pt x="15886" y="321"/>
                      <a:pt x="15889" y="700"/>
                    </a:cubicBezTo>
                    <a:lnTo>
                      <a:pt x="15937" y="6264"/>
                    </a:lnTo>
                    <a:cubicBezTo>
                      <a:pt x="15940" y="6644"/>
                      <a:pt x="15633" y="6957"/>
                      <a:pt x="15251" y="6960"/>
                    </a:cubicBezTo>
                    <a:lnTo>
                      <a:pt x="12411" y="6985"/>
                    </a:lnTo>
                    <a:cubicBezTo>
                      <a:pt x="12406" y="6985"/>
                      <a:pt x="12403" y="6988"/>
                      <a:pt x="12403" y="6992"/>
                    </a:cubicBezTo>
                    <a:lnTo>
                      <a:pt x="12462" y="13911"/>
                    </a:lnTo>
                    <a:cubicBezTo>
                      <a:pt x="12462" y="14014"/>
                      <a:pt x="12450" y="14117"/>
                      <a:pt x="12426" y="14217"/>
                    </a:cubicBezTo>
                    <a:cubicBezTo>
                      <a:pt x="12426" y="14220"/>
                      <a:pt x="12428" y="14225"/>
                      <a:pt x="12432" y="14226"/>
                    </a:cubicBezTo>
                    <a:cubicBezTo>
                      <a:pt x="12623" y="14293"/>
                      <a:pt x="12753" y="14473"/>
                      <a:pt x="12755" y="14676"/>
                    </a:cubicBezTo>
                    <a:lnTo>
                      <a:pt x="12759" y="15337"/>
                    </a:lnTo>
                    <a:cubicBezTo>
                      <a:pt x="12762" y="15602"/>
                      <a:pt x="12549" y="15820"/>
                      <a:pt x="12284" y="15821"/>
                    </a:cubicBezTo>
                    <a:lnTo>
                      <a:pt x="7735" y="15861"/>
                    </a:lnTo>
                    <a:cubicBezTo>
                      <a:pt x="7732" y="15861"/>
                      <a:pt x="7727" y="15864"/>
                      <a:pt x="7727" y="15868"/>
                    </a:cubicBezTo>
                    <a:lnTo>
                      <a:pt x="7696" y="16245"/>
                    </a:lnTo>
                    <a:cubicBezTo>
                      <a:pt x="7696" y="16247"/>
                      <a:pt x="7696" y="16249"/>
                      <a:pt x="7697" y="16252"/>
                    </a:cubicBezTo>
                    <a:lnTo>
                      <a:pt x="7921" y="16527"/>
                    </a:lnTo>
                    <a:cubicBezTo>
                      <a:pt x="8112" y="16761"/>
                      <a:pt x="8392" y="16895"/>
                      <a:pt x="8693" y="16895"/>
                    </a:cubicBezTo>
                    <a:cubicBezTo>
                      <a:pt x="8696" y="16895"/>
                      <a:pt x="8700" y="16895"/>
                      <a:pt x="8703" y="16895"/>
                    </a:cubicBezTo>
                    <a:lnTo>
                      <a:pt x="10708" y="16879"/>
                    </a:lnTo>
                    <a:cubicBezTo>
                      <a:pt x="10713" y="16879"/>
                      <a:pt x="10716" y="16876"/>
                      <a:pt x="10716" y="16871"/>
                    </a:cubicBezTo>
                    <a:lnTo>
                      <a:pt x="10716" y="16862"/>
                    </a:lnTo>
                    <a:cubicBezTo>
                      <a:pt x="10716" y="16836"/>
                      <a:pt x="10737" y="16815"/>
                      <a:pt x="10763" y="16814"/>
                    </a:cubicBezTo>
                    <a:lnTo>
                      <a:pt x="11405" y="16809"/>
                    </a:lnTo>
                    <a:cubicBezTo>
                      <a:pt x="11432" y="16809"/>
                      <a:pt x="11454" y="16830"/>
                      <a:pt x="11454" y="16856"/>
                    </a:cubicBezTo>
                    <a:lnTo>
                      <a:pt x="11455" y="17016"/>
                    </a:lnTo>
                    <a:cubicBezTo>
                      <a:pt x="11455" y="17044"/>
                      <a:pt x="11434" y="17065"/>
                      <a:pt x="11408" y="17065"/>
                    </a:cubicBezTo>
                    <a:lnTo>
                      <a:pt x="10764" y="17071"/>
                    </a:lnTo>
                    <a:cubicBezTo>
                      <a:pt x="10739" y="17071"/>
                      <a:pt x="10717" y="17050"/>
                      <a:pt x="10717" y="17024"/>
                    </a:cubicBezTo>
                    <a:lnTo>
                      <a:pt x="10717" y="17013"/>
                    </a:lnTo>
                    <a:cubicBezTo>
                      <a:pt x="10717" y="17009"/>
                      <a:pt x="10713" y="17004"/>
                      <a:pt x="10710" y="17004"/>
                    </a:cubicBezTo>
                    <a:lnTo>
                      <a:pt x="8703" y="17023"/>
                    </a:lnTo>
                    <a:cubicBezTo>
                      <a:pt x="8700" y="17023"/>
                      <a:pt x="8696" y="17023"/>
                      <a:pt x="8693" y="17023"/>
                    </a:cubicBezTo>
                    <a:cubicBezTo>
                      <a:pt x="8354" y="17023"/>
                      <a:pt x="8037" y="16871"/>
                      <a:pt x="7823" y="16608"/>
                    </a:cubicBezTo>
                    <a:lnTo>
                      <a:pt x="7693" y="16445"/>
                    </a:lnTo>
                    <a:cubicBezTo>
                      <a:pt x="7692" y="16444"/>
                      <a:pt x="7690" y="16443"/>
                      <a:pt x="7688" y="16443"/>
                    </a:cubicBezTo>
                    <a:cubicBezTo>
                      <a:pt x="7687" y="16443"/>
                      <a:pt x="7686" y="16443"/>
                      <a:pt x="7685" y="16444"/>
                    </a:cubicBezTo>
                    <a:cubicBezTo>
                      <a:pt x="7680" y="16444"/>
                      <a:pt x="7679" y="16447"/>
                      <a:pt x="7679" y="16450"/>
                    </a:cubicBezTo>
                    <a:lnTo>
                      <a:pt x="7355" y="20281"/>
                    </a:lnTo>
                    <a:cubicBezTo>
                      <a:pt x="7349" y="20350"/>
                      <a:pt x="7293" y="20403"/>
                      <a:pt x="7223" y="20403"/>
                    </a:cubicBezTo>
                    <a:lnTo>
                      <a:pt x="6944" y="20406"/>
                    </a:lnTo>
                    <a:cubicBezTo>
                      <a:pt x="6940" y="20406"/>
                      <a:pt x="6937" y="20409"/>
                      <a:pt x="6937" y="20414"/>
                    </a:cubicBezTo>
                    <a:lnTo>
                      <a:pt x="6982" y="25812"/>
                    </a:lnTo>
                    <a:cubicBezTo>
                      <a:pt x="6982" y="25815"/>
                      <a:pt x="6987" y="25820"/>
                      <a:pt x="6990" y="25820"/>
                    </a:cubicBezTo>
                    <a:cubicBezTo>
                      <a:pt x="7003" y="25820"/>
                      <a:pt x="7016" y="25831"/>
                      <a:pt x="7017" y="25844"/>
                    </a:cubicBezTo>
                    <a:lnTo>
                      <a:pt x="7123" y="27891"/>
                    </a:lnTo>
                    <a:cubicBezTo>
                      <a:pt x="7123" y="27895"/>
                      <a:pt x="7126" y="27898"/>
                      <a:pt x="7131" y="27898"/>
                    </a:cubicBezTo>
                    <a:lnTo>
                      <a:pt x="7226" y="27897"/>
                    </a:lnTo>
                    <a:cubicBezTo>
                      <a:pt x="7259" y="27897"/>
                      <a:pt x="7287" y="27924"/>
                      <a:pt x="7287" y="27956"/>
                    </a:cubicBezTo>
                    <a:lnTo>
                      <a:pt x="7290" y="28336"/>
                    </a:lnTo>
                    <a:cubicBezTo>
                      <a:pt x="7290" y="28342"/>
                      <a:pt x="7294" y="28345"/>
                      <a:pt x="7297" y="28345"/>
                    </a:cubicBezTo>
                    <a:lnTo>
                      <a:pt x="9818" y="28324"/>
                    </a:lnTo>
                    <a:cubicBezTo>
                      <a:pt x="9825" y="28324"/>
                      <a:pt x="9833" y="28324"/>
                      <a:pt x="9841" y="28324"/>
                    </a:cubicBezTo>
                    <a:cubicBezTo>
                      <a:pt x="10405" y="28324"/>
                      <a:pt x="10937" y="28541"/>
                      <a:pt x="11338" y="28937"/>
                    </a:cubicBezTo>
                    <a:lnTo>
                      <a:pt x="11567" y="29161"/>
                    </a:lnTo>
                    <a:cubicBezTo>
                      <a:pt x="11569" y="29163"/>
                      <a:pt x="11570" y="29164"/>
                      <a:pt x="11572" y="29164"/>
                    </a:cubicBezTo>
                    <a:lnTo>
                      <a:pt x="11579" y="29164"/>
                    </a:lnTo>
                    <a:cubicBezTo>
                      <a:pt x="11582" y="29163"/>
                      <a:pt x="11584" y="29163"/>
                      <a:pt x="11587" y="29163"/>
                    </a:cubicBezTo>
                    <a:cubicBezTo>
                      <a:pt x="11589" y="29163"/>
                      <a:pt x="11591" y="29163"/>
                      <a:pt x="11593" y="29163"/>
                    </a:cubicBezTo>
                    <a:cubicBezTo>
                      <a:pt x="12066" y="29163"/>
                      <a:pt x="12452" y="29543"/>
                      <a:pt x="12455" y="30017"/>
                    </a:cubicBezTo>
                    <a:cubicBezTo>
                      <a:pt x="12459" y="30491"/>
                      <a:pt x="12076" y="30881"/>
                      <a:pt x="11602" y="30885"/>
                    </a:cubicBezTo>
                    <a:cubicBezTo>
                      <a:pt x="11599" y="30885"/>
                      <a:pt x="11596" y="30885"/>
                      <a:pt x="11594" y="30885"/>
                    </a:cubicBezTo>
                    <a:cubicBezTo>
                      <a:pt x="11123" y="30885"/>
                      <a:pt x="10739" y="30504"/>
                      <a:pt x="10734" y="30031"/>
                    </a:cubicBezTo>
                    <a:cubicBezTo>
                      <a:pt x="10733" y="29813"/>
                      <a:pt x="10813" y="29604"/>
                      <a:pt x="10960" y="29443"/>
                    </a:cubicBezTo>
                    <a:cubicBezTo>
                      <a:pt x="10963" y="29440"/>
                      <a:pt x="10963" y="29436"/>
                      <a:pt x="10960" y="29433"/>
                    </a:cubicBezTo>
                    <a:lnTo>
                      <a:pt x="10905" y="29378"/>
                    </a:lnTo>
                    <a:cubicBezTo>
                      <a:pt x="10617" y="29096"/>
                      <a:pt x="10239" y="28942"/>
                      <a:pt x="9836" y="28942"/>
                    </a:cubicBezTo>
                    <a:cubicBezTo>
                      <a:pt x="9832" y="28942"/>
                      <a:pt x="9828" y="28942"/>
                      <a:pt x="9824" y="28942"/>
                    </a:cubicBezTo>
                    <a:lnTo>
                      <a:pt x="3195" y="28999"/>
                    </a:lnTo>
                    <a:lnTo>
                      <a:pt x="3195" y="28998"/>
                    </a:lnTo>
                    <a:cubicBezTo>
                      <a:pt x="2789" y="29001"/>
                      <a:pt x="2408" y="29163"/>
                      <a:pt x="2121" y="29454"/>
                    </a:cubicBezTo>
                    <a:lnTo>
                      <a:pt x="2044" y="29533"/>
                    </a:lnTo>
                    <a:cubicBezTo>
                      <a:pt x="2041" y="29536"/>
                      <a:pt x="2041" y="29540"/>
                      <a:pt x="2044" y="29543"/>
                    </a:cubicBezTo>
                    <a:cubicBezTo>
                      <a:pt x="2181" y="29698"/>
                      <a:pt x="2256" y="29898"/>
                      <a:pt x="2259" y="30104"/>
                    </a:cubicBezTo>
                    <a:cubicBezTo>
                      <a:pt x="2262" y="30578"/>
                      <a:pt x="1881" y="30967"/>
                      <a:pt x="1405" y="30972"/>
                    </a:cubicBezTo>
                    <a:cubicBezTo>
                      <a:pt x="1402" y="30972"/>
                      <a:pt x="1399" y="30972"/>
                      <a:pt x="1397" y="30972"/>
                    </a:cubicBezTo>
                    <a:cubicBezTo>
                      <a:pt x="926" y="30972"/>
                      <a:pt x="542" y="30590"/>
                      <a:pt x="537" y="30119"/>
                    </a:cubicBezTo>
                    <a:cubicBezTo>
                      <a:pt x="533" y="29645"/>
                      <a:pt x="916" y="29255"/>
                      <a:pt x="1390" y="29251"/>
                    </a:cubicBezTo>
                    <a:cubicBezTo>
                      <a:pt x="1408" y="29251"/>
                      <a:pt x="1426" y="29251"/>
                      <a:pt x="1449" y="29252"/>
                    </a:cubicBezTo>
                    <a:cubicBezTo>
                      <a:pt x="1452" y="29252"/>
                      <a:pt x="1453" y="29251"/>
                      <a:pt x="1455" y="29249"/>
                    </a:cubicBezTo>
                    <a:lnTo>
                      <a:pt x="1681" y="29021"/>
                    </a:lnTo>
                    <a:cubicBezTo>
                      <a:pt x="2082" y="28612"/>
                      <a:pt x="2618" y="28384"/>
                      <a:pt x="3191" y="28380"/>
                    </a:cubicBezTo>
                    <a:lnTo>
                      <a:pt x="5711" y="28357"/>
                    </a:lnTo>
                    <a:cubicBezTo>
                      <a:pt x="5716" y="28357"/>
                      <a:pt x="5719" y="28354"/>
                      <a:pt x="5719" y="28350"/>
                    </a:cubicBezTo>
                    <a:lnTo>
                      <a:pt x="5716" y="27969"/>
                    </a:lnTo>
                    <a:cubicBezTo>
                      <a:pt x="5716" y="27936"/>
                      <a:pt x="5742" y="27909"/>
                      <a:pt x="5775" y="27909"/>
                    </a:cubicBezTo>
                    <a:lnTo>
                      <a:pt x="5870" y="27909"/>
                    </a:lnTo>
                    <a:cubicBezTo>
                      <a:pt x="5875" y="27909"/>
                      <a:pt x="5879" y="27904"/>
                      <a:pt x="5879" y="27901"/>
                    </a:cubicBezTo>
                    <a:lnTo>
                      <a:pt x="5949" y="25853"/>
                    </a:lnTo>
                    <a:cubicBezTo>
                      <a:pt x="5951" y="25840"/>
                      <a:pt x="5961" y="25829"/>
                      <a:pt x="5975" y="25828"/>
                    </a:cubicBezTo>
                    <a:cubicBezTo>
                      <a:pt x="5979" y="25828"/>
                      <a:pt x="5982" y="25825"/>
                      <a:pt x="5982" y="25820"/>
                    </a:cubicBezTo>
                    <a:lnTo>
                      <a:pt x="5937" y="20423"/>
                    </a:lnTo>
                    <a:cubicBezTo>
                      <a:pt x="5937" y="20419"/>
                      <a:pt x="5932" y="20415"/>
                      <a:pt x="5929" y="20415"/>
                    </a:cubicBezTo>
                    <a:lnTo>
                      <a:pt x="5651" y="20417"/>
                    </a:lnTo>
                    <a:cubicBezTo>
                      <a:pt x="5650" y="20417"/>
                      <a:pt x="5649" y="20417"/>
                      <a:pt x="5648" y="20417"/>
                    </a:cubicBezTo>
                    <a:cubicBezTo>
                      <a:pt x="5579" y="20417"/>
                      <a:pt x="5523" y="20365"/>
                      <a:pt x="5516" y="20297"/>
                    </a:cubicBezTo>
                    <a:lnTo>
                      <a:pt x="5068" y="15891"/>
                    </a:lnTo>
                    <a:cubicBezTo>
                      <a:pt x="5066" y="15887"/>
                      <a:pt x="5063" y="15883"/>
                      <a:pt x="5058" y="15883"/>
                    </a:cubicBezTo>
                    <a:lnTo>
                      <a:pt x="511" y="15923"/>
                    </a:lnTo>
                    <a:cubicBezTo>
                      <a:pt x="510" y="15923"/>
                      <a:pt x="509" y="15923"/>
                      <a:pt x="509" y="15923"/>
                    </a:cubicBezTo>
                    <a:cubicBezTo>
                      <a:pt x="245" y="15923"/>
                      <a:pt x="28" y="15710"/>
                      <a:pt x="27" y="15447"/>
                    </a:cubicBezTo>
                    <a:lnTo>
                      <a:pt x="21" y="14785"/>
                    </a:lnTo>
                    <a:cubicBezTo>
                      <a:pt x="18" y="14520"/>
                      <a:pt x="231" y="14302"/>
                      <a:pt x="496" y="14301"/>
                    </a:cubicBezTo>
                    <a:lnTo>
                      <a:pt x="10143" y="14217"/>
                    </a:lnTo>
                    <a:cubicBezTo>
                      <a:pt x="10146" y="14217"/>
                      <a:pt x="10149" y="14216"/>
                      <a:pt x="10149" y="14213"/>
                    </a:cubicBezTo>
                    <a:cubicBezTo>
                      <a:pt x="10246" y="14031"/>
                      <a:pt x="10296" y="13825"/>
                      <a:pt x="10295" y="13619"/>
                    </a:cubicBezTo>
                    <a:lnTo>
                      <a:pt x="10237" y="7010"/>
                    </a:lnTo>
                    <a:cubicBezTo>
                      <a:pt x="10237" y="7007"/>
                      <a:pt x="10234" y="7003"/>
                      <a:pt x="10230" y="7003"/>
                    </a:cubicBezTo>
                    <a:lnTo>
                      <a:pt x="5683" y="7042"/>
                    </a:lnTo>
                    <a:cubicBezTo>
                      <a:pt x="5681" y="7042"/>
                      <a:pt x="5679" y="7042"/>
                      <a:pt x="5677" y="7042"/>
                    </a:cubicBezTo>
                    <a:cubicBezTo>
                      <a:pt x="5298" y="7042"/>
                      <a:pt x="4989" y="6736"/>
                      <a:pt x="4986" y="6357"/>
                    </a:cubicBezTo>
                    <a:lnTo>
                      <a:pt x="4937" y="794"/>
                    </a:lnTo>
                    <a:cubicBezTo>
                      <a:pt x="4934" y="414"/>
                      <a:pt x="5242" y="100"/>
                      <a:pt x="5622" y="97"/>
                    </a:cubicBezTo>
                    <a:lnTo>
                      <a:pt x="15192" y="15"/>
                    </a:lnTo>
                    <a:cubicBezTo>
                      <a:pt x="15195" y="15"/>
                      <a:pt x="15197" y="15"/>
                      <a:pt x="15200" y="15"/>
                    </a:cubicBezTo>
                    <a:close/>
                    <a:moveTo>
                      <a:pt x="15199" y="0"/>
                    </a:moveTo>
                    <a:cubicBezTo>
                      <a:pt x="15196" y="0"/>
                      <a:pt x="15193" y="0"/>
                      <a:pt x="15190" y="0"/>
                    </a:cubicBezTo>
                    <a:lnTo>
                      <a:pt x="5620" y="82"/>
                    </a:lnTo>
                    <a:cubicBezTo>
                      <a:pt x="5231" y="85"/>
                      <a:pt x="4916" y="405"/>
                      <a:pt x="4921" y="795"/>
                    </a:cubicBezTo>
                    <a:lnTo>
                      <a:pt x="4968" y="6359"/>
                    </a:lnTo>
                    <a:cubicBezTo>
                      <a:pt x="4972" y="6746"/>
                      <a:pt x="5289" y="7059"/>
                      <a:pt x="5675" y="7059"/>
                    </a:cubicBezTo>
                    <a:cubicBezTo>
                      <a:pt x="5677" y="7059"/>
                      <a:pt x="5679" y="7059"/>
                      <a:pt x="5681" y="7059"/>
                    </a:cubicBezTo>
                    <a:lnTo>
                      <a:pt x="10221" y="7019"/>
                    </a:lnTo>
                    <a:lnTo>
                      <a:pt x="10277" y="13621"/>
                    </a:lnTo>
                    <a:cubicBezTo>
                      <a:pt x="10280" y="13822"/>
                      <a:pt x="10231" y="14023"/>
                      <a:pt x="10137" y="14202"/>
                    </a:cubicBezTo>
                    <a:lnTo>
                      <a:pt x="496" y="14285"/>
                    </a:lnTo>
                    <a:cubicBezTo>
                      <a:pt x="222" y="14288"/>
                      <a:pt x="1" y="14513"/>
                      <a:pt x="4" y="14785"/>
                    </a:cubicBezTo>
                    <a:lnTo>
                      <a:pt x="10" y="15447"/>
                    </a:lnTo>
                    <a:cubicBezTo>
                      <a:pt x="11" y="15720"/>
                      <a:pt x="234" y="15940"/>
                      <a:pt x="507" y="15940"/>
                    </a:cubicBezTo>
                    <a:cubicBezTo>
                      <a:pt x="508" y="15940"/>
                      <a:pt x="509" y="15940"/>
                      <a:pt x="510" y="15940"/>
                    </a:cubicBezTo>
                    <a:lnTo>
                      <a:pt x="5051" y="15900"/>
                    </a:lnTo>
                    <a:lnTo>
                      <a:pt x="5499" y="20299"/>
                    </a:lnTo>
                    <a:cubicBezTo>
                      <a:pt x="5507" y="20375"/>
                      <a:pt x="5570" y="20434"/>
                      <a:pt x="5646" y="20434"/>
                    </a:cubicBezTo>
                    <a:cubicBezTo>
                      <a:pt x="5647" y="20434"/>
                      <a:pt x="5648" y="20434"/>
                      <a:pt x="5649" y="20434"/>
                    </a:cubicBezTo>
                    <a:lnTo>
                      <a:pt x="5920" y="20432"/>
                    </a:lnTo>
                    <a:lnTo>
                      <a:pt x="5966" y="25814"/>
                    </a:lnTo>
                    <a:cubicBezTo>
                      <a:pt x="5948" y="25818"/>
                      <a:pt x="5934" y="25834"/>
                      <a:pt x="5934" y="25853"/>
                    </a:cubicBezTo>
                    <a:lnTo>
                      <a:pt x="5863" y="27894"/>
                    </a:lnTo>
                    <a:lnTo>
                      <a:pt x="5773" y="27894"/>
                    </a:lnTo>
                    <a:cubicBezTo>
                      <a:pt x="5733" y="27895"/>
                      <a:pt x="5699" y="27928"/>
                      <a:pt x="5699" y="27971"/>
                    </a:cubicBezTo>
                    <a:lnTo>
                      <a:pt x="5702" y="28343"/>
                    </a:lnTo>
                    <a:lnTo>
                      <a:pt x="3189" y="28365"/>
                    </a:lnTo>
                    <a:cubicBezTo>
                      <a:pt x="2614" y="28369"/>
                      <a:pt x="2073" y="28599"/>
                      <a:pt x="1669" y="29010"/>
                    </a:cubicBezTo>
                    <a:lnTo>
                      <a:pt x="1446" y="29237"/>
                    </a:lnTo>
                    <a:cubicBezTo>
                      <a:pt x="1425" y="29236"/>
                      <a:pt x="1407" y="29236"/>
                      <a:pt x="1390" y="29236"/>
                    </a:cubicBezTo>
                    <a:cubicBezTo>
                      <a:pt x="907" y="29240"/>
                      <a:pt x="517" y="29637"/>
                      <a:pt x="520" y="30120"/>
                    </a:cubicBezTo>
                    <a:cubicBezTo>
                      <a:pt x="525" y="30601"/>
                      <a:pt x="917" y="30988"/>
                      <a:pt x="1397" y="30988"/>
                    </a:cubicBezTo>
                    <a:cubicBezTo>
                      <a:pt x="1399" y="30988"/>
                      <a:pt x="1402" y="30988"/>
                      <a:pt x="1405" y="30988"/>
                    </a:cubicBezTo>
                    <a:cubicBezTo>
                      <a:pt x="1888" y="30985"/>
                      <a:pt x="2279" y="30588"/>
                      <a:pt x="2274" y="30105"/>
                    </a:cubicBezTo>
                    <a:cubicBezTo>
                      <a:pt x="2273" y="29896"/>
                      <a:pt x="2197" y="29696"/>
                      <a:pt x="2061" y="29539"/>
                    </a:cubicBezTo>
                    <a:lnTo>
                      <a:pt x="2134" y="29466"/>
                    </a:lnTo>
                    <a:cubicBezTo>
                      <a:pt x="2415" y="29178"/>
                      <a:pt x="2792" y="29018"/>
                      <a:pt x="3195" y="29015"/>
                    </a:cubicBezTo>
                    <a:lnTo>
                      <a:pt x="9824" y="28957"/>
                    </a:lnTo>
                    <a:cubicBezTo>
                      <a:pt x="9828" y="28957"/>
                      <a:pt x="9832" y="28957"/>
                      <a:pt x="9835" y="28957"/>
                    </a:cubicBezTo>
                    <a:cubicBezTo>
                      <a:pt x="10234" y="28957"/>
                      <a:pt x="10610" y="29111"/>
                      <a:pt x="10895" y="29390"/>
                    </a:cubicBezTo>
                    <a:lnTo>
                      <a:pt x="10943" y="29439"/>
                    </a:lnTo>
                    <a:cubicBezTo>
                      <a:pt x="10796" y="29602"/>
                      <a:pt x="10716" y="29813"/>
                      <a:pt x="10719" y="30032"/>
                    </a:cubicBezTo>
                    <a:cubicBezTo>
                      <a:pt x="10722" y="30513"/>
                      <a:pt x="11114" y="30900"/>
                      <a:pt x="11594" y="30900"/>
                    </a:cubicBezTo>
                    <a:cubicBezTo>
                      <a:pt x="11596" y="30900"/>
                      <a:pt x="11599" y="30900"/>
                      <a:pt x="11602" y="30900"/>
                    </a:cubicBezTo>
                    <a:cubicBezTo>
                      <a:pt x="12085" y="30897"/>
                      <a:pt x="12475" y="30500"/>
                      <a:pt x="12470" y="30017"/>
                    </a:cubicBezTo>
                    <a:cubicBezTo>
                      <a:pt x="12467" y="29537"/>
                      <a:pt x="12075" y="29148"/>
                      <a:pt x="11595" y="29148"/>
                    </a:cubicBezTo>
                    <a:cubicBezTo>
                      <a:pt x="11592" y="29148"/>
                      <a:pt x="11590" y="29148"/>
                      <a:pt x="11587" y="29148"/>
                    </a:cubicBezTo>
                    <a:lnTo>
                      <a:pt x="11575" y="29148"/>
                    </a:lnTo>
                    <a:lnTo>
                      <a:pt x="11349" y="28927"/>
                    </a:lnTo>
                    <a:cubicBezTo>
                      <a:pt x="10943" y="28526"/>
                      <a:pt x="10404" y="28307"/>
                      <a:pt x="9835" y="28307"/>
                    </a:cubicBezTo>
                    <a:cubicBezTo>
                      <a:pt x="9829" y="28307"/>
                      <a:pt x="9824" y="28307"/>
                      <a:pt x="9818" y="28307"/>
                    </a:cubicBezTo>
                    <a:lnTo>
                      <a:pt x="7305" y="28328"/>
                    </a:lnTo>
                    <a:lnTo>
                      <a:pt x="7302" y="27957"/>
                    </a:lnTo>
                    <a:cubicBezTo>
                      <a:pt x="7302" y="27915"/>
                      <a:pt x="7267" y="27881"/>
                      <a:pt x="7226" y="27881"/>
                    </a:cubicBezTo>
                    <a:lnTo>
                      <a:pt x="7137" y="27883"/>
                    </a:lnTo>
                    <a:lnTo>
                      <a:pt x="7031" y="25844"/>
                    </a:lnTo>
                    <a:cubicBezTo>
                      <a:pt x="7031" y="25825"/>
                      <a:pt x="7016" y="25809"/>
                      <a:pt x="6997" y="25805"/>
                    </a:cubicBezTo>
                    <a:lnTo>
                      <a:pt x="6952" y="20423"/>
                    </a:lnTo>
                    <a:lnTo>
                      <a:pt x="7222" y="20420"/>
                    </a:lnTo>
                    <a:cubicBezTo>
                      <a:pt x="7299" y="20420"/>
                      <a:pt x="7362" y="20361"/>
                      <a:pt x="7370" y="20284"/>
                    </a:cubicBezTo>
                    <a:lnTo>
                      <a:pt x="7691" y="16471"/>
                    </a:lnTo>
                    <a:lnTo>
                      <a:pt x="7811" y="16618"/>
                    </a:lnTo>
                    <a:cubicBezTo>
                      <a:pt x="8027" y="16887"/>
                      <a:pt x="8348" y="17039"/>
                      <a:pt x="8693" y="17039"/>
                    </a:cubicBezTo>
                    <a:cubicBezTo>
                      <a:pt x="8696" y="17039"/>
                      <a:pt x="8700" y="17039"/>
                      <a:pt x="8703" y="17039"/>
                    </a:cubicBezTo>
                    <a:lnTo>
                      <a:pt x="10701" y="17021"/>
                    </a:lnTo>
                    <a:lnTo>
                      <a:pt x="10701" y="17024"/>
                    </a:lnTo>
                    <a:cubicBezTo>
                      <a:pt x="10701" y="17059"/>
                      <a:pt x="10730" y="17088"/>
                      <a:pt x="10764" y="17088"/>
                    </a:cubicBezTo>
                    <a:lnTo>
                      <a:pt x="11407" y="17082"/>
                    </a:lnTo>
                    <a:cubicBezTo>
                      <a:pt x="11441" y="17082"/>
                      <a:pt x="11470" y="17053"/>
                      <a:pt x="11470" y="17018"/>
                    </a:cubicBezTo>
                    <a:lnTo>
                      <a:pt x="11469" y="16856"/>
                    </a:lnTo>
                    <a:cubicBezTo>
                      <a:pt x="11469" y="16821"/>
                      <a:pt x="11440" y="16794"/>
                      <a:pt x="11405" y="16794"/>
                    </a:cubicBezTo>
                    <a:lnTo>
                      <a:pt x="10761" y="16798"/>
                    </a:lnTo>
                    <a:cubicBezTo>
                      <a:pt x="10727" y="16800"/>
                      <a:pt x="10699" y="16829"/>
                      <a:pt x="10699" y="16863"/>
                    </a:cubicBezTo>
                    <a:lnTo>
                      <a:pt x="8701" y="16880"/>
                    </a:lnTo>
                    <a:cubicBezTo>
                      <a:pt x="8698" y="16880"/>
                      <a:pt x="8695" y="16880"/>
                      <a:pt x="8691" y="16880"/>
                    </a:cubicBezTo>
                    <a:cubicBezTo>
                      <a:pt x="8395" y="16880"/>
                      <a:pt x="8121" y="16749"/>
                      <a:pt x="7933" y="16518"/>
                    </a:cubicBezTo>
                    <a:lnTo>
                      <a:pt x="7711" y="16244"/>
                    </a:lnTo>
                    <a:lnTo>
                      <a:pt x="7743" y="15877"/>
                    </a:lnTo>
                    <a:lnTo>
                      <a:pt x="12284" y="15838"/>
                    </a:lnTo>
                    <a:cubicBezTo>
                      <a:pt x="12556" y="15837"/>
                      <a:pt x="12777" y="15611"/>
                      <a:pt x="12774" y="15338"/>
                    </a:cubicBezTo>
                    <a:lnTo>
                      <a:pt x="12770" y="14676"/>
                    </a:lnTo>
                    <a:cubicBezTo>
                      <a:pt x="12767" y="14470"/>
                      <a:pt x="12637" y="14285"/>
                      <a:pt x="12443" y="14214"/>
                    </a:cubicBezTo>
                    <a:cubicBezTo>
                      <a:pt x="12467" y="14116"/>
                      <a:pt x="12478" y="14014"/>
                      <a:pt x="12478" y="13913"/>
                    </a:cubicBezTo>
                    <a:lnTo>
                      <a:pt x="12417" y="7001"/>
                    </a:lnTo>
                    <a:lnTo>
                      <a:pt x="15251" y="6977"/>
                    </a:lnTo>
                    <a:cubicBezTo>
                      <a:pt x="15640" y="6974"/>
                      <a:pt x="15955" y="6653"/>
                      <a:pt x="15951" y="6264"/>
                    </a:cubicBezTo>
                    <a:lnTo>
                      <a:pt x="15904" y="700"/>
                    </a:lnTo>
                    <a:cubicBezTo>
                      <a:pt x="15899" y="314"/>
                      <a:pt x="15584" y="0"/>
                      <a:pt x="151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429;p25">
                <a:extLst>
                  <a:ext uri="{FF2B5EF4-FFF2-40B4-BE49-F238E27FC236}">
                    <a16:creationId xmlns:a16="http://schemas.microsoft.com/office/drawing/2014/main" id="{1CE4D3EF-F2DE-58D3-400F-1770EC3E3BA0}"/>
                  </a:ext>
                </a:extLst>
              </p:cNvPr>
              <p:cNvSpPr/>
              <p:nvPr/>
            </p:nvSpPr>
            <p:spPr>
              <a:xfrm>
                <a:off x="2191675" y="3194475"/>
                <a:ext cx="25800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27" extrusionOk="0">
                    <a:moveTo>
                      <a:pt x="1023" y="0"/>
                    </a:moveTo>
                    <a:lnTo>
                      <a:pt x="8" y="9"/>
                    </a:lnTo>
                    <a:cubicBezTo>
                      <a:pt x="3" y="9"/>
                      <a:pt x="0" y="14"/>
                      <a:pt x="0" y="17"/>
                    </a:cubicBezTo>
                    <a:cubicBezTo>
                      <a:pt x="0" y="22"/>
                      <a:pt x="3" y="26"/>
                      <a:pt x="8" y="26"/>
                    </a:cubicBezTo>
                    <a:lnTo>
                      <a:pt x="1024" y="17"/>
                    </a:lnTo>
                    <a:lnTo>
                      <a:pt x="1023" y="17"/>
                    </a:lnTo>
                    <a:cubicBezTo>
                      <a:pt x="1027" y="17"/>
                      <a:pt x="1032" y="13"/>
                      <a:pt x="1032" y="8"/>
                    </a:cubicBezTo>
                    <a:cubicBezTo>
                      <a:pt x="1032" y="5"/>
                      <a:pt x="1027" y="0"/>
                      <a:pt x="1023" y="0"/>
                    </a:cubicBezTo>
                    <a:close/>
                  </a:path>
                </a:pathLst>
              </a:custGeom>
              <a:solidFill>
                <a:srgbClr val="312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430;p25">
                <a:extLst>
                  <a:ext uri="{FF2B5EF4-FFF2-40B4-BE49-F238E27FC236}">
                    <a16:creationId xmlns:a16="http://schemas.microsoft.com/office/drawing/2014/main" id="{DBAE3AD8-6781-04AD-F296-AB6DB5FDD743}"/>
                  </a:ext>
                </a:extLst>
              </p:cNvPr>
              <p:cNvSpPr/>
              <p:nvPr/>
            </p:nvSpPr>
            <p:spPr>
              <a:xfrm>
                <a:off x="2192850" y="3329425"/>
                <a:ext cx="25775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26" extrusionOk="0">
                    <a:moveTo>
                      <a:pt x="1023" y="1"/>
                    </a:moveTo>
                    <a:lnTo>
                      <a:pt x="8" y="10"/>
                    </a:lnTo>
                    <a:cubicBezTo>
                      <a:pt x="3" y="10"/>
                      <a:pt x="0" y="13"/>
                      <a:pt x="0" y="17"/>
                    </a:cubicBezTo>
                    <a:cubicBezTo>
                      <a:pt x="0" y="22"/>
                      <a:pt x="3" y="25"/>
                      <a:pt x="8" y="25"/>
                    </a:cubicBezTo>
                    <a:lnTo>
                      <a:pt x="1023" y="16"/>
                    </a:lnTo>
                    <a:cubicBezTo>
                      <a:pt x="1027" y="16"/>
                      <a:pt x="1030" y="13"/>
                      <a:pt x="1030" y="8"/>
                    </a:cubicBezTo>
                    <a:cubicBezTo>
                      <a:pt x="1030" y="4"/>
                      <a:pt x="1027" y="1"/>
                      <a:pt x="1023" y="1"/>
                    </a:cubicBezTo>
                    <a:close/>
                  </a:path>
                </a:pathLst>
              </a:custGeom>
              <a:solidFill>
                <a:srgbClr val="312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431;p25">
                <a:extLst>
                  <a:ext uri="{FF2B5EF4-FFF2-40B4-BE49-F238E27FC236}">
                    <a16:creationId xmlns:a16="http://schemas.microsoft.com/office/drawing/2014/main" id="{7C22DEF9-945C-BA7E-0074-624ECBFB0320}"/>
                  </a:ext>
                </a:extLst>
              </p:cNvPr>
              <p:cNvSpPr/>
              <p:nvPr/>
            </p:nvSpPr>
            <p:spPr>
              <a:xfrm>
                <a:off x="2190225" y="3381400"/>
                <a:ext cx="31925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26" extrusionOk="0">
                    <a:moveTo>
                      <a:pt x="1269" y="0"/>
                    </a:moveTo>
                    <a:lnTo>
                      <a:pt x="8" y="11"/>
                    </a:lnTo>
                    <a:cubicBezTo>
                      <a:pt x="4" y="11"/>
                      <a:pt x="1" y="14"/>
                      <a:pt x="1" y="18"/>
                    </a:cubicBezTo>
                    <a:cubicBezTo>
                      <a:pt x="1" y="23"/>
                      <a:pt x="4" y="26"/>
                      <a:pt x="8" y="26"/>
                    </a:cubicBezTo>
                    <a:lnTo>
                      <a:pt x="1269" y="15"/>
                    </a:lnTo>
                    <a:cubicBezTo>
                      <a:pt x="1273" y="15"/>
                      <a:pt x="1276" y="12"/>
                      <a:pt x="1276" y="8"/>
                    </a:cubicBezTo>
                    <a:cubicBezTo>
                      <a:pt x="1276" y="3"/>
                      <a:pt x="1273" y="0"/>
                      <a:pt x="12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432;p25">
                <a:extLst>
                  <a:ext uri="{FF2B5EF4-FFF2-40B4-BE49-F238E27FC236}">
                    <a16:creationId xmlns:a16="http://schemas.microsoft.com/office/drawing/2014/main" id="{D3274786-2388-C2AA-C81B-5E2E747184F8}"/>
                  </a:ext>
                </a:extLst>
              </p:cNvPr>
              <p:cNvSpPr/>
              <p:nvPr/>
            </p:nvSpPr>
            <p:spPr>
              <a:xfrm>
                <a:off x="2186225" y="3392525"/>
                <a:ext cx="40125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1605" h="31" extrusionOk="0">
                    <a:moveTo>
                      <a:pt x="1595" y="0"/>
                    </a:moveTo>
                    <a:lnTo>
                      <a:pt x="9" y="14"/>
                    </a:lnTo>
                    <a:cubicBezTo>
                      <a:pt x="5" y="14"/>
                      <a:pt x="0" y="19"/>
                      <a:pt x="0" y="23"/>
                    </a:cubicBezTo>
                    <a:cubicBezTo>
                      <a:pt x="0" y="28"/>
                      <a:pt x="5" y="31"/>
                      <a:pt x="9" y="31"/>
                    </a:cubicBezTo>
                    <a:lnTo>
                      <a:pt x="1595" y="17"/>
                    </a:lnTo>
                    <a:lnTo>
                      <a:pt x="1597" y="17"/>
                    </a:lnTo>
                    <a:cubicBezTo>
                      <a:pt x="1600" y="17"/>
                      <a:pt x="1604" y="14"/>
                      <a:pt x="1604" y="9"/>
                    </a:cubicBezTo>
                    <a:cubicBezTo>
                      <a:pt x="1604" y="5"/>
                      <a:pt x="1600" y="0"/>
                      <a:pt x="15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" name="Google Shape;433;p25">
              <a:extLst>
                <a:ext uri="{FF2B5EF4-FFF2-40B4-BE49-F238E27FC236}">
                  <a16:creationId xmlns:a16="http://schemas.microsoft.com/office/drawing/2014/main" id="{31AAE412-AC4C-6FEA-B61B-9CD55645F759}"/>
                </a:ext>
              </a:extLst>
            </p:cNvPr>
            <p:cNvGrpSpPr/>
            <p:nvPr/>
          </p:nvGrpSpPr>
          <p:grpSpPr>
            <a:xfrm>
              <a:off x="6350950" y="729700"/>
              <a:ext cx="576232" cy="320112"/>
              <a:chOff x="315275" y="3124950"/>
              <a:chExt cx="658175" cy="365675"/>
            </a:xfrm>
          </p:grpSpPr>
          <p:sp>
            <p:nvSpPr>
              <p:cNvPr id="7" name="Google Shape;434;p25">
                <a:extLst>
                  <a:ext uri="{FF2B5EF4-FFF2-40B4-BE49-F238E27FC236}">
                    <a16:creationId xmlns:a16="http://schemas.microsoft.com/office/drawing/2014/main" id="{634999AB-F435-EE0B-1F36-6DE12EDEFEF1}"/>
                  </a:ext>
                </a:extLst>
              </p:cNvPr>
              <p:cNvSpPr/>
              <p:nvPr/>
            </p:nvSpPr>
            <p:spPr>
              <a:xfrm>
                <a:off x="315275" y="3124950"/>
                <a:ext cx="634175" cy="365675"/>
              </a:xfrm>
              <a:custGeom>
                <a:avLst/>
                <a:gdLst/>
                <a:ahLst/>
                <a:cxnLst/>
                <a:rect l="l" t="t" r="r" b="b"/>
                <a:pathLst>
                  <a:path w="25367" h="14627" extrusionOk="0">
                    <a:moveTo>
                      <a:pt x="763" y="0"/>
                    </a:moveTo>
                    <a:cubicBezTo>
                      <a:pt x="342" y="0"/>
                      <a:pt x="1" y="341"/>
                      <a:pt x="1" y="762"/>
                    </a:cubicBezTo>
                    <a:lnTo>
                      <a:pt x="1" y="11111"/>
                    </a:lnTo>
                    <a:cubicBezTo>
                      <a:pt x="1" y="11532"/>
                      <a:pt x="342" y="11873"/>
                      <a:pt x="763" y="11873"/>
                    </a:cubicBezTo>
                    <a:lnTo>
                      <a:pt x="22394" y="11873"/>
                    </a:lnTo>
                    <a:lnTo>
                      <a:pt x="25366" y="14626"/>
                    </a:lnTo>
                    <a:lnTo>
                      <a:pt x="25366" y="762"/>
                    </a:lnTo>
                    <a:cubicBezTo>
                      <a:pt x="25366" y="341"/>
                      <a:pt x="25026" y="0"/>
                      <a:pt x="246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435;p25">
                <a:extLst>
                  <a:ext uri="{FF2B5EF4-FFF2-40B4-BE49-F238E27FC236}">
                    <a16:creationId xmlns:a16="http://schemas.microsoft.com/office/drawing/2014/main" id="{B6598515-9E47-8753-DDDA-89B59262AAB2}"/>
                  </a:ext>
                </a:extLst>
              </p:cNvPr>
              <p:cNvSpPr/>
              <p:nvPr/>
            </p:nvSpPr>
            <p:spPr>
              <a:xfrm>
                <a:off x="875125" y="3421750"/>
                <a:ext cx="98325" cy="68875"/>
              </a:xfrm>
              <a:custGeom>
                <a:avLst/>
                <a:gdLst/>
                <a:ahLst/>
                <a:cxnLst/>
                <a:rect l="l" t="t" r="r" b="b"/>
                <a:pathLst>
                  <a:path w="3933" h="2755" extrusionOk="0">
                    <a:moveTo>
                      <a:pt x="0" y="1"/>
                    </a:moveTo>
                    <a:lnTo>
                      <a:pt x="2972" y="2754"/>
                    </a:lnTo>
                    <a:lnTo>
                      <a:pt x="3933" y="2754"/>
                    </a:lnTo>
                    <a:lnTo>
                      <a:pt x="9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436;p25">
                <a:extLst>
                  <a:ext uri="{FF2B5EF4-FFF2-40B4-BE49-F238E27FC236}">
                    <a16:creationId xmlns:a16="http://schemas.microsoft.com/office/drawing/2014/main" id="{566F3BA0-4739-5D12-CF44-720F6E5A0A4A}"/>
                  </a:ext>
                </a:extLst>
              </p:cNvPr>
              <p:cNvSpPr/>
              <p:nvPr/>
            </p:nvSpPr>
            <p:spPr>
              <a:xfrm>
                <a:off x="339300" y="3124950"/>
                <a:ext cx="634150" cy="365675"/>
              </a:xfrm>
              <a:custGeom>
                <a:avLst/>
                <a:gdLst/>
                <a:ahLst/>
                <a:cxnLst/>
                <a:rect l="l" t="t" r="r" b="b"/>
                <a:pathLst>
                  <a:path w="25366" h="14627" extrusionOk="0">
                    <a:moveTo>
                      <a:pt x="764" y="0"/>
                    </a:moveTo>
                    <a:cubicBezTo>
                      <a:pt x="343" y="0"/>
                      <a:pt x="0" y="341"/>
                      <a:pt x="0" y="762"/>
                    </a:cubicBezTo>
                    <a:lnTo>
                      <a:pt x="0" y="11111"/>
                    </a:lnTo>
                    <a:cubicBezTo>
                      <a:pt x="0" y="11532"/>
                      <a:pt x="343" y="11873"/>
                      <a:pt x="764" y="11873"/>
                    </a:cubicBezTo>
                    <a:lnTo>
                      <a:pt x="22394" y="11873"/>
                    </a:lnTo>
                    <a:lnTo>
                      <a:pt x="25366" y="14626"/>
                    </a:lnTo>
                    <a:lnTo>
                      <a:pt x="25366" y="762"/>
                    </a:lnTo>
                    <a:cubicBezTo>
                      <a:pt x="25366" y="341"/>
                      <a:pt x="25025" y="0"/>
                      <a:pt x="246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437;p25">
                <a:extLst>
                  <a:ext uri="{FF2B5EF4-FFF2-40B4-BE49-F238E27FC236}">
                    <a16:creationId xmlns:a16="http://schemas.microsoft.com/office/drawing/2014/main" id="{232F9EAE-065D-951C-0C3F-B4CBE8BCF631}"/>
                  </a:ext>
                </a:extLst>
              </p:cNvPr>
              <p:cNvSpPr/>
              <p:nvPr/>
            </p:nvSpPr>
            <p:spPr>
              <a:xfrm>
                <a:off x="792825" y="3237950"/>
                <a:ext cx="73725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948" extrusionOk="0">
                    <a:moveTo>
                      <a:pt x="1475" y="0"/>
                    </a:moveTo>
                    <a:cubicBezTo>
                      <a:pt x="661" y="0"/>
                      <a:pt x="1" y="661"/>
                      <a:pt x="1" y="1474"/>
                    </a:cubicBezTo>
                    <a:cubicBezTo>
                      <a:pt x="1" y="2288"/>
                      <a:pt x="661" y="2948"/>
                      <a:pt x="1475" y="2948"/>
                    </a:cubicBezTo>
                    <a:cubicBezTo>
                      <a:pt x="2288" y="2948"/>
                      <a:pt x="2949" y="2288"/>
                      <a:pt x="2949" y="1474"/>
                    </a:cubicBezTo>
                    <a:cubicBezTo>
                      <a:pt x="2949" y="661"/>
                      <a:pt x="2288" y="0"/>
                      <a:pt x="14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438;p25">
                <a:extLst>
                  <a:ext uri="{FF2B5EF4-FFF2-40B4-BE49-F238E27FC236}">
                    <a16:creationId xmlns:a16="http://schemas.microsoft.com/office/drawing/2014/main" id="{2B8AF8A3-DF4A-6DAA-AF2D-ED7967A773C6}"/>
                  </a:ext>
                </a:extLst>
              </p:cNvPr>
              <p:cNvSpPr/>
              <p:nvPr/>
            </p:nvSpPr>
            <p:spPr>
              <a:xfrm>
                <a:off x="619550" y="3237950"/>
                <a:ext cx="73675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2947" h="2948" extrusionOk="0">
                    <a:moveTo>
                      <a:pt x="1473" y="0"/>
                    </a:moveTo>
                    <a:cubicBezTo>
                      <a:pt x="660" y="0"/>
                      <a:pt x="1" y="661"/>
                      <a:pt x="1" y="1474"/>
                    </a:cubicBezTo>
                    <a:cubicBezTo>
                      <a:pt x="1" y="2288"/>
                      <a:pt x="660" y="2948"/>
                      <a:pt x="1473" y="2948"/>
                    </a:cubicBezTo>
                    <a:cubicBezTo>
                      <a:pt x="2286" y="2948"/>
                      <a:pt x="2947" y="2288"/>
                      <a:pt x="2947" y="1474"/>
                    </a:cubicBezTo>
                    <a:cubicBezTo>
                      <a:pt x="2947" y="661"/>
                      <a:pt x="2286" y="0"/>
                      <a:pt x="14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439;p25">
                <a:extLst>
                  <a:ext uri="{FF2B5EF4-FFF2-40B4-BE49-F238E27FC236}">
                    <a16:creationId xmlns:a16="http://schemas.microsoft.com/office/drawing/2014/main" id="{FC5937D5-C0A2-B2F6-4EEA-43BEA1F9B377}"/>
                  </a:ext>
                </a:extLst>
              </p:cNvPr>
              <p:cNvSpPr/>
              <p:nvPr/>
            </p:nvSpPr>
            <p:spPr>
              <a:xfrm>
                <a:off x="446225" y="3237950"/>
                <a:ext cx="73675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2947" h="2948" extrusionOk="0">
                    <a:moveTo>
                      <a:pt x="1475" y="0"/>
                    </a:moveTo>
                    <a:cubicBezTo>
                      <a:pt x="660" y="0"/>
                      <a:pt x="1" y="661"/>
                      <a:pt x="1" y="1474"/>
                    </a:cubicBezTo>
                    <a:cubicBezTo>
                      <a:pt x="1" y="2288"/>
                      <a:pt x="660" y="2948"/>
                      <a:pt x="1475" y="2948"/>
                    </a:cubicBezTo>
                    <a:cubicBezTo>
                      <a:pt x="2288" y="2948"/>
                      <a:pt x="2947" y="2288"/>
                      <a:pt x="2947" y="1474"/>
                    </a:cubicBezTo>
                    <a:cubicBezTo>
                      <a:pt x="2947" y="661"/>
                      <a:pt x="2288" y="0"/>
                      <a:pt x="14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75819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5"/>
          <p:cNvSpPr txBox="1">
            <a:spLocks noGrp="1"/>
          </p:cNvSpPr>
          <p:nvPr>
            <p:ph type="title"/>
          </p:nvPr>
        </p:nvSpPr>
        <p:spPr>
          <a:xfrm>
            <a:off x="432369" y="414803"/>
            <a:ext cx="41670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Key Functions</a:t>
            </a:r>
            <a:endParaRPr dirty="0"/>
          </a:p>
        </p:txBody>
      </p:sp>
      <p:sp>
        <p:nvSpPr>
          <p:cNvPr id="282" name="Google Shape;282;p25"/>
          <p:cNvSpPr txBox="1">
            <a:spLocks noGrp="1"/>
          </p:cNvSpPr>
          <p:nvPr>
            <p:ph type="body" idx="1"/>
          </p:nvPr>
        </p:nvSpPr>
        <p:spPr>
          <a:xfrm>
            <a:off x="432369" y="1367530"/>
            <a:ext cx="4628875" cy="27212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b="1" dirty="0"/>
              <a:t>Data Loading: </a:t>
            </a:r>
            <a:r>
              <a:rPr lang="en-US" sz="1800" dirty="0"/>
              <a:t>Reads datasets and checks for missing values.</a:t>
            </a:r>
          </a:p>
          <a:p>
            <a:endParaRPr lang="en-US" sz="1800" dirty="0"/>
          </a:p>
          <a:p>
            <a:r>
              <a:rPr lang="en-US" sz="1800" b="1" dirty="0"/>
              <a:t>Preprocessing:</a:t>
            </a:r>
            <a:r>
              <a:rPr lang="en-US" sz="1800" dirty="0"/>
              <a:t> Cleans data, handles duplicates, and standardizes formats.</a:t>
            </a:r>
          </a:p>
          <a:p>
            <a:endParaRPr lang="en-US" sz="1800" dirty="0"/>
          </a:p>
          <a:p>
            <a:r>
              <a:rPr lang="en-US" sz="1800" b="1" dirty="0"/>
              <a:t>Feature Engineering: </a:t>
            </a:r>
            <a:r>
              <a:rPr lang="en-US" sz="1800" dirty="0"/>
              <a:t>Prepares data for the recommendation model.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5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sz="105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sz="105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sz="1300" dirty="0"/>
          </a:p>
        </p:txBody>
      </p:sp>
      <p:grpSp>
        <p:nvGrpSpPr>
          <p:cNvPr id="2" name="Google Shape;283;p25">
            <a:extLst>
              <a:ext uri="{FF2B5EF4-FFF2-40B4-BE49-F238E27FC236}">
                <a16:creationId xmlns:a16="http://schemas.microsoft.com/office/drawing/2014/main" id="{386CA711-01E4-24AF-1FD7-C18329B4B558}"/>
              </a:ext>
            </a:extLst>
          </p:cNvPr>
          <p:cNvGrpSpPr/>
          <p:nvPr/>
        </p:nvGrpSpPr>
        <p:grpSpPr>
          <a:xfrm>
            <a:off x="5238483" y="632286"/>
            <a:ext cx="3303886" cy="3878927"/>
            <a:chOff x="5201312" y="729700"/>
            <a:chExt cx="3303886" cy="3878927"/>
          </a:xfrm>
        </p:grpSpPr>
        <p:grpSp>
          <p:nvGrpSpPr>
            <p:cNvPr id="4" name="Google Shape;284;p25">
              <a:extLst>
                <a:ext uri="{FF2B5EF4-FFF2-40B4-BE49-F238E27FC236}">
                  <a16:creationId xmlns:a16="http://schemas.microsoft.com/office/drawing/2014/main" id="{4B404D09-66E2-88D0-DA43-EFC989C292C0}"/>
                </a:ext>
              </a:extLst>
            </p:cNvPr>
            <p:cNvGrpSpPr/>
            <p:nvPr/>
          </p:nvGrpSpPr>
          <p:grpSpPr>
            <a:xfrm flipH="1">
              <a:off x="5201312" y="932488"/>
              <a:ext cx="1331387" cy="724666"/>
              <a:chOff x="238125" y="2409350"/>
              <a:chExt cx="760575" cy="414000"/>
            </a:xfrm>
          </p:grpSpPr>
          <p:sp>
            <p:nvSpPr>
              <p:cNvPr id="342" name="Google Shape;285;p25">
                <a:extLst>
                  <a:ext uri="{FF2B5EF4-FFF2-40B4-BE49-F238E27FC236}">
                    <a16:creationId xmlns:a16="http://schemas.microsoft.com/office/drawing/2014/main" id="{CD5B0963-CB58-C23A-1914-40201C4D78E8}"/>
                  </a:ext>
                </a:extLst>
              </p:cNvPr>
              <p:cNvSpPr/>
              <p:nvPr/>
            </p:nvSpPr>
            <p:spPr>
              <a:xfrm>
                <a:off x="238125" y="2409350"/>
                <a:ext cx="760575" cy="414000"/>
              </a:xfrm>
              <a:custGeom>
                <a:avLst/>
                <a:gdLst/>
                <a:ahLst/>
                <a:cxnLst/>
                <a:rect l="l" t="t" r="r" b="b"/>
                <a:pathLst>
                  <a:path w="30423" h="16560" extrusionOk="0">
                    <a:moveTo>
                      <a:pt x="0" y="1"/>
                    </a:moveTo>
                    <a:lnTo>
                      <a:pt x="0" y="16560"/>
                    </a:lnTo>
                    <a:lnTo>
                      <a:pt x="2330" y="14045"/>
                    </a:lnTo>
                    <a:lnTo>
                      <a:pt x="30423" y="14045"/>
                    </a:lnTo>
                    <a:lnTo>
                      <a:pt x="3042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286;p25">
                <a:extLst>
                  <a:ext uri="{FF2B5EF4-FFF2-40B4-BE49-F238E27FC236}">
                    <a16:creationId xmlns:a16="http://schemas.microsoft.com/office/drawing/2014/main" id="{82AC18DF-F823-45C5-9A3C-D79CA9744C9B}"/>
                  </a:ext>
                </a:extLst>
              </p:cNvPr>
              <p:cNvSpPr/>
              <p:nvPr/>
            </p:nvSpPr>
            <p:spPr>
              <a:xfrm>
                <a:off x="782450" y="2485325"/>
                <a:ext cx="180850" cy="180850"/>
              </a:xfrm>
              <a:custGeom>
                <a:avLst/>
                <a:gdLst/>
                <a:ahLst/>
                <a:cxnLst/>
                <a:rect l="l" t="t" r="r" b="b"/>
                <a:pathLst>
                  <a:path w="7234" h="7234" extrusionOk="0">
                    <a:moveTo>
                      <a:pt x="3618" y="0"/>
                    </a:moveTo>
                    <a:cubicBezTo>
                      <a:pt x="1620" y="0"/>
                      <a:pt x="1" y="1620"/>
                      <a:pt x="1" y="3618"/>
                    </a:cubicBezTo>
                    <a:cubicBezTo>
                      <a:pt x="1" y="5614"/>
                      <a:pt x="1620" y="7233"/>
                      <a:pt x="3618" y="7233"/>
                    </a:cubicBezTo>
                    <a:cubicBezTo>
                      <a:pt x="5614" y="7233"/>
                      <a:pt x="7234" y="5614"/>
                      <a:pt x="7234" y="3618"/>
                    </a:cubicBezTo>
                    <a:cubicBezTo>
                      <a:pt x="7234" y="1620"/>
                      <a:pt x="5614" y="0"/>
                      <a:pt x="36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287;p25">
                <a:extLst>
                  <a:ext uri="{FF2B5EF4-FFF2-40B4-BE49-F238E27FC236}">
                    <a16:creationId xmlns:a16="http://schemas.microsoft.com/office/drawing/2014/main" id="{41D208D6-A800-299D-EFCB-B289B984946B}"/>
                  </a:ext>
                </a:extLst>
              </p:cNvPr>
              <p:cNvSpPr/>
              <p:nvPr/>
            </p:nvSpPr>
            <p:spPr>
              <a:xfrm>
                <a:off x="277200" y="2506650"/>
                <a:ext cx="457150" cy="14700"/>
              </a:xfrm>
              <a:custGeom>
                <a:avLst/>
                <a:gdLst/>
                <a:ahLst/>
                <a:cxnLst/>
                <a:rect l="l" t="t" r="r" b="b"/>
                <a:pathLst>
                  <a:path w="18286" h="588" extrusionOk="0">
                    <a:moveTo>
                      <a:pt x="294" y="0"/>
                    </a:moveTo>
                    <a:cubicBezTo>
                      <a:pt x="132" y="0"/>
                      <a:pt x="0" y="132"/>
                      <a:pt x="0" y="294"/>
                    </a:cubicBezTo>
                    <a:cubicBezTo>
                      <a:pt x="0" y="458"/>
                      <a:pt x="132" y="588"/>
                      <a:pt x="294" y="588"/>
                    </a:cubicBezTo>
                    <a:lnTo>
                      <a:pt x="17992" y="588"/>
                    </a:lnTo>
                    <a:cubicBezTo>
                      <a:pt x="18154" y="588"/>
                      <a:pt x="18286" y="458"/>
                      <a:pt x="18286" y="294"/>
                    </a:cubicBezTo>
                    <a:cubicBezTo>
                      <a:pt x="18286" y="132"/>
                      <a:pt x="18154" y="0"/>
                      <a:pt x="179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288;p25">
                <a:extLst>
                  <a:ext uri="{FF2B5EF4-FFF2-40B4-BE49-F238E27FC236}">
                    <a16:creationId xmlns:a16="http://schemas.microsoft.com/office/drawing/2014/main" id="{859D9F12-213A-4AA9-2D54-B4099EBF1A7B}"/>
                  </a:ext>
                </a:extLst>
              </p:cNvPr>
              <p:cNvSpPr/>
              <p:nvPr/>
            </p:nvSpPr>
            <p:spPr>
              <a:xfrm>
                <a:off x="563575" y="2561025"/>
                <a:ext cx="170775" cy="14750"/>
              </a:xfrm>
              <a:custGeom>
                <a:avLst/>
                <a:gdLst/>
                <a:ahLst/>
                <a:cxnLst/>
                <a:rect l="l" t="t" r="r" b="b"/>
                <a:pathLst>
                  <a:path w="6831" h="590" extrusionOk="0">
                    <a:moveTo>
                      <a:pt x="295" y="0"/>
                    </a:moveTo>
                    <a:cubicBezTo>
                      <a:pt x="131" y="0"/>
                      <a:pt x="1" y="132"/>
                      <a:pt x="1" y="294"/>
                    </a:cubicBezTo>
                    <a:cubicBezTo>
                      <a:pt x="1" y="458"/>
                      <a:pt x="133" y="590"/>
                      <a:pt x="295" y="590"/>
                    </a:cubicBezTo>
                    <a:lnTo>
                      <a:pt x="6537" y="590"/>
                    </a:lnTo>
                    <a:cubicBezTo>
                      <a:pt x="6699" y="590"/>
                      <a:pt x="6831" y="458"/>
                      <a:pt x="6831" y="294"/>
                    </a:cubicBezTo>
                    <a:cubicBezTo>
                      <a:pt x="6831" y="132"/>
                      <a:pt x="6699" y="0"/>
                      <a:pt x="65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289;p25">
                <a:extLst>
                  <a:ext uri="{FF2B5EF4-FFF2-40B4-BE49-F238E27FC236}">
                    <a16:creationId xmlns:a16="http://schemas.microsoft.com/office/drawing/2014/main" id="{4EE01BF2-3212-B528-FBE9-5FC181CF6D8A}"/>
                  </a:ext>
                </a:extLst>
              </p:cNvPr>
              <p:cNvSpPr/>
              <p:nvPr/>
            </p:nvSpPr>
            <p:spPr>
              <a:xfrm>
                <a:off x="273525" y="2561025"/>
                <a:ext cx="265250" cy="14750"/>
              </a:xfrm>
              <a:custGeom>
                <a:avLst/>
                <a:gdLst/>
                <a:ahLst/>
                <a:cxnLst/>
                <a:rect l="l" t="t" r="r" b="b"/>
                <a:pathLst>
                  <a:path w="10610" h="590" extrusionOk="0">
                    <a:moveTo>
                      <a:pt x="294" y="0"/>
                    </a:moveTo>
                    <a:cubicBezTo>
                      <a:pt x="132" y="0"/>
                      <a:pt x="0" y="132"/>
                      <a:pt x="0" y="294"/>
                    </a:cubicBezTo>
                    <a:cubicBezTo>
                      <a:pt x="0" y="458"/>
                      <a:pt x="132" y="590"/>
                      <a:pt x="294" y="590"/>
                    </a:cubicBezTo>
                    <a:lnTo>
                      <a:pt x="10314" y="590"/>
                    </a:lnTo>
                    <a:cubicBezTo>
                      <a:pt x="10478" y="590"/>
                      <a:pt x="10609" y="458"/>
                      <a:pt x="10609" y="294"/>
                    </a:cubicBezTo>
                    <a:cubicBezTo>
                      <a:pt x="10609" y="132"/>
                      <a:pt x="10478" y="0"/>
                      <a:pt x="103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290;p25">
                <a:extLst>
                  <a:ext uri="{FF2B5EF4-FFF2-40B4-BE49-F238E27FC236}">
                    <a16:creationId xmlns:a16="http://schemas.microsoft.com/office/drawing/2014/main" id="{764F818F-BE7F-DDB0-3615-5A5B971512DC}"/>
                  </a:ext>
                </a:extLst>
              </p:cNvPr>
              <p:cNvSpPr/>
              <p:nvPr/>
            </p:nvSpPr>
            <p:spPr>
              <a:xfrm>
                <a:off x="277200" y="2615400"/>
                <a:ext cx="457150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18286" h="589" extrusionOk="0">
                    <a:moveTo>
                      <a:pt x="294" y="0"/>
                    </a:moveTo>
                    <a:cubicBezTo>
                      <a:pt x="132" y="0"/>
                      <a:pt x="0" y="132"/>
                      <a:pt x="0" y="294"/>
                    </a:cubicBezTo>
                    <a:cubicBezTo>
                      <a:pt x="0" y="456"/>
                      <a:pt x="132" y="588"/>
                      <a:pt x="294" y="588"/>
                    </a:cubicBezTo>
                    <a:lnTo>
                      <a:pt x="17992" y="588"/>
                    </a:lnTo>
                    <a:cubicBezTo>
                      <a:pt x="18154" y="588"/>
                      <a:pt x="18286" y="456"/>
                      <a:pt x="18286" y="294"/>
                    </a:cubicBezTo>
                    <a:cubicBezTo>
                      <a:pt x="18286" y="132"/>
                      <a:pt x="18154" y="0"/>
                      <a:pt x="179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291;p25">
                <a:extLst>
                  <a:ext uri="{FF2B5EF4-FFF2-40B4-BE49-F238E27FC236}">
                    <a16:creationId xmlns:a16="http://schemas.microsoft.com/office/drawing/2014/main" id="{EF25B01C-70BB-9258-1EC8-B3F1430D4FED}"/>
                  </a:ext>
                </a:extLst>
              </p:cNvPr>
              <p:cNvSpPr/>
              <p:nvPr/>
            </p:nvSpPr>
            <p:spPr>
              <a:xfrm>
                <a:off x="594675" y="2669775"/>
                <a:ext cx="139675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5587" h="589" extrusionOk="0">
                    <a:moveTo>
                      <a:pt x="294" y="1"/>
                    </a:moveTo>
                    <a:cubicBezTo>
                      <a:pt x="132" y="1"/>
                      <a:pt x="1" y="132"/>
                      <a:pt x="1" y="294"/>
                    </a:cubicBezTo>
                    <a:cubicBezTo>
                      <a:pt x="1" y="457"/>
                      <a:pt x="132" y="588"/>
                      <a:pt x="294" y="588"/>
                    </a:cubicBezTo>
                    <a:lnTo>
                      <a:pt x="5293" y="588"/>
                    </a:lnTo>
                    <a:cubicBezTo>
                      <a:pt x="5455" y="588"/>
                      <a:pt x="5587" y="457"/>
                      <a:pt x="5587" y="294"/>
                    </a:cubicBezTo>
                    <a:cubicBezTo>
                      <a:pt x="5587" y="132"/>
                      <a:pt x="5455" y="1"/>
                      <a:pt x="52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292;p25">
                <a:extLst>
                  <a:ext uri="{FF2B5EF4-FFF2-40B4-BE49-F238E27FC236}">
                    <a16:creationId xmlns:a16="http://schemas.microsoft.com/office/drawing/2014/main" id="{1F521741-41D5-A007-E7E2-89CB4452B988}"/>
                  </a:ext>
                </a:extLst>
              </p:cNvPr>
              <p:cNvSpPr/>
              <p:nvPr/>
            </p:nvSpPr>
            <p:spPr>
              <a:xfrm>
                <a:off x="385300" y="2669775"/>
                <a:ext cx="185775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589" extrusionOk="0">
                    <a:moveTo>
                      <a:pt x="295" y="1"/>
                    </a:moveTo>
                    <a:cubicBezTo>
                      <a:pt x="132" y="1"/>
                      <a:pt x="1" y="132"/>
                      <a:pt x="1" y="294"/>
                    </a:cubicBezTo>
                    <a:cubicBezTo>
                      <a:pt x="1" y="457"/>
                      <a:pt x="132" y="588"/>
                      <a:pt x="295" y="588"/>
                    </a:cubicBezTo>
                    <a:lnTo>
                      <a:pt x="7135" y="588"/>
                    </a:lnTo>
                    <a:cubicBezTo>
                      <a:pt x="7299" y="588"/>
                      <a:pt x="7430" y="457"/>
                      <a:pt x="7430" y="294"/>
                    </a:cubicBezTo>
                    <a:cubicBezTo>
                      <a:pt x="7430" y="132"/>
                      <a:pt x="7299" y="1"/>
                      <a:pt x="71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293;p25">
                <a:extLst>
                  <a:ext uri="{FF2B5EF4-FFF2-40B4-BE49-F238E27FC236}">
                    <a16:creationId xmlns:a16="http://schemas.microsoft.com/office/drawing/2014/main" id="{873C013D-8256-E4D8-A8B5-E12788910FD0}"/>
                  </a:ext>
                </a:extLst>
              </p:cNvPr>
              <p:cNvSpPr/>
              <p:nvPr/>
            </p:nvSpPr>
            <p:spPr>
              <a:xfrm>
                <a:off x="779775" y="2543150"/>
                <a:ext cx="189050" cy="65425"/>
              </a:xfrm>
              <a:custGeom>
                <a:avLst/>
                <a:gdLst/>
                <a:ahLst/>
                <a:cxnLst/>
                <a:rect l="l" t="t" r="r" b="b"/>
                <a:pathLst>
                  <a:path w="7562" h="2617" extrusionOk="0">
                    <a:moveTo>
                      <a:pt x="673" y="0"/>
                    </a:moveTo>
                    <a:cubicBezTo>
                      <a:pt x="302" y="0"/>
                      <a:pt x="0" y="302"/>
                      <a:pt x="0" y="673"/>
                    </a:cubicBezTo>
                    <a:lnTo>
                      <a:pt x="0" y="1944"/>
                    </a:lnTo>
                    <a:cubicBezTo>
                      <a:pt x="0" y="2315"/>
                      <a:pt x="302" y="2616"/>
                      <a:pt x="673" y="2616"/>
                    </a:cubicBezTo>
                    <a:lnTo>
                      <a:pt x="6889" y="2616"/>
                    </a:lnTo>
                    <a:cubicBezTo>
                      <a:pt x="7260" y="2616"/>
                      <a:pt x="7562" y="2315"/>
                      <a:pt x="7562" y="1944"/>
                    </a:cubicBezTo>
                    <a:lnTo>
                      <a:pt x="7562" y="673"/>
                    </a:lnTo>
                    <a:cubicBezTo>
                      <a:pt x="7562" y="302"/>
                      <a:pt x="7260" y="0"/>
                      <a:pt x="6889" y="0"/>
                    </a:cubicBezTo>
                    <a:close/>
                  </a:path>
                </a:pathLst>
              </a:custGeom>
              <a:solidFill>
                <a:srgbClr val="C8D3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294;p25">
                <a:extLst>
                  <a:ext uri="{FF2B5EF4-FFF2-40B4-BE49-F238E27FC236}">
                    <a16:creationId xmlns:a16="http://schemas.microsoft.com/office/drawing/2014/main" id="{0FD29E26-5A05-64FF-56CB-5EC52446349C}"/>
                  </a:ext>
                </a:extLst>
              </p:cNvPr>
              <p:cNvSpPr/>
              <p:nvPr/>
            </p:nvSpPr>
            <p:spPr>
              <a:xfrm>
                <a:off x="786050" y="2549475"/>
                <a:ext cx="176500" cy="52800"/>
              </a:xfrm>
              <a:custGeom>
                <a:avLst/>
                <a:gdLst/>
                <a:ahLst/>
                <a:cxnLst/>
                <a:rect l="l" t="t" r="r" b="b"/>
                <a:pathLst>
                  <a:path w="7060" h="2112" extrusionOk="0">
                    <a:moveTo>
                      <a:pt x="422" y="0"/>
                    </a:moveTo>
                    <a:cubicBezTo>
                      <a:pt x="190" y="0"/>
                      <a:pt x="1" y="188"/>
                      <a:pt x="1" y="421"/>
                    </a:cubicBezTo>
                    <a:lnTo>
                      <a:pt x="1" y="1691"/>
                    </a:lnTo>
                    <a:cubicBezTo>
                      <a:pt x="1" y="1923"/>
                      <a:pt x="190" y="2112"/>
                      <a:pt x="422" y="2112"/>
                    </a:cubicBezTo>
                    <a:lnTo>
                      <a:pt x="6638" y="2112"/>
                    </a:lnTo>
                    <a:cubicBezTo>
                      <a:pt x="6872" y="2112"/>
                      <a:pt x="7059" y="1923"/>
                      <a:pt x="7059" y="1691"/>
                    </a:cubicBezTo>
                    <a:lnTo>
                      <a:pt x="7059" y="420"/>
                    </a:lnTo>
                    <a:cubicBezTo>
                      <a:pt x="7059" y="188"/>
                      <a:pt x="6872" y="0"/>
                      <a:pt x="66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295;p25">
                <a:extLst>
                  <a:ext uri="{FF2B5EF4-FFF2-40B4-BE49-F238E27FC236}">
                    <a16:creationId xmlns:a16="http://schemas.microsoft.com/office/drawing/2014/main" id="{5FD3EE5C-4148-A337-B640-F3D0E2543A25}"/>
                  </a:ext>
                </a:extLst>
              </p:cNvPr>
              <p:cNvSpPr/>
              <p:nvPr/>
            </p:nvSpPr>
            <p:spPr>
              <a:xfrm>
                <a:off x="897475" y="2569000"/>
                <a:ext cx="4530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1812" h="725" extrusionOk="0">
                    <a:moveTo>
                      <a:pt x="885" y="1"/>
                    </a:moveTo>
                    <a:cubicBezTo>
                      <a:pt x="567" y="1"/>
                      <a:pt x="268" y="140"/>
                      <a:pt x="64" y="383"/>
                    </a:cubicBezTo>
                    <a:cubicBezTo>
                      <a:pt x="0" y="457"/>
                      <a:pt x="9" y="567"/>
                      <a:pt x="83" y="631"/>
                    </a:cubicBezTo>
                    <a:cubicBezTo>
                      <a:pt x="116" y="659"/>
                      <a:pt x="157" y="672"/>
                      <a:pt x="197" y="672"/>
                    </a:cubicBezTo>
                    <a:cubicBezTo>
                      <a:pt x="247" y="672"/>
                      <a:pt x="297" y="651"/>
                      <a:pt x="332" y="610"/>
                    </a:cubicBezTo>
                    <a:cubicBezTo>
                      <a:pt x="470" y="446"/>
                      <a:pt x="671" y="354"/>
                      <a:pt x="885" y="354"/>
                    </a:cubicBezTo>
                    <a:cubicBezTo>
                      <a:pt x="1115" y="354"/>
                      <a:pt x="1333" y="464"/>
                      <a:pt x="1469" y="652"/>
                    </a:cubicBezTo>
                    <a:cubicBezTo>
                      <a:pt x="1504" y="699"/>
                      <a:pt x="1557" y="725"/>
                      <a:pt x="1612" y="725"/>
                    </a:cubicBezTo>
                    <a:cubicBezTo>
                      <a:pt x="1648" y="725"/>
                      <a:pt x="1684" y="714"/>
                      <a:pt x="1715" y="692"/>
                    </a:cubicBezTo>
                    <a:cubicBezTo>
                      <a:pt x="1794" y="634"/>
                      <a:pt x="1812" y="524"/>
                      <a:pt x="1754" y="445"/>
                    </a:cubicBezTo>
                    <a:cubicBezTo>
                      <a:pt x="1553" y="168"/>
                      <a:pt x="1227" y="1"/>
                      <a:pt x="88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296;p25">
                <a:extLst>
                  <a:ext uri="{FF2B5EF4-FFF2-40B4-BE49-F238E27FC236}">
                    <a16:creationId xmlns:a16="http://schemas.microsoft.com/office/drawing/2014/main" id="{6C2D3A61-2EA2-0CE4-0DFD-B55EEB0379C5}"/>
                  </a:ext>
                </a:extLst>
              </p:cNvPr>
              <p:cNvSpPr/>
              <p:nvPr/>
            </p:nvSpPr>
            <p:spPr>
              <a:xfrm>
                <a:off x="805875" y="2569000"/>
                <a:ext cx="45275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725" extrusionOk="0">
                    <a:moveTo>
                      <a:pt x="927" y="1"/>
                    </a:moveTo>
                    <a:cubicBezTo>
                      <a:pt x="583" y="1"/>
                      <a:pt x="259" y="168"/>
                      <a:pt x="56" y="445"/>
                    </a:cubicBezTo>
                    <a:cubicBezTo>
                      <a:pt x="0" y="524"/>
                      <a:pt x="17" y="634"/>
                      <a:pt x="95" y="692"/>
                    </a:cubicBezTo>
                    <a:cubicBezTo>
                      <a:pt x="127" y="714"/>
                      <a:pt x="164" y="725"/>
                      <a:pt x="200" y="725"/>
                    </a:cubicBezTo>
                    <a:cubicBezTo>
                      <a:pt x="255" y="725"/>
                      <a:pt x="308" y="699"/>
                      <a:pt x="342" y="652"/>
                    </a:cubicBezTo>
                    <a:cubicBezTo>
                      <a:pt x="477" y="464"/>
                      <a:pt x="697" y="354"/>
                      <a:pt x="927" y="354"/>
                    </a:cubicBezTo>
                    <a:cubicBezTo>
                      <a:pt x="1141" y="354"/>
                      <a:pt x="1341" y="446"/>
                      <a:pt x="1478" y="610"/>
                    </a:cubicBezTo>
                    <a:cubicBezTo>
                      <a:pt x="1514" y="651"/>
                      <a:pt x="1564" y="672"/>
                      <a:pt x="1614" y="672"/>
                    </a:cubicBezTo>
                    <a:cubicBezTo>
                      <a:pt x="1654" y="672"/>
                      <a:pt x="1694" y="659"/>
                      <a:pt x="1727" y="631"/>
                    </a:cubicBezTo>
                    <a:cubicBezTo>
                      <a:pt x="1801" y="567"/>
                      <a:pt x="1810" y="457"/>
                      <a:pt x="1748" y="383"/>
                    </a:cubicBezTo>
                    <a:cubicBezTo>
                      <a:pt x="1544" y="140"/>
                      <a:pt x="1244" y="1"/>
                      <a:pt x="9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" name="Google Shape;297;p25">
              <a:extLst>
                <a:ext uri="{FF2B5EF4-FFF2-40B4-BE49-F238E27FC236}">
                  <a16:creationId xmlns:a16="http://schemas.microsoft.com/office/drawing/2014/main" id="{AD92C9E4-C0A3-4102-B12A-2D68A9ADBE00}"/>
                </a:ext>
              </a:extLst>
            </p:cNvPr>
            <p:cNvGrpSpPr/>
            <p:nvPr/>
          </p:nvGrpSpPr>
          <p:grpSpPr>
            <a:xfrm>
              <a:off x="5434633" y="1349646"/>
              <a:ext cx="3070564" cy="3258981"/>
              <a:chOff x="1304275" y="2258525"/>
              <a:chExt cx="1138300" cy="1208194"/>
            </a:xfrm>
          </p:grpSpPr>
          <p:sp>
            <p:nvSpPr>
              <p:cNvPr id="13" name="Google Shape;298;p25">
                <a:extLst>
                  <a:ext uri="{FF2B5EF4-FFF2-40B4-BE49-F238E27FC236}">
                    <a16:creationId xmlns:a16="http://schemas.microsoft.com/office/drawing/2014/main" id="{5C79698D-83E8-6D10-7B76-D065E2D75C44}"/>
                  </a:ext>
                </a:extLst>
              </p:cNvPr>
              <p:cNvSpPr/>
              <p:nvPr/>
            </p:nvSpPr>
            <p:spPr>
              <a:xfrm>
                <a:off x="1540075" y="2768300"/>
                <a:ext cx="83675" cy="69075"/>
              </a:xfrm>
              <a:custGeom>
                <a:avLst/>
                <a:gdLst/>
                <a:ahLst/>
                <a:cxnLst/>
                <a:rect l="l" t="t" r="r" b="b"/>
                <a:pathLst>
                  <a:path w="3347" h="2763" extrusionOk="0">
                    <a:moveTo>
                      <a:pt x="1889" y="202"/>
                    </a:moveTo>
                    <a:cubicBezTo>
                      <a:pt x="2357" y="202"/>
                      <a:pt x="2739" y="644"/>
                      <a:pt x="2744" y="1193"/>
                    </a:cubicBezTo>
                    <a:cubicBezTo>
                      <a:pt x="2748" y="1744"/>
                      <a:pt x="2370" y="2196"/>
                      <a:pt x="1899" y="2199"/>
                    </a:cubicBezTo>
                    <a:cubicBezTo>
                      <a:pt x="1896" y="2199"/>
                      <a:pt x="1894" y="2199"/>
                      <a:pt x="1892" y="2199"/>
                    </a:cubicBezTo>
                    <a:cubicBezTo>
                      <a:pt x="1424" y="2199"/>
                      <a:pt x="1041" y="1757"/>
                      <a:pt x="1037" y="1208"/>
                    </a:cubicBezTo>
                    <a:cubicBezTo>
                      <a:pt x="1032" y="657"/>
                      <a:pt x="1409" y="207"/>
                      <a:pt x="1882" y="202"/>
                    </a:cubicBezTo>
                    <a:cubicBezTo>
                      <a:pt x="1884" y="202"/>
                      <a:pt x="1887" y="202"/>
                      <a:pt x="1889" y="202"/>
                    </a:cubicBezTo>
                    <a:close/>
                    <a:moveTo>
                      <a:pt x="3323" y="1"/>
                    </a:moveTo>
                    <a:lnTo>
                      <a:pt x="1" y="30"/>
                    </a:lnTo>
                    <a:lnTo>
                      <a:pt x="25" y="2762"/>
                    </a:lnTo>
                    <a:lnTo>
                      <a:pt x="3347" y="2733"/>
                    </a:lnTo>
                    <a:lnTo>
                      <a:pt x="33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299;p25">
                <a:extLst>
                  <a:ext uri="{FF2B5EF4-FFF2-40B4-BE49-F238E27FC236}">
                    <a16:creationId xmlns:a16="http://schemas.microsoft.com/office/drawing/2014/main" id="{43B1DD3B-B2CF-44FD-7120-967836D6494E}"/>
                  </a:ext>
                </a:extLst>
              </p:cNvPr>
              <p:cNvSpPr/>
              <p:nvPr/>
            </p:nvSpPr>
            <p:spPr>
              <a:xfrm>
                <a:off x="1549775" y="2768225"/>
                <a:ext cx="83625" cy="69025"/>
              </a:xfrm>
              <a:custGeom>
                <a:avLst/>
                <a:gdLst/>
                <a:ahLst/>
                <a:cxnLst/>
                <a:rect l="l" t="t" r="r" b="b"/>
                <a:pathLst>
                  <a:path w="3345" h="2761" extrusionOk="0">
                    <a:moveTo>
                      <a:pt x="1887" y="202"/>
                    </a:moveTo>
                    <a:cubicBezTo>
                      <a:pt x="2357" y="202"/>
                      <a:pt x="2738" y="644"/>
                      <a:pt x="2744" y="1193"/>
                    </a:cubicBezTo>
                    <a:cubicBezTo>
                      <a:pt x="2748" y="1744"/>
                      <a:pt x="2370" y="2194"/>
                      <a:pt x="1898" y="2199"/>
                    </a:cubicBezTo>
                    <a:cubicBezTo>
                      <a:pt x="1896" y="2199"/>
                      <a:pt x="1894" y="2199"/>
                      <a:pt x="1891" y="2199"/>
                    </a:cubicBezTo>
                    <a:cubicBezTo>
                      <a:pt x="1422" y="2199"/>
                      <a:pt x="1041" y="1757"/>
                      <a:pt x="1035" y="1208"/>
                    </a:cubicBezTo>
                    <a:cubicBezTo>
                      <a:pt x="1031" y="657"/>
                      <a:pt x="1409" y="205"/>
                      <a:pt x="1880" y="202"/>
                    </a:cubicBezTo>
                    <a:cubicBezTo>
                      <a:pt x="1883" y="202"/>
                      <a:pt x="1885" y="202"/>
                      <a:pt x="1887" y="202"/>
                    </a:cubicBezTo>
                    <a:close/>
                    <a:moveTo>
                      <a:pt x="3322" y="1"/>
                    </a:moveTo>
                    <a:lnTo>
                      <a:pt x="1" y="30"/>
                    </a:lnTo>
                    <a:lnTo>
                      <a:pt x="23" y="2761"/>
                    </a:lnTo>
                    <a:lnTo>
                      <a:pt x="3345" y="2733"/>
                    </a:lnTo>
                    <a:lnTo>
                      <a:pt x="332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300;p25">
                <a:extLst>
                  <a:ext uri="{FF2B5EF4-FFF2-40B4-BE49-F238E27FC236}">
                    <a16:creationId xmlns:a16="http://schemas.microsoft.com/office/drawing/2014/main" id="{39053084-E339-AABB-711E-01621FE88AA2}"/>
                  </a:ext>
                </a:extLst>
              </p:cNvPr>
              <p:cNvSpPr/>
              <p:nvPr/>
            </p:nvSpPr>
            <p:spPr>
              <a:xfrm>
                <a:off x="1484950" y="2826700"/>
                <a:ext cx="134075" cy="11125"/>
              </a:xfrm>
              <a:custGeom>
                <a:avLst/>
                <a:gdLst/>
                <a:ahLst/>
                <a:cxnLst/>
                <a:rect l="l" t="t" r="r" b="b"/>
                <a:pathLst>
                  <a:path w="5363" h="445" extrusionOk="0">
                    <a:moveTo>
                      <a:pt x="5249" y="1"/>
                    </a:moveTo>
                    <a:lnTo>
                      <a:pt x="111" y="44"/>
                    </a:lnTo>
                    <a:cubicBezTo>
                      <a:pt x="50" y="46"/>
                      <a:pt x="0" y="96"/>
                      <a:pt x="2" y="157"/>
                    </a:cubicBezTo>
                    <a:lnTo>
                      <a:pt x="3" y="444"/>
                    </a:lnTo>
                    <a:lnTo>
                      <a:pt x="5362" y="399"/>
                    </a:lnTo>
                    <a:lnTo>
                      <a:pt x="5361" y="111"/>
                    </a:lnTo>
                    <a:cubicBezTo>
                      <a:pt x="5359" y="49"/>
                      <a:pt x="5309" y="1"/>
                      <a:pt x="52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301;p25">
                <a:extLst>
                  <a:ext uri="{FF2B5EF4-FFF2-40B4-BE49-F238E27FC236}">
                    <a16:creationId xmlns:a16="http://schemas.microsoft.com/office/drawing/2014/main" id="{B644EDE1-54CC-FE0A-75E4-7A6D481ADA89}"/>
                  </a:ext>
                </a:extLst>
              </p:cNvPr>
              <p:cNvSpPr/>
              <p:nvPr/>
            </p:nvSpPr>
            <p:spPr>
              <a:xfrm>
                <a:off x="1532775" y="2826275"/>
                <a:ext cx="134075" cy="11125"/>
              </a:xfrm>
              <a:custGeom>
                <a:avLst/>
                <a:gdLst/>
                <a:ahLst/>
                <a:cxnLst/>
                <a:rect l="l" t="t" r="r" b="b"/>
                <a:pathLst>
                  <a:path w="5363" h="445" extrusionOk="0">
                    <a:moveTo>
                      <a:pt x="5247" y="1"/>
                    </a:moveTo>
                    <a:lnTo>
                      <a:pt x="111" y="45"/>
                    </a:lnTo>
                    <a:cubicBezTo>
                      <a:pt x="49" y="46"/>
                      <a:pt x="0" y="96"/>
                      <a:pt x="0" y="158"/>
                    </a:cubicBezTo>
                    <a:lnTo>
                      <a:pt x="3" y="445"/>
                    </a:lnTo>
                    <a:lnTo>
                      <a:pt x="5362" y="399"/>
                    </a:lnTo>
                    <a:lnTo>
                      <a:pt x="5359" y="111"/>
                    </a:lnTo>
                    <a:cubicBezTo>
                      <a:pt x="5359" y="51"/>
                      <a:pt x="5309" y="1"/>
                      <a:pt x="52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302;p25">
                <a:extLst>
                  <a:ext uri="{FF2B5EF4-FFF2-40B4-BE49-F238E27FC236}">
                    <a16:creationId xmlns:a16="http://schemas.microsoft.com/office/drawing/2014/main" id="{0DFB41DA-AF8D-B9DE-F6EE-83789BB3648E}"/>
                  </a:ext>
                </a:extLst>
              </p:cNvPr>
              <p:cNvSpPr/>
              <p:nvPr/>
            </p:nvSpPr>
            <p:spPr>
              <a:xfrm>
                <a:off x="1319475" y="2495100"/>
                <a:ext cx="480400" cy="275175"/>
              </a:xfrm>
              <a:custGeom>
                <a:avLst/>
                <a:gdLst/>
                <a:ahLst/>
                <a:cxnLst/>
                <a:rect l="l" t="t" r="r" b="b"/>
                <a:pathLst>
                  <a:path w="19216" h="11007" extrusionOk="0">
                    <a:moveTo>
                      <a:pt x="15944" y="0"/>
                    </a:moveTo>
                    <a:lnTo>
                      <a:pt x="230" y="137"/>
                    </a:lnTo>
                    <a:cubicBezTo>
                      <a:pt x="85" y="138"/>
                      <a:pt x="0" y="255"/>
                      <a:pt x="41" y="400"/>
                    </a:cubicBezTo>
                    <a:lnTo>
                      <a:pt x="2937" y="10747"/>
                    </a:lnTo>
                    <a:cubicBezTo>
                      <a:pt x="2978" y="10890"/>
                      <a:pt x="3126" y="11006"/>
                      <a:pt x="3269" y="11006"/>
                    </a:cubicBezTo>
                    <a:cubicBezTo>
                      <a:pt x="3270" y="11006"/>
                      <a:pt x="3271" y="11006"/>
                      <a:pt x="3272" y="11006"/>
                    </a:cubicBezTo>
                    <a:lnTo>
                      <a:pt x="18985" y="10870"/>
                    </a:lnTo>
                    <a:cubicBezTo>
                      <a:pt x="19131" y="10870"/>
                      <a:pt x="19216" y="10752"/>
                      <a:pt x="19175" y="10606"/>
                    </a:cubicBezTo>
                    <a:lnTo>
                      <a:pt x="16279" y="261"/>
                    </a:lnTo>
                    <a:cubicBezTo>
                      <a:pt x="16238" y="115"/>
                      <a:pt x="16088" y="0"/>
                      <a:pt x="159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303;p25">
                <a:extLst>
                  <a:ext uri="{FF2B5EF4-FFF2-40B4-BE49-F238E27FC236}">
                    <a16:creationId xmlns:a16="http://schemas.microsoft.com/office/drawing/2014/main" id="{A648FC5A-833B-61A4-A7CE-7540C7F1CBB3}"/>
                  </a:ext>
                </a:extLst>
              </p:cNvPr>
              <p:cNvSpPr/>
              <p:nvPr/>
            </p:nvSpPr>
            <p:spPr>
              <a:xfrm>
                <a:off x="1329800" y="2495025"/>
                <a:ext cx="480425" cy="275125"/>
              </a:xfrm>
              <a:custGeom>
                <a:avLst/>
                <a:gdLst/>
                <a:ahLst/>
                <a:cxnLst/>
                <a:rect l="l" t="t" r="r" b="b"/>
                <a:pathLst>
                  <a:path w="19217" h="11005" extrusionOk="0">
                    <a:moveTo>
                      <a:pt x="15947" y="0"/>
                    </a:moveTo>
                    <a:cubicBezTo>
                      <a:pt x="15946" y="0"/>
                      <a:pt x="15945" y="0"/>
                      <a:pt x="15944" y="0"/>
                    </a:cubicBezTo>
                    <a:lnTo>
                      <a:pt x="231" y="135"/>
                    </a:lnTo>
                    <a:cubicBezTo>
                      <a:pt x="85" y="137"/>
                      <a:pt x="1" y="255"/>
                      <a:pt x="41" y="399"/>
                    </a:cubicBezTo>
                    <a:lnTo>
                      <a:pt x="2939" y="10746"/>
                    </a:lnTo>
                    <a:cubicBezTo>
                      <a:pt x="2978" y="10890"/>
                      <a:pt x="3126" y="11005"/>
                      <a:pt x="3270" y="11005"/>
                    </a:cubicBezTo>
                    <a:cubicBezTo>
                      <a:pt x="3270" y="11005"/>
                      <a:pt x="3271" y="11005"/>
                      <a:pt x="3272" y="11005"/>
                    </a:cubicBezTo>
                    <a:lnTo>
                      <a:pt x="18986" y="10870"/>
                    </a:lnTo>
                    <a:cubicBezTo>
                      <a:pt x="19131" y="10868"/>
                      <a:pt x="19216" y="10750"/>
                      <a:pt x="19175" y="10606"/>
                    </a:cubicBezTo>
                    <a:lnTo>
                      <a:pt x="16279" y="259"/>
                    </a:lnTo>
                    <a:cubicBezTo>
                      <a:pt x="16239" y="116"/>
                      <a:pt x="16090" y="0"/>
                      <a:pt x="159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304;p25">
                <a:extLst>
                  <a:ext uri="{FF2B5EF4-FFF2-40B4-BE49-F238E27FC236}">
                    <a16:creationId xmlns:a16="http://schemas.microsoft.com/office/drawing/2014/main" id="{9952F6E7-0B5B-7BF5-7F34-A27C09FA0587}"/>
                  </a:ext>
                </a:extLst>
              </p:cNvPr>
              <p:cNvSpPr/>
              <p:nvPr/>
            </p:nvSpPr>
            <p:spPr>
              <a:xfrm>
                <a:off x="1344200" y="2506950"/>
                <a:ext cx="451675" cy="251300"/>
              </a:xfrm>
              <a:custGeom>
                <a:avLst/>
                <a:gdLst/>
                <a:ahLst/>
                <a:cxnLst/>
                <a:rect l="l" t="t" r="r" b="b"/>
                <a:pathLst>
                  <a:path w="18067" h="10052" extrusionOk="0">
                    <a:moveTo>
                      <a:pt x="15287" y="0"/>
                    </a:moveTo>
                    <a:lnTo>
                      <a:pt x="0" y="131"/>
                    </a:lnTo>
                    <a:lnTo>
                      <a:pt x="2780" y="10052"/>
                    </a:lnTo>
                    <a:lnTo>
                      <a:pt x="18066" y="9920"/>
                    </a:lnTo>
                    <a:lnTo>
                      <a:pt x="15287" y="0"/>
                    </a:lnTo>
                    <a:close/>
                  </a:path>
                </a:pathLst>
              </a:custGeom>
              <a:solidFill>
                <a:srgbClr val="FE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305;p25">
                <a:extLst>
                  <a:ext uri="{FF2B5EF4-FFF2-40B4-BE49-F238E27FC236}">
                    <a16:creationId xmlns:a16="http://schemas.microsoft.com/office/drawing/2014/main" id="{0916CDB1-B1DE-8508-E092-1FBA61930FC1}"/>
                  </a:ext>
                </a:extLst>
              </p:cNvPr>
              <p:cNvSpPr/>
              <p:nvPr/>
            </p:nvSpPr>
            <p:spPr>
              <a:xfrm>
                <a:off x="1388650" y="2538075"/>
                <a:ext cx="364700" cy="165350"/>
              </a:xfrm>
              <a:custGeom>
                <a:avLst/>
                <a:gdLst/>
                <a:ahLst/>
                <a:cxnLst/>
                <a:rect l="l" t="t" r="r" b="b"/>
                <a:pathLst>
                  <a:path w="14588" h="6614" extrusionOk="0">
                    <a:moveTo>
                      <a:pt x="12365" y="0"/>
                    </a:moveTo>
                    <a:cubicBezTo>
                      <a:pt x="12364" y="0"/>
                      <a:pt x="12363" y="0"/>
                      <a:pt x="12362" y="0"/>
                    </a:cubicBezTo>
                    <a:lnTo>
                      <a:pt x="305" y="105"/>
                    </a:lnTo>
                    <a:cubicBezTo>
                      <a:pt x="111" y="106"/>
                      <a:pt x="0" y="264"/>
                      <a:pt x="56" y="458"/>
                    </a:cubicBezTo>
                    <a:lnTo>
                      <a:pt x="1770" y="6267"/>
                    </a:lnTo>
                    <a:cubicBezTo>
                      <a:pt x="1827" y="6458"/>
                      <a:pt x="2030" y="6614"/>
                      <a:pt x="2223" y="6614"/>
                    </a:cubicBezTo>
                    <a:cubicBezTo>
                      <a:pt x="2224" y="6614"/>
                      <a:pt x="2225" y="6614"/>
                      <a:pt x="2226" y="6614"/>
                    </a:cubicBezTo>
                    <a:lnTo>
                      <a:pt x="14283" y="6511"/>
                    </a:lnTo>
                    <a:cubicBezTo>
                      <a:pt x="14477" y="6508"/>
                      <a:pt x="14587" y="6350"/>
                      <a:pt x="14531" y="6156"/>
                    </a:cubicBezTo>
                    <a:lnTo>
                      <a:pt x="12816" y="349"/>
                    </a:lnTo>
                    <a:cubicBezTo>
                      <a:pt x="12761" y="156"/>
                      <a:pt x="12558" y="0"/>
                      <a:pt x="123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306;p25">
                <a:extLst>
                  <a:ext uri="{FF2B5EF4-FFF2-40B4-BE49-F238E27FC236}">
                    <a16:creationId xmlns:a16="http://schemas.microsoft.com/office/drawing/2014/main" id="{43A9471A-7225-74BC-603E-B38095BF2AAF}"/>
                  </a:ext>
                </a:extLst>
              </p:cNvPr>
              <p:cNvSpPr/>
              <p:nvPr/>
            </p:nvSpPr>
            <p:spPr>
              <a:xfrm>
                <a:off x="1461250" y="2602825"/>
                <a:ext cx="213550" cy="15675"/>
              </a:xfrm>
              <a:custGeom>
                <a:avLst/>
                <a:gdLst/>
                <a:ahLst/>
                <a:cxnLst/>
                <a:rect l="l" t="t" r="r" b="b"/>
                <a:pathLst>
                  <a:path w="8542" h="627" extrusionOk="0">
                    <a:moveTo>
                      <a:pt x="8169" y="1"/>
                    </a:moveTo>
                    <a:lnTo>
                      <a:pt x="208" y="70"/>
                    </a:lnTo>
                    <a:cubicBezTo>
                      <a:pt x="76" y="70"/>
                      <a:pt x="0" y="178"/>
                      <a:pt x="38" y="310"/>
                    </a:cubicBezTo>
                    <a:lnTo>
                      <a:pt x="62" y="390"/>
                    </a:lnTo>
                    <a:cubicBezTo>
                      <a:pt x="100" y="521"/>
                      <a:pt x="237" y="626"/>
                      <a:pt x="368" y="626"/>
                    </a:cubicBezTo>
                    <a:cubicBezTo>
                      <a:pt x="369" y="626"/>
                      <a:pt x="370" y="626"/>
                      <a:pt x="371" y="626"/>
                    </a:cubicBezTo>
                    <a:lnTo>
                      <a:pt x="8334" y="558"/>
                    </a:lnTo>
                    <a:cubicBezTo>
                      <a:pt x="8466" y="556"/>
                      <a:pt x="8542" y="449"/>
                      <a:pt x="8502" y="317"/>
                    </a:cubicBezTo>
                    <a:lnTo>
                      <a:pt x="8479" y="237"/>
                    </a:lnTo>
                    <a:cubicBezTo>
                      <a:pt x="8440" y="107"/>
                      <a:pt x="8302" y="1"/>
                      <a:pt x="81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307;p25">
                <a:extLst>
                  <a:ext uri="{FF2B5EF4-FFF2-40B4-BE49-F238E27FC236}">
                    <a16:creationId xmlns:a16="http://schemas.microsoft.com/office/drawing/2014/main" id="{38C7F983-2F39-ED3E-9078-A609B6B4E187}"/>
                  </a:ext>
                </a:extLst>
              </p:cNvPr>
              <p:cNvSpPr/>
              <p:nvPr/>
            </p:nvSpPr>
            <p:spPr>
              <a:xfrm>
                <a:off x="1436625" y="2646825"/>
                <a:ext cx="288925" cy="16275"/>
              </a:xfrm>
              <a:custGeom>
                <a:avLst/>
                <a:gdLst/>
                <a:ahLst/>
                <a:cxnLst/>
                <a:rect l="l" t="t" r="r" b="b"/>
                <a:pathLst>
                  <a:path w="11557" h="651" extrusionOk="0">
                    <a:moveTo>
                      <a:pt x="11152" y="1"/>
                    </a:moveTo>
                    <a:cubicBezTo>
                      <a:pt x="11151" y="1"/>
                      <a:pt x="11150" y="1"/>
                      <a:pt x="11149" y="1"/>
                    </a:cubicBezTo>
                    <a:lnTo>
                      <a:pt x="241" y="95"/>
                    </a:lnTo>
                    <a:cubicBezTo>
                      <a:pt x="88" y="95"/>
                      <a:pt x="1" y="220"/>
                      <a:pt x="46" y="375"/>
                    </a:cubicBezTo>
                    <a:cubicBezTo>
                      <a:pt x="90" y="527"/>
                      <a:pt x="250" y="650"/>
                      <a:pt x="404" y="650"/>
                    </a:cubicBezTo>
                    <a:cubicBezTo>
                      <a:pt x="405" y="650"/>
                      <a:pt x="406" y="650"/>
                      <a:pt x="407" y="650"/>
                    </a:cubicBezTo>
                    <a:lnTo>
                      <a:pt x="11314" y="557"/>
                    </a:lnTo>
                    <a:cubicBezTo>
                      <a:pt x="11467" y="555"/>
                      <a:pt x="11556" y="429"/>
                      <a:pt x="11511" y="276"/>
                    </a:cubicBezTo>
                    <a:cubicBezTo>
                      <a:pt x="11466" y="123"/>
                      <a:pt x="11305" y="1"/>
                      <a:pt x="1115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308;p25">
                <a:extLst>
                  <a:ext uri="{FF2B5EF4-FFF2-40B4-BE49-F238E27FC236}">
                    <a16:creationId xmlns:a16="http://schemas.microsoft.com/office/drawing/2014/main" id="{BFD4D198-0E2D-1F0C-96CC-290751F14394}"/>
                  </a:ext>
                </a:extLst>
              </p:cNvPr>
              <p:cNvSpPr/>
              <p:nvPr/>
            </p:nvSpPr>
            <p:spPr>
              <a:xfrm>
                <a:off x="1616654" y="2854310"/>
                <a:ext cx="23775" cy="612409"/>
              </a:xfrm>
              <a:custGeom>
                <a:avLst/>
                <a:gdLst/>
                <a:ahLst/>
                <a:cxnLst/>
                <a:rect l="l" t="t" r="r" b="b"/>
                <a:pathLst>
                  <a:path w="951" h="24343" extrusionOk="0">
                    <a:moveTo>
                      <a:pt x="743" y="1"/>
                    </a:moveTo>
                    <a:lnTo>
                      <a:pt x="0" y="7"/>
                    </a:lnTo>
                    <a:lnTo>
                      <a:pt x="208" y="24342"/>
                    </a:lnTo>
                    <a:lnTo>
                      <a:pt x="950" y="24335"/>
                    </a:lnTo>
                    <a:lnTo>
                      <a:pt x="7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309;p25">
                <a:extLst>
                  <a:ext uri="{FF2B5EF4-FFF2-40B4-BE49-F238E27FC236}">
                    <a16:creationId xmlns:a16="http://schemas.microsoft.com/office/drawing/2014/main" id="{D2548AC2-0A9A-68E2-6CBC-B4F023A696B1}"/>
                  </a:ext>
                </a:extLst>
              </p:cNvPr>
              <p:cNvSpPr/>
              <p:nvPr/>
            </p:nvSpPr>
            <p:spPr>
              <a:xfrm>
                <a:off x="2170324" y="2849522"/>
                <a:ext cx="23800" cy="617166"/>
              </a:xfrm>
              <a:custGeom>
                <a:avLst/>
                <a:gdLst/>
                <a:ahLst/>
                <a:cxnLst/>
                <a:rect l="l" t="t" r="r" b="b"/>
                <a:pathLst>
                  <a:path w="952" h="24341" extrusionOk="0">
                    <a:moveTo>
                      <a:pt x="742" y="1"/>
                    </a:moveTo>
                    <a:lnTo>
                      <a:pt x="0" y="7"/>
                    </a:lnTo>
                    <a:lnTo>
                      <a:pt x="209" y="24341"/>
                    </a:lnTo>
                    <a:lnTo>
                      <a:pt x="951" y="24335"/>
                    </a:lnTo>
                    <a:lnTo>
                      <a:pt x="7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310;p25">
                <a:extLst>
                  <a:ext uri="{FF2B5EF4-FFF2-40B4-BE49-F238E27FC236}">
                    <a16:creationId xmlns:a16="http://schemas.microsoft.com/office/drawing/2014/main" id="{C146BC94-1ACA-BAA5-3F7C-A99CF83F4E07}"/>
                  </a:ext>
                </a:extLst>
              </p:cNvPr>
              <p:cNvSpPr/>
              <p:nvPr/>
            </p:nvSpPr>
            <p:spPr>
              <a:xfrm>
                <a:off x="1755775" y="2832075"/>
                <a:ext cx="407750" cy="21225"/>
              </a:xfrm>
              <a:custGeom>
                <a:avLst/>
                <a:gdLst/>
                <a:ahLst/>
                <a:cxnLst/>
                <a:rect l="l" t="t" r="r" b="b"/>
                <a:pathLst>
                  <a:path w="16310" h="849" extrusionOk="0">
                    <a:moveTo>
                      <a:pt x="16290" y="1"/>
                    </a:moveTo>
                    <a:lnTo>
                      <a:pt x="14" y="140"/>
                    </a:lnTo>
                    <a:cubicBezTo>
                      <a:pt x="7" y="140"/>
                      <a:pt x="1" y="146"/>
                      <a:pt x="1" y="154"/>
                    </a:cubicBezTo>
                    <a:lnTo>
                      <a:pt x="7" y="835"/>
                    </a:lnTo>
                    <a:cubicBezTo>
                      <a:pt x="7" y="843"/>
                      <a:pt x="13" y="849"/>
                      <a:pt x="20" y="849"/>
                    </a:cubicBezTo>
                    <a:lnTo>
                      <a:pt x="16296" y="710"/>
                    </a:lnTo>
                    <a:cubicBezTo>
                      <a:pt x="16303" y="710"/>
                      <a:pt x="16309" y="703"/>
                      <a:pt x="16308" y="696"/>
                    </a:cubicBezTo>
                    <a:lnTo>
                      <a:pt x="16303" y="13"/>
                    </a:lnTo>
                    <a:cubicBezTo>
                      <a:pt x="16303" y="7"/>
                      <a:pt x="16297" y="1"/>
                      <a:pt x="162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311;p25">
                <a:extLst>
                  <a:ext uri="{FF2B5EF4-FFF2-40B4-BE49-F238E27FC236}">
                    <a16:creationId xmlns:a16="http://schemas.microsoft.com/office/drawing/2014/main" id="{224074CC-387C-5E09-0939-83F94AF6042F}"/>
                  </a:ext>
                </a:extLst>
              </p:cNvPr>
              <p:cNvSpPr/>
              <p:nvPr/>
            </p:nvSpPr>
            <p:spPr>
              <a:xfrm>
                <a:off x="1304275" y="2833925"/>
                <a:ext cx="639275" cy="23200"/>
              </a:xfrm>
              <a:custGeom>
                <a:avLst/>
                <a:gdLst/>
                <a:ahLst/>
                <a:cxnLst/>
                <a:rect l="l" t="t" r="r" b="b"/>
                <a:pathLst>
                  <a:path w="25571" h="928" extrusionOk="0">
                    <a:moveTo>
                      <a:pt x="25551" y="1"/>
                    </a:moveTo>
                    <a:lnTo>
                      <a:pt x="14" y="220"/>
                    </a:lnTo>
                    <a:cubicBezTo>
                      <a:pt x="7" y="220"/>
                      <a:pt x="1" y="227"/>
                      <a:pt x="1" y="233"/>
                    </a:cubicBezTo>
                    <a:lnTo>
                      <a:pt x="7" y="916"/>
                    </a:lnTo>
                    <a:cubicBezTo>
                      <a:pt x="7" y="923"/>
                      <a:pt x="13" y="928"/>
                      <a:pt x="20" y="928"/>
                    </a:cubicBezTo>
                    <a:lnTo>
                      <a:pt x="25557" y="710"/>
                    </a:lnTo>
                    <a:cubicBezTo>
                      <a:pt x="25564" y="710"/>
                      <a:pt x="25570" y="704"/>
                      <a:pt x="25570" y="698"/>
                    </a:cubicBezTo>
                    <a:lnTo>
                      <a:pt x="25564" y="14"/>
                    </a:lnTo>
                    <a:cubicBezTo>
                      <a:pt x="25564" y="7"/>
                      <a:pt x="25558" y="1"/>
                      <a:pt x="255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312;p25">
                <a:extLst>
                  <a:ext uri="{FF2B5EF4-FFF2-40B4-BE49-F238E27FC236}">
                    <a16:creationId xmlns:a16="http://schemas.microsoft.com/office/drawing/2014/main" id="{556A8A86-7A81-99FF-9137-FE4302D38F8C}"/>
                  </a:ext>
                </a:extLst>
              </p:cNvPr>
              <p:cNvSpPr/>
              <p:nvPr/>
            </p:nvSpPr>
            <p:spPr>
              <a:xfrm>
                <a:off x="1571350" y="2820000"/>
                <a:ext cx="190125" cy="15475"/>
              </a:xfrm>
              <a:custGeom>
                <a:avLst/>
                <a:gdLst/>
                <a:ahLst/>
                <a:cxnLst/>
                <a:rect l="l" t="t" r="r" b="b"/>
                <a:pathLst>
                  <a:path w="7605" h="619" extrusionOk="0">
                    <a:moveTo>
                      <a:pt x="7600" y="0"/>
                    </a:moveTo>
                    <a:lnTo>
                      <a:pt x="1" y="66"/>
                    </a:lnTo>
                    <a:lnTo>
                      <a:pt x="275" y="481"/>
                    </a:lnTo>
                    <a:lnTo>
                      <a:pt x="7605" y="618"/>
                    </a:lnTo>
                    <a:lnTo>
                      <a:pt x="7605" y="618"/>
                    </a:lnTo>
                    <a:lnTo>
                      <a:pt x="760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313;p25">
                <a:extLst>
                  <a:ext uri="{FF2B5EF4-FFF2-40B4-BE49-F238E27FC236}">
                    <a16:creationId xmlns:a16="http://schemas.microsoft.com/office/drawing/2014/main" id="{9DB60DEA-4485-FA05-7395-1DCC6BAE544A}"/>
                  </a:ext>
                </a:extLst>
              </p:cNvPr>
              <p:cNvSpPr/>
              <p:nvPr/>
            </p:nvSpPr>
            <p:spPr>
              <a:xfrm>
                <a:off x="1566475" y="2821625"/>
                <a:ext cx="129750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5190" h="621" extrusionOk="0">
                    <a:moveTo>
                      <a:pt x="190" y="0"/>
                    </a:moveTo>
                    <a:cubicBezTo>
                      <a:pt x="85" y="0"/>
                      <a:pt x="1" y="86"/>
                      <a:pt x="2" y="190"/>
                    </a:cubicBezTo>
                    <a:lnTo>
                      <a:pt x="5" y="620"/>
                    </a:lnTo>
                    <a:lnTo>
                      <a:pt x="5190" y="575"/>
                    </a:lnTo>
                    <a:lnTo>
                      <a:pt x="5187" y="323"/>
                    </a:lnTo>
                    <a:cubicBezTo>
                      <a:pt x="5187" y="241"/>
                      <a:pt x="5122" y="175"/>
                      <a:pt x="5040" y="172"/>
                    </a:cubicBezTo>
                    <a:lnTo>
                      <a:pt x="196" y="1"/>
                    </a:lnTo>
                    <a:cubicBezTo>
                      <a:pt x="194" y="1"/>
                      <a:pt x="192" y="0"/>
                      <a:pt x="1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314;p25">
                <a:extLst>
                  <a:ext uri="{FF2B5EF4-FFF2-40B4-BE49-F238E27FC236}">
                    <a16:creationId xmlns:a16="http://schemas.microsoft.com/office/drawing/2014/main" id="{5130540D-B740-8819-6C20-E68D6B569F35}"/>
                  </a:ext>
                </a:extLst>
              </p:cNvPr>
              <p:cNvSpPr/>
              <p:nvPr/>
            </p:nvSpPr>
            <p:spPr>
              <a:xfrm>
                <a:off x="1936975" y="3041225"/>
                <a:ext cx="241400" cy="192650"/>
              </a:xfrm>
              <a:custGeom>
                <a:avLst/>
                <a:gdLst/>
                <a:ahLst/>
                <a:cxnLst/>
                <a:rect l="l" t="t" r="r" b="b"/>
                <a:pathLst>
                  <a:path w="9656" h="7706" extrusionOk="0">
                    <a:moveTo>
                      <a:pt x="6811" y="1"/>
                    </a:moveTo>
                    <a:cubicBezTo>
                      <a:pt x="6715" y="1"/>
                      <a:pt x="6624" y="1"/>
                      <a:pt x="6536" y="2"/>
                    </a:cubicBezTo>
                    <a:cubicBezTo>
                      <a:pt x="5373" y="12"/>
                      <a:pt x="3505" y="69"/>
                      <a:pt x="1986" y="120"/>
                    </a:cubicBezTo>
                    <a:lnTo>
                      <a:pt x="1985" y="122"/>
                    </a:lnTo>
                    <a:cubicBezTo>
                      <a:pt x="1450" y="706"/>
                      <a:pt x="767" y="1444"/>
                      <a:pt x="0" y="2265"/>
                    </a:cubicBezTo>
                    <a:cubicBezTo>
                      <a:pt x="79" y="2683"/>
                      <a:pt x="166" y="3177"/>
                      <a:pt x="256" y="3760"/>
                    </a:cubicBezTo>
                    <a:cubicBezTo>
                      <a:pt x="440" y="4938"/>
                      <a:pt x="806" y="6408"/>
                      <a:pt x="1167" y="7706"/>
                    </a:cubicBezTo>
                    <a:cubicBezTo>
                      <a:pt x="1674" y="7194"/>
                      <a:pt x="2060" y="6812"/>
                      <a:pt x="2218" y="6677"/>
                    </a:cubicBezTo>
                    <a:cubicBezTo>
                      <a:pt x="2828" y="6158"/>
                      <a:pt x="2880" y="5529"/>
                      <a:pt x="2880" y="5529"/>
                    </a:cubicBezTo>
                    <a:cubicBezTo>
                      <a:pt x="2880" y="5529"/>
                      <a:pt x="3746" y="5420"/>
                      <a:pt x="4451" y="4610"/>
                    </a:cubicBezTo>
                    <a:cubicBezTo>
                      <a:pt x="5637" y="3246"/>
                      <a:pt x="9655" y="16"/>
                      <a:pt x="9655" y="16"/>
                    </a:cubicBezTo>
                    <a:lnTo>
                      <a:pt x="9655" y="16"/>
                    </a:lnTo>
                    <a:cubicBezTo>
                      <a:pt x="9551" y="16"/>
                      <a:pt x="9447" y="16"/>
                      <a:pt x="9343" y="16"/>
                    </a:cubicBezTo>
                    <a:cubicBezTo>
                      <a:pt x="8388" y="16"/>
                      <a:pt x="7495" y="1"/>
                      <a:pt x="6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15;p25">
                <a:extLst>
                  <a:ext uri="{FF2B5EF4-FFF2-40B4-BE49-F238E27FC236}">
                    <a16:creationId xmlns:a16="http://schemas.microsoft.com/office/drawing/2014/main" id="{E13066B9-11A6-C3E8-5E2E-4402B6CD00D1}"/>
                  </a:ext>
                </a:extLst>
              </p:cNvPr>
              <p:cNvSpPr/>
              <p:nvPr/>
            </p:nvSpPr>
            <p:spPr>
              <a:xfrm>
                <a:off x="1951550" y="3056250"/>
                <a:ext cx="102875" cy="111975"/>
              </a:xfrm>
              <a:custGeom>
                <a:avLst/>
                <a:gdLst/>
                <a:ahLst/>
                <a:cxnLst/>
                <a:rect l="l" t="t" r="r" b="b"/>
                <a:pathLst>
                  <a:path w="4115" h="4479" extrusionOk="0">
                    <a:moveTo>
                      <a:pt x="4104" y="1"/>
                    </a:moveTo>
                    <a:cubicBezTo>
                      <a:pt x="4102" y="1"/>
                      <a:pt x="4099" y="2"/>
                      <a:pt x="4098" y="5"/>
                    </a:cubicBezTo>
                    <a:cubicBezTo>
                      <a:pt x="4087" y="25"/>
                      <a:pt x="2986" y="1949"/>
                      <a:pt x="2779" y="1997"/>
                    </a:cubicBezTo>
                    <a:cubicBezTo>
                      <a:pt x="2777" y="1998"/>
                      <a:pt x="2776" y="1998"/>
                      <a:pt x="2775" y="1998"/>
                    </a:cubicBezTo>
                    <a:cubicBezTo>
                      <a:pt x="2771" y="1998"/>
                      <a:pt x="2768" y="1997"/>
                      <a:pt x="2765" y="1996"/>
                    </a:cubicBezTo>
                    <a:cubicBezTo>
                      <a:pt x="2697" y="1949"/>
                      <a:pt x="2695" y="1873"/>
                      <a:pt x="2692" y="1800"/>
                    </a:cubicBezTo>
                    <a:cubicBezTo>
                      <a:pt x="2691" y="1723"/>
                      <a:pt x="2689" y="1650"/>
                      <a:pt x="2601" y="1629"/>
                    </a:cubicBezTo>
                    <a:cubicBezTo>
                      <a:pt x="2599" y="1628"/>
                      <a:pt x="2596" y="1628"/>
                      <a:pt x="2594" y="1628"/>
                    </a:cubicBezTo>
                    <a:cubicBezTo>
                      <a:pt x="2519" y="1628"/>
                      <a:pt x="2319" y="1871"/>
                      <a:pt x="1924" y="2356"/>
                    </a:cubicBezTo>
                    <a:cubicBezTo>
                      <a:pt x="1423" y="2973"/>
                      <a:pt x="737" y="3818"/>
                      <a:pt x="4" y="4465"/>
                    </a:cubicBezTo>
                    <a:cubicBezTo>
                      <a:pt x="1" y="4468"/>
                      <a:pt x="1" y="4472"/>
                      <a:pt x="2" y="4477"/>
                    </a:cubicBezTo>
                    <a:cubicBezTo>
                      <a:pt x="4" y="4478"/>
                      <a:pt x="7" y="4478"/>
                      <a:pt x="8" y="4478"/>
                    </a:cubicBezTo>
                    <a:cubicBezTo>
                      <a:pt x="11" y="4478"/>
                      <a:pt x="13" y="4478"/>
                      <a:pt x="14" y="4477"/>
                    </a:cubicBezTo>
                    <a:cubicBezTo>
                      <a:pt x="749" y="3828"/>
                      <a:pt x="1435" y="2983"/>
                      <a:pt x="1936" y="2365"/>
                    </a:cubicBezTo>
                    <a:cubicBezTo>
                      <a:pt x="2264" y="1962"/>
                      <a:pt x="2524" y="1644"/>
                      <a:pt x="2594" y="1644"/>
                    </a:cubicBezTo>
                    <a:cubicBezTo>
                      <a:pt x="2595" y="1644"/>
                      <a:pt x="2597" y="1644"/>
                      <a:pt x="2598" y="1644"/>
                    </a:cubicBezTo>
                    <a:cubicBezTo>
                      <a:pt x="2673" y="1662"/>
                      <a:pt x="2674" y="1727"/>
                      <a:pt x="2677" y="1800"/>
                    </a:cubicBezTo>
                    <a:cubicBezTo>
                      <a:pt x="2679" y="1874"/>
                      <a:pt x="2680" y="1956"/>
                      <a:pt x="2757" y="2008"/>
                    </a:cubicBezTo>
                    <a:cubicBezTo>
                      <a:pt x="2761" y="2012"/>
                      <a:pt x="2767" y="2013"/>
                      <a:pt x="2773" y="2013"/>
                    </a:cubicBezTo>
                    <a:cubicBezTo>
                      <a:pt x="2776" y="2013"/>
                      <a:pt x="2780" y="2013"/>
                      <a:pt x="2783" y="2012"/>
                    </a:cubicBezTo>
                    <a:cubicBezTo>
                      <a:pt x="2997" y="1962"/>
                      <a:pt x="4066" y="92"/>
                      <a:pt x="4112" y="13"/>
                    </a:cubicBezTo>
                    <a:cubicBezTo>
                      <a:pt x="4115" y="8"/>
                      <a:pt x="4113" y="4"/>
                      <a:pt x="4108" y="2"/>
                    </a:cubicBezTo>
                    <a:cubicBezTo>
                      <a:pt x="4107" y="1"/>
                      <a:pt x="4106" y="1"/>
                      <a:pt x="41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6;p25">
                <a:extLst>
                  <a:ext uri="{FF2B5EF4-FFF2-40B4-BE49-F238E27FC236}">
                    <a16:creationId xmlns:a16="http://schemas.microsoft.com/office/drawing/2014/main" id="{BB25A4AB-8538-8E6E-6F9E-8F8967C293DA}"/>
                  </a:ext>
                </a:extLst>
              </p:cNvPr>
              <p:cNvSpPr/>
              <p:nvPr/>
            </p:nvSpPr>
            <p:spPr>
              <a:xfrm>
                <a:off x="1539600" y="2258525"/>
                <a:ext cx="792775" cy="1208175"/>
              </a:xfrm>
              <a:custGeom>
                <a:avLst/>
                <a:gdLst/>
                <a:ahLst/>
                <a:cxnLst/>
                <a:rect l="l" t="t" r="r" b="b"/>
                <a:pathLst>
                  <a:path w="31711" h="48327" extrusionOk="0">
                    <a:moveTo>
                      <a:pt x="21147" y="18291"/>
                    </a:moveTo>
                    <a:cubicBezTo>
                      <a:pt x="21156" y="18341"/>
                      <a:pt x="21176" y="18452"/>
                      <a:pt x="21206" y="18608"/>
                    </a:cubicBezTo>
                    <a:cubicBezTo>
                      <a:pt x="20811" y="19359"/>
                      <a:pt x="20262" y="20365"/>
                      <a:pt x="19876" y="20901"/>
                    </a:cubicBezTo>
                    <a:cubicBezTo>
                      <a:pt x="19516" y="20940"/>
                      <a:pt x="18746" y="21007"/>
                      <a:pt x="17587" y="21099"/>
                    </a:cubicBezTo>
                    <a:cubicBezTo>
                      <a:pt x="17915" y="20748"/>
                      <a:pt x="18202" y="20412"/>
                      <a:pt x="18446" y="20100"/>
                    </a:cubicBezTo>
                    <a:cubicBezTo>
                      <a:pt x="18446" y="20100"/>
                      <a:pt x="18446" y="20098"/>
                      <a:pt x="18446" y="20098"/>
                    </a:cubicBezTo>
                    <a:cubicBezTo>
                      <a:pt x="18454" y="20090"/>
                      <a:pt x="18460" y="20083"/>
                      <a:pt x="18466" y="20074"/>
                    </a:cubicBezTo>
                    <a:cubicBezTo>
                      <a:pt x="18784" y="20382"/>
                      <a:pt x="19169" y="20390"/>
                      <a:pt x="19213" y="20390"/>
                    </a:cubicBezTo>
                    <a:cubicBezTo>
                      <a:pt x="19216" y="20390"/>
                      <a:pt x="19217" y="20390"/>
                      <a:pt x="19217" y="20390"/>
                    </a:cubicBezTo>
                    <a:cubicBezTo>
                      <a:pt x="19222" y="20390"/>
                      <a:pt x="19226" y="20387"/>
                      <a:pt x="19229" y="20384"/>
                    </a:cubicBezTo>
                    <a:lnTo>
                      <a:pt x="21147" y="18291"/>
                    </a:lnTo>
                    <a:close/>
                    <a:moveTo>
                      <a:pt x="21158" y="18240"/>
                    </a:moveTo>
                    <a:cubicBezTo>
                      <a:pt x="21153" y="18240"/>
                      <a:pt x="21149" y="18242"/>
                      <a:pt x="21145" y="18246"/>
                    </a:cubicBezTo>
                    <a:lnTo>
                      <a:pt x="19210" y="20359"/>
                    </a:lnTo>
                    <a:cubicBezTo>
                      <a:pt x="19155" y="20359"/>
                      <a:pt x="18781" y="20345"/>
                      <a:pt x="18475" y="20040"/>
                    </a:cubicBezTo>
                    <a:cubicBezTo>
                      <a:pt x="18473" y="20037"/>
                      <a:pt x="18470" y="20035"/>
                      <a:pt x="18466" y="20035"/>
                    </a:cubicBezTo>
                    <a:cubicBezTo>
                      <a:pt x="18465" y="20035"/>
                      <a:pt x="18464" y="20036"/>
                      <a:pt x="18463" y="20036"/>
                    </a:cubicBezTo>
                    <a:cubicBezTo>
                      <a:pt x="18458" y="20036"/>
                      <a:pt x="18454" y="20037"/>
                      <a:pt x="18451" y="20042"/>
                    </a:cubicBezTo>
                    <a:cubicBezTo>
                      <a:pt x="18442" y="20054"/>
                      <a:pt x="18431" y="20068"/>
                      <a:pt x="18420" y="20080"/>
                    </a:cubicBezTo>
                    <a:cubicBezTo>
                      <a:pt x="18420" y="20081"/>
                      <a:pt x="18420" y="20081"/>
                      <a:pt x="18419" y="20081"/>
                    </a:cubicBezTo>
                    <a:cubicBezTo>
                      <a:pt x="18171" y="20401"/>
                      <a:pt x="17874" y="20746"/>
                      <a:pt x="17536" y="21107"/>
                    </a:cubicBezTo>
                    <a:cubicBezTo>
                      <a:pt x="17531" y="21113"/>
                      <a:pt x="17531" y="21119"/>
                      <a:pt x="17534" y="21125"/>
                    </a:cubicBezTo>
                    <a:cubicBezTo>
                      <a:pt x="17536" y="21131"/>
                      <a:pt x="17542" y="21134"/>
                      <a:pt x="17548" y="21134"/>
                    </a:cubicBezTo>
                    <a:lnTo>
                      <a:pt x="17549" y="21134"/>
                    </a:lnTo>
                    <a:cubicBezTo>
                      <a:pt x="18739" y="21040"/>
                      <a:pt x="19525" y="20972"/>
                      <a:pt x="19887" y="20931"/>
                    </a:cubicBezTo>
                    <a:cubicBezTo>
                      <a:pt x="19891" y="20931"/>
                      <a:pt x="19896" y="20928"/>
                      <a:pt x="19897" y="20925"/>
                    </a:cubicBezTo>
                    <a:cubicBezTo>
                      <a:pt x="20285" y="20387"/>
                      <a:pt x="20839" y="19374"/>
                      <a:pt x="21236" y="18618"/>
                    </a:cubicBezTo>
                    <a:cubicBezTo>
                      <a:pt x="21238" y="18615"/>
                      <a:pt x="21238" y="18611"/>
                      <a:pt x="21238" y="18608"/>
                    </a:cubicBezTo>
                    <a:cubicBezTo>
                      <a:pt x="21195" y="18385"/>
                      <a:pt x="21173" y="18255"/>
                      <a:pt x="21173" y="18253"/>
                    </a:cubicBezTo>
                    <a:cubicBezTo>
                      <a:pt x="21171" y="18249"/>
                      <a:pt x="21167" y="18242"/>
                      <a:pt x="21162" y="18241"/>
                    </a:cubicBezTo>
                    <a:cubicBezTo>
                      <a:pt x="21161" y="18241"/>
                      <a:pt x="21159" y="18240"/>
                      <a:pt x="21158" y="18240"/>
                    </a:cubicBezTo>
                    <a:close/>
                    <a:moveTo>
                      <a:pt x="17834" y="31446"/>
                    </a:moveTo>
                    <a:lnTo>
                      <a:pt x="17690" y="31614"/>
                    </a:lnTo>
                    <a:cubicBezTo>
                      <a:pt x="17219" y="32128"/>
                      <a:pt x="16618" y="32775"/>
                      <a:pt x="15906" y="33540"/>
                    </a:cubicBezTo>
                    <a:cubicBezTo>
                      <a:pt x="15647" y="32182"/>
                      <a:pt x="15461" y="31642"/>
                      <a:pt x="15421" y="31534"/>
                    </a:cubicBezTo>
                    <a:cubicBezTo>
                      <a:pt x="15582" y="31528"/>
                      <a:pt x="16592" y="31489"/>
                      <a:pt x="17834" y="31446"/>
                    </a:cubicBezTo>
                    <a:close/>
                    <a:moveTo>
                      <a:pt x="17871" y="31413"/>
                    </a:moveTo>
                    <a:cubicBezTo>
                      <a:pt x="16504" y="31460"/>
                      <a:pt x="15409" y="31504"/>
                      <a:pt x="15397" y="31504"/>
                    </a:cubicBezTo>
                    <a:cubicBezTo>
                      <a:pt x="15393" y="31504"/>
                      <a:pt x="15388" y="31507"/>
                      <a:pt x="15385" y="31511"/>
                    </a:cubicBezTo>
                    <a:cubicBezTo>
                      <a:pt x="15382" y="31514"/>
                      <a:pt x="15382" y="31520"/>
                      <a:pt x="15383" y="31525"/>
                    </a:cubicBezTo>
                    <a:cubicBezTo>
                      <a:pt x="15386" y="31530"/>
                      <a:pt x="15588" y="32026"/>
                      <a:pt x="15880" y="33576"/>
                    </a:cubicBezTo>
                    <a:cubicBezTo>
                      <a:pt x="15882" y="33582"/>
                      <a:pt x="15885" y="33586"/>
                      <a:pt x="15889" y="33588"/>
                    </a:cubicBezTo>
                    <a:cubicBezTo>
                      <a:pt x="15892" y="33588"/>
                      <a:pt x="15894" y="33590"/>
                      <a:pt x="15895" y="33590"/>
                    </a:cubicBezTo>
                    <a:cubicBezTo>
                      <a:pt x="15900" y="33590"/>
                      <a:pt x="15905" y="33588"/>
                      <a:pt x="15908" y="33583"/>
                    </a:cubicBezTo>
                    <a:cubicBezTo>
                      <a:pt x="16630" y="32809"/>
                      <a:pt x="17237" y="32154"/>
                      <a:pt x="17713" y="31636"/>
                    </a:cubicBezTo>
                    <a:lnTo>
                      <a:pt x="17883" y="31440"/>
                    </a:lnTo>
                    <a:cubicBezTo>
                      <a:pt x="17887" y="31434"/>
                      <a:pt x="17887" y="31428"/>
                      <a:pt x="17884" y="31422"/>
                    </a:cubicBezTo>
                    <a:cubicBezTo>
                      <a:pt x="17883" y="31416"/>
                      <a:pt x="17877" y="31413"/>
                      <a:pt x="17871" y="31413"/>
                    </a:cubicBezTo>
                    <a:close/>
                    <a:moveTo>
                      <a:pt x="19059" y="31"/>
                    </a:moveTo>
                    <a:cubicBezTo>
                      <a:pt x="19594" y="31"/>
                      <a:pt x="20198" y="142"/>
                      <a:pt x="20867" y="363"/>
                    </a:cubicBezTo>
                    <a:cubicBezTo>
                      <a:pt x="20868" y="364"/>
                      <a:pt x="20870" y="364"/>
                      <a:pt x="20872" y="364"/>
                    </a:cubicBezTo>
                    <a:cubicBezTo>
                      <a:pt x="20874" y="364"/>
                      <a:pt x="20876" y="364"/>
                      <a:pt x="20877" y="363"/>
                    </a:cubicBezTo>
                    <a:cubicBezTo>
                      <a:pt x="21013" y="323"/>
                      <a:pt x="21145" y="303"/>
                      <a:pt x="21274" y="303"/>
                    </a:cubicBezTo>
                    <a:cubicBezTo>
                      <a:pt x="21488" y="303"/>
                      <a:pt x="21693" y="358"/>
                      <a:pt x="21886" y="469"/>
                    </a:cubicBezTo>
                    <a:cubicBezTo>
                      <a:pt x="22466" y="802"/>
                      <a:pt x="22934" y="1638"/>
                      <a:pt x="23242" y="2885"/>
                    </a:cubicBezTo>
                    <a:cubicBezTo>
                      <a:pt x="23266" y="2983"/>
                      <a:pt x="23289" y="3085"/>
                      <a:pt x="23310" y="3185"/>
                    </a:cubicBezTo>
                    <a:cubicBezTo>
                      <a:pt x="23505" y="4218"/>
                      <a:pt x="22936" y="5074"/>
                      <a:pt x="22757" y="5310"/>
                    </a:cubicBezTo>
                    <a:cubicBezTo>
                      <a:pt x="22640" y="5464"/>
                      <a:pt x="22739" y="5923"/>
                      <a:pt x="22898" y="6154"/>
                    </a:cubicBezTo>
                    <a:cubicBezTo>
                      <a:pt x="22966" y="6254"/>
                      <a:pt x="23013" y="6578"/>
                      <a:pt x="22863" y="6870"/>
                    </a:cubicBezTo>
                    <a:cubicBezTo>
                      <a:pt x="22863" y="6870"/>
                      <a:pt x="22862" y="6872"/>
                      <a:pt x="22862" y="6872"/>
                    </a:cubicBezTo>
                    <a:cubicBezTo>
                      <a:pt x="22860" y="6878"/>
                      <a:pt x="22862" y="6882"/>
                      <a:pt x="22865" y="6887"/>
                    </a:cubicBezTo>
                    <a:cubicBezTo>
                      <a:pt x="23314" y="7420"/>
                      <a:pt x="23805" y="7867"/>
                      <a:pt x="23996" y="8033"/>
                    </a:cubicBezTo>
                    <a:cubicBezTo>
                      <a:pt x="23999" y="8036"/>
                      <a:pt x="24005" y="8038"/>
                      <a:pt x="24010" y="8038"/>
                    </a:cubicBezTo>
                    <a:cubicBezTo>
                      <a:pt x="24049" y="8030"/>
                      <a:pt x="24088" y="8023"/>
                      <a:pt x="24128" y="8017"/>
                    </a:cubicBezTo>
                    <a:lnTo>
                      <a:pt x="24129" y="8017"/>
                    </a:lnTo>
                    <a:cubicBezTo>
                      <a:pt x="24196" y="8006"/>
                      <a:pt x="24264" y="7995"/>
                      <a:pt x="24332" y="7986"/>
                    </a:cubicBezTo>
                    <a:lnTo>
                      <a:pt x="24673" y="8517"/>
                    </a:lnTo>
                    <a:cubicBezTo>
                      <a:pt x="24676" y="8522"/>
                      <a:pt x="24681" y="8525"/>
                      <a:pt x="24687" y="8525"/>
                    </a:cubicBezTo>
                    <a:cubicBezTo>
                      <a:pt x="24688" y="8525"/>
                      <a:pt x="24689" y="8524"/>
                      <a:pt x="24690" y="8524"/>
                    </a:cubicBezTo>
                    <a:cubicBezTo>
                      <a:pt x="24842" y="8488"/>
                      <a:pt x="25023" y="8476"/>
                      <a:pt x="25198" y="8476"/>
                    </a:cubicBezTo>
                    <a:cubicBezTo>
                      <a:pt x="25407" y="8476"/>
                      <a:pt x="25608" y="8493"/>
                      <a:pt x="25744" y="8509"/>
                    </a:cubicBezTo>
                    <a:cubicBezTo>
                      <a:pt x="25914" y="8527"/>
                      <a:pt x="26074" y="8594"/>
                      <a:pt x="26208" y="8703"/>
                    </a:cubicBezTo>
                    <a:cubicBezTo>
                      <a:pt x="29370" y="11279"/>
                      <a:pt x="29632" y="14457"/>
                      <a:pt x="29773" y="16166"/>
                    </a:cubicBezTo>
                    <a:cubicBezTo>
                      <a:pt x="29791" y="16385"/>
                      <a:pt x="29808" y="16576"/>
                      <a:pt x="29828" y="16737"/>
                    </a:cubicBezTo>
                    <a:cubicBezTo>
                      <a:pt x="30584" y="20855"/>
                      <a:pt x="30618" y="22608"/>
                      <a:pt x="30618" y="22626"/>
                    </a:cubicBezTo>
                    <a:cubicBezTo>
                      <a:pt x="30618" y="22629"/>
                      <a:pt x="30620" y="22634"/>
                      <a:pt x="30623" y="22635"/>
                    </a:cubicBezTo>
                    <a:cubicBezTo>
                      <a:pt x="30627" y="22641"/>
                      <a:pt x="31168" y="23246"/>
                      <a:pt x="31220" y="23697"/>
                    </a:cubicBezTo>
                    <a:cubicBezTo>
                      <a:pt x="31264" y="24088"/>
                      <a:pt x="30977" y="24551"/>
                      <a:pt x="30762" y="24724"/>
                    </a:cubicBezTo>
                    <a:cubicBezTo>
                      <a:pt x="30756" y="24728"/>
                      <a:pt x="30755" y="24738"/>
                      <a:pt x="30759" y="24745"/>
                    </a:cubicBezTo>
                    <a:cubicBezTo>
                      <a:pt x="30811" y="24824"/>
                      <a:pt x="30936" y="25041"/>
                      <a:pt x="31000" y="25331"/>
                    </a:cubicBezTo>
                    <a:cubicBezTo>
                      <a:pt x="31000" y="25334"/>
                      <a:pt x="31000" y="25336"/>
                      <a:pt x="31002" y="25337"/>
                    </a:cubicBezTo>
                    <a:cubicBezTo>
                      <a:pt x="31005" y="25343"/>
                      <a:pt x="31008" y="25351"/>
                      <a:pt x="31011" y="25357"/>
                    </a:cubicBezTo>
                    <a:lnTo>
                      <a:pt x="31015" y="25366"/>
                    </a:lnTo>
                    <a:cubicBezTo>
                      <a:pt x="31027" y="25390"/>
                      <a:pt x="31039" y="25415"/>
                      <a:pt x="31052" y="25439"/>
                    </a:cubicBezTo>
                    <a:lnTo>
                      <a:pt x="31058" y="25449"/>
                    </a:lnTo>
                    <a:cubicBezTo>
                      <a:pt x="31059" y="25456"/>
                      <a:pt x="31062" y="25460"/>
                      <a:pt x="31065" y="25466"/>
                    </a:cubicBezTo>
                    <a:cubicBezTo>
                      <a:pt x="31071" y="25478"/>
                      <a:pt x="31076" y="25490"/>
                      <a:pt x="31082" y="25504"/>
                    </a:cubicBezTo>
                    <a:lnTo>
                      <a:pt x="31099" y="25537"/>
                    </a:lnTo>
                    <a:cubicBezTo>
                      <a:pt x="31105" y="25552"/>
                      <a:pt x="31112" y="25568"/>
                      <a:pt x="31118" y="25583"/>
                    </a:cubicBezTo>
                    <a:lnTo>
                      <a:pt x="31130" y="25609"/>
                    </a:lnTo>
                    <a:cubicBezTo>
                      <a:pt x="31136" y="25624"/>
                      <a:pt x="31144" y="25640"/>
                      <a:pt x="31150" y="25657"/>
                    </a:cubicBezTo>
                    <a:lnTo>
                      <a:pt x="31159" y="25678"/>
                    </a:lnTo>
                    <a:cubicBezTo>
                      <a:pt x="31167" y="25695"/>
                      <a:pt x="31174" y="25713"/>
                      <a:pt x="31180" y="25730"/>
                    </a:cubicBezTo>
                    <a:lnTo>
                      <a:pt x="31186" y="25745"/>
                    </a:lnTo>
                    <a:cubicBezTo>
                      <a:pt x="31223" y="25831"/>
                      <a:pt x="31255" y="25921"/>
                      <a:pt x="31285" y="26010"/>
                    </a:cubicBezTo>
                    <a:cubicBezTo>
                      <a:pt x="31286" y="26010"/>
                      <a:pt x="31286" y="26011"/>
                      <a:pt x="31286" y="26011"/>
                    </a:cubicBezTo>
                    <a:lnTo>
                      <a:pt x="31288" y="26017"/>
                    </a:lnTo>
                    <a:cubicBezTo>
                      <a:pt x="31299" y="26046"/>
                      <a:pt x="31308" y="26075"/>
                      <a:pt x="31317" y="26105"/>
                    </a:cubicBezTo>
                    <a:cubicBezTo>
                      <a:pt x="31326" y="26134"/>
                      <a:pt x="31335" y="26164"/>
                      <a:pt x="31344" y="26193"/>
                    </a:cubicBezTo>
                    <a:cubicBezTo>
                      <a:pt x="31364" y="26255"/>
                      <a:pt x="31382" y="26322"/>
                      <a:pt x="31398" y="26389"/>
                    </a:cubicBezTo>
                    <a:cubicBezTo>
                      <a:pt x="31400" y="26390"/>
                      <a:pt x="31400" y="26390"/>
                      <a:pt x="31400" y="26390"/>
                    </a:cubicBezTo>
                    <a:cubicBezTo>
                      <a:pt x="31402" y="26398"/>
                      <a:pt x="31403" y="26405"/>
                      <a:pt x="31405" y="26413"/>
                    </a:cubicBezTo>
                    <a:lnTo>
                      <a:pt x="31409" y="26429"/>
                    </a:lnTo>
                    <a:cubicBezTo>
                      <a:pt x="31411" y="26439"/>
                      <a:pt x="31414" y="26448"/>
                      <a:pt x="31415" y="26457"/>
                    </a:cubicBezTo>
                    <a:cubicBezTo>
                      <a:pt x="31418" y="26466"/>
                      <a:pt x="31420" y="26473"/>
                      <a:pt x="31421" y="26483"/>
                    </a:cubicBezTo>
                    <a:lnTo>
                      <a:pt x="31424" y="26492"/>
                    </a:lnTo>
                    <a:cubicBezTo>
                      <a:pt x="31427" y="26502"/>
                      <a:pt x="31429" y="26513"/>
                      <a:pt x="31432" y="26523"/>
                    </a:cubicBezTo>
                    <a:cubicBezTo>
                      <a:pt x="31433" y="26531"/>
                      <a:pt x="31435" y="26539"/>
                      <a:pt x="31436" y="26548"/>
                    </a:cubicBezTo>
                    <a:lnTo>
                      <a:pt x="31438" y="26554"/>
                    </a:lnTo>
                    <a:cubicBezTo>
                      <a:pt x="31445" y="26590"/>
                      <a:pt x="31455" y="26628"/>
                      <a:pt x="31461" y="26664"/>
                    </a:cubicBezTo>
                    <a:lnTo>
                      <a:pt x="31464" y="26678"/>
                    </a:lnTo>
                    <a:cubicBezTo>
                      <a:pt x="31467" y="26690"/>
                      <a:pt x="31468" y="26701"/>
                      <a:pt x="31471" y="26713"/>
                    </a:cubicBezTo>
                    <a:cubicBezTo>
                      <a:pt x="31679" y="27818"/>
                      <a:pt x="31533" y="28948"/>
                      <a:pt x="31429" y="29524"/>
                    </a:cubicBezTo>
                    <a:cubicBezTo>
                      <a:pt x="31403" y="29662"/>
                      <a:pt x="31374" y="29800"/>
                      <a:pt x="31344" y="29930"/>
                    </a:cubicBezTo>
                    <a:cubicBezTo>
                      <a:pt x="31327" y="30004"/>
                      <a:pt x="31309" y="30077"/>
                      <a:pt x="31289" y="30145"/>
                    </a:cubicBezTo>
                    <a:cubicBezTo>
                      <a:pt x="31241" y="30325"/>
                      <a:pt x="31150" y="30495"/>
                      <a:pt x="31026" y="30633"/>
                    </a:cubicBezTo>
                    <a:cubicBezTo>
                      <a:pt x="31021" y="30637"/>
                      <a:pt x="31017" y="30642"/>
                      <a:pt x="31014" y="30646"/>
                    </a:cubicBezTo>
                    <a:lnTo>
                      <a:pt x="31006" y="30654"/>
                    </a:lnTo>
                    <a:cubicBezTo>
                      <a:pt x="31003" y="30657"/>
                      <a:pt x="31002" y="30659"/>
                      <a:pt x="31000" y="30660"/>
                    </a:cubicBezTo>
                    <a:cubicBezTo>
                      <a:pt x="30862" y="30805"/>
                      <a:pt x="30690" y="30915"/>
                      <a:pt x="30499" y="30975"/>
                    </a:cubicBezTo>
                    <a:cubicBezTo>
                      <a:pt x="29485" y="31304"/>
                      <a:pt x="27868" y="31305"/>
                      <a:pt x="26155" y="31307"/>
                    </a:cubicBezTo>
                    <a:lnTo>
                      <a:pt x="25544" y="31307"/>
                    </a:lnTo>
                    <a:cubicBezTo>
                      <a:pt x="25540" y="31307"/>
                      <a:pt x="25537" y="31308"/>
                      <a:pt x="25534" y="31311"/>
                    </a:cubicBezTo>
                    <a:cubicBezTo>
                      <a:pt x="25530" y="31313"/>
                      <a:pt x="25529" y="31317"/>
                      <a:pt x="25529" y="31320"/>
                    </a:cubicBezTo>
                    <a:cubicBezTo>
                      <a:pt x="25502" y="31342"/>
                      <a:pt x="25429" y="31401"/>
                      <a:pt x="25320" y="31489"/>
                    </a:cubicBezTo>
                    <a:cubicBezTo>
                      <a:pt x="24407" y="32231"/>
                      <a:pt x="21347" y="34744"/>
                      <a:pt x="20334" y="35907"/>
                    </a:cubicBezTo>
                    <a:cubicBezTo>
                      <a:pt x="19641" y="36702"/>
                      <a:pt x="18781" y="36820"/>
                      <a:pt x="18773" y="36822"/>
                    </a:cubicBezTo>
                    <a:cubicBezTo>
                      <a:pt x="18766" y="36822"/>
                      <a:pt x="18760" y="36828"/>
                      <a:pt x="18758" y="36836"/>
                    </a:cubicBezTo>
                    <a:cubicBezTo>
                      <a:pt x="18758" y="36842"/>
                      <a:pt x="18701" y="37464"/>
                      <a:pt x="18102" y="37973"/>
                    </a:cubicBezTo>
                    <a:cubicBezTo>
                      <a:pt x="17960" y="38094"/>
                      <a:pt x="17616" y="38432"/>
                      <a:pt x="17050" y="39003"/>
                    </a:cubicBezTo>
                    <a:cubicBezTo>
                      <a:pt x="17047" y="39008"/>
                      <a:pt x="17045" y="39012"/>
                      <a:pt x="17047" y="39018"/>
                    </a:cubicBezTo>
                    <a:cubicBezTo>
                      <a:pt x="17504" y="40663"/>
                      <a:pt x="17957" y="42054"/>
                      <a:pt x="18008" y="42210"/>
                    </a:cubicBezTo>
                    <a:cubicBezTo>
                      <a:pt x="17948" y="42232"/>
                      <a:pt x="17698" y="42329"/>
                      <a:pt x="17347" y="42445"/>
                    </a:cubicBezTo>
                    <a:cubicBezTo>
                      <a:pt x="17184" y="42498"/>
                      <a:pt x="17019" y="42548"/>
                      <a:pt x="16859" y="42594"/>
                    </a:cubicBezTo>
                    <a:cubicBezTo>
                      <a:pt x="16857" y="42594"/>
                      <a:pt x="16856" y="42594"/>
                      <a:pt x="16854" y="42596"/>
                    </a:cubicBezTo>
                    <a:cubicBezTo>
                      <a:pt x="16845" y="42598"/>
                      <a:pt x="16841" y="42607"/>
                      <a:pt x="16844" y="42616"/>
                    </a:cubicBezTo>
                    <a:cubicBezTo>
                      <a:pt x="16845" y="42622"/>
                      <a:pt x="16852" y="42627"/>
                      <a:pt x="16860" y="42627"/>
                    </a:cubicBezTo>
                    <a:cubicBezTo>
                      <a:pt x="16861" y="42627"/>
                      <a:pt x="16862" y="42626"/>
                      <a:pt x="16863" y="42626"/>
                    </a:cubicBezTo>
                    <a:cubicBezTo>
                      <a:pt x="17021" y="42581"/>
                      <a:pt x="17181" y="42531"/>
                      <a:pt x="17340" y="42479"/>
                    </a:cubicBezTo>
                    <a:cubicBezTo>
                      <a:pt x="17371" y="42585"/>
                      <a:pt x="17406" y="42713"/>
                      <a:pt x="17443" y="42849"/>
                    </a:cubicBezTo>
                    <a:cubicBezTo>
                      <a:pt x="17603" y="43426"/>
                      <a:pt x="17812" y="44183"/>
                      <a:pt x="17813" y="44191"/>
                    </a:cubicBezTo>
                    <a:cubicBezTo>
                      <a:pt x="17815" y="44197"/>
                      <a:pt x="17818" y="44200"/>
                      <a:pt x="17822" y="44202"/>
                    </a:cubicBezTo>
                    <a:cubicBezTo>
                      <a:pt x="17824" y="44203"/>
                      <a:pt x="17826" y="44203"/>
                      <a:pt x="17828" y="44203"/>
                    </a:cubicBezTo>
                    <a:cubicBezTo>
                      <a:pt x="17831" y="44203"/>
                      <a:pt x="17833" y="44202"/>
                      <a:pt x="17836" y="44202"/>
                    </a:cubicBezTo>
                    <a:cubicBezTo>
                      <a:pt x="17935" y="44147"/>
                      <a:pt x="18010" y="44131"/>
                      <a:pt x="18064" y="44131"/>
                    </a:cubicBezTo>
                    <a:cubicBezTo>
                      <a:pt x="18138" y="44131"/>
                      <a:pt x="18174" y="44163"/>
                      <a:pt x="18183" y="44171"/>
                    </a:cubicBezTo>
                    <a:cubicBezTo>
                      <a:pt x="18208" y="44265"/>
                      <a:pt x="18702" y="46084"/>
                      <a:pt x="18843" y="46842"/>
                    </a:cubicBezTo>
                    <a:cubicBezTo>
                      <a:pt x="18869" y="46975"/>
                      <a:pt x="18881" y="47069"/>
                      <a:pt x="18881" y="47120"/>
                    </a:cubicBezTo>
                    <a:cubicBezTo>
                      <a:pt x="18884" y="47484"/>
                      <a:pt x="18636" y="47955"/>
                      <a:pt x="18598" y="48022"/>
                    </a:cubicBezTo>
                    <a:lnTo>
                      <a:pt x="17284" y="48032"/>
                    </a:lnTo>
                    <a:lnTo>
                      <a:pt x="16713" y="47754"/>
                    </a:lnTo>
                    <a:cubicBezTo>
                      <a:pt x="16711" y="47752"/>
                      <a:pt x="16709" y="47752"/>
                      <a:pt x="16707" y="47752"/>
                    </a:cubicBezTo>
                    <a:cubicBezTo>
                      <a:pt x="16704" y="47752"/>
                      <a:pt x="16701" y="47753"/>
                      <a:pt x="16698" y="47754"/>
                    </a:cubicBezTo>
                    <a:lnTo>
                      <a:pt x="16315" y="47973"/>
                    </a:lnTo>
                    <a:lnTo>
                      <a:pt x="11280" y="48016"/>
                    </a:lnTo>
                    <a:cubicBezTo>
                      <a:pt x="11177" y="47943"/>
                      <a:pt x="11095" y="47854"/>
                      <a:pt x="11036" y="47752"/>
                    </a:cubicBezTo>
                    <a:cubicBezTo>
                      <a:pt x="10971" y="47638"/>
                      <a:pt x="10933" y="47508"/>
                      <a:pt x="10924" y="47364"/>
                    </a:cubicBezTo>
                    <a:cubicBezTo>
                      <a:pt x="10907" y="47126"/>
                      <a:pt x="11091" y="46917"/>
                      <a:pt x="11333" y="46899"/>
                    </a:cubicBezTo>
                    <a:cubicBezTo>
                      <a:pt x="12713" y="46795"/>
                      <a:pt x="13728" y="46219"/>
                      <a:pt x="14337" y="45756"/>
                    </a:cubicBezTo>
                    <a:cubicBezTo>
                      <a:pt x="15009" y="45244"/>
                      <a:pt x="15390" y="44707"/>
                      <a:pt x="15397" y="44577"/>
                    </a:cubicBezTo>
                    <a:cubicBezTo>
                      <a:pt x="15403" y="44458"/>
                      <a:pt x="15471" y="44327"/>
                      <a:pt x="15562" y="44259"/>
                    </a:cubicBezTo>
                    <a:cubicBezTo>
                      <a:pt x="15593" y="44236"/>
                      <a:pt x="15639" y="44212"/>
                      <a:pt x="15692" y="44212"/>
                    </a:cubicBezTo>
                    <a:cubicBezTo>
                      <a:pt x="15705" y="44212"/>
                      <a:pt x="15718" y="44213"/>
                      <a:pt x="15732" y="44217"/>
                    </a:cubicBezTo>
                    <a:cubicBezTo>
                      <a:pt x="15733" y="44217"/>
                      <a:pt x="15734" y="44217"/>
                      <a:pt x="15735" y="44217"/>
                    </a:cubicBezTo>
                    <a:cubicBezTo>
                      <a:pt x="15740" y="44217"/>
                      <a:pt x="15745" y="44214"/>
                      <a:pt x="15749" y="44211"/>
                    </a:cubicBezTo>
                    <a:cubicBezTo>
                      <a:pt x="15752" y="44206"/>
                      <a:pt x="15753" y="44200"/>
                      <a:pt x="15752" y="44196"/>
                    </a:cubicBezTo>
                    <a:cubicBezTo>
                      <a:pt x="15564" y="43729"/>
                      <a:pt x="15332" y="43164"/>
                      <a:pt x="15241" y="42941"/>
                    </a:cubicBezTo>
                    <a:cubicBezTo>
                      <a:pt x="15240" y="42940"/>
                      <a:pt x="15240" y="42940"/>
                      <a:pt x="15238" y="42938"/>
                    </a:cubicBezTo>
                    <a:cubicBezTo>
                      <a:pt x="15235" y="42934"/>
                      <a:pt x="15229" y="42931"/>
                      <a:pt x="15224" y="42931"/>
                    </a:cubicBezTo>
                    <a:cubicBezTo>
                      <a:pt x="15062" y="42947"/>
                      <a:pt x="14910" y="42955"/>
                      <a:pt x="14769" y="42955"/>
                    </a:cubicBezTo>
                    <a:cubicBezTo>
                      <a:pt x="14502" y="42955"/>
                      <a:pt x="14272" y="42927"/>
                      <a:pt x="14082" y="42870"/>
                    </a:cubicBezTo>
                    <a:cubicBezTo>
                      <a:pt x="14038" y="42740"/>
                      <a:pt x="13969" y="42551"/>
                      <a:pt x="13867" y="42293"/>
                    </a:cubicBezTo>
                    <a:cubicBezTo>
                      <a:pt x="13866" y="42287"/>
                      <a:pt x="13861" y="42284"/>
                      <a:pt x="13857" y="42282"/>
                    </a:cubicBezTo>
                    <a:cubicBezTo>
                      <a:pt x="13852" y="42282"/>
                      <a:pt x="13846" y="42282"/>
                      <a:pt x="13843" y="42285"/>
                    </a:cubicBezTo>
                    <a:cubicBezTo>
                      <a:pt x="13841" y="42287"/>
                      <a:pt x="13841" y="42287"/>
                      <a:pt x="13841" y="42287"/>
                    </a:cubicBezTo>
                    <a:cubicBezTo>
                      <a:pt x="13422" y="42716"/>
                      <a:pt x="12963" y="43093"/>
                      <a:pt x="12593" y="43394"/>
                    </a:cubicBezTo>
                    <a:cubicBezTo>
                      <a:pt x="12372" y="43576"/>
                      <a:pt x="12181" y="43732"/>
                      <a:pt x="12053" y="43856"/>
                    </a:cubicBezTo>
                    <a:cubicBezTo>
                      <a:pt x="10889" y="44980"/>
                      <a:pt x="8645" y="46334"/>
                      <a:pt x="7816" y="46416"/>
                    </a:cubicBezTo>
                    <a:cubicBezTo>
                      <a:pt x="7766" y="46171"/>
                      <a:pt x="7640" y="45930"/>
                      <a:pt x="7443" y="45700"/>
                    </a:cubicBezTo>
                    <a:cubicBezTo>
                      <a:pt x="7443" y="45700"/>
                      <a:pt x="7442" y="45698"/>
                      <a:pt x="7442" y="45698"/>
                    </a:cubicBezTo>
                    <a:cubicBezTo>
                      <a:pt x="7439" y="45695"/>
                      <a:pt x="7435" y="45694"/>
                      <a:pt x="7431" y="45694"/>
                    </a:cubicBezTo>
                    <a:cubicBezTo>
                      <a:pt x="7428" y="45694"/>
                      <a:pt x="7425" y="45695"/>
                      <a:pt x="7422" y="45697"/>
                    </a:cubicBezTo>
                    <a:lnTo>
                      <a:pt x="6800" y="46139"/>
                    </a:lnTo>
                    <a:cubicBezTo>
                      <a:pt x="6795" y="46143"/>
                      <a:pt x="6792" y="46150"/>
                      <a:pt x="6794" y="46156"/>
                    </a:cubicBezTo>
                    <a:cubicBezTo>
                      <a:pt x="6795" y="46162"/>
                      <a:pt x="6800" y="46166"/>
                      <a:pt x="6806" y="46168"/>
                    </a:cubicBezTo>
                    <a:cubicBezTo>
                      <a:pt x="6837" y="46175"/>
                      <a:pt x="6872" y="46181"/>
                      <a:pt x="6910" y="46187"/>
                    </a:cubicBezTo>
                    <a:cubicBezTo>
                      <a:pt x="6900" y="46322"/>
                      <a:pt x="6810" y="47349"/>
                      <a:pt x="6631" y="47654"/>
                    </a:cubicBezTo>
                    <a:cubicBezTo>
                      <a:pt x="6616" y="47681"/>
                      <a:pt x="6600" y="47707"/>
                      <a:pt x="6580" y="47734"/>
                    </a:cubicBezTo>
                    <a:cubicBezTo>
                      <a:pt x="6386" y="48005"/>
                      <a:pt x="6030" y="48252"/>
                      <a:pt x="5973" y="48291"/>
                    </a:cubicBezTo>
                    <a:lnTo>
                      <a:pt x="4897" y="47711"/>
                    </a:lnTo>
                    <a:lnTo>
                      <a:pt x="4899" y="47710"/>
                    </a:lnTo>
                    <a:lnTo>
                      <a:pt x="4941" y="47532"/>
                    </a:lnTo>
                    <a:cubicBezTo>
                      <a:pt x="4943" y="47528"/>
                      <a:pt x="4943" y="47523"/>
                      <a:pt x="4940" y="47520"/>
                    </a:cubicBezTo>
                    <a:cubicBezTo>
                      <a:pt x="4937" y="47517"/>
                      <a:pt x="4933" y="47514"/>
                      <a:pt x="4929" y="47513"/>
                    </a:cubicBezTo>
                    <a:lnTo>
                      <a:pt x="4361" y="47423"/>
                    </a:lnTo>
                    <a:lnTo>
                      <a:pt x="70" y="45104"/>
                    </a:lnTo>
                    <a:cubicBezTo>
                      <a:pt x="62" y="45077"/>
                      <a:pt x="38" y="44956"/>
                      <a:pt x="73" y="44777"/>
                    </a:cubicBezTo>
                    <a:cubicBezTo>
                      <a:pt x="95" y="44662"/>
                      <a:pt x="138" y="44544"/>
                      <a:pt x="198" y="44429"/>
                    </a:cubicBezTo>
                    <a:cubicBezTo>
                      <a:pt x="292" y="44250"/>
                      <a:pt x="472" y="44146"/>
                      <a:pt x="661" y="44146"/>
                    </a:cubicBezTo>
                    <a:cubicBezTo>
                      <a:pt x="727" y="44146"/>
                      <a:pt x="794" y="44158"/>
                      <a:pt x="859" y="44185"/>
                    </a:cubicBezTo>
                    <a:cubicBezTo>
                      <a:pt x="1721" y="44534"/>
                      <a:pt x="3270" y="44934"/>
                      <a:pt x="4217" y="44934"/>
                    </a:cubicBezTo>
                    <a:cubicBezTo>
                      <a:pt x="4361" y="44934"/>
                      <a:pt x="4490" y="44924"/>
                      <a:pt x="4602" y="44904"/>
                    </a:cubicBezTo>
                    <a:cubicBezTo>
                      <a:pt x="4838" y="44864"/>
                      <a:pt x="5029" y="44812"/>
                      <a:pt x="5180" y="44771"/>
                    </a:cubicBezTo>
                    <a:cubicBezTo>
                      <a:pt x="5347" y="44726"/>
                      <a:pt x="5470" y="44693"/>
                      <a:pt x="5567" y="44693"/>
                    </a:cubicBezTo>
                    <a:cubicBezTo>
                      <a:pt x="5652" y="44693"/>
                      <a:pt x="5718" y="44719"/>
                      <a:pt x="5776" y="44786"/>
                    </a:cubicBezTo>
                    <a:cubicBezTo>
                      <a:pt x="5779" y="44789"/>
                      <a:pt x="5782" y="44792"/>
                      <a:pt x="5786" y="44792"/>
                    </a:cubicBezTo>
                    <a:cubicBezTo>
                      <a:pt x="5791" y="44792"/>
                      <a:pt x="5795" y="44791"/>
                      <a:pt x="5798" y="44788"/>
                    </a:cubicBezTo>
                    <a:lnTo>
                      <a:pt x="6221" y="44402"/>
                    </a:lnTo>
                    <a:lnTo>
                      <a:pt x="6222" y="44400"/>
                    </a:lnTo>
                    <a:lnTo>
                      <a:pt x="6254" y="44371"/>
                    </a:lnTo>
                    <a:cubicBezTo>
                      <a:pt x="6259" y="44367"/>
                      <a:pt x="6260" y="44361"/>
                      <a:pt x="6259" y="44355"/>
                    </a:cubicBezTo>
                    <a:cubicBezTo>
                      <a:pt x="6189" y="44152"/>
                      <a:pt x="6147" y="43977"/>
                      <a:pt x="6136" y="43938"/>
                    </a:cubicBezTo>
                    <a:cubicBezTo>
                      <a:pt x="6285" y="43782"/>
                      <a:pt x="9078" y="40843"/>
                      <a:pt x="12004" y="37740"/>
                    </a:cubicBezTo>
                    <a:cubicBezTo>
                      <a:pt x="12009" y="37735"/>
                      <a:pt x="12010" y="37729"/>
                      <a:pt x="12007" y="37723"/>
                    </a:cubicBezTo>
                    <a:cubicBezTo>
                      <a:pt x="11241" y="35830"/>
                      <a:pt x="10179" y="33147"/>
                      <a:pt x="9803" y="31704"/>
                    </a:cubicBezTo>
                    <a:cubicBezTo>
                      <a:pt x="9465" y="30415"/>
                      <a:pt x="9405" y="29482"/>
                      <a:pt x="9615" y="28852"/>
                    </a:cubicBezTo>
                    <a:cubicBezTo>
                      <a:pt x="9796" y="28317"/>
                      <a:pt x="10170" y="27968"/>
                      <a:pt x="10832" y="27722"/>
                    </a:cubicBezTo>
                    <a:cubicBezTo>
                      <a:pt x="13055" y="27075"/>
                      <a:pt x="16008" y="26613"/>
                      <a:pt x="18095" y="26339"/>
                    </a:cubicBezTo>
                    <a:cubicBezTo>
                      <a:pt x="20355" y="26042"/>
                      <a:pt x="22113" y="25896"/>
                      <a:pt x="22130" y="25895"/>
                    </a:cubicBezTo>
                    <a:cubicBezTo>
                      <a:pt x="22138" y="25895"/>
                      <a:pt x="22144" y="25889"/>
                      <a:pt x="22145" y="25883"/>
                    </a:cubicBezTo>
                    <a:cubicBezTo>
                      <a:pt x="22145" y="25875"/>
                      <a:pt x="22142" y="25868"/>
                      <a:pt x="22135" y="25865"/>
                    </a:cubicBezTo>
                    <a:cubicBezTo>
                      <a:pt x="22131" y="25863"/>
                      <a:pt x="21747" y="25699"/>
                      <a:pt x="21763" y="25212"/>
                    </a:cubicBezTo>
                    <a:cubicBezTo>
                      <a:pt x="21780" y="24718"/>
                      <a:pt x="22453" y="24017"/>
                      <a:pt x="22459" y="24011"/>
                    </a:cubicBezTo>
                    <a:cubicBezTo>
                      <a:pt x="22463" y="24006"/>
                      <a:pt x="22465" y="24000"/>
                      <a:pt x="22463" y="23994"/>
                    </a:cubicBezTo>
                    <a:cubicBezTo>
                      <a:pt x="22451" y="23954"/>
                      <a:pt x="22439" y="23914"/>
                      <a:pt x="22427" y="23873"/>
                    </a:cubicBezTo>
                    <a:lnTo>
                      <a:pt x="22416" y="23836"/>
                    </a:lnTo>
                    <a:cubicBezTo>
                      <a:pt x="22409" y="23806"/>
                      <a:pt x="22400" y="23777"/>
                      <a:pt x="22392" y="23747"/>
                    </a:cubicBezTo>
                    <a:lnTo>
                      <a:pt x="22380" y="23703"/>
                    </a:lnTo>
                    <a:cubicBezTo>
                      <a:pt x="22372" y="23676"/>
                      <a:pt x="22365" y="23648"/>
                      <a:pt x="22357" y="23621"/>
                    </a:cubicBezTo>
                    <a:lnTo>
                      <a:pt x="22344" y="23573"/>
                    </a:lnTo>
                    <a:cubicBezTo>
                      <a:pt x="22336" y="23545"/>
                      <a:pt x="22328" y="23518"/>
                      <a:pt x="22321" y="23491"/>
                    </a:cubicBezTo>
                    <a:lnTo>
                      <a:pt x="22309" y="23441"/>
                    </a:lnTo>
                    <a:cubicBezTo>
                      <a:pt x="22301" y="23414"/>
                      <a:pt x="22294" y="23388"/>
                      <a:pt x="22286" y="23361"/>
                    </a:cubicBezTo>
                    <a:lnTo>
                      <a:pt x="22272" y="23309"/>
                    </a:lnTo>
                    <a:cubicBezTo>
                      <a:pt x="22266" y="23282"/>
                      <a:pt x="22259" y="23255"/>
                      <a:pt x="22251" y="23227"/>
                    </a:cubicBezTo>
                    <a:lnTo>
                      <a:pt x="22238" y="23174"/>
                    </a:lnTo>
                    <a:cubicBezTo>
                      <a:pt x="22231" y="23149"/>
                      <a:pt x="22224" y="23123"/>
                      <a:pt x="22218" y="23097"/>
                    </a:cubicBezTo>
                    <a:lnTo>
                      <a:pt x="22216" y="23093"/>
                    </a:lnTo>
                    <a:cubicBezTo>
                      <a:pt x="22206" y="23050"/>
                      <a:pt x="22195" y="23009"/>
                      <a:pt x="22185" y="22967"/>
                    </a:cubicBezTo>
                    <a:lnTo>
                      <a:pt x="22171" y="22915"/>
                    </a:lnTo>
                    <a:cubicBezTo>
                      <a:pt x="22165" y="22891"/>
                      <a:pt x="22159" y="22867"/>
                      <a:pt x="22153" y="22841"/>
                    </a:cubicBezTo>
                    <a:lnTo>
                      <a:pt x="22139" y="22784"/>
                    </a:lnTo>
                    <a:cubicBezTo>
                      <a:pt x="22130" y="22752"/>
                      <a:pt x="22122" y="22718"/>
                      <a:pt x="22115" y="22687"/>
                    </a:cubicBezTo>
                    <a:lnTo>
                      <a:pt x="22106" y="22653"/>
                    </a:lnTo>
                    <a:cubicBezTo>
                      <a:pt x="22098" y="22618"/>
                      <a:pt x="22089" y="22584"/>
                      <a:pt x="22080" y="22549"/>
                    </a:cubicBezTo>
                    <a:lnTo>
                      <a:pt x="22075" y="22526"/>
                    </a:lnTo>
                    <a:cubicBezTo>
                      <a:pt x="22065" y="22487"/>
                      <a:pt x="22056" y="22447"/>
                      <a:pt x="22047" y="22408"/>
                    </a:cubicBezTo>
                    <a:cubicBezTo>
                      <a:pt x="22006" y="22238"/>
                      <a:pt x="21965" y="22063"/>
                      <a:pt x="21924" y="21887"/>
                    </a:cubicBezTo>
                    <a:cubicBezTo>
                      <a:pt x="21922" y="21882"/>
                      <a:pt x="21919" y="21878"/>
                      <a:pt x="21913" y="21876"/>
                    </a:cubicBezTo>
                    <a:cubicBezTo>
                      <a:pt x="21912" y="21876"/>
                      <a:pt x="21910" y="21876"/>
                      <a:pt x="21909" y="21876"/>
                    </a:cubicBezTo>
                    <a:cubicBezTo>
                      <a:pt x="21905" y="21876"/>
                      <a:pt x="21902" y="21877"/>
                      <a:pt x="21898" y="21879"/>
                    </a:cubicBezTo>
                    <a:cubicBezTo>
                      <a:pt x="21532" y="22237"/>
                      <a:pt x="21209" y="22531"/>
                      <a:pt x="21003" y="22715"/>
                    </a:cubicBezTo>
                    <a:cubicBezTo>
                      <a:pt x="20829" y="22871"/>
                      <a:pt x="20603" y="22959"/>
                      <a:pt x="20370" y="22961"/>
                    </a:cubicBezTo>
                    <a:lnTo>
                      <a:pt x="12657" y="23027"/>
                    </a:lnTo>
                    <a:cubicBezTo>
                      <a:pt x="12657" y="23027"/>
                      <a:pt x="12610" y="23027"/>
                      <a:pt x="12521" y="23029"/>
                    </a:cubicBezTo>
                    <a:lnTo>
                      <a:pt x="7504" y="23071"/>
                    </a:lnTo>
                    <a:cubicBezTo>
                      <a:pt x="7501" y="23071"/>
                      <a:pt x="7371" y="23073"/>
                      <a:pt x="7139" y="23073"/>
                    </a:cubicBezTo>
                    <a:cubicBezTo>
                      <a:pt x="6868" y="23073"/>
                      <a:pt x="6459" y="23071"/>
                      <a:pt x="5950" y="23059"/>
                    </a:cubicBezTo>
                    <a:cubicBezTo>
                      <a:pt x="5005" y="22867"/>
                      <a:pt x="4756" y="22606"/>
                      <a:pt x="4753" y="22605"/>
                    </a:cubicBezTo>
                    <a:cubicBezTo>
                      <a:pt x="4750" y="22601"/>
                      <a:pt x="4746" y="22599"/>
                      <a:pt x="4742" y="22599"/>
                    </a:cubicBezTo>
                    <a:cubicBezTo>
                      <a:pt x="4739" y="22599"/>
                      <a:pt x="4736" y="22600"/>
                      <a:pt x="4734" y="22602"/>
                    </a:cubicBezTo>
                    <a:lnTo>
                      <a:pt x="4241" y="22934"/>
                    </a:lnTo>
                    <a:cubicBezTo>
                      <a:pt x="4221" y="22947"/>
                      <a:pt x="4198" y="22954"/>
                      <a:pt x="4175" y="22954"/>
                    </a:cubicBezTo>
                    <a:cubicBezTo>
                      <a:pt x="4144" y="22954"/>
                      <a:pt x="4113" y="22942"/>
                      <a:pt x="4090" y="22918"/>
                    </a:cubicBezTo>
                    <a:lnTo>
                      <a:pt x="4000" y="22829"/>
                    </a:lnTo>
                    <a:cubicBezTo>
                      <a:pt x="3978" y="22806"/>
                      <a:pt x="3964" y="22775"/>
                      <a:pt x="3966" y="22741"/>
                    </a:cubicBezTo>
                    <a:cubicBezTo>
                      <a:pt x="3967" y="22708"/>
                      <a:pt x="3982" y="22678"/>
                      <a:pt x="4006" y="22655"/>
                    </a:cubicBezTo>
                    <a:cubicBezTo>
                      <a:pt x="4013" y="22650"/>
                      <a:pt x="4014" y="22641"/>
                      <a:pt x="4010" y="22635"/>
                    </a:cubicBezTo>
                    <a:cubicBezTo>
                      <a:pt x="4006" y="22630"/>
                      <a:pt x="4002" y="22628"/>
                      <a:pt x="3997" y="22628"/>
                    </a:cubicBezTo>
                    <a:cubicBezTo>
                      <a:pt x="3995" y="22628"/>
                      <a:pt x="3992" y="22628"/>
                      <a:pt x="3990" y="22629"/>
                    </a:cubicBezTo>
                    <a:lnTo>
                      <a:pt x="3975" y="22637"/>
                    </a:lnTo>
                    <a:cubicBezTo>
                      <a:pt x="3953" y="22647"/>
                      <a:pt x="3930" y="22652"/>
                      <a:pt x="3907" y="22652"/>
                    </a:cubicBezTo>
                    <a:cubicBezTo>
                      <a:pt x="3860" y="22652"/>
                      <a:pt x="3813" y="22631"/>
                      <a:pt x="3782" y="22593"/>
                    </a:cubicBezTo>
                    <a:lnTo>
                      <a:pt x="3763" y="22567"/>
                    </a:lnTo>
                    <a:cubicBezTo>
                      <a:pt x="3717" y="22508"/>
                      <a:pt x="3719" y="22425"/>
                      <a:pt x="3769" y="22367"/>
                    </a:cubicBezTo>
                    <a:cubicBezTo>
                      <a:pt x="3775" y="22361"/>
                      <a:pt x="3773" y="22352"/>
                      <a:pt x="3769" y="22346"/>
                    </a:cubicBezTo>
                    <a:cubicBezTo>
                      <a:pt x="3766" y="22343"/>
                      <a:pt x="3762" y="22341"/>
                      <a:pt x="3758" y="22341"/>
                    </a:cubicBezTo>
                    <a:cubicBezTo>
                      <a:pt x="3754" y="22341"/>
                      <a:pt x="3750" y="22343"/>
                      <a:pt x="3746" y="22346"/>
                    </a:cubicBezTo>
                    <a:cubicBezTo>
                      <a:pt x="3720" y="22368"/>
                      <a:pt x="3687" y="22380"/>
                      <a:pt x="3652" y="22380"/>
                    </a:cubicBezTo>
                    <a:cubicBezTo>
                      <a:pt x="3648" y="22380"/>
                      <a:pt x="3644" y="22379"/>
                      <a:pt x="3640" y="22379"/>
                    </a:cubicBezTo>
                    <a:cubicBezTo>
                      <a:pt x="3602" y="22376"/>
                      <a:pt x="3566" y="22358"/>
                      <a:pt x="3541" y="22328"/>
                    </a:cubicBezTo>
                    <a:lnTo>
                      <a:pt x="3473" y="22246"/>
                    </a:lnTo>
                    <a:cubicBezTo>
                      <a:pt x="3423" y="22187"/>
                      <a:pt x="3429" y="22100"/>
                      <a:pt x="3487" y="22049"/>
                    </a:cubicBezTo>
                    <a:lnTo>
                      <a:pt x="3560" y="21982"/>
                    </a:lnTo>
                    <a:cubicBezTo>
                      <a:pt x="3566" y="21978"/>
                      <a:pt x="3566" y="21967"/>
                      <a:pt x="3561" y="21961"/>
                    </a:cubicBezTo>
                    <a:lnTo>
                      <a:pt x="3479" y="21863"/>
                    </a:lnTo>
                    <a:cubicBezTo>
                      <a:pt x="3417" y="21788"/>
                      <a:pt x="3411" y="21682"/>
                      <a:pt x="3464" y="21601"/>
                    </a:cubicBezTo>
                    <a:cubicBezTo>
                      <a:pt x="3563" y="21452"/>
                      <a:pt x="3741" y="21207"/>
                      <a:pt x="4037" y="20892"/>
                    </a:cubicBezTo>
                    <a:cubicBezTo>
                      <a:pt x="4107" y="20818"/>
                      <a:pt x="4201" y="20777"/>
                      <a:pt x="4302" y="20777"/>
                    </a:cubicBezTo>
                    <a:cubicBezTo>
                      <a:pt x="4310" y="20777"/>
                      <a:pt x="4319" y="20778"/>
                      <a:pt x="4328" y="20778"/>
                    </a:cubicBezTo>
                    <a:cubicBezTo>
                      <a:pt x="5820" y="20877"/>
                      <a:pt x="7286" y="21554"/>
                      <a:pt x="7299" y="21560"/>
                    </a:cubicBezTo>
                    <a:cubicBezTo>
                      <a:pt x="7302" y="21561"/>
                      <a:pt x="7306" y="21561"/>
                      <a:pt x="7307" y="21561"/>
                    </a:cubicBezTo>
                    <a:cubicBezTo>
                      <a:pt x="7313" y="21561"/>
                      <a:pt x="7872" y="21520"/>
                      <a:pt x="8675" y="21461"/>
                    </a:cubicBezTo>
                    <a:cubicBezTo>
                      <a:pt x="8679" y="21461"/>
                      <a:pt x="8684" y="21458"/>
                      <a:pt x="8687" y="21455"/>
                    </a:cubicBezTo>
                    <a:cubicBezTo>
                      <a:pt x="8822" y="21263"/>
                      <a:pt x="8991" y="21058"/>
                      <a:pt x="9190" y="20848"/>
                    </a:cubicBezTo>
                    <a:cubicBezTo>
                      <a:pt x="9259" y="20773"/>
                      <a:pt x="9356" y="20732"/>
                      <a:pt x="9458" y="20732"/>
                    </a:cubicBezTo>
                    <a:cubicBezTo>
                      <a:pt x="9465" y="20732"/>
                      <a:pt x="9472" y="20732"/>
                      <a:pt x="9479" y="20733"/>
                    </a:cubicBezTo>
                    <a:cubicBezTo>
                      <a:pt x="10335" y="20790"/>
                      <a:pt x="11174" y="21034"/>
                      <a:pt x="11728" y="21229"/>
                    </a:cubicBezTo>
                    <a:lnTo>
                      <a:pt x="11736" y="21229"/>
                    </a:lnTo>
                    <a:cubicBezTo>
                      <a:pt x="13304" y="21108"/>
                      <a:pt x="14316" y="21022"/>
                      <a:pt x="14743" y="20975"/>
                    </a:cubicBezTo>
                    <a:cubicBezTo>
                      <a:pt x="14747" y="20975"/>
                      <a:pt x="14752" y="20972"/>
                      <a:pt x="14753" y="20969"/>
                    </a:cubicBezTo>
                    <a:cubicBezTo>
                      <a:pt x="15276" y="20245"/>
                      <a:pt x="16095" y="18670"/>
                      <a:pt x="16538" y="17796"/>
                    </a:cubicBezTo>
                    <a:cubicBezTo>
                      <a:pt x="16541" y="17790"/>
                      <a:pt x="16539" y="17784"/>
                      <a:pt x="16536" y="17779"/>
                    </a:cubicBezTo>
                    <a:cubicBezTo>
                      <a:pt x="16353" y="17508"/>
                      <a:pt x="16292" y="17241"/>
                      <a:pt x="16351" y="16990"/>
                    </a:cubicBezTo>
                    <a:lnTo>
                      <a:pt x="16353" y="16985"/>
                    </a:lnTo>
                    <a:cubicBezTo>
                      <a:pt x="18274" y="14304"/>
                      <a:pt x="19269" y="11438"/>
                      <a:pt x="19278" y="11411"/>
                    </a:cubicBezTo>
                    <a:cubicBezTo>
                      <a:pt x="19281" y="11404"/>
                      <a:pt x="19614" y="10649"/>
                      <a:pt x="20503" y="10155"/>
                    </a:cubicBezTo>
                    <a:cubicBezTo>
                      <a:pt x="20508" y="10152"/>
                      <a:pt x="20512" y="10149"/>
                      <a:pt x="20517" y="10148"/>
                    </a:cubicBezTo>
                    <a:cubicBezTo>
                      <a:pt x="20524" y="10143"/>
                      <a:pt x="20527" y="10134"/>
                      <a:pt x="20524" y="10127"/>
                    </a:cubicBezTo>
                    <a:lnTo>
                      <a:pt x="20282" y="9519"/>
                    </a:lnTo>
                    <a:cubicBezTo>
                      <a:pt x="20312" y="9498"/>
                      <a:pt x="20409" y="9430"/>
                      <a:pt x="20565" y="9336"/>
                    </a:cubicBezTo>
                    <a:lnTo>
                      <a:pt x="20567" y="9334"/>
                    </a:lnTo>
                    <a:cubicBezTo>
                      <a:pt x="20615" y="9306"/>
                      <a:pt x="20665" y="9275"/>
                      <a:pt x="20717" y="9245"/>
                    </a:cubicBezTo>
                    <a:cubicBezTo>
                      <a:pt x="20723" y="9242"/>
                      <a:pt x="20726" y="9235"/>
                      <a:pt x="20724" y="9228"/>
                    </a:cubicBezTo>
                    <a:cubicBezTo>
                      <a:pt x="20635" y="8910"/>
                      <a:pt x="20456" y="8586"/>
                      <a:pt x="20321" y="8371"/>
                    </a:cubicBezTo>
                    <a:cubicBezTo>
                      <a:pt x="20318" y="8366"/>
                      <a:pt x="20313" y="8363"/>
                      <a:pt x="20308" y="8363"/>
                    </a:cubicBezTo>
                    <a:cubicBezTo>
                      <a:pt x="20305" y="8363"/>
                      <a:pt x="20303" y="8364"/>
                      <a:pt x="20300" y="8365"/>
                    </a:cubicBezTo>
                    <a:lnTo>
                      <a:pt x="18982" y="9138"/>
                    </a:lnTo>
                    <a:cubicBezTo>
                      <a:pt x="18854" y="9212"/>
                      <a:pt x="18708" y="9253"/>
                      <a:pt x="18560" y="9253"/>
                    </a:cubicBezTo>
                    <a:lnTo>
                      <a:pt x="18349" y="9256"/>
                    </a:lnTo>
                    <a:cubicBezTo>
                      <a:pt x="18348" y="9254"/>
                      <a:pt x="18346" y="9254"/>
                      <a:pt x="18345" y="9254"/>
                    </a:cubicBezTo>
                    <a:lnTo>
                      <a:pt x="18328" y="9254"/>
                    </a:lnTo>
                    <a:cubicBezTo>
                      <a:pt x="18316" y="9256"/>
                      <a:pt x="18304" y="9256"/>
                      <a:pt x="18292" y="9256"/>
                    </a:cubicBezTo>
                    <a:cubicBezTo>
                      <a:pt x="18263" y="9256"/>
                      <a:pt x="18233" y="9256"/>
                      <a:pt x="18202" y="9254"/>
                    </a:cubicBezTo>
                    <a:lnTo>
                      <a:pt x="18201" y="9254"/>
                    </a:lnTo>
                    <a:cubicBezTo>
                      <a:pt x="18111" y="9253"/>
                      <a:pt x="18027" y="9245"/>
                      <a:pt x="17951" y="9235"/>
                    </a:cubicBezTo>
                    <a:cubicBezTo>
                      <a:pt x="17746" y="9204"/>
                      <a:pt x="17578" y="9063"/>
                      <a:pt x="17513" y="8865"/>
                    </a:cubicBezTo>
                    <a:cubicBezTo>
                      <a:pt x="17283" y="8174"/>
                      <a:pt x="17150" y="7311"/>
                      <a:pt x="17148" y="7302"/>
                    </a:cubicBezTo>
                    <a:cubicBezTo>
                      <a:pt x="17147" y="7297"/>
                      <a:pt x="17145" y="7293"/>
                      <a:pt x="17141" y="7291"/>
                    </a:cubicBezTo>
                    <a:cubicBezTo>
                      <a:pt x="17030" y="7214"/>
                      <a:pt x="16732" y="6997"/>
                      <a:pt x="16694" y="6920"/>
                    </a:cubicBezTo>
                    <a:cubicBezTo>
                      <a:pt x="16674" y="6878"/>
                      <a:pt x="16671" y="6849"/>
                      <a:pt x="16686" y="6832"/>
                    </a:cubicBezTo>
                    <a:cubicBezTo>
                      <a:pt x="16695" y="6822"/>
                      <a:pt x="16716" y="6810"/>
                      <a:pt x="16767" y="6810"/>
                    </a:cubicBezTo>
                    <a:cubicBezTo>
                      <a:pt x="16815" y="6810"/>
                      <a:pt x="16889" y="6821"/>
                      <a:pt x="17004" y="6853"/>
                    </a:cubicBezTo>
                    <a:cubicBezTo>
                      <a:pt x="17006" y="6854"/>
                      <a:pt x="17007" y="6854"/>
                      <a:pt x="17009" y="6854"/>
                    </a:cubicBezTo>
                    <a:cubicBezTo>
                      <a:pt x="17013" y="6854"/>
                      <a:pt x="17016" y="6853"/>
                      <a:pt x="17019" y="6850"/>
                    </a:cubicBezTo>
                    <a:cubicBezTo>
                      <a:pt x="17024" y="6846"/>
                      <a:pt x="17025" y="6841"/>
                      <a:pt x="17024" y="6835"/>
                    </a:cubicBezTo>
                    <a:cubicBezTo>
                      <a:pt x="16888" y="6051"/>
                      <a:pt x="16848" y="5261"/>
                      <a:pt x="16839" y="4737"/>
                    </a:cubicBezTo>
                    <a:cubicBezTo>
                      <a:pt x="16839" y="4731"/>
                      <a:pt x="16836" y="4727"/>
                      <a:pt x="16832" y="4724"/>
                    </a:cubicBezTo>
                    <a:cubicBezTo>
                      <a:pt x="16798" y="4707"/>
                      <a:pt x="16777" y="4671"/>
                      <a:pt x="16779" y="4634"/>
                    </a:cubicBezTo>
                    <a:cubicBezTo>
                      <a:pt x="16780" y="4603"/>
                      <a:pt x="16785" y="4572"/>
                      <a:pt x="16789" y="4545"/>
                    </a:cubicBezTo>
                    <a:cubicBezTo>
                      <a:pt x="16792" y="4533"/>
                      <a:pt x="16801" y="4525"/>
                      <a:pt x="16813" y="4525"/>
                    </a:cubicBezTo>
                    <a:lnTo>
                      <a:pt x="16821" y="4525"/>
                    </a:lnTo>
                    <a:cubicBezTo>
                      <a:pt x="16825" y="4525"/>
                      <a:pt x="16830" y="4524"/>
                      <a:pt x="16833" y="4521"/>
                    </a:cubicBezTo>
                    <a:cubicBezTo>
                      <a:pt x="16836" y="4518"/>
                      <a:pt x="16838" y="4513"/>
                      <a:pt x="16838" y="4510"/>
                    </a:cubicBezTo>
                    <a:cubicBezTo>
                      <a:pt x="16838" y="4374"/>
                      <a:pt x="16839" y="4294"/>
                      <a:pt x="16839" y="4294"/>
                    </a:cubicBezTo>
                    <a:cubicBezTo>
                      <a:pt x="16839" y="4289"/>
                      <a:pt x="16838" y="4284"/>
                      <a:pt x="16835" y="4281"/>
                    </a:cubicBezTo>
                    <a:cubicBezTo>
                      <a:pt x="16830" y="4278"/>
                      <a:pt x="16501" y="3965"/>
                      <a:pt x="16394" y="3303"/>
                    </a:cubicBezTo>
                    <a:cubicBezTo>
                      <a:pt x="16394" y="3301"/>
                      <a:pt x="16394" y="3301"/>
                      <a:pt x="16394" y="3301"/>
                    </a:cubicBezTo>
                    <a:cubicBezTo>
                      <a:pt x="16351" y="3035"/>
                      <a:pt x="16348" y="2747"/>
                      <a:pt x="16388" y="2444"/>
                    </a:cubicBezTo>
                    <a:cubicBezTo>
                      <a:pt x="16501" y="1544"/>
                      <a:pt x="16918" y="828"/>
                      <a:pt x="17557" y="425"/>
                    </a:cubicBezTo>
                    <a:cubicBezTo>
                      <a:pt x="17974" y="162"/>
                      <a:pt x="18476" y="31"/>
                      <a:pt x="19059" y="31"/>
                    </a:cubicBezTo>
                    <a:close/>
                    <a:moveTo>
                      <a:pt x="19056" y="1"/>
                    </a:moveTo>
                    <a:cubicBezTo>
                      <a:pt x="19002" y="1"/>
                      <a:pt x="18949" y="2"/>
                      <a:pt x="18896" y="4"/>
                    </a:cubicBezTo>
                    <a:cubicBezTo>
                      <a:pt x="18375" y="27"/>
                      <a:pt x="17918" y="160"/>
                      <a:pt x="17539" y="398"/>
                    </a:cubicBezTo>
                    <a:cubicBezTo>
                      <a:pt x="16892" y="807"/>
                      <a:pt x="16471" y="1531"/>
                      <a:pt x="16356" y="2441"/>
                    </a:cubicBezTo>
                    <a:cubicBezTo>
                      <a:pt x="16317" y="2747"/>
                      <a:pt x="16318" y="3038"/>
                      <a:pt x="16362" y="3307"/>
                    </a:cubicBezTo>
                    <a:cubicBezTo>
                      <a:pt x="16362" y="3307"/>
                      <a:pt x="16362" y="3309"/>
                      <a:pt x="16362" y="3309"/>
                    </a:cubicBezTo>
                    <a:cubicBezTo>
                      <a:pt x="16465" y="3936"/>
                      <a:pt x="16763" y="4256"/>
                      <a:pt x="16806" y="4300"/>
                    </a:cubicBezTo>
                    <a:cubicBezTo>
                      <a:pt x="16806" y="4321"/>
                      <a:pt x="16804" y="4389"/>
                      <a:pt x="16804" y="4495"/>
                    </a:cubicBezTo>
                    <a:cubicBezTo>
                      <a:pt x="16782" y="4498"/>
                      <a:pt x="16762" y="4515"/>
                      <a:pt x="16757" y="4539"/>
                    </a:cubicBezTo>
                    <a:cubicBezTo>
                      <a:pt x="16751" y="4568"/>
                      <a:pt x="16748" y="4600"/>
                      <a:pt x="16747" y="4633"/>
                    </a:cubicBezTo>
                    <a:cubicBezTo>
                      <a:pt x="16745" y="4680"/>
                      <a:pt x="16768" y="4724"/>
                      <a:pt x="16807" y="4748"/>
                    </a:cubicBezTo>
                    <a:cubicBezTo>
                      <a:pt x="16816" y="5266"/>
                      <a:pt x="16856" y="6042"/>
                      <a:pt x="16989" y="6817"/>
                    </a:cubicBezTo>
                    <a:cubicBezTo>
                      <a:pt x="16894" y="6791"/>
                      <a:pt x="16820" y="6778"/>
                      <a:pt x="16765" y="6778"/>
                    </a:cubicBezTo>
                    <a:cubicBezTo>
                      <a:pt x="16714" y="6778"/>
                      <a:pt x="16679" y="6790"/>
                      <a:pt x="16660" y="6812"/>
                    </a:cubicBezTo>
                    <a:cubicBezTo>
                      <a:pt x="16638" y="6838"/>
                      <a:pt x="16639" y="6879"/>
                      <a:pt x="16665" y="6934"/>
                    </a:cubicBezTo>
                    <a:cubicBezTo>
                      <a:pt x="16710" y="7029"/>
                      <a:pt x="17066" y="7278"/>
                      <a:pt x="17118" y="7312"/>
                    </a:cubicBezTo>
                    <a:cubicBezTo>
                      <a:pt x="17130" y="7396"/>
                      <a:pt x="17263" y="8215"/>
                      <a:pt x="17483" y="8876"/>
                    </a:cubicBezTo>
                    <a:cubicBezTo>
                      <a:pt x="17553" y="9085"/>
                      <a:pt x="17730" y="9235"/>
                      <a:pt x="17946" y="9266"/>
                    </a:cubicBezTo>
                    <a:cubicBezTo>
                      <a:pt x="18024" y="9277"/>
                      <a:pt x="18107" y="9284"/>
                      <a:pt x="18198" y="9286"/>
                    </a:cubicBezTo>
                    <a:lnTo>
                      <a:pt x="18201" y="9286"/>
                    </a:lnTo>
                    <a:cubicBezTo>
                      <a:pt x="18233" y="9288"/>
                      <a:pt x="18263" y="9288"/>
                      <a:pt x="18292" y="9288"/>
                    </a:cubicBezTo>
                    <a:cubicBezTo>
                      <a:pt x="18304" y="9288"/>
                      <a:pt x="18317" y="9286"/>
                      <a:pt x="18328" y="9286"/>
                    </a:cubicBezTo>
                    <a:lnTo>
                      <a:pt x="18345" y="9286"/>
                    </a:lnTo>
                    <a:lnTo>
                      <a:pt x="18560" y="9284"/>
                    </a:lnTo>
                    <a:cubicBezTo>
                      <a:pt x="18714" y="9283"/>
                      <a:pt x="18866" y="9242"/>
                      <a:pt x="18998" y="9163"/>
                    </a:cubicBezTo>
                    <a:lnTo>
                      <a:pt x="20303" y="8400"/>
                    </a:lnTo>
                    <a:cubicBezTo>
                      <a:pt x="20433" y="8612"/>
                      <a:pt x="20602" y="8921"/>
                      <a:pt x="20691" y="9224"/>
                    </a:cubicBezTo>
                    <a:cubicBezTo>
                      <a:pt x="20643" y="9253"/>
                      <a:pt x="20594" y="9281"/>
                      <a:pt x="20549" y="9309"/>
                    </a:cubicBezTo>
                    <a:lnTo>
                      <a:pt x="20547" y="9310"/>
                    </a:lnTo>
                    <a:cubicBezTo>
                      <a:pt x="20358" y="9425"/>
                      <a:pt x="20253" y="9500"/>
                      <a:pt x="20253" y="9501"/>
                    </a:cubicBezTo>
                    <a:cubicBezTo>
                      <a:pt x="20247" y="9504"/>
                      <a:pt x="20244" y="9512"/>
                      <a:pt x="20247" y="9519"/>
                    </a:cubicBezTo>
                    <a:lnTo>
                      <a:pt x="20490" y="10125"/>
                    </a:lnTo>
                    <a:cubicBezTo>
                      <a:pt x="20490" y="10127"/>
                      <a:pt x="20488" y="10127"/>
                      <a:pt x="20487" y="10127"/>
                    </a:cubicBezTo>
                    <a:cubicBezTo>
                      <a:pt x="19588" y="10627"/>
                      <a:pt x="19252" y="11390"/>
                      <a:pt x="19249" y="11399"/>
                    </a:cubicBezTo>
                    <a:cubicBezTo>
                      <a:pt x="19238" y="11428"/>
                      <a:pt x="18245" y="14292"/>
                      <a:pt x="16326" y="16970"/>
                    </a:cubicBezTo>
                    <a:cubicBezTo>
                      <a:pt x="16324" y="16972"/>
                      <a:pt x="16324" y="16973"/>
                      <a:pt x="16323" y="16975"/>
                    </a:cubicBezTo>
                    <a:lnTo>
                      <a:pt x="16321" y="16982"/>
                    </a:lnTo>
                    <a:cubicBezTo>
                      <a:pt x="16259" y="17241"/>
                      <a:pt x="16321" y="17512"/>
                      <a:pt x="16506" y="17790"/>
                    </a:cubicBezTo>
                    <a:cubicBezTo>
                      <a:pt x="16064" y="18662"/>
                      <a:pt x="15252" y="20222"/>
                      <a:pt x="14732" y="20943"/>
                    </a:cubicBezTo>
                    <a:cubicBezTo>
                      <a:pt x="14302" y="20992"/>
                      <a:pt x="13293" y="21077"/>
                      <a:pt x="11736" y="21198"/>
                    </a:cubicBezTo>
                    <a:cubicBezTo>
                      <a:pt x="11180" y="21002"/>
                      <a:pt x="10338" y="20758"/>
                      <a:pt x="9482" y="20701"/>
                    </a:cubicBezTo>
                    <a:cubicBezTo>
                      <a:pt x="9474" y="20700"/>
                      <a:pt x="9465" y="20700"/>
                      <a:pt x="9457" y="20700"/>
                    </a:cubicBezTo>
                    <a:cubicBezTo>
                      <a:pt x="9348" y="20700"/>
                      <a:pt x="9243" y="20745"/>
                      <a:pt x="9167" y="20825"/>
                    </a:cubicBezTo>
                    <a:cubicBezTo>
                      <a:pt x="8970" y="21036"/>
                      <a:pt x="8801" y="21239"/>
                      <a:pt x="8666" y="21431"/>
                    </a:cubicBezTo>
                    <a:cubicBezTo>
                      <a:pt x="7902" y="21487"/>
                      <a:pt x="7362" y="21526"/>
                      <a:pt x="7310" y="21529"/>
                    </a:cubicBezTo>
                    <a:cubicBezTo>
                      <a:pt x="7225" y="21492"/>
                      <a:pt x="5791" y="20843"/>
                      <a:pt x="4329" y="20746"/>
                    </a:cubicBezTo>
                    <a:cubicBezTo>
                      <a:pt x="4321" y="20746"/>
                      <a:pt x="4312" y="20745"/>
                      <a:pt x="4304" y="20745"/>
                    </a:cubicBezTo>
                    <a:cubicBezTo>
                      <a:pt x="4195" y="20745"/>
                      <a:pt x="4090" y="20790"/>
                      <a:pt x="4014" y="20871"/>
                    </a:cubicBezTo>
                    <a:cubicBezTo>
                      <a:pt x="3717" y="21187"/>
                      <a:pt x="3537" y="21434"/>
                      <a:pt x="3438" y="21584"/>
                    </a:cubicBezTo>
                    <a:cubicBezTo>
                      <a:pt x="3378" y="21676"/>
                      <a:pt x="3384" y="21798"/>
                      <a:pt x="3455" y="21884"/>
                    </a:cubicBezTo>
                    <a:lnTo>
                      <a:pt x="3526" y="21970"/>
                    </a:lnTo>
                    <a:lnTo>
                      <a:pt x="3466" y="22026"/>
                    </a:lnTo>
                    <a:cubicBezTo>
                      <a:pt x="3396" y="22088"/>
                      <a:pt x="3388" y="22194"/>
                      <a:pt x="3449" y="22266"/>
                    </a:cubicBezTo>
                    <a:lnTo>
                      <a:pt x="3517" y="22349"/>
                    </a:lnTo>
                    <a:cubicBezTo>
                      <a:pt x="3548" y="22385"/>
                      <a:pt x="3590" y="22406"/>
                      <a:pt x="3637" y="22411"/>
                    </a:cubicBezTo>
                    <a:cubicBezTo>
                      <a:pt x="3642" y="22412"/>
                      <a:pt x="3648" y="22412"/>
                      <a:pt x="3653" y="22412"/>
                    </a:cubicBezTo>
                    <a:cubicBezTo>
                      <a:pt x="3673" y="22412"/>
                      <a:pt x="3693" y="22408"/>
                      <a:pt x="3711" y="22402"/>
                    </a:cubicBezTo>
                    <a:lnTo>
                      <a:pt x="3711" y="22402"/>
                    </a:lnTo>
                    <a:cubicBezTo>
                      <a:pt x="3687" y="22462"/>
                      <a:pt x="3696" y="22534"/>
                      <a:pt x="3738" y="22588"/>
                    </a:cubicBezTo>
                    <a:lnTo>
                      <a:pt x="3758" y="22612"/>
                    </a:lnTo>
                    <a:cubicBezTo>
                      <a:pt x="3794" y="22658"/>
                      <a:pt x="3850" y="22684"/>
                      <a:pt x="3906" y="22684"/>
                    </a:cubicBezTo>
                    <a:cubicBezTo>
                      <a:pt x="3921" y="22684"/>
                      <a:pt x="3935" y="22682"/>
                      <a:pt x="3949" y="22679"/>
                    </a:cubicBezTo>
                    <a:lnTo>
                      <a:pt x="3949" y="22679"/>
                    </a:lnTo>
                    <a:cubicBezTo>
                      <a:pt x="3940" y="22697"/>
                      <a:pt x="3935" y="22718"/>
                      <a:pt x="3934" y="22740"/>
                    </a:cubicBezTo>
                    <a:cubicBezTo>
                      <a:pt x="3932" y="22782"/>
                      <a:pt x="3949" y="22823"/>
                      <a:pt x="3978" y="22852"/>
                    </a:cubicBezTo>
                    <a:lnTo>
                      <a:pt x="4069" y="22941"/>
                    </a:lnTo>
                    <a:cubicBezTo>
                      <a:pt x="4097" y="22970"/>
                      <a:pt x="4135" y="22986"/>
                      <a:pt x="4174" y="22986"/>
                    </a:cubicBezTo>
                    <a:cubicBezTo>
                      <a:pt x="4203" y="22986"/>
                      <a:pt x="4232" y="22977"/>
                      <a:pt x="4258" y="22959"/>
                    </a:cubicBezTo>
                    <a:lnTo>
                      <a:pt x="4740" y="22635"/>
                    </a:lnTo>
                    <a:cubicBezTo>
                      <a:pt x="4794" y="22687"/>
                      <a:pt x="5077" y="22915"/>
                      <a:pt x="5945" y="23091"/>
                    </a:cubicBezTo>
                    <a:lnTo>
                      <a:pt x="5947" y="23091"/>
                    </a:lnTo>
                    <a:cubicBezTo>
                      <a:pt x="6457" y="23102"/>
                      <a:pt x="6868" y="23105"/>
                      <a:pt x="7139" y="23105"/>
                    </a:cubicBezTo>
                    <a:cubicBezTo>
                      <a:pt x="7371" y="23105"/>
                      <a:pt x="7501" y="23103"/>
                      <a:pt x="7504" y="23103"/>
                    </a:cubicBezTo>
                    <a:lnTo>
                      <a:pt x="12521" y="23061"/>
                    </a:lnTo>
                    <a:cubicBezTo>
                      <a:pt x="12610" y="23061"/>
                      <a:pt x="12657" y="23059"/>
                      <a:pt x="12657" y="23059"/>
                    </a:cubicBezTo>
                    <a:lnTo>
                      <a:pt x="20370" y="22993"/>
                    </a:lnTo>
                    <a:cubicBezTo>
                      <a:pt x="20611" y="22991"/>
                      <a:pt x="20844" y="22902"/>
                      <a:pt x="21024" y="22740"/>
                    </a:cubicBezTo>
                    <a:cubicBezTo>
                      <a:pt x="21227" y="22559"/>
                      <a:pt x="21542" y="22272"/>
                      <a:pt x="21900" y="21922"/>
                    </a:cubicBezTo>
                    <a:cubicBezTo>
                      <a:pt x="21938" y="22088"/>
                      <a:pt x="21977" y="22255"/>
                      <a:pt x="22015" y="22416"/>
                    </a:cubicBezTo>
                    <a:cubicBezTo>
                      <a:pt x="22025" y="22455"/>
                      <a:pt x="22035" y="22496"/>
                      <a:pt x="22044" y="22534"/>
                    </a:cubicBezTo>
                    <a:lnTo>
                      <a:pt x="22050" y="22556"/>
                    </a:lnTo>
                    <a:cubicBezTo>
                      <a:pt x="22057" y="22591"/>
                      <a:pt x="22066" y="22626"/>
                      <a:pt x="22075" y="22661"/>
                    </a:cubicBezTo>
                    <a:lnTo>
                      <a:pt x="22083" y="22694"/>
                    </a:lnTo>
                    <a:cubicBezTo>
                      <a:pt x="22091" y="22728"/>
                      <a:pt x="22100" y="22759"/>
                      <a:pt x="22107" y="22791"/>
                    </a:cubicBezTo>
                    <a:lnTo>
                      <a:pt x="22121" y="22850"/>
                    </a:lnTo>
                    <a:cubicBezTo>
                      <a:pt x="22128" y="22874"/>
                      <a:pt x="22135" y="22899"/>
                      <a:pt x="22141" y="22923"/>
                    </a:cubicBezTo>
                    <a:lnTo>
                      <a:pt x="22153" y="22974"/>
                    </a:lnTo>
                    <a:cubicBezTo>
                      <a:pt x="22163" y="23017"/>
                      <a:pt x="22174" y="23059"/>
                      <a:pt x="22185" y="23100"/>
                    </a:cubicBezTo>
                    <a:lnTo>
                      <a:pt x="22186" y="23105"/>
                    </a:lnTo>
                    <a:cubicBezTo>
                      <a:pt x="22194" y="23130"/>
                      <a:pt x="22200" y="23158"/>
                      <a:pt x="22207" y="23183"/>
                    </a:cubicBezTo>
                    <a:lnTo>
                      <a:pt x="22221" y="23236"/>
                    </a:lnTo>
                    <a:cubicBezTo>
                      <a:pt x="22227" y="23262"/>
                      <a:pt x="22234" y="23290"/>
                      <a:pt x="22242" y="23317"/>
                    </a:cubicBezTo>
                    <a:lnTo>
                      <a:pt x="22256" y="23368"/>
                    </a:lnTo>
                    <a:cubicBezTo>
                      <a:pt x="22262" y="23396"/>
                      <a:pt x="22269" y="23423"/>
                      <a:pt x="22277" y="23450"/>
                    </a:cubicBezTo>
                    <a:lnTo>
                      <a:pt x="22291" y="23500"/>
                    </a:lnTo>
                    <a:cubicBezTo>
                      <a:pt x="22298" y="23527"/>
                      <a:pt x="22304" y="23555"/>
                      <a:pt x="22312" y="23580"/>
                    </a:cubicBezTo>
                    <a:lnTo>
                      <a:pt x="22325" y="23629"/>
                    </a:lnTo>
                    <a:cubicBezTo>
                      <a:pt x="22333" y="23658"/>
                      <a:pt x="22341" y="23685"/>
                      <a:pt x="22348" y="23712"/>
                    </a:cubicBezTo>
                    <a:lnTo>
                      <a:pt x="22360" y="23756"/>
                    </a:lnTo>
                    <a:cubicBezTo>
                      <a:pt x="22369" y="23786"/>
                      <a:pt x="22378" y="23815"/>
                      <a:pt x="22386" y="23845"/>
                    </a:cubicBezTo>
                    <a:lnTo>
                      <a:pt x="22397" y="23882"/>
                    </a:lnTo>
                    <a:cubicBezTo>
                      <a:pt x="22407" y="23920"/>
                      <a:pt x="22418" y="23957"/>
                      <a:pt x="22430" y="23995"/>
                    </a:cubicBezTo>
                    <a:cubicBezTo>
                      <a:pt x="22356" y="24073"/>
                      <a:pt x="21747" y="24725"/>
                      <a:pt x="21732" y="25212"/>
                    </a:cubicBezTo>
                    <a:cubicBezTo>
                      <a:pt x="21718" y="25613"/>
                      <a:pt x="21965" y="25804"/>
                      <a:pt x="22074" y="25869"/>
                    </a:cubicBezTo>
                    <a:cubicBezTo>
                      <a:pt x="21760" y="25896"/>
                      <a:pt x="20131" y="26040"/>
                      <a:pt x="18090" y="26308"/>
                    </a:cubicBezTo>
                    <a:cubicBezTo>
                      <a:pt x="16003" y="26582"/>
                      <a:pt x="13048" y="27044"/>
                      <a:pt x="10821" y="27693"/>
                    </a:cubicBezTo>
                    <a:cubicBezTo>
                      <a:pt x="10149" y="27943"/>
                      <a:pt x="9768" y="28297"/>
                      <a:pt x="9585" y="28842"/>
                    </a:cubicBezTo>
                    <a:cubicBezTo>
                      <a:pt x="9373" y="29479"/>
                      <a:pt x="9434" y="30416"/>
                      <a:pt x="9771" y="31713"/>
                    </a:cubicBezTo>
                    <a:cubicBezTo>
                      <a:pt x="10149" y="33155"/>
                      <a:pt x="11207" y="35833"/>
                      <a:pt x="11974" y="37726"/>
                    </a:cubicBezTo>
                    <a:cubicBezTo>
                      <a:pt x="8985" y="40895"/>
                      <a:pt x="6136" y="43893"/>
                      <a:pt x="6107" y="43921"/>
                    </a:cubicBezTo>
                    <a:cubicBezTo>
                      <a:pt x="6104" y="43926"/>
                      <a:pt x="6103" y="43932"/>
                      <a:pt x="6104" y="43937"/>
                    </a:cubicBezTo>
                    <a:cubicBezTo>
                      <a:pt x="6104" y="43938"/>
                      <a:pt x="6148" y="44129"/>
                      <a:pt x="6224" y="44356"/>
                    </a:cubicBezTo>
                    <a:lnTo>
                      <a:pt x="6200" y="44377"/>
                    </a:lnTo>
                    <a:lnTo>
                      <a:pt x="6198" y="44379"/>
                    </a:lnTo>
                    <a:lnTo>
                      <a:pt x="5788" y="44754"/>
                    </a:lnTo>
                    <a:cubicBezTo>
                      <a:pt x="5726" y="44688"/>
                      <a:pt x="5655" y="44662"/>
                      <a:pt x="5566" y="44662"/>
                    </a:cubicBezTo>
                    <a:cubicBezTo>
                      <a:pt x="5464" y="44662"/>
                      <a:pt x="5338" y="44696"/>
                      <a:pt x="5173" y="44741"/>
                    </a:cubicBezTo>
                    <a:cubicBezTo>
                      <a:pt x="5020" y="44782"/>
                      <a:pt x="4830" y="44833"/>
                      <a:pt x="4596" y="44874"/>
                    </a:cubicBezTo>
                    <a:cubicBezTo>
                      <a:pt x="4486" y="44894"/>
                      <a:pt x="4358" y="44903"/>
                      <a:pt x="4216" y="44903"/>
                    </a:cubicBezTo>
                    <a:cubicBezTo>
                      <a:pt x="3275" y="44903"/>
                      <a:pt x="1731" y="44504"/>
                      <a:pt x="871" y="44156"/>
                    </a:cubicBezTo>
                    <a:cubicBezTo>
                      <a:pt x="802" y="44128"/>
                      <a:pt x="730" y="44114"/>
                      <a:pt x="660" y="44114"/>
                    </a:cubicBezTo>
                    <a:cubicBezTo>
                      <a:pt x="459" y="44114"/>
                      <a:pt x="268" y="44224"/>
                      <a:pt x="170" y="44414"/>
                    </a:cubicBezTo>
                    <a:cubicBezTo>
                      <a:pt x="108" y="44533"/>
                      <a:pt x="65" y="44653"/>
                      <a:pt x="42" y="44771"/>
                    </a:cubicBezTo>
                    <a:cubicBezTo>
                      <a:pt x="0" y="44983"/>
                      <a:pt x="38" y="45115"/>
                      <a:pt x="39" y="45121"/>
                    </a:cubicBezTo>
                    <a:cubicBezTo>
                      <a:pt x="41" y="45124"/>
                      <a:pt x="44" y="45129"/>
                      <a:pt x="47" y="45130"/>
                    </a:cubicBezTo>
                    <a:lnTo>
                      <a:pt x="4347" y="47452"/>
                    </a:lnTo>
                    <a:cubicBezTo>
                      <a:pt x="4349" y="47454"/>
                      <a:pt x="4350" y="47454"/>
                      <a:pt x="4352" y="47455"/>
                    </a:cubicBezTo>
                    <a:lnTo>
                      <a:pt x="4906" y="47543"/>
                    </a:lnTo>
                    <a:lnTo>
                      <a:pt x="4864" y="47716"/>
                    </a:lnTo>
                    <a:cubicBezTo>
                      <a:pt x="4862" y="47722"/>
                      <a:pt x="4865" y="47729"/>
                      <a:pt x="4871" y="47732"/>
                    </a:cubicBezTo>
                    <a:lnTo>
                      <a:pt x="5967" y="48323"/>
                    </a:lnTo>
                    <a:cubicBezTo>
                      <a:pt x="5970" y="48325"/>
                      <a:pt x="5971" y="48326"/>
                      <a:pt x="5974" y="48326"/>
                    </a:cubicBezTo>
                    <a:lnTo>
                      <a:pt x="5974" y="48325"/>
                    </a:lnTo>
                    <a:cubicBezTo>
                      <a:pt x="5977" y="48325"/>
                      <a:pt x="5980" y="48325"/>
                      <a:pt x="5983" y="48322"/>
                    </a:cubicBezTo>
                    <a:cubicBezTo>
                      <a:pt x="5988" y="48320"/>
                      <a:pt x="6392" y="48050"/>
                      <a:pt x="6607" y="47751"/>
                    </a:cubicBezTo>
                    <a:cubicBezTo>
                      <a:pt x="6625" y="47725"/>
                      <a:pt x="6644" y="47696"/>
                      <a:pt x="6660" y="47669"/>
                    </a:cubicBezTo>
                    <a:cubicBezTo>
                      <a:pt x="6853" y="47339"/>
                      <a:pt x="6939" y="46222"/>
                      <a:pt x="6943" y="46175"/>
                    </a:cubicBezTo>
                    <a:cubicBezTo>
                      <a:pt x="6943" y="46166"/>
                      <a:pt x="6937" y="46160"/>
                      <a:pt x="6930" y="46159"/>
                    </a:cubicBezTo>
                    <a:cubicBezTo>
                      <a:pt x="6901" y="46153"/>
                      <a:pt x="6874" y="46148"/>
                      <a:pt x="6848" y="46143"/>
                    </a:cubicBezTo>
                    <a:lnTo>
                      <a:pt x="7428" y="45730"/>
                    </a:lnTo>
                    <a:cubicBezTo>
                      <a:pt x="7621" y="45957"/>
                      <a:pt x="7742" y="46195"/>
                      <a:pt x="7789" y="46436"/>
                    </a:cubicBezTo>
                    <a:cubicBezTo>
                      <a:pt x="7790" y="46443"/>
                      <a:pt x="7796" y="46448"/>
                      <a:pt x="7803" y="46448"/>
                    </a:cubicBezTo>
                    <a:cubicBezTo>
                      <a:pt x="7804" y="46448"/>
                      <a:pt x="7805" y="46448"/>
                      <a:pt x="7805" y="46448"/>
                    </a:cubicBezTo>
                    <a:cubicBezTo>
                      <a:pt x="8626" y="46381"/>
                      <a:pt x="10901" y="45012"/>
                      <a:pt x="12074" y="43879"/>
                    </a:cubicBezTo>
                    <a:cubicBezTo>
                      <a:pt x="12203" y="43755"/>
                      <a:pt x="12393" y="43599"/>
                      <a:pt x="12615" y="43418"/>
                    </a:cubicBezTo>
                    <a:cubicBezTo>
                      <a:pt x="12978" y="43119"/>
                      <a:pt x="13431" y="42749"/>
                      <a:pt x="13848" y="42326"/>
                    </a:cubicBezTo>
                    <a:cubicBezTo>
                      <a:pt x="13944" y="42578"/>
                      <a:pt x="14013" y="42761"/>
                      <a:pt x="14055" y="42887"/>
                    </a:cubicBezTo>
                    <a:cubicBezTo>
                      <a:pt x="14057" y="42891"/>
                      <a:pt x="14061" y="42896"/>
                      <a:pt x="14066" y="42897"/>
                    </a:cubicBezTo>
                    <a:cubicBezTo>
                      <a:pt x="14260" y="42956"/>
                      <a:pt x="14494" y="42986"/>
                      <a:pt x="14766" y="42986"/>
                    </a:cubicBezTo>
                    <a:cubicBezTo>
                      <a:pt x="14906" y="42986"/>
                      <a:pt x="15056" y="42978"/>
                      <a:pt x="15215" y="42963"/>
                    </a:cubicBezTo>
                    <a:cubicBezTo>
                      <a:pt x="15308" y="43188"/>
                      <a:pt x="15529" y="43726"/>
                      <a:pt x="15711" y="44180"/>
                    </a:cubicBezTo>
                    <a:cubicBezTo>
                      <a:pt x="15704" y="44180"/>
                      <a:pt x="15697" y="44179"/>
                      <a:pt x="15689" y="44179"/>
                    </a:cubicBezTo>
                    <a:cubicBezTo>
                      <a:pt x="15640" y="44179"/>
                      <a:pt x="15590" y="44198"/>
                      <a:pt x="15544" y="44233"/>
                    </a:cubicBezTo>
                    <a:cubicBezTo>
                      <a:pt x="15444" y="44306"/>
                      <a:pt x="15373" y="44444"/>
                      <a:pt x="15365" y="44574"/>
                    </a:cubicBezTo>
                    <a:cubicBezTo>
                      <a:pt x="15359" y="44686"/>
                      <a:pt x="14996" y="45213"/>
                      <a:pt x="14317" y="45730"/>
                    </a:cubicBezTo>
                    <a:cubicBezTo>
                      <a:pt x="13713" y="46190"/>
                      <a:pt x="12702" y="46761"/>
                      <a:pt x="11330" y="46866"/>
                    </a:cubicBezTo>
                    <a:cubicBezTo>
                      <a:pt x="11071" y="46886"/>
                      <a:pt x="10874" y="47110"/>
                      <a:pt x="10892" y="47366"/>
                    </a:cubicBezTo>
                    <a:cubicBezTo>
                      <a:pt x="10901" y="47514"/>
                      <a:pt x="10942" y="47649"/>
                      <a:pt x="11009" y="47767"/>
                    </a:cubicBezTo>
                    <a:cubicBezTo>
                      <a:pt x="11071" y="47875"/>
                      <a:pt x="11157" y="47967"/>
                      <a:pt x="11265" y="48044"/>
                    </a:cubicBezTo>
                    <a:cubicBezTo>
                      <a:pt x="11268" y="48046"/>
                      <a:pt x="11271" y="48047"/>
                      <a:pt x="11276" y="48047"/>
                    </a:cubicBezTo>
                    <a:lnTo>
                      <a:pt x="16320" y="48004"/>
                    </a:lnTo>
                    <a:cubicBezTo>
                      <a:pt x="16323" y="48004"/>
                      <a:pt x="16324" y="48004"/>
                      <a:pt x="16327" y="48002"/>
                    </a:cubicBezTo>
                    <a:lnTo>
                      <a:pt x="16707" y="47785"/>
                    </a:lnTo>
                    <a:lnTo>
                      <a:pt x="17274" y="48063"/>
                    </a:lnTo>
                    <a:cubicBezTo>
                      <a:pt x="17277" y="48063"/>
                      <a:pt x="17278" y="48064"/>
                      <a:pt x="17281" y="48064"/>
                    </a:cubicBezTo>
                    <a:lnTo>
                      <a:pt x="18608" y="48052"/>
                    </a:lnTo>
                    <a:cubicBezTo>
                      <a:pt x="18614" y="48052"/>
                      <a:pt x="18619" y="48049"/>
                      <a:pt x="18622" y="48044"/>
                    </a:cubicBezTo>
                    <a:cubicBezTo>
                      <a:pt x="18625" y="48040"/>
                      <a:pt x="18917" y="47519"/>
                      <a:pt x="18913" y="47119"/>
                    </a:cubicBezTo>
                    <a:cubicBezTo>
                      <a:pt x="18913" y="47064"/>
                      <a:pt x="18901" y="46972"/>
                      <a:pt x="18875" y="46836"/>
                    </a:cubicBezTo>
                    <a:cubicBezTo>
                      <a:pt x="18731" y="46062"/>
                      <a:pt x="18217" y="44177"/>
                      <a:pt x="18213" y="44158"/>
                    </a:cubicBezTo>
                    <a:cubicBezTo>
                      <a:pt x="18211" y="44156"/>
                      <a:pt x="18211" y="44155"/>
                      <a:pt x="18210" y="44153"/>
                    </a:cubicBezTo>
                    <a:cubicBezTo>
                      <a:pt x="18207" y="44149"/>
                      <a:pt x="18164" y="44098"/>
                      <a:pt x="18064" y="44098"/>
                    </a:cubicBezTo>
                    <a:cubicBezTo>
                      <a:pt x="18008" y="44098"/>
                      <a:pt x="17934" y="44114"/>
                      <a:pt x="17839" y="44164"/>
                    </a:cubicBezTo>
                    <a:cubicBezTo>
                      <a:pt x="17805" y="44043"/>
                      <a:pt x="17619" y="43365"/>
                      <a:pt x="17474" y="42840"/>
                    </a:cubicBezTo>
                    <a:cubicBezTo>
                      <a:pt x="17436" y="42704"/>
                      <a:pt x="17400" y="42575"/>
                      <a:pt x="17371" y="42469"/>
                    </a:cubicBezTo>
                    <a:cubicBezTo>
                      <a:pt x="17766" y="42338"/>
                      <a:pt x="18031" y="42234"/>
                      <a:pt x="18033" y="42232"/>
                    </a:cubicBezTo>
                    <a:cubicBezTo>
                      <a:pt x="18040" y="42229"/>
                      <a:pt x="18045" y="42222"/>
                      <a:pt x="18042" y="42213"/>
                    </a:cubicBezTo>
                    <a:cubicBezTo>
                      <a:pt x="18037" y="42199"/>
                      <a:pt x="17560" y="40751"/>
                      <a:pt x="17078" y="39018"/>
                    </a:cubicBezTo>
                    <a:cubicBezTo>
                      <a:pt x="17640" y="38452"/>
                      <a:pt x="17981" y="38117"/>
                      <a:pt x="18122" y="37997"/>
                    </a:cubicBezTo>
                    <a:cubicBezTo>
                      <a:pt x="18684" y="37519"/>
                      <a:pt x="18778" y="36943"/>
                      <a:pt x="18789" y="36851"/>
                    </a:cubicBezTo>
                    <a:cubicBezTo>
                      <a:pt x="18898" y="36833"/>
                      <a:pt x="19702" y="36680"/>
                      <a:pt x="20358" y="35928"/>
                    </a:cubicBezTo>
                    <a:cubicBezTo>
                      <a:pt x="21368" y="34765"/>
                      <a:pt x="24426" y="32255"/>
                      <a:pt x="25340" y="31513"/>
                    </a:cubicBezTo>
                    <a:cubicBezTo>
                      <a:pt x="25461" y="31414"/>
                      <a:pt x="25537" y="31354"/>
                      <a:pt x="25555" y="31339"/>
                    </a:cubicBezTo>
                    <a:lnTo>
                      <a:pt x="25814" y="31339"/>
                    </a:lnTo>
                    <a:cubicBezTo>
                      <a:pt x="25927" y="31337"/>
                      <a:pt x="26041" y="31337"/>
                      <a:pt x="26155" y="31337"/>
                    </a:cubicBezTo>
                    <a:cubicBezTo>
                      <a:pt x="27869" y="31337"/>
                      <a:pt x="29490" y="31336"/>
                      <a:pt x="30508" y="31005"/>
                    </a:cubicBezTo>
                    <a:cubicBezTo>
                      <a:pt x="30703" y="30942"/>
                      <a:pt x="30882" y="30830"/>
                      <a:pt x="31023" y="30681"/>
                    </a:cubicBezTo>
                    <a:cubicBezTo>
                      <a:pt x="31024" y="30680"/>
                      <a:pt x="31027" y="30677"/>
                      <a:pt x="31029" y="30675"/>
                    </a:cubicBezTo>
                    <a:lnTo>
                      <a:pt x="31036" y="30668"/>
                    </a:lnTo>
                    <a:cubicBezTo>
                      <a:pt x="31041" y="30663"/>
                      <a:pt x="31044" y="30659"/>
                      <a:pt x="31049" y="30654"/>
                    </a:cubicBezTo>
                    <a:cubicBezTo>
                      <a:pt x="31177" y="30512"/>
                      <a:pt x="31271" y="30337"/>
                      <a:pt x="31321" y="30153"/>
                    </a:cubicBezTo>
                    <a:cubicBezTo>
                      <a:pt x="31339" y="30083"/>
                      <a:pt x="31358" y="30010"/>
                      <a:pt x="31374" y="29936"/>
                    </a:cubicBezTo>
                    <a:cubicBezTo>
                      <a:pt x="31406" y="29806"/>
                      <a:pt x="31433" y="29668"/>
                      <a:pt x="31459" y="29529"/>
                    </a:cubicBezTo>
                    <a:cubicBezTo>
                      <a:pt x="31565" y="28951"/>
                      <a:pt x="31711" y="27817"/>
                      <a:pt x="31501" y="26705"/>
                    </a:cubicBezTo>
                    <a:cubicBezTo>
                      <a:pt x="31500" y="26695"/>
                      <a:pt x="31497" y="26682"/>
                      <a:pt x="31495" y="26670"/>
                    </a:cubicBezTo>
                    <a:lnTo>
                      <a:pt x="31492" y="26657"/>
                    </a:lnTo>
                    <a:cubicBezTo>
                      <a:pt x="31485" y="26620"/>
                      <a:pt x="31477" y="26584"/>
                      <a:pt x="31470" y="26546"/>
                    </a:cubicBezTo>
                    <a:lnTo>
                      <a:pt x="31468" y="26540"/>
                    </a:lnTo>
                    <a:cubicBezTo>
                      <a:pt x="31465" y="26531"/>
                      <a:pt x="31464" y="26523"/>
                      <a:pt x="31462" y="26516"/>
                    </a:cubicBezTo>
                    <a:cubicBezTo>
                      <a:pt x="31461" y="26505"/>
                      <a:pt x="31458" y="26495"/>
                      <a:pt x="31455" y="26484"/>
                    </a:cubicBezTo>
                    <a:lnTo>
                      <a:pt x="31453" y="26473"/>
                    </a:lnTo>
                    <a:cubicBezTo>
                      <a:pt x="31450" y="26466"/>
                      <a:pt x="31448" y="26457"/>
                      <a:pt x="31447" y="26448"/>
                    </a:cubicBezTo>
                    <a:cubicBezTo>
                      <a:pt x="31444" y="26439"/>
                      <a:pt x="31442" y="26429"/>
                      <a:pt x="31439" y="26420"/>
                    </a:cubicBezTo>
                    <a:lnTo>
                      <a:pt x="31435" y="26404"/>
                    </a:lnTo>
                    <a:cubicBezTo>
                      <a:pt x="31433" y="26398"/>
                      <a:pt x="31432" y="26390"/>
                      <a:pt x="31430" y="26383"/>
                    </a:cubicBezTo>
                    <a:cubicBezTo>
                      <a:pt x="31412" y="26314"/>
                      <a:pt x="31394" y="26248"/>
                      <a:pt x="31374" y="26183"/>
                    </a:cubicBezTo>
                    <a:cubicBezTo>
                      <a:pt x="31365" y="26154"/>
                      <a:pt x="31356" y="26125"/>
                      <a:pt x="31347" y="26093"/>
                    </a:cubicBezTo>
                    <a:cubicBezTo>
                      <a:pt x="31338" y="26064"/>
                      <a:pt x="31327" y="26036"/>
                      <a:pt x="31318" y="26007"/>
                    </a:cubicBezTo>
                    <a:lnTo>
                      <a:pt x="31315" y="25999"/>
                    </a:lnTo>
                    <a:cubicBezTo>
                      <a:pt x="31315" y="25998"/>
                      <a:pt x="31315" y="25998"/>
                      <a:pt x="31315" y="25998"/>
                    </a:cubicBezTo>
                    <a:cubicBezTo>
                      <a:pt x="31285" y="25908"/>
                      <a:pt x="31252" y="25819"/>
                      <a:pt x="31217" y="25733"/>
                    </a:cubicBezTo>
                    <a:lnTo>
                      <a:pt x="31211" y="25718"/>
                    </a:lnTo>
                    <a:cubicBezTo>
                      <a:pt x="31203" y="25699"/>
                      <a:pt x="31196" y="25683"/>
                      <a:pt x="31189" y="25666"/>
                    </a:cubicBezTo>
                    <a:lnTo>
                      <a:pt x="31180" y="25643"/>
                    </a:lnTo>
                    <a:cubicBezTo>
                      <a:pt x="31173" y="25627"/>
                      <a:pt x="31165" y="25612"/>
                      <a:pt x="31159" y="25595"/>
                    </a:cubicBezTo>
                    <a:lnTo>
                      <a:pt x="31147" y="25571"/>
                    </a:lnTo>
                    <a:cubicBezTo>
                      <a:pt x="31141" y="25554"/>
                      <a:pt x="31133" y="25539"/>
                      <a:pt x="31127" y="25524"/>
                    </a:cubicBezTo>
                    <a:lnTo>
                      <a:pt x="31111" y="25489"/>
                    </a:lnTo>
                    <a:cubicBezTo>
                      <a:pt x="31105" y="25477"/>
                      <a:pt x="31100" y="25465"/>
                      <a:pt x="31094" y="25453"/>
                    </a:cubicBezTo>
                    <a:cubicBezTo>
                      <a:pt x="31091" y="25446"/>
                      <a:pt x="31088" y="25440"/>
                      <a:pt x="31085" y="25436"/>
                    </a:cubicBezTo>
                    <a:lnTo>
                      <a:pt x="31080" y="25425"/>
                    </a:lnTo>
                    <a:cubicBezTo>
                      <a:pt x="31068" y="25401"/>
                      <a:pt x="31056" y="25375"/>
                      <a:pt x="31044" y="25351"/>
                    </a:cubicBezTo>
                    <a:lnTo>
                      <a:pt x="31039" y="25342"/>
                    </a:lnTo>
                    <a:cubicBezTo>
                      <a:pt x="31036" y="25336"/>
                      <a:pt x="31033" y="25331"/>
                      <a:pt x="31030" y="25325"/>
                    </a:cubicBezTo>
                    <a:cubicBezTo>
                      <a:pt x="30971" y="25050"/>
                      <a:pt x="30859" y="24844"/>
                      <a:pt x="30793" y="24739"/>
                    </a:cubicBezTo>
                    <a:cubicBezTo>
                      <a:pt x="31012" y="24556"/>
                      <a:pt x="31295" y="24088"/>
                      <a:pt x="31250" y="23692"/>
                    </a:cubicBezTo>
                    <a:cubicBezTo>
                      <a:pt x="31200" y="23247"/>
                      <a:pt x="30703" y="22679"/>
                      <a:pt x="30650" y="22618"/>
                    </a:cubicBezTo>
                    <a:cubicBezTo>
                      <a:pt x="30647" y="22503"/>
                      <a:pt x="30594" y="20733"/>
                      <a:pt x="29860" y="16731"/>
                    </a:cubicBezTo>
                    <a:cubicBezTo>
                      <a:pt x="29838" y="16573"/>
                      <a:pt x="29823" y="16382"/>
                      <a:pt x="29805" y="16163"/>
                    </a:cubicBezTo>
                    <a:cubicBezTo>
                      <a:pt x="29737" y="15345"/>
                      <a:pt x="29635" y="14110"/>
                      <a:pt x="29155" y="12770"/>
                    </a:cubicBezTo>
                    <a:cubicBezTo>
                      <a:pt x="28890" y="12034"/>
                      <a:pt x="28537" y="11338"/>
                      <a:pt x="28106" y="10705"/>
                    </a:cubicBezTo>
                    <a:cubicBezTo>
                      <a:pt x="27598" y="9963"/>
                      <a:pt x="26966" y="9280"/>
                      <a:pt x="26227" y="8679"/>
                    </a:cubicBezTo>
                    <a:cubicBezTo>
                      <a:pt x="26089" y="8567"/>
                      <a:pt x="25923" y="8497"/>
                      <a:pt x="25747" y="8477"/>
                    </a:cubicBezTo>
                    <a:cubicBezTo>
                      <a:pt x="25588" y="8459"/>
                      <a:pt x="25394" y="8444"/>
                      <a:pt x="25199" y="8444"/>
                    </a:cubicBezTo>
                    <a:cubicBezTo>
                      <a:pt x="25023" y="8444"/>
                      <a:pt x="24846" y="8456"/>
                      <a:pt x="24693" y="8491"/>
                    </a:cubicBezTo>
                    <a:lnTo>
                      <a:pt x="24352" y="7961"/>
                    </a:lnTo>
                    <a:cubicBezTo>
                      <a:pt x="24349" y="7955"/>
                      <a:pt x="24343" y="7953"/>
                      <a:pt x="24337" y="7953"/>
                    </a:cubicBezTo>
                    <a:cubicBezTo>
                      <a:pt x="24264" y="7964"/>
                      <a:pt x="24193" y="7974"/>
                      <a:pt x="24123" y="7985"/>
                    </a:cubicBezTo>
                    <a:cubicBezTo>
                      <a:pt x="24123" y="7986"/>
                      <a:pt x="24122" y="7986"/>
                      <a:pt x="24122" y="7986"/>
                    </a:cubicBezTo>
                    <a:cubicBezTo>
                      <a:pt x="24084" y="7992"/>
                      <a:pt x="24048" y="7999"/>
                      <a:pt x="24011" y="8005"/>
                    </a:cubicBezTo>
                    <a:cubicBezTo>
                      <a:pt x="23817" y="7835"/>
                      <a:pt x="23337" y="7397"/>
                      <a:pt x="22895" y="6875"/>
                    </a:cubicBezTo>
                    <a:cubicBezTo>
                      <a:pt x="23040" y="6584"/>
                      <a:pt x="23005" y="6254"/>
                      <a:pt x="22924" y="6135"/>
                    </a:cubicBezTo>
                    <a:cubicBezTo>
                      <a:pt x="22774" y="5919"/>
                      <a:pt x="22674" y="5472"/>
                      <a:pt x="22781" y="5330"/>
                    </a:cubicBezTo>
                    <a:cubicBezTo>
                      <a:pt x="22963" y="5090"/>
                      <a:pt x="23539" y="4224"/>
                      <a:pt x="23340" y="3179"/>
                    </a:cubicBezTo>
                    <a:cubicBezTo>
                      <a:pt x="23319" y="3077"/>
                      <a:pt x="23296" y="2976"/>
                      <a:pt x="23272" y="2877"/>
                    </a:cubicBezTo>
                    <a:cubicBezTo>
                      <a:pt x="22963" y="1622"/>
                      <a:pt x="22489" y="779"/>
                      <a:pt x="21901" y="442"/>
                    </a:cubicBezTo>
                    <a:cubicBezTo>
                      <a:pt x="21703" y="328"/>
                      <a:pt x="21493" y="271"/>
                      <a:pt x="21273" y="271"/>
                    </a:cubicBezTo>
                    <a:cubicBezTo>
                      <a:pt x="21142" y="271"/>
                      <a:pt x="21008" y="291"/>
                      <a:pt x="20871" y="331"/>
                    </a:cubicBezTo>
                    <a:cubicBezTo>
                      <a:pt x="20206" y="111"/>
                      <a:pt x="19596" y="1"/>
                      <a:pt x="190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17;p25">
                <a:extLst>
                  <a:ext uri="{FF2B5EF4-FFF2-40B4-BE49-F238E27FC236}">
                    <a16:creationId xmlns:a16="http://schemas.microsoft.com/office/drawing/2014/main" id="{D61BE6D0-673B-BCEB-46C6-15B5D995882C}"/>
                  </a:ext>
                </a:extLst>
              </p:cNvPr>
              <p:cNvSpPr/>
              <p:nvPr/>
            </p:nvSpPr>
            <p:spPr>
              <a:xfrm>
                <a:off x="1947800" y="2258950"/>
                <a:ext cx="180175" cy="183400"/>
              </a:xfrm>
              <a:custGeom>
                <a:avLst/>
                <a:gdLst/>
                <a:ahLst/>
                <a:cxnLst/>
                <a:rect l="l" t="t" r="r" b="b"/>
                <a:pathLst>
                  <a:path w="7207" h="7336" extrusionOk="0">
                    <a:moveTo>
                      <a:pt x="2733" y="1"/>
                    </a:moveTo>
                    <a:cubicBezTo>
                      <a:pt x="947" y="1"/>
                      <a:pt x="197" y="1218"/>
                      <a:pt x="43" y="2426"/>
                    </a:cubicBezTo>
                    <a:cubicBezTo>
                      <a:pt x="1" y="2762"/>
                      <a:pt x="11" y="3048"/>
                      <a:pt x="51" y="3289"/>
                    </a:cubicBezTo>
                    <a:cubicBezTo>
                      <a:pt x="160" y="3966"/>
                      <a:pt x="494" y="4277"/>
                      <a:pt x="494" y="4277"/>
                    </a:cubicBezTo>
                    <a:cubicBezTo>
                      <a:pt x="592" y="4344"/>
                      <a:pt x="657" y="4365"/>
                      <a:pt x="787" y="4365"/>
                    </a:cubicBezTo>
                    <a:cubicBezTo>
                      <a:pt x="878" y="4365"/>
                      <a:pt x="1001" y="4355"/>
                      <a:pt x="1188" y="4343"/>
                    </a:cubicBezTo>
                    <a:cubicBezTo>
                      <a:pt x="1243" y="4340"/>
                      <a:pt x="1292" y="4337"/>
                      <a:pt x="1334" y="4337"/>
                    </a:cubicBezTo>
                    <a:cubicBezTo>
                      <a:pt x="1642" y="4337"/>
                      <a:pt x="1642" y="4456"/>
                      <a:pt x="1835" y="5081"/>
                    </a:cubicBezTo>
                    <a:cubicBezTo>
                      <a:pt x="1960" y="5484"/>
                      <a:pt x="2381" y="5571"/>
                      <a:pt x="2723" y="5571"/>
                    </a:cubicBezTo>
                    <a:cubicBezTo>
                      <a:pt x="2984" y="5571"/>
                      <a:pt x="3198" y="5520"/>
                      <a:pt x="3198" y="5520"/>
                    </a:cubicBezTo>
                    <a:cubicBezTo>
                      <a:pt x="3198" y="5466"/>
                      <a:pt x="3200" y="5411"/>
                      <a:pt x="3204" y="5355"/>
                    </a:cubicBezTo>
                    <a:cubicBezTo>
                      <a:pt x="3249" y="4803"/>
                      <a:pt x="3811" y="4481"/>
                      <a:pt x="4142" y="4481"/>
                    </a:cubicBezTo>
                    <a:cubicBezTo>
                      <a:pt x="4168" y="4481"/>
                      <a:pt x="4192" y="4483"/>
                      <a:pt x="4215" y="4487"/>
                    </a:cubicBezTo>
                    <a:cubicBezTo>
                      <a:pt x="4524" y="4540"/>
                      <a:pt x="4608" y="4941"/>
                      <a:pt x="4342" y="5656"/>
                    </a:cubicBezTo>
                    <a:cubicBezTo>
                      <a:pt x="4292" y="5788"/>
                      <a:pt x="4243" y="5902"/>
                      <a:pt x="4195" y="5999"/>
                    </a:cubicBezTo>
                    <a:cubicBezTo>
                      <a:pt x="4130" y="6128"/>
                      <a:pt x="4066" y="6226"/>
                      <a:pt x="4004" y="6300"/>
                    </a:cubicBezTo>
                    <a:cubicBezTo>
                      <a:pt x="4180" y="6711"/>
                      <a:pt x="4557" y="7220"/>
                      <a:pt x="5354" y="7318"/>
                    </a:cubicBezTo>
                    <a:cubicBezTo>
                      <a:pt x="5449" y="7330"/>
                      <a:pt x="5538" y="7335"/>
                      <a:pt x="5621" y="7335"/>
                    </a:cubicBezTo>
                    <a:cubicBezTo>
                      <a:pt x="6142" y="7335"/>
                      <a:pt x="6418" y="7116"/>
                      <a:pt x="6549" y="6861"/>
                    </a:cubicBezTo>
                    <a:cubicBezTo>
                      <a:pt x="6697" y="6573"/>
                      <a:pt x="6661" y="6241"/>
                      <a:pt x="6582" y="6129"/>
                    </a:cubicBezTo>
                    <a:lnTo>
                      <a:pt x="6584" y="6129"/>
                    </a:lnTo>
                    <a:cubicBezTo>
                      <a:pt x="6426" y="5900"/>
                      <a:pt x="6332" y="5449"/>
                      <a:pt x="6441" y="5304"/>
                    </a:cubicBezTo>
                    <a:cubicBezTo>
                      <a:pt x="6550" y="5160"/>
                      <a:pt x="7206" y="4269"/>
                      <a:pt x="6999" y="3165"/>
                    </a:cubicBezTo>
                    <a:cubicBezTo>
                      <a:pt x="6976" y="3063"/>
                      <a:pt x="6953" y="2963"/>
                      <a:pt x="6929" y="2865"/>
                    </a:cubicBezTo>
                    <a:cubicBezTo>
                      <a:pt x="6540" y="1282"/>
                      <a:pt x="5869" y="271"/>
                      <a:pt x="4946" y="271"/>
                    </a:cubicBezTo>
                    <a:cubicBezTo>
                      <a:pt x="4817" y="271"/>
                      <a:pt x="4683" y="291"/>
                      <a:pt x="4543" y="332"/>
                    </a:cubicBezTo>
                    <a:cubicBezTo>
                      <a:pt x="3847" y="101"/>
                      <a:pt x="3247" y="1"/>
                      <a:pt x="27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18;p25">
                <a:extLst>
                  <a:ext uri="{FF2B5EF4-FFF2-40B4-BE49-F238E27FC236}">
                    <a16:creationId xmlns:a16="http://schemas.microsoft.com/office/drawing/2014/main" id="{F09B0FB2-C1DB-B2AB-5102-28A15ECEB36F}"/>
                  </a:ext>
                </a:extLst>
              </p:cNvPr>
              <p:cNvSpPr/>
              <p:nvPr/>
            </p:nvSpPr>
            <p:spPr>
              <a:xfrm>
                <a:off x="1947800" y="2258950"/>
                <a:ext cx="173225" cy="82225"/>
              </a:xfrm>
              <a:custGeom>
                <a:avLst/>
                <a:gdLst/>
                <a:ahLst/>
                <a:cxnLst/>
                <a:rect l="l" t="t" r="r" b="b"/>
                <a:pathLst>
                  <a:path w="6929" h="3289" extrusionOk="0">
                    <a:moveTo>
                      <a:pt x="2733" y="1"/>
                    </a:moveTo>
                    <a:cubicBezTo>
                      <a:pt x="947" y="1"/>
                      <a:pt x="197" y="1218"/>
                      <a:pt x="43" y="2426"/>
                    </a:cubicBezTo>
                    <a:cubicBezTo>
                      <a:pt x="1" y="2762"/>
                      <a:pt x="11" y="3048"/>
                      <a:pt x="51" y="3289"/>
                    </a:cubicBezTo>
                    <a:cubicBezTo>
                      <a:pt x="51" y="3289"/>
                      <a:pt x="282" y="1356"/>
                      <a:pt x="1991" y="965"/>
                    </a:cubicBezTo>
                    <a:lnTo>
                      <a:pt x="1991" y="965"/>
                    </a:lnTo>
                    <a:cubicBezTo>
                      <a:pt x="1356" y="1735"/>
                      <a:pt x="1582" y="2619"/>
                      <a:pt x="1582" y="2619"/>
                    </a:cubicBezTo>
                    <a:cubicBezTo>
                      <a:pt x="1582" y="2619"/>
                      <a:pt x="1973" y="1512"/>
                      <a:pt x="3015" y="1223"/>
                    </a:cubicBezTo>
                    <a:lnTo>
                      <a:pt x="3015" y="1223"/>
                    </a:lnTo>
                    <a:cubicBezTo>
                      <a:pt x="2776" y="1589"/>
                      <a:pt x="3110" y="2460"/>
                      <a:pt x="3110" y="2460"/>
                    </a:cubicBezTo>
                    <a:cubicBezTo>
                      <a:pt x="3110" y="2460"/>
                      <a:pt x="3453" y="1341"/>
                      <a:pt x="5429" y="1068"/>
                    </a:cubicBezTo>
                    <a:cubicBezTo>
                      <a:pt x="6418" y="1624"/>
                      <a:pt x="6918" y="2839"/>
                      <a:pt x="6929" y="2866"/>
                    </a:cubicBezTo>
                    <a:cubicBezTo>
                      <a:pt x="6929" y="2866"/>
                      <a:pt x="6929" y="2866"/>
                      <a:pt x="6929" y="2865"/>
                    </a:cubicBezTo>
                    <a:cubicBezTo>
                      <a:pt x="6540" y="1282"/>
                      <a:pt x="5869" y="271"/>
                      <a:pt x="4946" y="271"/>
                    </a:cubicBezTo>
                    <a:cubicBezTo>
                      <a:pt x="4817" y="271"/>
                      <a:pt x="4683" y="291"/>
                      <a:pt x="4543" y="332"/>
                    </a:cubicBezTo>
                    <a:cubicBezTo>
                      <a:pt x="3847" y="101"/>
                      <a:pt x="3247" y="1"/>
                      <a:pt x="2733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19;p25">
                <a:extLst>
                  <a:ext uri="{FF2B5EF4-FFF2-40B4-BE49-F238E27FC236}">
                    <a16:creationId xmlns:a16="http://schemas.microsoft.com/office/drawing/2014/main" id="{A1B2EC9A-FAB9-216C-A14B-539195010BC4}"/>
                  </a:ext>
                </a:extLst>
              </p:cNvPr>
              <p:cNvSpPr/>
              <p:nvPr/>
            </p:nvSpPr>
            <p:spPr>
              <a:xfrm>
                <a:off x="2027750" y="2370925"/>
                <a:ext cx="35275" cy="501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2007" extrusionOk="0">
                    <a:moveTo>
                      <a:pt x="946" y="1"/>
                    </a:moveTo>
                    <a:cubicBezTo>
                      <a:pt x="615" y="1"/>
                      <a:pt x="51" y="323"/>
                      <a:pt x="6" y="876"/>
                    </a:cubicBezTo>
                    <a:cubicBezTo>
                      <a:pt x="2" y="932"/>
                      <a:pt x="0" y="987"/>
                      <a:pt x="0" y="1041"/>
                    </a:cubicBezTo>
                    <a:cubicBezTo>
                      <a:pt x="3" y="1343"/>
                      <a:pt x="79" y="1602"/>
                      <a:pt x="176" y="1774"/>
                    </a:cubicBezTo>
                    <a:cubicBezTo>
                      <a:pt x="244" y="1897"/>
                      <a:pt x="321" y="1976"/>
                      <a:pt x="391" y="1994"/>
                    </a:cubicBezTo>
                    <a:cubicBezTo>
                      <a:pt x="421" y="2002"/>
                      <a:pt x="451" y="2007"/>
                      <a:pt x="481" y="2007"/>
                    </a:cubicBezTo>
                    <a:cubicBezTo>
                      <a:pt x="500" y="2007"/>
                      <a:pt x="519" y="2005"/>
                      <a:pt x="538" y="2001"/>
                    </a:cubicBezTo>
                    <a:cubicBezTo>
                      <a:pt x="626" y="1985"/>
                      <a:pt x="715" y="1929"/>
                      <a:pt x="806" y="1821"/>
                    </a:cubicBezTo>
                    <a:cubicBezTo>
                      <a:pt x="868" y="1747"/>
                      <a:pt x="932" y="1647"/>
                      <a:pt x="997" y="1520"/>
                    </a:cubicBezTo>
                    <a:cubicBezTo>
                      <a:pt x="1045" y="1423"/>
                      <a:pt x="1094" y="1309"/>
                      <a:pt x="1144" y="1177"/>
                    </a:cubicBezTo>
                    <a:cubicBezTo>
                      <a:pt x="1410" y="462"/>
                      <a:pt x="1326" y="61"/>
                      <a:pt x="1017" y="7"/>
                    </a:cubicBezTo>
                    <a:cubicBezTo>
                      <a:pt x="994" y="3"/>
                      <a:pt x="971" y="1"/>
                      <a:pt x="946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20;p25">
                <a:extLst>
                  <a:ext uri="{FF2B5EF4-FFF2-40B4-BE49-F238E27FC236}">
                    <a16:creationId xmlns:a16="http://schemas.microsoft.com/office/drawing/2014/main" id="{309B361A-CFAA-CD5D-9782-7B02807648A1}"/>
                  </a:ext>
                </a:extLst>
              </p:cNvPr>
              <p:cNvSpPr/>
              <p:nvPr/>
            </p:nvSpPr>
            <p:spPr>
              <a:xfrm>
                <a:off x="2033450" y="2377150"/>
                <a:ext cx="16575" cy="40500"/>
              </a:xfrm>
              <a:custGeom>
                <a:avLst/>
                <a:gdLst/>
                <a:ahLst/>
                <a:cxnLst/>
                <a:rect l="l" t="t" r="r" b="b"/>
                <a:pathLst>
                  <a:path w="663" h="1620" extrusionOk="0">
                    <a:moveTo>
                      <a:pt x="645" y="0"/>
                    </a:moveTo>
                    <a:cubicBezTo>
                      <a:pt x="643" y="0"/>
                      <a:pt x="641" y="1"/>
                      <a:pt x="639" y="1"/>
                    </a:cubicBezTo>
                    <a:cubicBezTo>
                      <a:pt x="1" y="298"/>
                      <a:pt x="75" y="647"/>
                      <a:pt x="136" y="927"/>
                    </a:cubicBezTo>
                    <a:cubicBezTo>
                      <a:pt x="149" y="992"/>
                      <a:pt x="163" y="1054"/>
                      <a:pt x="166" y="1112"/>
                    </a:cubicBezTo>
                    <a:cubicBezTo>
                      <a:pt x="166" y="1116"/>
                      <a:pt x="168" y="1121"/>
                      <a:pt x="171" y="1122"/>
                    </a:cubicBezTo>
                    <a:cubicBezTo>
                      <a:pt x="174" y="1125"/>
                      <a:pt x="178" y="1127"/>
                      <a:pt x="183" y="1127"/>
                    </a:cubicBezTo>
                    <a:cubicBezTo>
                      <a:pt x="189" y="1126"/>
                      <a:pt x="195" y="1126"/>
                      <a:pt x="200" y="1126"/>
                    </a:cubicBezTo>
                    <a:cubicBezTo>
                      <a:pt x="244" y="1126"/>
                      <a:pt x="273" y="1141"/>
                      <a:pt x="281" y="1171"/>
                    </a:cubicBezTo>
                    <a:cubicBezTo>
                      <a:pt x="298" y="1224"/>
                      <a:pt x="252" y="1318"/>
                      <a:pt x="149" y="1377"/>
                    </a:cubicBezTo>
                    <a:cubicBezTo>
                      <a:pt x="143" y="1381"/>
                      <a:pt x="140" y="1389"/>
                      <a:pt x="143" y="1396"/>
                    </a:cubicBezTo>
                    <a:cubicBezTo>
                      <a:pt x="208" y="1554"/>
                      <a:pt x="322" y="1615"/>
                      <a:pt x="327" y="1616"/>
                    </a:cubicBezTo>
                    <a:cubicBezTo>
                      <a:pt x="328" y="1618"/>
                      <a:pt x="331" y="1619"/>
                      <a:pt x="334" y="1619"/>
                    </a:cubicBezTo>
                    <a:cubicBezTo>
                      <a:pt x="339" y="1619"/>
                      <a:pt x="345" y="1615"/>
                      <a:pt x="348" y="1610"/>
                    </a:cubicBezTo>
                    <a:cubicBezTo>
                      <a:pt x="351" y="1602"/>
                      <a:pt x="348" y="1592"/>
                      <a:pt x="340" y="1589"/>
                    </a:cubicBezTo>
                    <a:cubicBezTo>
                      <a:pt x="340" y="1589"/>
                      <a:pt x="239" y="1534"/>
                      <a:pt x="177" y="1396"/>
                    </a:cubicBezTo>
                    <a:cubicBezTo>
                      <a:pt x="275" y="1334"/>
                      <a:pt x="334" y="1233"/>
                      <a:pt x="311" y="1162"/>
                    </a:cubicBezTo>
                    <a:cubicBezTo>
                      <a:pt x="298" y="1119"/>
                      <a:pt x="258" y="1095"/>
                      <a:pt x="201" y="1095"/>
                    </a:cubicBezTo>
                    <a:cubicBezTo>
                      <a:pt x="200" y="1095"/>
                      <a:pt x="198" y="1095"/>
                      <a:pt x="196" y="1095"/>
                    </a:cubicBezTo>
                    <a:cubicBezTo>
                      <a:pt x="192" y="1039"/>
                      <a:pt x="180" y="981"/>
                      <a:pt x="166" y="919"/>
                    </a:cubicBezTo>
                    <a:cubicBezTo>
                      <a:pt x="105" y="638"/>
                      <a:pt x="37" y="316"/>
                      <a:pt x="652" y="30"/>
                    </a:cubicBezTo>
                    <a:cubicBezTo>
                      <a:pt x="660" y="27"/>
                      <a:pt x="663" y="17"/>
                      <a:pt x="660" y="9"/>
                    </a:cubicBezTo>
                    <a:cubicBezTo>
                      <a:pt x="656" y="3"/>
                      <a:pt x="651" y="0"/>
                      <a:pt x="645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21;p25">
                <a:extLst>
                  <a:ext uri="{FF2B5EF4-FFF2-40B4-BE49-F238E27FC236}">
                    <a16:creationId xmlns:a16="http://schemas.microsoft.com/office/drawing/2014/main" id="{4B5D078A-FAFB-F944-0C1E-E767DCE9E576}"/>
                  </a:ext>
                </a:extLst>
              </p:cNvPr>
              <p:cNvSpPr/>
              <p:nvPr/>
            </p:nvSpPr>
            <p:spPr>
              <a:xfrm>
                <a:off x="1955725" y="2365850"/>
                <a:ext cx="86100" cy="124475"/>
              </a:xfrm>
              <a:custGeom>
                <a:avLst/>
                <a:gdLst/>
                <a:ahLst/>
                <a:cxnLst/>
                <a:rect l="l" t="t" r="r" b="b"/>
                <a:pathLst>
                  <a:path w="3444" h="4979" extrusionOk="0">
                    <a:moveTo>
                      <a:pt x="177" y="1"/>
                    </a:moveTo>
                    <a:cubicBezTo>
                      <a:pt x="177" y="1"/>
                      <a:pt x="176" y="90"/>
                      <a:pt x="176" y="246"/>
                    </a:cubicBezTo>
                    <a:cubicBezTo>
                      <a:pt x="177" y="678"/>
                      <a:pt x="202" y="1617"/>
                      <a:pt x="364" y="2545"/>
                    </a:cubicBezTo>
                    <a:cubicBezTo>
                      <a:pt x="252" y="2514"/>
                      <a:pt x="174" y="2501"/>
                      <a:pt x="120" y="2501"/>
                    </a:cubicBezTo>
                    <a:cubicBezTo>
                      <a:pt x="1" y="2501"/>
                      <a:pt x="3" y="2565"/>
                      <a:pt x="35" y="2633"/>
                    </a:cubicBezTo>
                    <a:cubicBezTo>
                      <a:pt x="82" y="2732"/>
                      <a:pt x="486" y="3010"/>
                      <a:pt x="486" y="3010"/>
                    </a:cubicBezTo>
                    <a:cubicBezTo>
                      <a:pt x="486" y="3010"/>
                      <a:pt x="620" y="3877"/>
                      <a:pt x="853" y="4576"/>
                    </a:cubicBezTo>
                    <a:cubicBezTo>
                      <a:pt x="920" y="4778"/>
                      <a:pt x="1094" y="4926"/>
                      <a:pt x="1304" y="4957"/>
                    </a:cubicBezTo>
                    <a:cubicBezTo>
                      <a:pt x="1407" y="4973"/>
                      <a:pt x="1514" y="4978"/>
                      <a:pt x="1610" y="4978"/>
                    </a:cubicBezTo>
                    <a:cubicBezTo>
                      <a:pt x="1622" y="4978"/>
                      <a:pt x="1635" y="4978"/>
                      <a:pt x="1647" y="4978"/>
                    </a:cubicBezTo>
                    <a:cubicBezTo>
                      <a:pt x="1665" y="4978"/>
                      <a:pt x="1682" y="4978"/>
                      <a:pt x="1698" y="4976"/>
                    </a:cubicBezTo>
                    <a:cubicBezTo>
                      <a:pt x="1866" y="4964"/>
                      <a:pt x="2027" y="4896"/>
                      <a:pt x="2153" y="4782"/>
                    </a:cubicBezTo>
                    <a:cubicBezTo>
                      <a:pt x="2407" y="4554"/>
                      <a:pt x="2855" y="4158"/>
                      <a:pt x="3172" y="3913"/>
                    </a:cubicBezTo>
                    <a:cubicBezTo>
                      <a:pt x="3263" y="3843"/>
                      <a:pt x="3334" y="3752"/>
                      <a:pt x="3380" y="3649"/>
                    </a:cubicBezTo>
                    <a:cubicBezTo>
                      <a:pt x="3408" y="3583"/>
                      <a:pt x="3428" y="3510"/>
                      <a:pt x="3434" y="3437"/>
                    </a:cubicBezTo>
                    <a:cubicBezTo>
                      <a:pt x="3436" y="3421"/>
                      <a:pt x="3436" y="3404"/>
                      <a:pt x="3437" y="3387"/>
                    </a:cubicBezTo>
                    <a:cubicBezTo>
                      <a:pt x="3443" y="2950"/>
                      <a:pt x="3430" y="2474"/>
                      <a:pt x="3419" y="2203"/>
                    </a:cubicBezTo>
                    <a:cubicBezTo>
                      <a:pt x="3399" y="2207"/>
                      <a:pt x="3378" y="2209"/>
                      <a:pt x="3358" y="2209"/>
                    </a:cubicBezTo>
                    <a:cubicBezTo>
                      <a:pt x="3329" y="2209"/>
                      <a:pt x="3301" y="2205"/>
                      <a:pt x="3272" y="2197"/>
                    </a:cubicBezTo>
                    <a:cubicBezTo>
                      <a:pt x="3204" y="2177"/>
                      <a:pt x="3125" y="2098"/>
                      <a:pt x="3057" y="1977"/>
                    </a:cubicBezTo>
                    <a:cubicBezTo>
                      <a:pt x="3007" y="1886"/>
                      <a:pt x="2961" y="1774"/>
                      <a:pt x="2931" y="1644"/>
                    </a:cubicBezTo>
                    <a:cubicBezTo>
                      <a:pt x="2901" y="1524"/>
                      <a:pt x="2883" y="1388"/>
                      <a:pt x="2881" y="1243"/>
                    </a:cubicBezTo>
                    <a:cubicBezTo>
                      <a:pt x="2881" y="1243"/>
                      <a:pt x="2666" y="1294"/>
                      <a:pt x="2404" y="1294"/>
                    </a:cubicBezTo>
                    <a:cubicBezTo>
                      <a:pt x="2062" y="1294"/>
                      <a:pt x="1642" y="1207"/>
                      <a:pt x="1518" y="805"/>
                    </a:cubicBezTo>
                    <a:cubicBezTo>
                      <a:pt x="1325" y="180"/>
                      <a:pt x="1325" y="61"/>
                      <a:pt x="1018" y="61"/>
                    </a:cubicBezTo>
                    <a:cubicBezTo>
                      <a:pt x="975" y="61"/>
                      <a:pt x="927" y="64"/>
                      <a:pt x="871" y="67"/>
                    </a:cubicBezTo>
                    <a:cubicBezTo>
                      <a:pt x="685" y="78"/>
                      <a:pt x="562" y="88"/>
                      <a:pt x="472" y="88"/>
                    </a:cubicBezTo>
                    <a:cubicBezTo>
                      <a:pt x="341" y="88"/>
                      <a:pt x="276" y="68"/>
                      <a:pt x="177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22;p25">
                <a:extLst>
                  <a:ext uri="{FF2B5EF4-FFF2-40B4-BE49-F238E27FC236}">
                    <a16:creationId xmlns:a16="http://schemas.microsoft.com/office/drawing/2014/main" id="{040CF0C9-D6CF-5B5B-D3AA-ECC04CF07C70}"/>
                  </a:ext>
                </a:extLst>
              </p:cNvPr>
              <p:cNvSpPr/>
              <p:nvPr/>
            </p:nvSpPr>
            <p:spPr>
              <a:xfrm>
                <a:off x="2087500" y="2339450"/>
                <a:ext cx="38825" cy="71725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2869" extrusionOk="0">
                    <a:moveTo>
                      <a:pt x="1420" y="1"/>
                    </a:moveTo>
                    <a:cubicBezTo>
                      <a:pt x="1415" y="1"/>
                      <a:pt x="1412" y="4"/>
                      <a:pt x="1412" y="8"/>
                    </a:cubicBezTo>
                    <a:cubicBezTo>
                      <a:pt x="1414" y="17"/>
                      <a:pt x="1415" y="33"/>
                      <a:pt x="1417" y="51"/>
                    </a:cubicBezTo>
                    <a:cubicBezTo>
                      <a:pt x="1536" y="1152"/>
                      <a:pt x="1035" y="2147"/>
                      <a:pt x="5" y="2853"/>
                    </a:cubicBezTo>
                    <a:cubicBezTo>
                      <a:pt x="2" y="2856"/>
                      <a:pt x="0" y="2861"/>
                      <a:pt x="3" y="2865"/>
                    </a:cubicBezTo>
                    <a:cubicBezTo>
                      <a:pt x="5" y="2867"/>
                      <a:pt x="8" y="2868"/>
                      <a:pt x="9" y="2868"/>
                    </a:cubicBezTo>
                    <a:cubicBezTo>
                      <a:pt x="11" y="2868"/>
                      <a:pt x="13" y="2868"/>
                      <a:pt x="14" y="2867"/>
                    </a:cubicBezTo>
                    <a:cubicBezTo>
                      <a:pt x="1049" y="2158"/>
                      <a:pt x="1553" y="1157"/>
                      <a:pt x="1433" y="49"/>
                    </a:cubicBezTo>
                    <a:cubicBezTo>
                      <a:pt x="1430" y="31"/>
                      <a:pt x="1429" y="17"/>
                      <a:pt x="1429" y="8"/>
                    </a:cubicBezTo>
                    <a:cubicBezTo>
                      <a:pt x="1429" y="4"/>
                      <a:pt x="1424" y="1"/>
                      <a:pt x="14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23;p25">
                <a:extLst>
                  <a:ext uri="{FF2B5EF4-FFF2-40B4-BE49-F238E27FC236}">
                    <a16:creationId xmlns:a16="http://schemas.microsoft.com/office/drawing/2014/main" id="{030DB5F8-A28C-2F04-233C-A43EE540E92F}"/>
                  </a:ext>
                </a:extLst>
              </p:cNvPr>
              <p:cNvSpPr/>
              <p:nvPr/>
            </p:nvSpPr>
            <p:spPr>
              <a:xfrm>
                <a:off x="2029475" y="2265575"/>
                <a:ext cx="47225" cy="22700"/>
              </a:xfrm>
              <a:custGeom>
                <a:avLst/>
                <a:gdLst/>
                <a:ahLst/>
                <a:cxnLst/>
                <a:rect l="l" t="t" r="r" b="b"/>
                <a:pathLst>
                  <a:path w="1889" h="908" extrusionOk="0">
                    <a:moveTo>
                      <a:pt x="1685" y="0"/>
                    </a:moveTo>
                    <a:cubicBezTo>
                      <a:pt x="1244" y="0"/>
                      <a:pt x="842" y="210"/>
                      <a:pt x="567" y="399"/>
                    </a:cubicBezTo>
                    <a:cubicBezTo>
                      <a:pt x="228" y="635"/>
                      <a:pt x="7" y="893"/>
                      <a:pt x="4" y="894"/>
                    </a:cubicBezTo>
                    <a:cubicBezTo>
                      <a:pt x="1" y="899"/>
                      <a:pt x="1" y="903"/>
                      <a:pt x="5" y="906"/>
                    </a:cubicBezTo>
                    <a:cubicBezTo>
                      <a:pt x="7" y="908"/>
                      <a:pt x="8" y="908"/>
                      <a:pt x="10" y="908"/>
                    </a:cubicBezTo>
                    <a:cubicBezTo>
                      <a:pt x="11" y="908"/>
                      <a:pt x="14" y="906"/>
                      <a:pt x="16" y="905"/>
                    </a:cubicBezTo>
                    <a:cubicBezTo>
                      <a:pt x="24" y="895"/>
                      <a:pt x="786" y="17"/>
                      <a:pt x="1683" y="17"/>
                    </a:cubicBezTo>
                    <a:cubicBezTo>
                      <a:pt x="1748" y="17"/>
                      <a:pt x="1813" y="21"/>
                      <a:pt x="1879" y="31"/>
                    </a:cubicBezTo>
                    <a:cubicBezTo>
                      <a:pt x="1884" y="31"/>
                      <a:pt x="1887" y="28"/>
                      <a:pt x="1888" y="23"/>
                    </a:cubicBezTo>
                    <a:cubicBezTo>
                      <a:pt x="1888" y="19"/>
                      <a:pt x="1885" y="16"/>
                      <a:pt x="1881" y="14"/>
                    </a:cubicBezTo>
                    <a:cubicBezTo>
                      <a:pt x="1815" y="5"/>
                      <a:pt x="1750" y="0"/>
                      <a:pt x="16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24;p25">
                <a:extLst>
                  <a:ext uri="{FF2B5EF4-FFF2-40B4-BE49-F238E27FC236}">
                    <a16:creationId xmlns:a16="http://schemas.microsoft.com/office/drawing/2014/main" id="{B4E10744-A6E9-01D7-E70D-9D9897830B7E}"/>
                  </a:ext>
                </a:extLst>
              </p:cNvPr>
              <p:cNvSpPr/>
              <p:nvPr/>
            </p:nvSpPr>
            <p:spPr>
              <a:xfrm>
                <a:off x="1964400" y="2382675"/>
                <a:ext cx="2900" cy="17575"/>
              </a:xfrm>
              <a:custGeom>
                <a:avLst/>
                <a:gdLst/>
                <a:ahLst/>
                <a:cxnLst/>
                <a:rect l="l" t="t" r="r" b="b"/>
                <a:pathLst>
                  <a:path w="116" h="703" extrusionOk="0">
                    <a:moveTo>
                      <a:pt x="55" y="0"/>
                    </a:moveTo>
                    <a:cubicBezTo>
                      <a:pt x="23" y="0"/>
                      <a:pt x="0" y="158"/>
                      <a:pt x="2" y="353"/>
                    </a:cubicBezTo>
                    <a:cubicBezTo>
                      <a:pt x="3" y="546"/>
                      <a:pt x="30" y="703"/>
                      <a:pt x="60" y="703"/>
                    </a:cubicBezTo>
                    <a:cubicBezTo>
                      <a:pt x="60" y="703"/>
                      <a:pt x="61" y="703"/>
                      <a:pt x="61" y="703"/>
                    </a:cubicBezTo>
                    <a:cubicBezTo>
                      <a:pt x="92" y="703"/>
                      <a:pt x="115" y="545"/>
                      <a:pt x="114" y="351"/>
                    </a:cubicBezTo>
                    <a:cubicBezTo>
                      <a:pt x="112" y="158"/>
                      <a:pt x="86" y="0"/>
                      <a:pt x="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325;p25">
                <a:extLst>
                  <a:ext uri="{FF2B5EF4-FFF2-40B4-BE49-F238E27FC236}">
                    <a16:creationId xmlns:a16="http://schemas.microsoft.com/office/drawing/2014/main" id="{F352EE55-7114-79C1-ED93-30A58431A193}"/>
                  </a:ext>
                </a:extLst>
              </p:cNvPr>
              <p:cNvSpPr/>
              <p:nvPr/>
            </p:nvSpPr>
            <p:spPr>
              <a:xfrm>
                <a:off x="1974375" y="2454300"/>
                <a:ext cx="15725" cy="950"/>
              </a:xfrm>
              <a:custGeom>
                <a:avLst/>
                <a:gdLst/>
                <a:ahLst/>
                <a:cxnLst/>
                <a:rect l="l" t="t" r="r" b="b"/>
                <a:pathLst>
                  <a:path w="629" h="38" extrusionOk="0">
                    <a:moveTo>
                      <a:pt x="613" y="1"/>
                    </a:moveTo>
                    <a:lnTo>
                      <a:pt x="16" y="5"/>
                    </a:lnTo>
                    <a:cubicBezTo>
                      <a:pt x="7" y="5"/>
                      <a:pt x="1" y="13"/>
                      <a:pt x="1" y="22"/>
                    </a:cubicBezTo>
                    <a:cubicBezTo>
                      <a:pt x="1" y="31"/>
                      <a:pt x="9" y="37"/>
                      <a:pt x="16" y="37"/>
                    </a:cubicBezTo>
                    <a:lnTo>
                      <a:pt x="613" y="33"/>
                    </a:lnTo>
                    <a:cubicBezTo>
                      <a:pt x="620" y="33"/>
                      <a:pt x="628" y="25"/>
                      <a:pt x="628" y="16"/>
                    </a:cubicBezTo>
                    <a:cubicBezTo>
                      <a:pt x="628" y="8"/>
                      <a:pt x="620" y="1"/>
                      <a:pt x="613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326;p25">
                <a:extLst>
                  <a:ext uri="{FF2B5EF4-FFF2-40B4-BE49-F238E27FC236}">
                    <a16:creationId xmlns:a16="http://schemas.microsoft.com/office/drawing/2014/main" id="{91514076-35B4-EB8F-C626-B3386211672E}"/>
                  </a:ext>
                </a:extLst>
              </p:cNvPr>
              <p:cNvSpPr/>
              <p:nvPr/>
            </p:nvSpPr>
            <p:spPr>
              <a:xfrm>
                <a:off x="1977125" y="2460850"/>
                <a:ext cx="5800" cy="1927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771" extrusionOk="0">
                    <a:moveTo>
                      <a:pt x="192" y="1"/>
                    </a:moveTo>
                    <a:lnTo>
                      <a:pt x="17" y="2"/>
                    </a:lnTo>
                    <a:cubicBezTo>
                      <a:pt x="12" y="2"/>
                      <a:pt x="8" y="5"/>
                      <a:pt x="5" y="9"/>
                    </a:cubicBezTo>
                    <a:cubicBezTo>
                      <a:pt x="2" y="12"/>
                      <a:pt x="0" y="16"/>
                      <a:pt x="0" y="21"/>
                    </a:cubicBezTo>
                    <a:cubicBezTo>
                      <a:pt x="3" y="42"/>
                      <a:pt x="74" y="546"/>
                      <a:pt x="200" y="763"/>
                    </a:cubicBezTo>
                    <a:cubicBezTo>
                      <a:pt x="203" y="767"/>
                      <a:pt x="208" y="770"/>
                      <a:pt x="214" y="770"/>
                    </a:cubicBezTo>
                    <a:cubicBezTo>
                      <a:pt x="217" y="770"/>
                      <a:pt x="218" y="769"/>
                      <a:pt x="221" y="767"/>
                    </a:cubicBezTo>
                    <a:cubicBezTo>
                      <a:pt x="229" y="763"/>
                      <a:pt x="232" y="754"/>
                      <a:pt x="227" y="746"/>
                    </a:cubicBezTo>
                    <a:cubicBezTo>
                      <a:pt x="117" y="558"/>
                      <a:pt x="48" y="128"/>
                      <a:pt x="35" y="34"/>
                    </a:cubicBezTo>
                    <a:lnTo>
                      <a:pt x="192" y="33"/>
                    </a:lnTo>
                    <a:cubicBezTo>
                      <a:pt x="201" y="33"/>
                      <a:pt x="208" y="27"/>
                      <a:pt x="208" y="18"/>
                    </a:cubicBezTo>
                    <a:cubicBezTo>
                      <a:pt x="208" y="9"/>
                      <a:pt x="200" y="1"/>
                      <a:pt x="192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327;p25">
                <a:extLst>
                  <a:ext uri="{FF2B5EF4-FFF2-40B4-BE49-F238E27FC236}">
                    <a16:creationId xmlns:a16="http://schemas.microsoft.com/office/drawing/2014/main" id="{D4656D9A-A43E-0DCC-E9E6-CC676E33BF3F}"/>
                  </a:ext>
                </a:extLst>
              </p:cNvPr>
              <p:cNvSpPr/>
              <p:nvPr/>
            </p:nvSpPr>
            <p:spPr>
              <a:xfrm>
                <a:off x="2040200" y="2416450"/>
                <a:ext cx="101350" cy="75150"/>
              </a:xfrm>
              <a:custGeom>
                <a:avLst/>
                <a:gdLst/>
                <a:ahLst/>
                <a:cxnLst/>
                <a:rect l="l" t="t" r="r" b="b"/>
                <a:pathLst>
                  <a:path w="4054" h="3006" extrusionOk="0">
                    <a:moveTo>
                      <a:pt x="310" y="0"/>
                    </a:moveTo>
                    <a:cubicBezTo>
                      <a:pt x="217" y="108"/>
                      <a:pt x="128" y="164"/>
                      <a:pt x="41" y="180"/>
                    </a:cubicBezTo>
                    <a:cubicBezTo>
                      <a:pt x="51" y="450"/>
                      <a:pt x="64" y="926"/>
                      <a:pt x="58" y="1363"/>
                    </a:cubicBezTo>
                    <a:cubicBezTo>
                      <a:pt x="58" y="1380"/>
                      <a:pt x="57" y="1397"/>
                      <a:pt x="55" y="1413"/>
                    </a:cubicBezTo>
                    <a:cubicBezTo>
                      <a:pt x="49" y="1486"/>
                      <a:pt x="29" y="1559"/>
                      <a:pt x="1" y="1625"/>
                    </a:cubicBezTo>
                    <a:cubicBezTo>
                      <a:pt x="29" y="1680"/>
                      <a:pt x="46" y="1712"/>
                      <a:pt x="46" y="1712"/>
                    </a:cubicBezTo>
                    <a:cubicBezTo>
                      <a:pt x="46" y="1712"/>
                      <a:pt x="154" y="1853"/>
                      <a:pt x="284" y="2062"/>
                    </a:cubicBezTo>
                    <a:cubicBezTo>
                      <a:pt x="441" y="2315"/>
                      <a:pt x="632" y="2669"/>
                      <a:pt x="708" y="3005"/>
                    </a:cubicBezTo>
                    <a:cubicBezTo>
                      <a:pt x="1234" y="2686"/>
                      <a:pt x="2465" y="2025"/>
                      <a:pt x="4054" y="1766"/>
                    </a:cubicBezTo>
                    <a:cubicBezTo>
                      <a:pt x="4054" y="1766"/>
                      <a:pt x="4030" y="1747"/>
                      <a:pt x="3986" y="1707"/>
                    </a:cubicBezTo>
                    <a:cubicBezTo>
                      <a:pt x="3807" y="1551"/>
                      <a:pt x="3307" y="1098"/>
                      <a:pt x="2853" y="561"/>
                    </a:cubicBezTo>
                    <a:cubicBezTo>
                      <a:pt x="2722" y="816"/>
                      <a:pt x="2446" y="1035"/>
                      <a:pt x="1925" y="1035"/>
                    </a:cubicBezTo>
                    <a:cubicBezTo>
                      <a:pt x="1842" y="1035"/>
                      <a:pt x="1753" y="1030"/>
                      <a:pt x="1658" y="1018"/>
                    </a:cubicBezTo>
                    <a:cubicBezTo>
                      <a:pt x="1402" y="986"/>
                      <a:pt x="1190" y="912"/>
                      <a:pt x="1012" y="812"/>
                    </a:cubicBezTo>
                    <a:cubicBezTo>
                      <a:pt x="640" y="602"/>
                      <a:pt x="428" y="279"/>
                      <a:pt x="310" y="0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328;p25">
                <a:extLst>
                  <a:ext uri="{FF2B5EF4-FFF2-40B4-BE49-F238E27FC236}">
                    <a16:creationId xmlns:a16="http://schemas.microsoft.com/office/drawing/2014/main" id="{DB9083A2-4576-5F5C-A215-4264EC760B99}"/>
                  </a:ext>
                </a:extLst>
              </p:cNvPr>
              <p:cNvSpPr/>
              <p:nvPr/>
            </p:nvSpPr>
            <p:spPr>
              <a:xfrm>
                <a:off x="1998175" y="2457075"/>
                <a:ext cx="49125" cy="33225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1329" extrusionOk="0">
                    <a:moveTo>
                      <a:pt x="1682" y="0"/>
                    </a:moveTo>
                    <a:cubicBezTo>
                      <a:pt x="1636" y="103"/>
                      <a:pt x="1565" y="194"/>
                      <a:pt x="1474" y="264"/>
                    </a:cubicBezTo>
                    <a:cubicBezTo>
                      <a:pt x="1157" y="509"/>
                      <a:pt x="709" y="905"/>
                      <a:pt x="455" y="1133"/>
                    </a:cubicBezTo>
                    <a:cubicBezTo>
                      <a:pt x="329" y="1247"/>
                      <a:pt x="168" y="1315"/>
                      <a:pt x="0" y="1327"/>
                    </a:cubicBezTo>
                    <a:cubicBezTo>
                      <a:pt x="2" y="1329"/>
                      <a:pt x="2" y="1329"/>
                      <a:pt x="2" y="1329"/>
                    </a:cubicBezTo>
                    <a:lnTo>
                      <a:pt x="217" y="1327"/>
                    </a:lnTo>
                    <a:cubicBezTo>
                      <a:pt x="368" y="1326"/>
                      <a:pt x="517" y="1285"/>
                      <a:pt x="647" y="1209"/>
                    </a:cubicBezTo>
                    <a:lnTo>
                      <a:pt x="1965" y="437"/>
                    </a:lnTo>
                    <a:cubicBezTo>
                      <a:pt x="1835" y="228"/>
                      <a:pt x="1727" y="87"/>
                      <a:pt x="1727" y="87"/>
                    </a:cubicBezTo>
                    <a:cubicBezTo>
                      <a:pt x="1727" y="87"/>
                      <a:pt x="1710" y="55"/>
                      <a:pt x="1682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329;p25">
                <a:extLst>
                  <a:ext uri="{FF2B5EF4-FFF2-40B4-BE49-F238E27FC236}">
                    <a16:creationId xmlns:a16="http://schemas.microsoft.com/office/drawing/2014/main" id="{AE980A7D-A23D-636B-761D-6764C15AB483}"/>
                  </a:ext>
                </a:extLst>
              </p:cNvPr>
              <p:cNvSpPr/>
              <p:nvPr/>
            </p:nvSpPr>
            <p:spPr>
              <a:xfrm>
                <a:off x="2065500" y="2430450"/>
                <a:ext cx="74350" cy="28700"/>
              </a:xfrm>
              <a:custGeom>
                <a:avLst/>
                <a:gdLst/>
                <a:ahLst/>
                <a:cxnLst/>
                <a:rect l="l" t="t" r="r" b="b"/>
                <a:pathLst>
                  <a:path w="2974" h="1148" extrusionOk="0">
                    <a:moveTo>
                      <a:pt x="1841" y="1"/>
                    </a:moveTo>
                    <a:cubicBezTo>
                      <a:pt x="1710" y="256"/>
                      <a:pt x="1434" y="475"/>
                      <a:pt x="913" y="475"/>
                    </a:cubicBezTo>
                    <a:cubicBezTo>
                      <a:pt x="830" y="475"/>
                      <a:pt x="741" y="470"/>
                      <a:pt x="646" y="458"/>
                    </a:cubicBezTo>
                    <a:cubicBezTo>
                      <a:pt x="390" y="426"/>
                      <a:pt x="176" y="352"/>
                      <a:pt x="0" y="252"/>
                    </a:cubicBezTo>
                    <a:lnTo>
                      <a:pt x="0" y="252"/>
                    </a:lnTo>
                    <a:cubicBezTo>
                      <a:pt x="0" y="252"/>
                      <a:pt x="828" y="1131"/>
                      <a:pt x="2974" y="1147"/>
                    </a:cubicBezTo>
                    <a:cubicBezTo>
                      <a:pt x="2795" y="991"/>
                      <a:pt x="2294" y="538"/>
                      <a:pt x="1841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330;p25">
                <a:extLst>
                  <a:ext uri="{FF2B5EF4-FFF2-40B4-BE49-F238E27FC236}">
                    <a16:creationId xmlns:a16="http://schemas.microsoft.com/office/drawing/2014/main" id="{73E8D3CA-9227-EC7F-9839-B4D2638A1B2A}"/>
                  </a:ext>
                </a:extLst>
              </p:cNvPr>
              <p:cNvSpPr/>
              <p:nvPr/>
            </p:nvSpPr>
            <p:spPr>
              <a:xfrm>
                <a:off x="2045625" y="2442575"/>
                <a:ext cx="23125" cy="40000"/>
              </a:xfrm>
              <a:custGeom>
                <a:avLst/>
                <a:gdLst/>
                <a:ahLst/>
                <a:cxnLst/>
                <a:rect l="l" t="t" r="r" b="b"/>
                <a:pathLst>
                  <a:path w="925" h="1600" extrusionOk="0">
                    <a:moveTo>
                      <a:pt x="12" y="0"/>
                    </a:moveTo>
                    <a:lnTo>
                      <a:pt x="0" y="9"/>
                    </a:lnTo>
                    <a:cubicBezTo>
                      <a:pt x="6" y="17"/>
                      <a:pt x="611" y="780"/>
                      <a:pt x="909" y="1600"/>
                    </a:cubicBezTo>
                    <a:lnTo>
                      <a:pt x="924" y="1595"/>
                    </a:lnTo>
                    <a:cubicBezTo>
                      <a:pt x="626" y="773"/>
                      <a:pt x="18" y="8"/>
                      <a:pt x="12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331;p25">
                <a:extLst>
                  <a:ext uri="{FF2B5EF4-FFF2-40B4-BE49-F238E27FC236}">
                    <a16:creationId xmlns:a16="http://schemas.microsoft.com/office/drawing/2014/main" id="{326C181D-0540-F81F-A6AF-E7FA1618C2C6}"/>
                  </a:ext>
                </a:extLst>
              </p:cNvPr>
              <p:cNvSpPr/>
              <p:nvPr/>
            </p:nvSpPr>
            <p:spPr>
              <a:xfrm>
                <a:off x="2027675" y="2399375"/>
                <a:ext cx="14375" cy="56175"/>
              </a:xfrm>
              <a:custGeom>
                <a:avLst/>
                <a:gdLst/>
                <a:ahLst/>
                <a:cxnLst/>
                <a:rect l="l" t="t" r="r" b="b"/>
                <a:pathLst>
                  <a:path w="575" h="2247" extrusionOk="0">
                    <a:moveTo>
                      <a:pt x="0" y="0"/>
                    </a:moveTo>
                    <a:cubicBezTo>
                      <a:pt x="14" y="239"/>
                      <a:pt x="76" y="467"/>
                      <a:pt x="173" y="641"/>
                    </a:cubicBezTo>
                    <a:cubicBezTo>
                      <a:pt x="241" y="762"/>
                      <a:pt x="321" y="844"/>
                      <a:pt x="392" y="863"/>
                    </a:cubicBezTo>
                    <a:cubicBezTo>
                      <a:pt x="423" y="872"/>
                      <a:pt x="453" y="877"/>
                      <a:pt x="484" y="877"/>
                    </a:cubicBezTo>
                    <a:cubicBezTo>
                      <a:pt x="501" y="877"/>
                      <a:pt x="518" y="875"/>
                      <a:pt x="535" y="873"/>
                    </a:cubicBezTo>
                    <a:cubicBezTo>
                      <a:pt x="544" y="1122"/>
                      <a:pt x="558" y="1601"/>
                      <a:pt x="550" y="2046"/>
                    </a:cubicBezTo>
                    <a:cubicBezTo>
                      <a:pt x="550" y="2065"/>
                      <a:pt x="550" y="2081"/>
                      <a:pt x="548" y="2095"/>
                    </a:cubicBezTo>
                    <a:cubicBezTo>
                      <a:pt x="544" y="2145"/>
                      <a:pt x="533" y="2195"/>
                      <a:pt x="518" y="2242"/>
                    </a:cubicBezTo>
                    <a:lnTo>
                      <a:pt x="533" y="2246"/>
                    </a:lnTo>
                    <a:cubicBezTo>
                      <a:pt x="548" y="2198"/>
                      <a:pt x="559" y="2148"/>
                      <a:pt x="564" y="2096"/>
                    </a:cubicBezTo>
                    <a:cubicBezTo>
                      <a:pt x="565" y="2081"/>
                      <a:pt x="567" y="2066"/>
                      <a:pt x="567" y="2048"/>
                    </a:cubicBezTo>
                    <a:cubicBezTo>
                      <a:pt x="574" y="1595"/>
                      <a:pt x="559" y="1110"/>
                      <a:pt x="550" y="863"/>
                    </a:cubicBezTo>
                    <a:lnTo>
                      <a:pt x="550" y="853"/>
                    </a:lnTo>
                    <a:lnTo>
                      <a:pt x="541" y="856"/>
                    </a:lnTo>
                    <a:cubicBezTo>
                      <a:pt x="522" y="859"/>
                      <a:pt x="504" y="861"/>
                      <a:pt x="486" y="861"/>
                    </a:cubicBezTo>
                    <a:cubicBezTo>
                      <a:pt x="456" y="861"/>
                      <a:pt x="427" y="857"/>
                      <a:pt x="397" y="848"/>
                    </a:cubicBezTo>
                    <a:cubicBezTo>
                      <a:pt x="329" y="830"/>
                      <a:pt x="252" y="751"/>
                      <a:pt x="186" y="633"/>
                    </a:cubicBezTo>
                    <a:cubicBezTo>
                      <a:pt x="91" y="462"/>
                      <a:pt x="30" y="236"/>
                      <a:pt x="15" y="0"/>
                    </a:cubicBezTo>
                    <a:close/>
                  </a:path>
                </a:pathLst>
              </a:custGeom>
              <a:solidFill>
                <a:srgbClr val="312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332;p25">
                <a:extLst>
                  <a:ext uri="{FF2B5EF4-FFF2-40B4-BE49-F238E27FC236}">
                    <a16:creationId xmlns:a16="http://schemas.microsoft.com/office/drawing/2014/main" id="{6C8A2DA2-AB37-2767-CCF8-351574E85E2B}"/>
                  </a:ext>
                </a:extLst>
              </p:cNvPr>
              <p:cNvSpPr/>
              <p:nvPr/>
            </p:nvSpPr>
            <p:spPr>
              <a:xfrm>
                <a:off x="1960100" y="2365850"/>
                <a:ext cx="68925" cy="41500"/>
              </a:xfrm>
              <a:custGeom>
                <a:avLst/>
                <a:gdLst/>
                <a:ahLst/>
                <a:cxnLst/>
                <a:rect l="l" t="t" r="r" b="b"/>
                <a:pathLst>
                  <a:path w="2757" h="1660" extrusionOk="0">
                    <a:moveTo>
                      <a:pt x="2" y="1"/>
                    </a:moveTo>
                    <a:cubicBezTo>
                      <a:pt x="2" y="1"/>
                      <a:pt x="1" y="90"/>
                      <a:pt x="1" y="246"/>
                    </a:cubicBezTo>
                    <a:cubicBezTo>
                      <a:pt x="35" y="245"/>
                      <a:pt x="85" y="243"/>
                      <a:pt x="145" y="243"/>
                    </a:cubicBezTo>
                    <a:cubicBezTo>
                      <a:pt x="423" y="243"/>
                      <a:pt x="919" y="274"/>
                      <a:pt x="1032" y="490"/>
                    </a:cubicBezTo>
                    <a:cubicBezTo>
                      <a:pt x="1179" y="767"/>
                      <a:pt x="1026" y="1660"/>
                      <a:pt x="2430" y="1660"/>
                    </a:cubicBezTo>
                    <a:cubicBezTo>
                      <a:pt x="2530" y="1660"/>
                      <a:pt x="2639" y="1655"/>
                      <a:pt x="2756" y="1646"/>
                    </a:cubicBezTo>
                    <a:cubicBezTo>
                      <a:pt x="2726" y="1524"/>
                      <a:pt x="2708" y="1390"/>
                      <a:pt x="2706" y="1244"/>
                    </a:cubicBezTo>
                    <a:cubicBezTo>
                      <a:pt x="2706" y="1244"/>
                      <a:pt x="2492" y="1295"/>
                      <a:pt x="2231" y="1295"/>
                    </a:cubicBezTo>
                    <a:cubicBezTo>
                      <a:pt x="1889" y="1295"/>
                      <a:pt x="1468" y="1208"/>
                      <a:pt x="1343" y="805"/>
                    </a:cubicBezTo>
                    <a:cubicBezTo>
                      <a:pt x="1150" y="180"/>
                      <a:pt x="1150" y="61"/>
                      <a:pt x="842" y="61"/>
                    </a:cubicBezTo>
                    <a:cubicBezTo>
                      <a:pt x="800" y="61"/>
                      <a:pt x="751" y="64"/>
                      <a:pt x="696" y="67"/>
                    </a:cubicBezTo>
                    <a:cubicBezTo>
                      <a:pt x="509" y="79"/>
                      <a:pt x="386" y="89"/>
                      <a:pt x="295" y="89"/>
                    </a:cubicBezTo>
                    <a:cubicBezTo>
                      <a:pt x="165" y="89"/>
                      <a:pt x="100" y="68"/>
                      <a:pt x="2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333;p25">
                <a:extLst>
                  <a:ext uri="{FF2B5EF4-FFF2-40B4-BE49-F238E27FC236}">
                    <a16:creationId xmlns:a16="http://schemas.microsoft.com/office/drawing/2014/main" id="{7981A30B-950B-D807-6244-977B588CA2B7}"/>
                  </a:ext>
                </a:extLst>
              </p:cNvPr>
              <p:cNvSpPr/>
              <p:nvPr/>
            </p:nvSpPr>
            <p:spPr>
              <a:xfrm>
                <a:off x="1958600" y="2371275"/>
                <a:ext cx="22025" cy="8675"/>
              </a:xfrm>
              <a:custGeom>
                <a:avLst/>
                <a:gdLst/>
                <a:ahLst/>
                <a:cxnLst/>
                <a:rect l="l" t="t" r="r" b="b"/>
                <a:pathLst>
                  <a:path w="881" h="347" extrusionOk="0">
                    <a:moveTo>
                      <a:pt x="53" y="0"/>
                    </a:moveTo>
                    <a:cubicBezTo>
                      <a:pt x="34" y="0"/>
                      <a:pt x="17" y="12"/>
                      <a:pt x="14" y="32"/>
                    </a:cubicBezTo>
                    <a:cubicBezTo>
                      <a:pt x="8" y="64"/>
                      <a:pt x="3" y="96"/>
                      <a:pt x="3" y="124"/>
                    </a:cubicBezTo>
                    <a:cubicBezTo>
                      <a:pt x="0" y="188"/>
                      <a:pt x="51" y="241"/>
                      <a:pt x="115" y="241"/>
                    </a:cubicBezTo>
                    <a:cubicBezTo>
                      <a:pt x="116" y="241"/>
                      <a:pt x="118" y="241"/>
                      <a:pt x="120" y="241"/>
                    </a:cubicBezTo>
                    <a:cubicBezTo>
                      <a:pt x="148" y="240"/>
                      <a:pt x="180" y="239"/>
                      <a:pt x="216" y="239"/>
                    </a:cubicBezTo>
                    <a:cubicBezTo>
                      <a:pt x="381" y="239"/>
                      <a:pt x="623" y="258"/>
                      <a:pt x="849" y="345"/>
                    </a:cubicBezTo>
                    <a:cubicBezTo>
                      <a:pt x="851" y="346"/>
                      <a:pt x="853" y="347"/>
                      <a:pt x="855" y="347"/>
                    </a:cubicBezTo>
                    <a:cubicBezTo>
                      <a:pt x="870" y="347"/>
                      <a:pt x="880" y="329"/>
                      <a:pt x="868" y="315"/>
                    </a:cubicBezTo>
                    <a:cubicBezTo>
                      <a:pt x="741" y="177"/>
                      <a:pt x="402" y="2"/>
                      <a:pt x="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334;p25">
                <a:extLst>
                  <a:ext uri="{FF2B5EF4-FFF2-40B4-BE49-F238E27FC236}">
                    <a16:creationId xmlns:a16="http://schemas.microsoft.com/office/drawing/2014/main" id="{C72539F3-7059-6D1A-0185-B9C60E89190D}"/>
                  </a:ext>
                </a:extLst>
              </p:cNvPr>
              <p:cNvSpPr/>
              <p:nvPr/>
            </p:nvSpPr>
            <p:spPr>
              <a:xfrm>
                <a:off x="1963325" y="2422875"/>
                <a:ext cx="235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94" h="484" extrusionOk="0">
                    <a:moveTo>
                      <a:pt x="11" y="0"/>
                    </a:moveTo>
                    <a:cubicBezTo>
                      <a:pt x="10" y="0"/>
                      <a:pt x="9" y="0"/>
                      <a:pt x="8" y="1"/>
                    </a:cubicBezTo>
                    <a:cubicBezTo>
                      <a:pt x="4" y="1"/>
                      <a:pt x="1" y="5"/>
                      <a:pt x="2" y="10"/>
                    </a:cubicBezTo>
                    <a:lnTo>
                      <a:pt x="76" y="476"/>
                    </a:lnTo>
                    <a:cubicBezTo>
                      <a:pt x="76" y="481"/>
                      <a:pt x="81" y="484"/>
                      <a:pt x="84" y="484"/>
                    </a:cubicBezTo>
                    <a:lnTo>
                      <a:pt x="85" y="484"/>
                    </a:lnTo>
                    <a:cubicBezTo>
                      <a:pt x="90" y="482"/>
                      <a:pt x="93" y="479"/>
                      <a:pt x="92" y="475"/>
                    </a:cubicBezTo>
                    <a:lnTo>
                      <a:pt x="17" y="7"/>
                    </a:lnTo>
                    <a:cubicBezTo>
                      <a:pt x="17" y="3"/>
                      <a:pt x="14" y="0"/>
                      <a:pt x="11" y="0"/>
                    </a:cubicBezTo>
                    <a:close/>
                  </a:path>
                </a:pathLst>
              </a:custGeom>
              <a:solidFill>
                <a:srgbClr val="312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335;p25">
                <a:extLst>
                  <a:ext uri="{FF2B5EF4-FFF2-40B4-BE49-F238E27FC236}">
                    <a16:creationId xmlns:a16="http://schemas.microsoft.com/office/drawing/2014/main" id="{58D39F38-C108-AC1E-102A-6B6774E166B6}"/>
                  </a:ext>
                </a:extLst>
              </p:cNvPr>
              <p:cNvSpPr/>
              <p:nvPr/>
            </p:nvSpPr>
            <p:spPr>
              <a:xfrm>
                <a:off x="2027550" y="2370725"/>
                <a:ext cx="34175" cy="50600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2024" extrusionOk="0">
                    <a:moveTo>
                      <a:pt x="947" y="18"/>
                    </a:moveTo>
                    <a:cubicBezTo>
                      <a:pt x="975" y="18"/>
                      <a:pt x="999" y="19"/>
                      <a:pt x="1023" y="24"/>
                    </a:cubicBezTo>
                    <a:cubicBezTo>
                      <a:pt x="1118" y="40"/>
                      <a:pt x="1191" y="90"/>
                      <a:pt x="1240" y="174"/>
                    </a:cubicBezTo>
                    <a:cubicBezTo>
                      <a:pt x="1349" y="366"/>
                      <a:pt x="1315" y="723"/>
                      <a:pt x="1144" y="1184"/>
                    </a:cubicBezTo>
                    <a:cubicBezTo>
                      <a:pt x="1096" y="1311"/>
                      <a:pt x="1046" y="1426"/>
                      <a:pt x="997" y="1523"/>
                    </a:cubicBezTo>
                    <a:cubicBezTo>
                      <a:pt x="935" y="1647"/>
                      <a:pt x="872" y="1747"/>
                      <a:pt x="808" y="1823"/>
                    </a:cubicBezTo>
                    <a:cubicBezTo>
                      <a:pt x="723" y="1925"/>
                      <a:pt x="634" y="1984"/>
                      <a:pt x="544" y="2002"/>
                    </a:cubicBezTo>
                    <a:cubicBezTo>
                      <a:pt x="526" y="2005"/>
                      <a:pt x="508" y="2007"/>
                      <a:pt x="490" y="2007"/>
                    </a:cubicBezTo>
                    <a:cubicBezTo>
                      <a:pt x="461" y="2007"/>
                      <a:pt x="431" y="2003"/>
                      <a:pt x="400" y="1994"/>
                    </a:cubicBezTo>
                    <a:cubicBezTo>
                      <a:pt x="334" y="1976"/>
                      <a:pt x="257" y="1897"/>
                      <a:pt x="190" y="1779"/>
                    </a:cubicBezTo>
                    <a:cubicBezTo>
                      <a:pt x="82" y="1584"/>
                      <a:pt x="19" y="1319"/>
                      <a:pt x="17" y="1049"/>
                    </a:cubicBezTo>
                    <a:cubicBezTo>
                      <a:pt x="16" y="995"/>
                      <a:pt x="19" y="940"/>
                      <a:pt x="23" y="884"/>
                    </a:cubicBezTo>
                    <a:cubicBezTo>
                      <a:pt x="43" y="636"/>
                      <a:pt x="175" y="405"/>
                      <a:pt x="394" y="236"/>
                    </a:cubicBezTo>
                    <a:cubicBezTo>
                      <a:pt x="567" y="102"/>
                      <a:pt x="782" y="19"/>
                      <a:pt x="947" y="18"/>
                    </a:cubicBezTo>
                    <a:close/>
                    <a:moveTo>
                      <a:pt x="951" y="1"/>
                    </a:moveTo>
                    <a:cubicBezTo>
                      <a:pt x="781" y="1"/>
                      <a:pt x="564" y="84"/>
                      <a:pt x="385" y="224"/>
                    </a:cubicBezTo>
                    <a:cubicBezTo>
                      <a:pt x="161" y="396"/>
                      <a:pt x="28" y="630"/>
                      <a:pt x="7" y="884"/>
                    </a:cubicBezTo>
                    <a:cubicBezTo>
                      <a:pt x="2" y="939"/>
                      <a:pt x="1" y="995"/>
                      <a:pt x="1" y="1049"/>
                    </a:cubicBezTo>
                    <a:cubicBezTo>
                      <a:pt x="4" y="1322"/>
                      <a:pt x="67" y="1590"/>
                      <a:pt x="176" y="1787"/>
                    </a:cubicBezTo>
                    <a:cubicBezTo>
                      <a:pt x="244" y="1909"/>
                      <a:pt x="325" y="1990"/>
                      <a:pt x="397" y="2009"/>
                    </a:cubicBezTo>
                    <a:cubicBezTo>
                      <a:pt x="428" y="2019"/>
                      <a:pt x="460" y="2023"/>
                      <a:pt x="491" y="2023"/>
                    </a:cubicBezTo>
                    <a:cubicBezTo>
                      <a:pt x="510" y="2023"/>
                      <a:pt x="529" y="2020"/>
                      <a:pt x="547" y="2017"/>
                    </a:cubicBezTo>
                    <a:cubicBezTo>
                      <a:pt x="641" y="1999"/>
                      <a:pt x="734" y="1937"/>
                      <a:pt x="820" y="1834"/>
                    </a:cubicBezTo>
                    <a:cubicBezTo>
                      <a:pt x="885" y="1756"/>
                      <a:pt x="950" y="1655"/>
                      <a:pt x="1012" y="1531"/>
                    </a:cubicBezTo>
                    <a:cubicBezTo>
                      <a:pt x="1061" y="1432"/>
                      <a:pt x="1111" y="1317"/>
                      <a:pt x="1159" y="1188"/>
                    </a:cubicBezTo>
                    <a:cubicBezTo>
                      <a:pt x="1335" y="717"/>
                      <a:pt x="1367" y="364"/>
                      <a:pt x="1253" y="166"/>
                    </a:cubicBezTo>
                    <a:cubicBezTo>
                      <a:pt x="1203" y="78"/>
                      <a:pt x="1126" y="25"/>
                      <a:pt x="1026" y="7"/>
                    </a:cubicBezTo>
                    <a:cubicBezTo>
                      <a:pt x="1002" y="3"/>
                      <a:pt x="977" y="1"/>
                      <a:pt x="951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336;p25">
                <a:extLst>
                  <a:ext uri="{FF2B5EF4-FFF2-40B4-BE49-F238E27FC236}">
                    <a16:creationId xmlns:a16="http://schemas.microsoft.com/office/drawing/2014/main" id="{0063C12D-3993-F1FA-59A7-A90FBE062775}"/>
                  </a:ext>
                </a:extLst>
              </p:cNvPr>
              <p:cNvSpPr/>
              <p:nvPr/>
            </p:nvSpPr>
            <p:spPr>
              <a:xfrm>
                <a:off x="1982600" y="2282875"/>
                <a:ext cx="101175" cy="41775"/>
              </a:xfrm>
              <a:custGeom>
                <a:avLst/>
                <a:gdLst/>
                <a:ahLst/>
                <a:cxnLst/>
                <a:rect l="l" t="t" r="r" b="b"/>
                <a:pathLst>
                  <a:path w="4047" h="1671" extrusionOk="0">
                    <a:moveTo>
                      <a:pt x="600" y="0"/>
                    </a:moveTo>
                    <a:cubicBezTo>
                      <a:pt x="598" y="0"/>
                      <a:pt x="596" y="1"/>
                      <a:pt x="594" y="2"/>
                    </a:cubicBezTo>
                    <a:cubicBezTo>
                      <a:pt x="588" y="8"/>
                      <a:pt x="1" y="595"/>
                      <a:pt x="182" y="1664"/>
                    </a:cubicBezTo>
                    <a:cubicBezTo>
                      <a:pt x="182" y="1667"/>
                      <a:pt x="185" y="1670"/>
                      <a:pt x="190" y="1670"/>
                    </a:cubicBezTo>
                    <a:cubicBezTo>
                      <a:pt x="193" y="1670"/>
                      <a:pt x="196" y="1668"/>
                      <a:pt x="198" y="1665"/>
                    </a:cubicBezTo>
                    <a:cubicBezTo>
                      <a:pt x="490" y="840"/>
                      <a:pt x="1134" y="405"/>
                      <a:pt x="1605" y="280"/>
                    </a:cubicBezTo>
                    <a:lnTo>
                      <a:pt x="1605" y="280"/>
                    </a:lnTo>
                    <a:cubicBezTo>
                      <a:pt x="1378" y="648"/>
                      <a:pt x="1697" y="1470"/>
                      <a:pt x="1711" y="1506"/>
                    </a:cubicBezTo>
                    <a:cubicBezTo>
                      <a:pt x="1712" y="1509"/>
                      <a:pt x="1715" y="1511"/>
                      <a:pt x="1718" y="1511"/>
                    </a:cubicBezTo>
                    <a:cubicBezTo>
                      <a:pt x="1721" y="1511"/>
                      <a:pt x="1724" y="1509"/>
                      <a:pt x="1726" y="1505"/>
                    </a:cubicBezTo>
                    <a:cubicBezTo>
                      <a:pt x="1727" y="1503"/>
                      <a:pt x="1815" y="1229"/>
                      <a:pt x="2144" y="923"/>
                    </a:cubicBezTo>
                    <a:cubicBezTo>
                      <a:pt x="2447" y="640"/>
                      <a:pt x="3021" y="270"/>
                      <a:pt x="4039" y="119"/>
                    </a:cubicBezTo>
                    <a:cubicBezTo>
                      <a:pt x="4043" y="119"/>
                      <a:pt x="4046" y="114"/>
                      <a:pt x="4045" y="110"/>
                    </a:cubicBezTo>
                    <a:cubicBezTo>
                      <a:pt x="4045" y="106"/>
                      <a:pt x="4042" y="103"/>
                      <a:pt x="4038" y="103"/>
                    </a:cubicBezTo>
                    <a:cubicBezTo>
                      <a:pt x="4037" y="103"/>
                      <a:pt x="4037" y="104"/>
                      <a:pt x="4036" y="104"/>
                    </a:cubicBezTo>
                    <a:cubicBezTo>
                      <a:pt x="3013" y="255"/>
                      <a:pt x="2436" y="628"/>
                      <a:pt x="2132" y="913"/>
                    </a:cubicBezTo>
                    <a:cubicBezTo>
                      <a:pt x="1853" y="1173"/>
                      <a:pt x="1746" y="1411"/>
                      <a:pt x="1718" y="1481"/>
                    </a:cubicBezTo>
                    <a:cubicBezTo>
                      <a:pt x="1670" y="1349"/>
                      <a:pt x="1406" y="593"/>
                      <a:pt x="1629" y="270"/>
                    </a:cubicBezTo>
                    <a:cubicBezTo>
                      <a:pt x="1630" y="267"/>
                      <a:pt x="1630" y="264"/>
                      <a:pt x="1629" y="261"/>
                    </a:cubicBezTo>
                    <a:cubicBezTo>
                      <a:pt x="1627" y="258"/>
                      <a:pt x="1624" y="258"/>
                      <a:pt x="1621" y="258"/>
                    </a:cubicBezTo>
                    <a:cubicBezTo>
                      <a:pt x="1149" y="378"/>
                      <a:pt x="496" y="808"/>
                      <a:pt x="193" y="1631"/>
                    </a:cubicBezTo>
                    <a:cubicBezTo>
                      <a:pt x="28" y="590"/>
                      <a:pt x="599" y="19"/>
                      <a:pt x="605" y="13"/>
                    </a:cubicBezTo>
                    <a:cubicBezTo>
                      <a:pt x="608" y="10"/>
                      <a:pt x="608" y="5"/>
                      <a:pt x="605" y="2"/>
                    </a:cubicBezTo>
                    <a:cubicBezTo>
                      <a:pt x="604" y="1"/>
                      <a:pt x="602" y="0"/>
                      <a:pt x="6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337;p25">
                <a:extLst>
                  <a:ext uri="{FF2B5EF4-FFF2-40B4-BE49-F238E27FC236}">
                    <a16:creationId xmlns:a16="http://schemas.microsoft.com/office/drawing/2014/main" id="{96048906-391C-6729-56F6-456823F136AC}"/>
                  </a:ext>
                </a:extLst>
              </p:cNvPr>
              <p:cNvSpPr/>
              <p:nvPr/>
            </p:nvSpPr>
            <p:spPr>
              <a:xfrm>
                <a:off x="1996725" y="2420750"/>
                <a:ext cx="45275" cy="69750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2790" extrusionOk="0">
                    <a:moveTo>
                      <a:pt x="1779" y="1"/>
                    </a:moveTo>
                    <a:cubicBezTo>
                      <a:pt x="1776" y="1"/>
                      <a:pt x="1773" y="4"/>
                      <a:pt x="1773" y="8"/>
                    </a:cubicBezTo>
                    <a:cubicBezTo>
                      <a:pt x="1782" y="255"/>
                      <a:pt x="1797" y="740"/>
                      <a:pt x="1790" y="1191"/>
                    </a:cubicBezTo>
                    <a:cubicBezTo>
                      <a:pt x="1790" y="1210"/>
                      <a:pt x="1788" y="1225"/>
                      <a:pt x="1788" y="1240"/>
                    </a:cubicBezTo>
                    <a:cubicBezTo>
                      <a:pt x="1780" y="1313"/>
                      <a:pt x="1762" y="1384"/>
                      <a:pt x="1733" y="1450"/>
                    </a:cubicBezTo>
                    <a:cubicBezTo>
                      <a:pt x="1688" y="1552"/>
                      <a:pt x="1617" y="1643"/>
                      <a:pt x="1527" y="1712"/>
                    </a:cubicBezTo>
                    <a:cubicBezTo>
                      <a:pt x="1206" y="1959"/>
                      <a:pt x="750" y="2364"/>
                      <a:pt x="508" y="2582"/>
                    </a:cubicBezTo>
                    <a:cubicBezTo>
                      <a:pt x="384" y="2692"/>
                      <a:pt x="225" y="2761"/>
                      <a:pt x="58" y="2774"/>
                    </a:cubicBezTo>
                    <a:cubicBezTo>
                      <a:pt x="43" y="2774"/>
                      <a:pt x="26" y="2776"/>
                      <a:pt x="7" y="2776"/>
                    </a:cubicBezTo>
                    <a:cubicBezTo>
                      <a:pt x="4" y="2776"/>
                      <a:pt x="1" y="2779"/>
                      <a:pt x="1" y="2782"/>
                    </a:cubicBezTo>
                    <a:cubicBezTo>
                      <a:pt x="1" y="2786"/>
                      <a:pt x="4" y="2789"/>
                      <a:pt x="7" y="2789"/>
                    </a:cubicBezTo>
                    <a:cubicBezTo>
                      <a:pt x="26" y="2789"/>
                      <a:pt x="43" y="2788"/>
                      <a:pt x="60" y="2786"/>
                    </a:cubicBezTo>
                    <a:cubicBezTo>
                      <a:pt x="228" y="2774"/>
                      <a:pt x="390" y="2705"/>
                      <a:pt x="516" y="2591"/>
                    </a:cubicBezTo>
                    <a:cubicBezTo>
                      <a:pt x="760" y="2373"/>
                      <a:pt x="1214" y="1970"/>
                      <a:pt x="1535" y="1722"/>
                    </a:cubicBezTo>
                    <a:cubicBezTo>
                      <a:pt x="1626" y="1652"/>
                      <a:pt x="1699" y="1559"/>
                      <a:pt x="1746" y="1455"/>
                    </a:cubicBezTo>
                    <a:cubicBezTo>
                      <a:pt x="1774" y="1387"/>
                      <a:pt x="1794" y="1316"/>
                      <a:pt x="1800" y="1241"/>
                    </a:cubicBezTo>
                    <a:cubicBezTo>
                      <a:pt x="1802" y="1226"/>
                      <a:pt x="1803" y="1210"/>
                      <a:pt x="1803" y="1191"/>
                    </a:cubicBezTo>
                    <a:cubicBezTo>
                      <a:pt x="1811" y="740"/>
                      <a:pt x="1796" y="255"/>
                      <a:pt x="1786" y="7"/>
                    </a:cubicBezTo>
                    <a:cubicBezTo>
                      <a:pt x="1786" y="4"/>
                      <a:pt x="1782" y="1"/>
                      <a:pt x="17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338;p25">
                <a:extLst>
                  <a:ext uri="{FF2B5EF4-FFF2-40B4-BE49-F238E27FC236}">
                    <a16:creationId xmlns:a16="http://schemas.microsoft.com/office/drawing/2014/main" id="{EF49E3E6-F973-0347-0F19-6F840661D5A3}"/>
                  </a:ext>
                </a:extLst>
              </p:cNvPr>
              <p:cNvSpPr/>
              <p:nvPr/>
            </p:nvSpPr>
            <p:spPr>
              <a:xfrm>
                <a:off x="1692575" y="3097825"/>
                <a:ext cx="273575" cy="321525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2861" extrusionOk="0">
                    <a:moveTo>
                      <a:pt x="9776" y="1"/>
                    </a:moveTo>
                    <a:cubicBezTo>
                      <a:pt x="8596" y="1267"/>
                      <a:pt x="7217" y="2733"/>
                      <a:pt x="5873" y="4157"/>
                    </a:cubicBezTo>
                    <a:cubicBezTo>
                      <a:pt x="2847" y="7367"/>
                      <a:pt x="0" y="10361"/>
                      <a:pt x="0" y="10361"/>
                    </a:cubicBezTo>
                    <a:cubicBezTo>
                      <a:pt x="0" y="10361"/>
                      <a:pt x="44" y="10555"/>
                      <a:pt x="123" y="10789"/>
                    </a:cubicBezTo>
                    <a:cubicBezTo>
                      <a:pt x="226" y="11089"/>
                      <a:pt x="387" y="11455"/>
                      <a:pt x="587" y="11558"/>
                    </a:cubicBezTo>
                    <a:cubicBezTo>
                      <a:pt x="790" y="11663"/>
                      <a:pt x="1077" y="11864"/>
                      <a:pt x="1312" y="12138"/>
                    </a:cubicBezTo>
                    <a:cubicBezTo>
                      <a:pt x="1486" y="12343"/>
                      <a:pt x="1632" y="12587"/>
                      <a:pt x="1685" y="12861"/>
                    </a:cubicBezTo>
                    <a:cubicBezTo>
                      <a:pt x="2507" y="12794"/>
                      <a:pt x="4770" y="11429"/>
                      <a:pt x="5944" y="10296"/>
                    </a:cubicBezTo>
                    <a:cubicBezTo>
                      <a:pt x="6285" y="9968"/>
                      <a:pt x="7061" y="9415"/>
                      <a:pt x="7733" y="8726"/>
                    </a:cubicBezTo>
                    <a:cubicBezTo>
                      <a:pt x="8784" y="7652"/>
                      <a:pt x="10051" y="6344"/>
                      <a:pt x="10943" y="5442"/>
                    </a:cubicBezTo>
                    <a:cubicBezTo>
                      <a:pt x="10582" y="4144"/>
                      <a:pt x="10216" y="2674"/>
                      <a:pt x="10032" y="1496"/>
                    </a:cubicBezTo>
                    <a:cubicBezTo>
                      <a:pt x="9942" y="913"/>
                      <a:pt x="9855" y="419"/>
                      <a:pt x="97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339;p25">
                <a:extLst>
                  <a:ext uri="{FF2B5EF4-FFF2-40B4-BE49-F238E27FC236}">
                    <a16:creationId xmlns:a16="http://schemas.microsoft.com/office/drawing/2014/main" id="{DA339333-A833-3E8D-3134-B6FF7273FF2C}"/>
                  </a:ext>
                </a:extLst>
              </p:cNvPr>
              <p:cNvSpPr/>
              <p:nvPr/>
            </p:nvSpPr>
            <p:spPr>
              <a:xfrm>
                <a:off x="1766450" y="2878275"/>
                <a:ext cx="566425" cy="454550"/>
              </a:xfrm>
              <a:custGeom>
                <a:avLst/>
                <a:gdLst/>
                <a:ahLst/>
                <a:cxnLst/>
                <a:rect l="l" t="t" r="r" b="b"/>
                <a:pathLst>
                  <a:path w="22657" h="18182" extrusionOk="0">
                    <a:moveTo>
                      <a:pt x="21611" y="1"/>
                    </a:moveTo>
                    <a:cubicBezTo>
                      <a:pt x="21550" y="24"/>
                      <a:pt x="21454" y="31"/>
                      <a:pt x="21334" y="31"/>
                    </a:cubicBezTo>
                    <a:cubicBezTo>
                      <a:pt x="21196" y="31"/>
                      <a:pt x="21027" y="22"/>
                      <a:pt x="20843" y="22"/>
                    </a:cubicBezTo>
                    <a:cubicBezTo>
                      <a:pt x="20665" y="22"/>
                      <a:pt x="20473" y="30"/>
                      <a:pt x="20284" y="61"/>
                    </a:cubicBezTo>
                    <a:cubicBezTo>
                      <a:pt x="20119" y="88"/>
                      <a:pt x="20010" y="138"/>
                      <a:pt x="19916" y="194"/>
                    </a:cubicBezTo>
                    <a:cubicBezTo>
                      <a:pt x="19696" y="326"/>
                      <a:pt x="19554" y="496"/>
                      <a:pt x="18945" y="497"/>
                    </a:cubicBezTo>
                    <a:cubicBezTo>
                      <a:pt x="18942" y="497"/>
                      <a:pt x="18940" y="497"/>
                      <a:pt x="18937" y="497"/>
                    </a:cubicBezTo>
                    <a:cubicBezTo>
                      <a:pt x="18354" y="497"/>
                      <a:pt x="17765" y="333"/>
                      <a:pt x="17441" y="226"/>
                    </a:cubicBezTo>
                    <a:cubicBezTo>
                      <a:pt x="17284" y="175"/>
                      <a:pt x="17190" y="135"/>
                      <a:pt x="17190" y="135"/>
                    </a:cubicBezTo>
                    <a:cubicBezTo>
                      <a:pt x="17190" y="135"/>
                      <a:pt x="17181" y="176"/>
                      <a:pt x="17137" y="231"/>
                    </a:cubicBezTo>
                    <a:cubicBezTo>
                      <a:pt x="17046" y="343"/>
                      <a:pt x="16806" y="519"/>
                      <a:pt x="16193" y="541"/>
                    </a:cubicBezTo>
                    <a:cubicBezTo>
                      <a:pt x="16167" y="542"/>
                      <a:pt x="16142" y="543"/>
                      <a:pt x="16118" y="543"/>
                    </a:cubicBezTo>
                    <a:cubicBezTo>
                      <a:pt x="15718" y="543"/>
                      <a:pt x="15593" y="404"/>
                      <a:pt x="15458" y="279"/>
                    </a:cubicBezTo>
                    <a:cubicBezTo>
                      <a:pt x="15350" y="177"/>
                      <a:pt x="15236" y="85"/>
                      <a:pt x="14962" y="85"/>
                    </a:cubicBezTo>
                    <a:cubicBezTo>
                      <a:pt x="14887" y="85"/>
                      <a:pt x="14799" y="92"/>
                      <a:pt x="14696" y="108"/>
                    </a:cubicBezTo>
                    <a:cubicBezTo>
                      <a:pt x="14454" y="146"/>
                      <a:pt x="14230" y="226"/>
                      <a:pt x="14030" y="328"/>
                    </a:cubicBezTo>
                    <a:cubicBezTo>
                      <a:pt x="13668" y="508"/>
                      <a:pt x="13385" y="752"/>
                      <a:pt x="13220" y="914"/>
                    </a:cubicBezTo>
                    <a:cubicBezTo>
                      <a:pt x="13117" y="1015"/>
                      <a:pt x="13057" y="1087"/>
                      <a:pt x="13054" y="1090"/>
                    </a:cubicBezTo>
                    <a:cubicBezTo>
                      <a:pt x="13054" y="1090"/>
                      <a:pt x="6058" y="1664"/>
                      <a:pt x="1753" y="2918"/>
                    </a:cubicBezTo>
                    <a:cubicBezTo>
                      <a:pt x="581" y="3353"/>
                      <a:pt x="1" y="4189"/>
                      <a:pt x="713" y="6918"/>
                    </a:cubicBezTo>
                    <a:cubicBezTo>
                      <a:pt x="1064" y="8265"/>
                      <a:pt x="2003" y="10679"/>
                      <a:pt x="2918" y="12939"/>
                    </a:cubicBezTo>
                    <a:cubicBezTo>
                      <a:pt x="3666" y="14790"/>
                      <a:pt x="4399" y="16537"/>
                      <a:pt x="4778" y="17508"/>
                    </a:cubicBezTo>
                    <a:cubicBezTo>
                      <a:pt x="4877" y="17758"/>
                      <a:pt x="4951" y="17956"/>
                      <a:pt x="4996" y="18092"/>
                    </a:cubicBezTo>
                    <a:cubicBezTo>
                      <a:pt x="5202" y="18155"/>
                      <a:pt x="5440" y="18181"/>
                      <a:pt x="5697" y="18181"/>
                    </a:cubicBezTo>
                    <a:cubicBezTo>
                      <a:pt x="5844" y="18181"/>
                      <a:pt x="5996" y="18173"/>
                      <a:pt x="6152" y="18157"/>
                    </a:cubicBezTo>
                    <a:cubicBezTo>
                      <a:pt x="6502" y="18123"/>
                      <a:pt x="6868" y="18053"/>
                      <a:pt x="7215" y="17971"/>
                    </a:cubicBezTo>
                    <a:cubicBezTo>
                      <a:pt x="7611" y="17877"/>
                      <a:pt x="7982" y="17767"/>
                      <a:pt x="8277" y="17670"/>
                    </a:cubicBezTo>
                    <a:cubicBezTo>
                      <a:pt x="8686" y="17536"/>
                      <a:pt x="8954" y="17429"/>
                      <a:pt x="8954" y="17429"/>
                    </a:cubicBezTo>
                    <a:cubicBezTo>
                      <a:pt x="8954" y="17429"/>
                      <a:pt x="8475" y="15982"/>
                      <a:pt x="7988" y="14224"/>
                    </a:cubicBezTo>
                    <a:cubicBezTo>
                      <a:pt x="7627" y="12926"/>
                      <a:pt x="7261" y="11456"/>
                      <a:pt x="7077" y="10278"/>
                    </a:cubicBezTo>
                    <a:cubicBezTo>
                      <a:pt x="6987" y="9695"/>
                      <a:pt x="6900" y="9201"/>
                      <a:pt x="6821" y="8783"/>
                    </a:cubicBezTo>
                    <a:cubicBezTo>
                      <a:pt x="6525" y="7212"/>
                      <a:pt x="6325" y="6729"/>
                      <a:pt x="6325" y="6729"/>
                    </a:cubicBezTo>
                    <a:cubicBezTo>
                      <a:pt x="6325" y="6729"/>
                      <a:pt x="7420" y="6685"/>
                      <a:pt x="8807" y="6638"/>
                    </a:cubicBezTo>
                    <a:cubicBezTo>
                      <a:pt x="10326" y="6587"/>
                      <a:pt x="12194" y="6530"/>
                      <a:pt x="13357" y="6520"/>
                    </a:cubicBezTo>
                    <a:cubicBezTo>
                      <a:pt x="13445" y="6519"/>
                      <a:pt x="13536" y="6519"/>
                      <a:pt x="13632" y="6519"/>
                    </a:cubicBezTo>
                    <a:cubicBezTo>
                      <a:pt x="14316" y="6519"/>
                      <a:pt x="15210" y="6534"/>
                      <a:pt x="16165" y="6534"/>
                    </a:cubicBezTo>
                    <a:cubicBezTo>
                      <a:pt x="16268" y="6534"/>
                      <a:pt x="16372" y="6534"/>
                      <a:pt x="16476" y="6534"/>
                    </a:cubicBezTo>
                    <a:cubicBezTo>
                      <a:pt x="18356" y="6527"/>
                      <a:pt x="20292" y="6570"/>
                      <a:pt x="21429" y="6200"/>
                    </a:cubicBezTo>
                    <a:cubicBezTo>
                      <a:pt x="21822" y="6073"/>
                      <a:pt x="22125" y="5758"/>
                      <a:pt x="22232" y="5360"/>
                    </a:cubicBezTo>
                    <a:cubicBezTo>
                      <a:pt x="22432" y="4613"/>
                      <a:pt x="22656" y="3218"/>
                      <a:pt x="22412" y="1920"/>
                    </a:cubicBezTo>
                    <a:cubicBezTo>
                      <a:pt x="22379" y="1744"/>
                      <a:pt x="22338" y="1570"/>
                      <a:pt x="22285" y="1399"/>
                    </a:cubicBezTo>
                    <a:cubicBezTo>
                      <a:pt x="22153" y="961"/>
                      <a:pt x="21969" y="537"/>
                      <a:pt x="21714" y="151"/>
                    </a:cubicBezTo>
                    <a:cubicBezTo>
                      <a:pt x="21681" y="101"/>
                      <a:pt x="21647" y="51"/>
                      <a:pt x="2161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340;p25">
                <a:extLst>
                  <a:ext uri="{FF2B5EF4-FFF2-40B4-BE49-F238E27FC236}">
                    <a16:creationId xmlns:a16="http://schemas.microsoft.com/office/drawing/2014/main" id="{46F8CCCA-89DD-64E0-4C87-D11269963E10}"/>
                  </a:ext>
                </a:extLst>
              </p:cNvPr>
              <p:cNvSpPr/>
              <p:nvPr/>
            </p:nvSpPr>
            <p:spPr>
              <a:xfrm>
                <a:off x="1839575" y="2882025"/>
                <a:ext cx="493300" cy="445550"/>
              </a:xfrm>
              <a:custGeom>
                <a:avLst/>
                <a:gdLst/>
                <a:ahLst/>
                <a:cxnLst/>
                <a:rect l="l" t="t" r="r" b="b"/>
                <a:pathLst>
                  <a:path w="19732" h="17822" extrusionOk="0">
                    <a:moveTo>
                      <a:pt x="18789" y="1"/>
                    </a:moveTo>
                    <a:lnTo>
                      <a:pt x="18683" y="23"/>
                    </a:lnTo>
                    <a:lnTo>
                      <a:pt x="16991" y="44"/>
                    </a:lnTo>
                    <a:lnTo>
                      <a:pt x="14516" y="78"/>
                    </a:lnTo>
                    <a:lnTo>
                      <a:pt x="14212" y="81"/>
                    </a:lnTo>
                    <a:lnTo>
                      <a:pt x="13850" y="85"/>
                    </a:lnTo>
                    <a:lnTo>
                      <a:pt x="12533" y="129"/>
                    </a:lnTo>
                    <a:lnTo>
                      <a:pt x="11105" y="178"/>
                    </a:lnTo>
                    <a:lnTo>
                      <a:pt x="10985" y="181"/>
                    </a:lnTo>
                    <a:lnTo>
                      <a:pt x="10205" y="762"/>
                    </a:lnTo>
                    <a:cubicBezTo>
                      <a:pt x="10205" y="762"/>
                      <a:pt x="10235" y="764"/>
                      <a:pt x="10295" y="765"/>
                    </a:cubicBezTo>
                    <a:cubicBezTo>
                      <a:pt x="10740" y="776"/>
                      <a:pt x="12791" y="835"/>
                      <a:pt x="14843" y="1023"/>
                    </a:cubicBezTo>
                    <a:cubicBezTo>
                      <a:pt x="17059" y="1226"/>
                      <a:pt x="17253" y="4395"/>
                      <a:pt x="15078" y="4861"/>
                    </a:cubicBezTo>
                    <a:cubicBezTo>
                      <a:pt x="14157" y="5058"/>
                      <a:pt x="13038" y="5179"/>
                      <a:pt x="11677" y="5187"/>
                    </a:cubicBezTo>
                    <a:cubicBezTo>
                      <a:pt x="3553" y="5232"/>
                      <a:pt x="1" y="5337"/>
                      <a:pt x="66" y="7200"/>
                    </a:cubicBezTo>
                    <a:cubicBezTo>
                      <a:pt x="131" y="9036"/>
                      <a:pt x="3837" y="13548"/>
                      <a:pt x="4290" y="17821"/>
                    </a:cubicBezTo>
                    <a:cubicBezTo>
                      <a:pt x="4686" y="17727"/>
                      <a:pt x="5057" y="17617"/>
                      <a:pt x="5354" y="17520"/>
                    </a:cubicBezTo>
                    <a:cubicBezTo>
                      <a:pt x="5761" y="17386"/>
                      <a:pt x="6029" y="17279"/>
                      <a:pt x="6029" y="17279"/>
                    </a:cubicBezTo>
                    <a:cubicBezTo>
                      <a:pt x="6029" y="17279"/>
                      <a:pt x="5550" y="15832"/>
                      <a:pt x="5063" y="14074"/>
                    </a:cubicBezTo>
                    <a:cubicBezTo>
                      <a:pt x="4702" y="12776"/>
                      <a:pt x="4336" y="11306"/>
                      <a:pt x="4152" y="10128"/>
                    </a:cubicBezTo>
                    <a:cubicBezTo>
                      <a:pt x="4062" y="9545"/>
                      <a:pt x="3975" y="9051"/>
                      <a:pt x="3896" y="8633"/>
                    </a:cubicBezTo>
                    <a:cubicBezTo>
                      <a:pt x="3600" y="7062"/>
                      <a:pt x="3400" y="6579"/>
                      <a:pt x="3400" y="6579"/>
                    </a:cubicBezTo>
                    <a:cubicBezTo>
                      <a:pt x="3400" y="6579"/>
                      <a:pt x="4495" y="6535"/>
                      <a:pt x="5882" y="6488"/>
                    </a:cubicBezTo>
                    <a:cubicBezTo>
                      <a:pt x="7401" y="6437"/>
                      <a:pt x="9271" y="6380"/>
                      <a:pt x="10432" y="6370"/>
                    </a:cubicBezTo>
                    <a:cubicBezTo>
                      <a:pt x="10520" y="6369"/>
                      <a:pt x="10612" y="6369"/>
                      <a:pt x="10708" y="6369"/>
                    </a:cubicBezTo>
                    <a:cubicBezTo>
                      <a:pt x="11393" y="6369"/>
                      <a:pt x="12285" y="6384"/>
                      <a:pt x="13240" y="6384"/>
                    </a:cubicBezTo>
                    <a:cubicBezTo>
                      <a:pt x="13343" y="6384"/>
                      <a:pt x="13447" y="6384"/>
                      <a:pt x="13551" y="6384"/>
                    </a:cubicBezTo>
                    <a:cubicBezTo>
                      <a:pt x="15431" y="6377"/>
                      <a:pt x="17367" y="6420"/>
                      <a:pt x="18504" y="6050"/>
                    </a:cubicBezTo>
                    <a:cubicBezTo>
                      <a:pt x="18897" y="5923"/>
                      <a:pt x="19200" y="5608"/>
                      <a:pt x="19307" y="5210"/>
                    </a:cubicBezTo>
                    <a:cubicBezTo>
                      <a:pt x="19507" y="4463"/>
                      <a:pt x="19731" y="3068"/>
                      <a:pt x="19487" y="1770"/>
                    </a:cubicBezTo>
                    <a:cubicBezTo>
                      <a:pt x="19484" y="1758"/>
                      <a:pt x="19483" y="1744"/>
                      <a:pt x="19480" y="1732"/>
                    </a:cubicBezTo>
                    <a:cubicBezTo>
                      <a:pt x="19480" y="1727"/>
                      <a:pt x="19478" y="1724"/>
                      <a:pt x="19478" y="1721"/>
                    </a:cubicBezTo>
                    <a:cubicBezTo>
                      <a:pt x="19475" y="1705"/>
                      <a:pt x="19471" y="1688"/>
                      <a:pt x="19468" y="1673"/>
                    </a:cubicBezTo>
                    <a:cubicBezTo>
                      <a:pt x="19466" y="1664"/>
                      <a:pt x="19465" y="1656"/>
                      <a:pt x="19463" y="1649"/>
                    </a:cubicBezTo>
                    <a:cubicBezTo>
                      <a:pt x="19460" y="1636"/>
                      <a:pt x="19457" y="1623"/>
                      <a:pt x="19454" y="1611"/>
                    </a:cubicBezTo>
                    <a:cubicBezTo>
                      <a:pt x="19452" y="1600"/>
                      <a:pt x="19451" y="1589"/>
                      <a:pt x="19448" y="1580"/>
                    </a:cubicBezTo>
                    <a:cubicBezTo>
                      <a:pt x="19445" y="1568"/>
                      <a:pt x="19443" y="1556"/>
                      <a:pt x="19440" y="1546"/>
                    </a:cubicBezTo>
                    <a:cubicBezTo>
                      <a:pt x="19437" y="1535"/>
                      <a:pt x="19434" y="1523"/>
                      <a:pt x="19433" y="1512"/>
                    </a:cubicBezTo>
                    <a:cubicBezTo>
                      <a:pt x="19430" y="1500"/>
                      <a:pt x="19427" y="1489"/>
                      <a:pt x="19424" y="1477"/>
                    </a:cubicBezTo>
                    <a:cubicBezTo>
                      <a:pt x="19421" y="1467"/>
                      <a:pt x="19418" y="1456"/>
                      <a:pt x="19416" y="1447"/>
                    </a:cubicBezTo>
                    <a:cubicBezTo>
                      <a:pt x="19412" y="1433"/>
                      <a:pt x="19409" y="1420"/>
                      <a:pt x="19406" y="1406"/>
                    </a:cubicBezTo>
                    <a:cubicBezTo>
                      <a:pt x="19403" y="1397"/>
                      <a:pt x="19401" y="1390"/>
                      <a:pt x="19398" y="1380"/>
                    </a:cubicBezTo>
                    <a:lnTo>
                      <a:pt x="19384" y="1330"/>
                    </a:lnTo>
                    <a:cubicBezTo>
                      <a:pt x="19383" y="1324"/>
                      <a:pt x="19381" y="1320"/>
                      <a:pt x="19380" y="1315"/>
                    </a:cubicBezTo>
                    <a:cubicBezTo>
                      <a:pt x="19374" y="1293"/>
                      <a:pt x="19368" y="1271"/>
                      <a:pt x="19360" y="1249"/>
                    </a:cubicBezTo>
                    <a:cubicBezTo>
                      <a:pt x="19343" y="1190"/>
                      <a:pt x="19324" y="1131"/>
                      <a:pt x="19304" y="1073"/>
                    </a:cubicBezTo>
                    <a:cubicBezTo>
                      <a:pt x="19303" y="1067"/>
                      <a:pt x="19301" y="1065"/>
                      <a:pt x="19301" y="1065"/>
                    </a:cubicBezTo>
                    <a:cubicBezTo>
                      <a:pt x="19175" y="693"/>
                      <a:pt x="19007" y="334"/>
                      <a:pt x="18789" y="1"/>
                    </a:cubicBezTo>
                    <a:close/>
                  </a:path>
                </a:pathLst>
              </a:custGeom>
              <a:solidFill>
                <a:srgbClr val="E67CB9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341;p25">
                <a:extLst>
                  <a:ext uri="{FF2B5EF4-FFF2-40B4-BE49-F238E27FC236}">
                    <a16:creationId xmlns:a16="http://schemas.microsoft.com/office/drawing/2014/main" id="{EA194D25-0358-999B-6E9C-2784D350BB43}"/>
                  </a:ext>
                </a:extLst>
              </p:cNvPr>
              <p:cNvSpPr/>
              <p:nvPr/>
            </p:nvSpPr>
            <p:spPr>
              <a:xfrm>
                <a:off x="1684250" y="3367525"/>
                <a:ext cx="41150" cy="44775"/>
              </a:xfrm>
              <a:custGeom>
                <a:avLst/>
                <a:gdLst/>
                <a:ahLst/>
                <a:cxnLst/>
                <a:rect l="l" t="t" r="r" b="b"/>
                <a:pathLst>
                  <a:path w="1646" h="1791" extrusionOk="0">
                    <a:moveTo>
                      <a:pt x="456" y="1"/>
                    </a:moveTo>
                    <a:lnTo>
                      <a:pt x="424" y="29"/>
                    </a:lnTo>
                    <a:lnTo>
                      <a:pt x="0" y="417"/>
                    </a:lnTo>
                    <a:cubicBezTo>
                      <a:pt x="64" y="490"/>
                      <a:pt x="118" y="611"/>
                      <a:pt x="174" y="799"/>
                    </a:cubicBezTo>
                    <a:cubicBezTo>
                      <a:pt x="387" y="1496"/>
                      <a:pt x="568" y="1693"/>
                      <a:pt x="1023" y="1791"/>
                    </a:cubicBezTo>
                    <a:lnTo>
                      <a:pt x="1176" y="1682"/>
                    </a:lnTo>
                    <a:lnTo>
                      <a:pt x="1645" y="1349"/>
                    </a:lnTo>
                    <a:cubicBezTo>
                      <a:pt x="1410" y="1076"/>
                      <a:pt x="1123" y="875"/>
                      <a:pt x="920" y="770"/>
                    </a:cubicBezTo>
                    <a:cubicBezTo>
                      <a:pt x="720" y="667"/>
                      <a:pt x="559" y="301"/>
                      <a:pt x="456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342;p25">
                <a:extLst>
                  <a:ext uri="{FF2B5EF4-FFF2-40B4-BE49-F238E27FC236}">
                    <a16:creationId xmlns:a16="http://schemas.microsoft.com/office/drawing/2014/main" id="{1F6EA7C4-DC99-16CF-8066-AF2267A4755E}"/>
                  </a:ext>
                </a:extLst>
              </p:cNvPr>
              <p:cNvSpPr/>
              <p:nvPr/>
            </p:nvSpPr>
            <p:spPr>
              <a:xfrm>
                <a:off x="1692875" y="3367525"/>
                <a:ext cx="32525" cy="42050"/>
              </a:xfrm>
              <a:custGeom>
                <a:avLst/>
                <a:gdLst/>
                <a:ahLst/>
                <a:cxnLst/>
                <a:rect l="l" t="t" r="r" b="b"/>
                <a:pathLst>
                  <a:path w="1301" h="1682" extrusionOk="0">
                    <a:moveTo>
                      <a:pt x="111" y="1"/>
                    </a:moveTo>
                    <a:lnTo>
                      <a:pt x="79" y="29"/>
                    </a:lnTo>
                    <a:cubicBezTo>
                      <a:pt x="79" y="29"/>
                      <a:pt x="1" y="761"/>
                      <a:pt x="394" y="1000"/>
                    </a:cubicBezTo>
                    <a:cubicBezTo>
                      <a:pt x="664" y="1164"/>
                      <a:pt x="784" y="1493"/>
                      <a:pt x="831" y="1682"/>
                    </a:cubicBezTo>
                    <a:lnTo>
                      <a:pt x="1300" y="1349"/>
                    </a:lnTo>
                    <a:cubicBezTo>
                      <a:pt x="1065" y="1076"/>
                      <a:pt x="778" y="875"/>
                      <a:pt x="575" y="770"/>
                    </a:cubicBezTo>
                    <a:cubicBezTo>
                      <a:pt x="375" y="667"/>
                      <a:pt x="214" y="301"/>
                      <a:pt x="111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343;p25">
                <a:extLst>
                  <a:ext uri="{FF2B5EF4-FFF2-40B4-BE49-F238E27FC236}">
                    <a16:creationId xmlns:a16="http://schemas.microsoft.com/office/drawing/2014/main" id="{5F6C29BA-AEE1-2133-61B1-F4DC8E88C708}"/>
                  </a:ext>
                </a:extLst>
              </p:cNvPr>
              <p:cNvSpPr/>
              <p:nvPr/>
            </p:nvSpPr>
            <p:spPr>
              <a:xfrm>
                <a:off x="1847600" y="2687375"/>
                <a:ext cx="291850" cy="147275"/>
              </a:xfrm>
              <a:custGeom>
                <a:avLst/>
                <a:gdLst/>
                <a:ahLst/>
                <a:cxnLst/>
                <a:rect l="l" t="t" r="r" b="b"/>
                <a:pathLst>
                  <a:path w="11674" h="5891" extrusionOk="0">
                    <a:moveTo>
                      <a:pt x="9651" y="1"/>
                    </a:moveTo>
                    <a:cubicBezTo>
                      <a:pt x="9630" y="43"/>
                      <a:pt x="9599" y="102"/>
                      <a:pt x="9565" y="175"/>
                    </a:cubicBezTo>
                    <a:cubicBezTo>
                      <a:pt x="9516" y="272"/>
                      <a:pt x="9454" y="395"/>
                      <a:pt x="9384" y="536"/>
                    </a:cubicBezTo>
                    <a:cubicBezTo>
                      <a:pt x="8938" y="1422"/>
                      <a:pt x="8103" y="3029"/>
                      <a:pt x="7574" y="3760"/>
                    </a:cubicBezTo>
                    <a:cubicBezTo>
                      <a:pt x="6291" y="3903"/>
                      <a:pt x="140" y="4348"/>
                      <a:pt x="140" y="4348"/>
                    </a:cubicBezTo>
                    <a:cubicBezTo>
                      <a:pt x="140" y="4348"/>
                      <a:pt x="1" y="5377"/>
                      <a:pt x="337" y="5890"/>
                    </a:cubicBezTo>
                    <a:lnTo>
                      <a:pt x="8048" y="5823"/>
                    </a:lnTo>
                    <a:cubicBezTo>
                      <a:pt x="8288" y="5822"/>
                      <a:pt x="8516" y="5734"/>
                      <a:pt x="8694" y="5575"/>
                    </a:cubicBezTo>
                    <a:cubicBezTo>
                      <a:pt x="9228" y="5096"/>
                      <a:pt x="10414" y="3994"/>
                      <a:pt x="11275" y="2891"/>
                    </a:cubicBezTo>
                    <a:cubicBezTo>
                      <a:pt x="11285" y="2879"/>
                      <a:pt x="11296" y="2865"/>
                      <a:pt x="11307" y="2852"/>
                    </a:cubicBezTo>
                    <a:cubicBezTo>
                      <a:pt x="11438" y="2682"/>
                      <a:pt x="11561" y="2512"/>
                      <a:pt x="11673" y="2346"/>
                    </a:cubicBezTo>
                    <a:cubicBezTo>
                      <a:pt x="11597" y="2231"/>
                      <a:pt x="11511" y="2115"/>
                      <a:pt x="11411" y="2006"/>
                    </a:cubicBezTo>
                    <a:cubicBezTo>
                      <a:pt x="11373" y="1966"/>
                      <a:pt x="11334" y="1926"/>
                      <a:pt x="11293" y="1888"/>
                    </a:cubicBezTo>
                    <a:cubicBezTo>
                      <a:pt x="10738" y="1373"/>
                      <a:pt x="10104" y="1214"/>
                      <a:pt x="10128" y="1123"/>
                    </a:cubicBezTo>
                    <a:cubicBezTo>
                      <a:pt x="10132" y="1108"/>
                      <a:pt x="10151" y="1102"/>
                      <a:pt x="10180" y="1102"/>
                    </a:cubicBezTo>
                    <a:cubicBezTo>
                      <a:pt x="10289" y="1102"/>
                      <a:pt x="10535" y="1187"/>
                      <a:pt x="10656" y="1187"/>
                    </a:cubicBezTo>
                    <a:cubicBezTo>
                      <a:pt x="10690" y="1187"/>
                      <a:pt x="10714" y="1180"/>
                      <a:pt x="10722" y="1163"/>
                    </a:cubicBezTo>
                    <a:cubicBezTo>
                      <a:pt x="10796" y="1008"/>
                      <a:pt x="10287" y="454"/>
                      <a:pt x="9789" y="95"/>
                    </a:cubicBezTo>
                    <a:cubicBezTo>
                      <a:pt x="9742" y="62"/>
                      <a:pt x="9696" y="30"/>
                      <a:pt x="9651" y="1"/>
                    </a:cubicBezTo>
                    <a:close/>
                  </a:path>
                </a:pathLst>
              </a:custGeom>
              <a:solidFill>
                <a:srgbClr val="F29D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344;p25">
                <a:extLst>
                  <a:ext uri="{FF2B5EF4-FFF2-40B4-BE49-F238E27FC236}">
                    <a16:creationId xmlns:a16="http://schemas.microsoft.com/office/drawing/2014/main" id="{533C602D-4543-70D4-5B40-9E26F53B3A18}"/>
                  </a:ext>
                </a:extLst>
              </p:cNvPr>
              <p:cNvSpPr/>
              <p:nvPr/>
            </p:nvSpPr>
            <p:spPr>
              <a:xfrm>
                <a:off x="1753275" y="2776425"/>
                <a:ext cx="102750" cy="58275"/>
              </a:xfrm>
              <a:custGeom>
                <a:avLst/>
                <a:gdLst/>
                <a:ahLst/>
                <a:cxnLst/>
                <a:rect l="l" t="t" r="r" b="b"/>
                <a:pathLst>
                  <a:path w="4110" h="2331" extrusionOk="0">
                    <a:moveTo>
                      <a:pt x="908" y="1"/>
                    </a:moveTo>
                    <a:cubicBezTo>
                      <a:pt x="804" y="1"/>
                      <a:pt x="704" y="44"/>
                      <a:pt x="631" y="121"/>
                    </a:cubicBezTo>
                    <a:cubicBezTo>
                      <a:pt x="332" y="439"/>
                      <a:pt x="152" y="686"/>
                      <a:pt x="57" y="833"/>
                    </a:cubicBezTo>
                    <a:cubicBezTo>
                      <a:pt x="1" y="919"/>
                      <a:pt x="7" y="1033"/>
                      <a:pt x="73" y="1113"/>
                    </a:cubicBezTo>
                    <a:lnTo>
                      <a:pt x="154" y="1212"/>
                    </a:lnTo>
                    <a:lnTo>
                      <a:pt x="81" y="1277"/>
                    </a:lnTo>
                    <a:cubicBezTo>
                      <a:pt x="19" y="1334"/>
                      <a:pt x="13" y="1430"/>
                      <a:pt x="66" y="1495"/>
                    </a:cubicBezTo>
                    <a:lnTo>
                      <a:pt x="135" y="1578"/>
                    </a:lnTo>
                    <a:cubicBezTo>
                      <a:pt x="167" y="1616"/>
                      <a:pt x="212" y="1636"/>
                      <a:pt x="259" y="1636"/>
                    </a:cubicBezTo>
                    <a:cubicBezTo>
                      <a:pt x="295" y="1636"/>
                      <a:pt x="332" y="1624"/>
                      <a:pt x="363" y="1598"/>
                    </a:cubicBezTo>
                    <a:lnTo>
                      <a:pt x="363" y="1598"/>
                    </a:lnTo>
                    <a:cubicBezTo>
                      <a:pt x="308" y="1660"/>
                      <a:pt x="305" y="1753"/>
                      <a:pt x="357" y="1818"/>
                    </a:cubicBezTo>
                    <a:lnTo>
                      <a:pt x="376" y="1843"/>
                    </a:lnTo>
                    <a:cubicBezTo>
                      <a:pt x="409" y="1886"/>
                      <a:pt x="459" y="1908"/>
                      <a:pt x="511" y="1908"/>
                    </a:cubicBezTo>
                    <a:cubicBezTo>
                      <a:pt x="537" y="1908"/>
                      <a:pt x="563" y="1903"/>
                      <a:pt x="588" y="1890"/>
                    </a:cubicBezTo>
                    <a:lnTo>
                      <a:pt x="602" y="1883"/>
                    </a:lnTo>
                    <a:lnTo>
                      <a:pt x="602" y="1883"/>
                    </a:lnTo>
                    <a:cubicBezTo>
                      <a:pt x="543" y="1934"/>
                      <a:pt x="540" y="2025"/>
                      <a:pt x="596" y="2081"/>
                    </a:cubicBezTo>
                    <a:lnTo>
                      <a:pt x="685" y="2171"/>
                    </a:lnTo>
                    <a:cubicBezTo>
                      <a:pt x="711" y="2196"/>
                      <a:pt x="745" y="2209"/>
                      <a:pt x="779" y="2209"/>
                    </a:cubicBezTo>
                    <a:cubicBezTo>
                      <a:pt x="806" y="2209"/>
                      <a:pt x="833" y="2202"/>
                      <a:pt x="856" y="2186"/>
                    </a:cubicBezTo>
                    <a:lnTo>
                      <a:pt x="1349" y="1856"/>
                    </a:lnTo>
                    <a:cubicBezTo>
                      <a:pt x="1349" y="1856"/>
                      <a:pt x="1588" y="2119"/>
                      <a:pt x="2554" y="2316"/>
                    </a:cubicBezTo>
                    <a:cubicBezTo>
                      <a:pt x="3070" y="2327"/>
                      <a:pt x="3481" y="2330"/>
                      <a:pt x="3751" y="2330"/>
                    </a:cubicBezTo>
                    <a:cubicBezTo>
                      <a:pt x="3983" y="2330"/>
                      <a:pt x="4110" y="2328"/>
                      <a:pt x="4110" y="2328"/>
                    </a:cubicBezTo>
                    <a:cubicBezTo>
                      <a:pt x="3772" y="1815"/>
                      <a:pt x="3913" y="786"/>
                      <a:pt x="3913" y="786"/>
                    </a:cubicBezTo>
                    <a:cubicBezTo>
                      <a:pt x="3913" y="786"/>
                      <a:pt x="2447" y="101"/>
                      <a:pt x="934" y="2"/>
                    </a:cubicBezTo>
                    <a:cubicBezTo>
                      <a:pt x="925" y="1"/>
                      <a:pt x="917" y="1"/>
                      <a:pt x="908" y="1"/>
                    </a:cubicBezTo>
                    <a:close/>
                  </a:path>
                </a:pathLst>
              </a:custGeom>
              <a:solidFill>
                <a:srgbClr val="F29D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345;p25">
                <a:extLst>
                  <a:ext uri="{FF2B5EF4-FFF2-40B4-BE49-F238E27FC236}">
                    <a16:creationId xmlns:a16="http://schemas.microsoft.com/office/drawing/2014/main" id="{D0AF0FD7-265F-396B-3B18-74B5B15332F8}"/>
                  </a:ext>
                </a:extLst>
              </p:cNvPr>
              <p:cNvSpPr/>
              <p:nvPr/>
            </p:nvSpPr>
            <p:spPr>
              <a:xfrm>
                <a:off x="1948025" y="2470000"/>
                <a:ext cx="373600" cy="435525"/>
              </a:xfrm>
              <a:custGeom>
                <a:avLst/>
                <a:gdLst/>
                <a:ahLst/>
                <a:cxnLst/>
                <a:rect l="l" t="t" r="r" b="b"/>
                <a:pathLst>
                  <a:path w="14944" h="17421" extrusionOk="0">
                    <a:moveTo>
                      <a:pt x="8860" y="0"/>
                    </a:moveTo>
                    <a:cubicBezTo>
                      <a:pt x="8682" y="0"/>
                      <a:pt x="8502" y="13"/>
                      <a:pt x="8348" y="48"/>
                    </a:cubicBezTo>
                    <a:cubicBezTo>
                      <a:pt x="8309" y="59"/>
                      <a:pt x="8270" y="70"/>
                      <a:pt x="8233" y="82"/>
                    </a:cubicBezTo>
                    <a:cubicBezTo>
                      <a:pt x="7742" y="257"/>
                      <a:pt x="5092" y="1169"/>
                      <a:pt x="4172" y="1674"/>
                    </a:cubicBezTo>
                    <a:cubicBezTo>
                      <a:pt x="4168" y="1677"/>
                      <a:pt x="4163" y="1680"/>
                      <a:pt x="4157" y="1683"/>
                    </a:cubicBezTo>
                    <a:cubicBezTo>
                      <a:pt x="3253" y="2186"/>
                      <a:pt x="2927" y="2945"/>
                      <a:pt x="2927" y="2945"/>
                    </a:cubicBezTo>
                    <a:cubicBezTo>
                      <a:pt x="2927" y="2945"/>
                      <a:pt x="1944" y="5809"/>
                      <a:pt x="1" y="8520"/>
                    </a:cubicBezTo>
                    <a:cubicBezTo>
                      <a:pt x="134" y="8543"/>
                      <a:pt x="304" y="8625"/>
                      <a:pt x="481" y="8740"/>
                    </a:cubicBezTo>
                    <a:cubicBezTo>
                      <a:pt x="526" y="8769"/>
                      <a:pt x="572" y="8800"/>
                      <a:pt x="619" y="8834"/>
                    </a:cubicBezTo>
                    <a:cubicBezTo>
                      <a:pt x="672" y="8872"/>
                      <a:pt x="725" y="8913"/>
                      <a:pt x="778" y="8955"/>
                    </a:cubicBezTo>
                    <a:cubicBezTo>
                      <a:pt x="1176" y="9272"/>
                      <a:pt x="1538" y="9673"/>
                      <a:pt x="1559" y="9852"/>
                    </a:cubicBezTo>
                    <a:cubicBezTo>
                      <a:pt x="1561" y="9871"/>
                      <a:pt x="1559" y="9888"/>
                      <a:pt x="1552" y="9903"/>
                    </a:cubicBezTo>
                    <a:cubicBezTo>
                      <a:pt x="1544" y="9920"/>
                      <a:pt x="1520" y="9927"/>
                      <a:pt x="1486" y="9927"/>
                    </a:cubicBezTo>
                    <a:cubicBezTo>
                      <a:pt x="1366" y="9927"/>
                      <a:pt x="1118" y="9841"/>
                      <a:pt x="1010" y="9841"/>
                    </a:cubicBezTo>
                    <a:cubicBezTo>
                      <a:pt x="981" y="9841"/>
                      <a:pt x="962" y="9847"/>
                      <a:pt x="958" y="9862"/>
                    </a:cubicBezTo>
                    <a:cubicBezTo>
                      <a:pt x="934" y="9953"/>
                      <a:pt x="1570" y="10112"/>
                      <a:pt x="2123" y="10627"/>
                    </a:cubicBezTo>
                    <a:cubicBezTo>
                      <a:pt x="2164" y="10665"/>
                      <a:pt x="2203" y="10704"/>
                      <a:pt x="2241" y="10745"/>
                    </a:cubicBezTo>
                    <a:cubicBezTo>
                      <a:pt x="2296" y="10806"/>
                      <a:pt x="2347" y="10868"/>
                      <a:pt x="2395" y="10932"/>
                    </a:cubicBezTo>
                    <a:cubicBezTo>
                      <a:pt x="2395" y="10933"/>
                      <a:pt x="2397" y="10933"/>
                      <a:pt x="2399" y="10935"/>
                    </a:cubicBezTo>
                    <a:cubicBezTo>
                      <a:pt x="2435" y="10985"/>
                      <a:pt x="2470" y="11035"/>
                      <a:pt x="2503" y="11085"/>
                    </a:cubicBezTo>
                    <a:cubicBezTo>
                      <a:pt x="2777" y="11506"/>
                      <a:pt x="2889" y="11915"/>
                      <a:pt x="2889" y="11915"/>
                    </a:cubicBezTo>
                    <a:lnTo>
                      <a:pt x="4830" y="9797"/>
                    </a:lnTo>
                    <a:cubicBezTo>
                      <a:pt x="4830" y="9797"/>
                      <a:pt x="5133" y="11494"/>
                      <a:pt x="5535" y="13273"/>
                    </a:cubicBezTo>
                    <a:cubicBezTo>
                      <a:pt x="5558" y="13370"/>
                      <a:pt x="5581" y="13469"/>
                      <a:pt x="5604" y="13566"/>
                    </a:cubicBezTo>
                    <a:cubicBezTo>
                      <a:pt x="5763" y="14255"/>
                      <a:pt x="5935" y="14944"/>
                      <a:pt x="6110" y="15539"/>
                    </a:cubicBezTo>
                    <a:cubicBezTo>
                      <a:pt x="6110" y="15539"/>
                      <a:pt x="5426" y="16247"/>
                      <a:pt x="5410" y="16753"/>
                    </a:cubicBezTo>
                    <a:cubicBezTo>
                      <a:pt x="5393" y="17257"/>
                      <a:pt x="5791" y="17421"/>
                      <a:pt x="5791" y="17421"/>
                    </a:cubicBezTo>
                    <a:cubicBezTo>
                      <a:pt x="5794" y="17418"/>
                      <a:pt x="5854" y="17345"/>
                      <a:pt x="5960" y="17242"/>
                    </a:cubicBezTo>
                    <a:cubicBezTo>
                      <a:pt x="6217" y="16989"/>
                      <a:pt x="6756" y="16544"/>
                      <a:pt x="7433" y="16439"/>
                    </a:cubicBezTo>
                    <a:cubicBezTo>
                      <a:pt x="7536" y="16423"/>
                      <a:pt x="7624" y="16416"/>
                      <a:pt x="7699" y="16416"/>
                    </a:cubicBezTo>
                    <a:cubicBezTo>
                      <a:pt x="8308" y="16416"/>
                      <a:pt x="8127" y="16874"/>
                      <a:pt x="8857" y="16874"/>
                    </a:cubicBezTo>
                    <a:cubicBezTo>
                      <a:pt x="8880" y="16874"/>
                      <a:pt x="8905" y="16873"/>
                      <a:pt x="8930" y="16872"/>
                    </a:cubicBezTo>
                    <a:cubicBezTo>
                      <a:pt x="9843" y="16837"/>
                      <a:pt x="9927" y="16466"/>
                      <a:pt x="9927" y="16466"/>
                    </a:cubicBezTo>
                    <a:cubicBezTo>
                      <a:pt x="9927" y="16466"/>
                      <a:pt x="10804" y="16827"/>
                      <a:pt x="11671" y="16827"/>
                    </a:cubicBezTo>
                    <a:cubicBezTo>
                      <a:pt x="11675" y="16827"/>
                      <a:pt x="11679" y="16827"/>
                      <a:pt x="11682" y="16827"/>
                    </a:cubicBezTo>
                    <a:cubicBezTo>
                      <a:pt x="12552" y="16825"/>
                      <a:pt x="12468" y="16483"/>
                      <a:pt x="13021" y="16392"/>
                    </a:cubicBezTo>
                    <a:cubicBezTo>
                      <a:pt x="13210" y="16361"/>
                      <a:pt x="13402" y="16353"/>
                      <a:pt x="13580" y="16353"/>
                    </a:cubicBezTo>
                    <a:cubicBezTo>
                      <a:pt x="13764" y="16353"/>
                      <a:pt x="13933" y="16362"/>
                      <a:pt x="14071" y="16362"/>
                    </a:cubicBezTo>
                    <a:cubicBezTo>
                      <a:pt x="14191" y="16362"/>
                      <a:pt x="14287" y="16355"/>
                      <a:pt x="14348" y="16332"/>
                    </a:cubicBezTo>
                    <a:cubicBezTo>
                      <a:pt x="14374" y="16322"/>
                      <a:pt x="14404" y="16303"/>
                      <a:pt x="14436" y="16279"/>
                    </a:cubicBezTo>
                    <a:lnTo>
                      <a:pt x="14436" y="16277"/>
                    </a:lnTo>
                    <a:cubicBezTo>
                      <a:pt x="14645" y="16110"/>
                      <a:pt x="14943" y="15636"/>
                      <a:pt x="14898" y="15236"/>
                    </a:cubicBezTo>
                    <a:cubicBezTo>
                      <a:pt x="14845" y="14774"/>
                      <a:pt x="14298" y="14167"/>
                      <a:pt x="14298" y="14167"/>
                    </a:cubicBezTo>
                    <a:cubicBezTo>
                      <a:pt x="14298" y="14167"/>
                      <a:pt x="14272" y="12443"/>
                      <a:pt x="13506" y="8275"/>
                    </a:cubicBezTo>
                    <a:cubicBezTo>
                      <a:pt x="13336" y="6924"/>
                      <a:pt x="13470" y="3155"/>
                      <a:pt x="9881" y="232"/>
                    </a:cubicBezTo>
                    <a:cubicBezTo>
                      <a:pt x="9746" y="121"/>
                      <a:pt x="9581" y="53"/>
                      <a:pt x="9409" y="33"/>
                    </a:cubicBezTo>
                    <a:cubicBezTo>
                      <a:pt x="9258" y="16"/>
                      <a:pt x="9061" y="0"/>
                      <a:pt x="88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346;p25">
                <a:extLst>
                  <a:ext uri="{FF2B5EF4-FFF2-40B4-BE49-F238E27FC236}">
                    <a16:creationId xmlns:a16="http://schemas.microsoft.com/office/drawing/2014/main" id="{BA7D4F46-5D3F-F30E-108C-E2799377A51E}"/>
                  </a:ext>
                </a:extLst>
              </p:cNvPr>
              <p:cNvSpPr/>
              <p:nvPr/>
            </p:nvSpPr>
            <p:spPr>
              <a:xfrm>
                <a:off x="2082850" y="2470825"/>
                <a:ext cx="238775" cy="434700"/>
              </a:xfrm>
              <a:custGeom>
                <a:avLst/>
                <a:gdLst/>
                <a:ahLst/>
                <a:cxnLst/>
                <a:rect l="l" t="t" r="r" b="b"/>
                <a:pathLst>
                  <a:path w="9551" h="17388" extrusionOk="0">
                    <a:moveTo>
                      <a:pt x="4016" y="0"/>
                    </a:moveTo>
                    <a:lnTo>
                      <a:pt x="4016" y="0"/>
                    </a:lnTo>
                    <a:cubicBezTo>
                      <a:pt x="4016" y="0"/>
                      <a:pt x="7142" y="3331"/>
                      <a:pt x="7866" y="10264"/>
                    </a:cubicBezTo>
                    <a:cubicBezTo>
                      <a:pt x="8075" y="12273"/>
                      <a:pt x="6501" y="14013"/>
                      <a:pt x="4485" y="14013"/>
                    </a:cubicBezTo>
                    <a:cubicBezTo>
                      <a:pt x="4474" y="14013"/>
                      <a:pt x="4464" y="14013"/>
                      <a:pt x="4453" y="14013"/>
                    </a:cubicBezTo>
                    <a:cubicBezTo>
                      <a:pt x="2976" y="14001"/>
                      <a:pt x="1336" y="13755"/>
                      <a:pt x="142" y="13240"/>
                    </a:cubicBezTo>
                    <a:lnTo>
                      <a:pt x="142" y="13240"/>
                    </a:lnTo>
                    <a:cubicBezTo>
                      <a:pt x="321" y="14025"/>
                      <a:pt x="518" y="14828"/>
                      <a:pt x="717" y="15506"/>
                    </a:cubicBezTo>
                    <a:cubicBezTo>
                      <a:pt x="717" y="15506"/>
                      <a:pt x="33" y="16214"/>
                      <a:pt x="17" y="16720"/>
                    </a:cubicBezTo>
                    <a:cubicBezTo>
                      <a:pt x="0" y="17224"/>
                      <a:pt x="398" y="17388"/>
                      <a:pt x="398" y="17388"/>
                    </a:cubicBezTo>
                    <a:cubicBezTo>
                      <a:pt x="401" y="17385"/>
                      <a:pt x="461" y="17312"/>
                      <a:pt x="567" y="17209"/>
                    </a:cubicBezTo>
                    <a:cubicBezTo>
                      <a:pt x="824" y="16956"/>
                      <a:pt x="1363" y="16511"/>
                      <a:pt x="2040" y="16406"/>
                    </a:cubicBezTo>
                    <a:cubicBezTo>
                      <a:pt x="2143" y="16390"/>
                      <a:pt x="2231" y="16383"/>
                      <a:pt x="2306" y="16383"/>
                    </a:cubicBezTo>
                    <a:cubicBezTo>
                      <a:pt x="2915" y="16383"/>
                      <a:pt x="2734" y="16841"/>
                      <a:pt x="3464" y="16841"/>
                    </a:cubicBezTo>
                    <a:cubicBezTo>
                      <a:pt x="3487" y="16841"/>
                      <a:pt x="3512" y="16840"/>
                      <a:pt x="3537" y="16839"/>
                    </a:cubicBezTo>
                    <a:cubicBezTo>
                      <a:pt x="4450" y="16804"/>
                      <a:pt x="4534" y="16433"/>
                      <a:pt x="4534" y="16433"/>
                    </a:cubicBezTo>
                    <a:cubicBezTo>
                      <a:pt x="4534" y="16433"/>
                      <a:pt x="5411" y="16794"/>
                      <a:pt x="6278" y="16794"/>
                    </a:cubicBezTo>
                    <a:cubicBezTo>
                      <a:pt x="6282" y="16794"/>
                      <a:pt x="6286" y="16794"/>
                      <a:pt x="6289" y="16794"/>
                    </a:cubicBezTo>
                    <a:cubicBezTo>
                      <a:pt x="7159" y="16792"/>
                      <a:pt x="7075" y="16450"/>
                      <a:pt x="7628" y="16359"/>
                    </a:cubicBezTo>
                    <a:cubicBezTo>
                      <a:pt x="7817" y="16328"/>
                      <a:pt x="8009" y="16320"/>
                      <a:pt x="8187" y="16320"/>
                    </a:cubicBezTo>
                    <a:cubicBezTo>
                      <a:pt x="8371" y="16320"/>
                      <a:pt x="8540" y="16329"/>
                      <a:pt x="8678" y="16329"/>
                    </a:cubicBezTo>
                    <a:cubicBezTo>
                      <a:pt x="8798" y="16329"/>
                      <a:pt x="8894" y="16322"/>
                      <a:pt x="8955" y="16299"/>
                    </a:cubicBezTo>
                    <a:cubicBezTo>
                      <a:pt x="8981" y="16289"/>
                      <a:pt x="9011" y="16270"/>
                      <a:pt x="9043" y="16246"/>
                    </a:cubicBezTo>
                    <a:lnTo>
                      <a:pt x="9043" y="16244"/>
                    </a:lnTo>
                    <a:cubicBezTo>
                      <a:pt x="9252" y="16077"/>
                      <a:pt x="9550" y="15603"/>
                      <a:pt x="9505" y="15203"/>
                    </a:cubicBezTo>
                    <a:cubicBezTo>
                      <a:pt x="9452" y="14741"/>
                      <a:pt x="8905" y="14133"/>
                      <a:pt x="8905" y="14133"/>
                    </a:cubicBezTo>
                    <a:cubicBezTo>
                      <a:pt x="8905" y="14133"/>
                      <a:pt x="8879" y="12410"/>
                      <a:pt x="8113" y="8242"/>
                    </a:cubicBezTo>
                    <a:cubicBezTo>
                      <a:pt x="7943" y="6891"/>
                      <a:pt x="8077" y="3122"/>
                      <a:pt x="4488" y="199"/>
                    </a:cubicBezTo>
                    <a:cubicBezTo>
                      <a:pt x="4353" y="88"/>
                      <a:pt x="4188" y="20"/>
                      <a:pt x="40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347;p25">
                <a:extLst>
                  <a:ext uri="{FF2B5EF4-FFF2-40B4-BE49-F238E27FC236}">
                    <a16:creationId xmlns:a16="http://schemas.microsoft.com/office/drawing/2014/main" id="{A15FD654-532C-4FC3-A49C-013CDBF316ED}"/>
                  </a:ext>
                </a:extLst>
              </p:cNvPr>
              <p:cNvSpPr/>
              <p:nvPr/>
            </p:nvSpPr>
            <p:spPr>
              <a:xfrm>
                <a:off x="2046150" y="2457750"/>
                <a:ext cx="110600" cy="54150"/>
              </a:xfrm>
              <a:custGeom>
                <a:avLst/>
                <a:gdLst/>
                <a:ahLst/>
                <a:cxnLst/>
                <a:rect l="l" t="t" r="r" b="b"/>
                <a:pathLst>
                  <a:path w="4424" h="2166" extrusionOk="0">
                    <a:moveTo>
                      <a:pt x="4078" y="1"/>
                    </a:moveTo>
                    <a:cubicBezTo>
                      <a:pt x="4007" y="11"/>
                      <a:pt x="3936" y="22"/>
                      <a:pt x="3864" y="33"/>
                    </a:cubicBezTo>
                    <a:cubicBezTo>
                      <a:pt x="2169" y="308"/>
                      <a:pt x="856" y="1013"/>
                      <a:pt x="296" y="1353"/>
                    </a:cubicBezTo>
                    <a:cubicBezTo>
                      <a:pt x="103" y="1470"/>
                      <a:pt x="0" y="1546"/>
                      <a:pt x="0" y="1546"/>
                    </a:cubicBezTo>
                    <a:lnTo>
                      <a:pt x="247" y="2165"/>
                    </a:lnTo>
                    <a:cubicBezTo>
                      <a:pt x="1167" y="1661"/>
                      <a:pt x="3817" y="747"/>
                      <a:pt x="4308" y="573"/>
                    </a:cubicBezTo>
                    <a:cubicBezTo>
                      <a:pt x="4345" y="560"/>
                      <a:pt x="4384" y="549"/>
                      <a:pt x="4423" y="540"/>
                    </a:cubicBezTo>
                    <a:cubicBezTo>
                      <a:pt x="4358" y="437"/>
                      <a:pt x="4251" y="270"/>
                      <a:pt x="40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348;p25">
                <a:extLst>
                  <a:ext uri="{FF2B5EF4-FFF2-40B4-BE49-F238E27FC236}">
                    <a16:creationId xmlns:a16="http://schemas.microsoft.com/office/drawing/2014/main" id="{1C81E15A-229C-8EA6-98A9-7300D82C0DB3}"/>
                  </a:ext>
                </a:extLst>
              </p:cNvPr>
              <p:cNvSpPr/>
              <p:nvPr/>
            </p:nvSpPr>
            <p:spPr>
              <a:xfrm>
                <a:off x="2069925" y="2633600"/>
                <a:ext cx="3500" cy="9950"/>
              </a:xfrm>
              <a:custGeom>
                <a:avLst/>
                <a:gdLst/>
                <a:ahLst/>
                <a:cxnLst/>
                <a:rect l="l" t="t" r="r" b="b"/>
                <a:pathLst>
                  <a:path w="140" h="398" extrusionOk="0">
                    <a:moveTo>
                      <a:pt x="10" y="1"/>
                    </a:moveTo>
                    <a:cubicBezTo>
                      <a:pt x="9" y="1"/>
                      <a:pt x="9" y="1"/>
                      <a:pt x="8" y="1"/>
                    </a:cubicBezTo>
                    <a:cubicBezTo>
                      <a:pt x="4" y="3"/>
                      <a:pt x="1" y="7"/>
                      <a:pt x="2" y="12"/>
                    </a:cubicBezTo>
                    <a:cubicBezTo>
                      <a:pt x="45" y="136"/>
                      <a:pt x="84" y="265"/>
                      <a:pt x="123" y="392"/>
                    </a:cubicBezTo>
                    <a:cubicBezTo>
                      <a:pt x="125" y="395"/>
                      <a:pt x="128" y="398"/>
                      <a:pt x="131" y="398"/>
                    </a:cubicBezTo>
                    <a:lnTo>
                      <a:pt x="134" y="398"/>
                    </a:lnTo>
                    <a:cubicBezTo>
                      <a:pt x="137" y="396"/>
                      <a:pt x="140" y="392"/>
                      <a:pt x="138" y="387"/>
                    </a:cubicBezTo>
                    <a:cubicBezTo>
                      <a:pt x="101" y="260"/>
                      <a:pt x="60" y="131"/>
                      <a:pt x="17" y="7"/>
                    </a:cubicBezTo>
                    <a:cubicBezTo>
                      <a:pt x="17" y="3"/>
                      <a:pt x="13" y="1"/>
                      <a:pt x="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349;p25">
                <a:extLst>
                  <a:ext uri="{FF2B5EF4-FFF2-40B4-BE49-F238E27FC236}">
                    <a16:creationId xmlns:a16="http://schemas.microsoft.com/office/drawing/2014/main" id="{355EE5D4-7618-FA16-578F-CB226A40E97A}"/>
                  </a:ext>
                </a:extLst>
              </p:cNvPr>
              <p:cNvSpPr/>
              <p:nvPr/>
            </p:nvSpPr>
            <p:spPr>
              <a:xfrm>
                <a:off x="2023950" y="2546150"/>
                <a:ext cx="35775" cy="59550"/>
              </a:xfrm>
              <a:custGeom>
                <a:avLst/>
                <a:gdLst/>
                <a:ahLst/>
                <a:cxnLst/>
                <a:rect l="l" t="t" r="r" b="b"/>
                <a:pathLst>
                  <a:path w="1431" h="2382" extrusionOk="0">
                    <a:moveTo>
                      <a:pt x="10" y="1"/>
                    </a:moveTo>
                    <a:cubicBezTo>
                      <a:pt x="8" y="1"/>
                      <a:pt x="6" y="2"/>
                      <a:pt x="4" y="3"/>
                    </a:cubicBezTo>
                    <a:cubicBezTo>
                      <a:pt x="1" y="6"/>
                      <a:pt x="1" y="12"/>
                      <a:pt x="4" y="15"/>
                    </a:cubicBezTo>
                    <a:cubicBezTo>
                      <a:pt x="11" y="21"/>
                      <a:pt x="717" y="750"/>
                      <a:pt x="1414" y="2377"/>
                    </a:cubicBezTo>
                    <a:cubicBezTo>
                      <a:pt x="1415" y="2380"/>
                      <a:pt x="1418" y="2381"/>
                      <a:pt x="1422" y="2381"/>
                    </a:cubicBezTo>
                    <a:lnTo>
                      <a:pt x="1425" y="2381"/>
                    </a:lnTo>
                    <a:cubicBezTo>
                      <a:pt x="1429" y="2380"/>
                      <a:pt x="1431" y="2374"/>
                      <a:pt x="1429" y="2371"/>
                    </a:cubicBezTo>
                    <a:cubicBezTo>
                      <a:pt x="731" y="741"/>
                      <a:pt x="22" y="11"/>
                      <a:pt x="16" y="3"/>
                    </a:cubicBezTo>
                    <a:cubicBezTo>
                      <a:pt x="14" y="2"/>
                      <a:pt x="12" y="1"/>
                      <a:pt x="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350;p25">
                <a:extLst>
                  <a:ext uri="{FF2B5EF4-FFF2-40B4-BE49-F238E27FC236}">
                    <a16:creationId xmlns:a16="http://schemas.microsoft.com/office/drawing/2014/main" id="{D8AE6BFB-1C27-D5FC-6461-5CA8BDA046AE}"/>
                  </a:ext>
                </a:extLst>
              </p:cNvPr>
              <p:cNvSpPr/>
              <p:nvPr/>
            </p:nvSpPr>
            <p:spPr>
              <a:xfrm>
                <a:off x="1971350" y="2629275"/>
                <a:ext cx="61800" cy="55325"/>
              </a:xfrm>
              <a:custGeom>
                <a:avLst/>
                <a:gdLst/>
                <a:ahLst/>
                <a:cxnLst/>
                <a:rect l="l" t="t" r="r" b="b"/>
                <a:pathLst>
                  <a:path w="2472" h="2213" extrusionOk="0">
                    <a:moveTo>
                      <a:pt x="2463" y="1"/>
                    </a:moveTo>
                    <a:cubicBezTo>
                      <a:pt x="2461" y="1"/>
                      <a:pt x="2459" y="1"/>
                      <a:pt x="2458" y="3"/>
                    </a:cubicBezTo>
                    <a:cubicBezTo>
                      <a:pt x="1511" y="1006"/>
                      <a:pt x="19" y="2187"/>
                      <a:pt x="5" y="2198"/>
                    </a:cubicBezTo>
                    <a:cubicBezTo>
                      <a:pt x="1" y="2201"/>
                      <a:pt x="1" y="2207"/>
                      <a:pt x="4" y="2210"/>
                    </a:cubicBezTo>
                    <a:cubicBezTo>
                      <a:pt x="5" y="2211"/>
                      <a:pt x="7" y="2213"/>
                      <a:pt x="10" y="2213"/>
                    </a:cubicBezTo>
                    <a:cubicBezTo>
                      <a:pt x="11" y="2213"/>
                      <a:pt x="13" y="2211"/>
                      <a:pt x="14" y="2211"/>
                    </a:cubicBezTo>
                    <a:cubicBezTo>
                      <a:pt x="30" y="2199"/>
                      <a:pt x="1522" y="1018"/>
                      <a:pt x="2468" y="13"/>
                    </a:cubicBezTo>
                    <a:cubicBezTo>
                      <a:pt x="2471" y="10"/>
                      <a:pt x="2471" y="6"/>
                      <a:pt x="2468" y="3"/>
                    </a:cubicBezTo>
                    <a:cubicBezTo>
                      <a:pt x="2467" y="1"/>
                      <a:pt x="2465" y="1"/>
                      <a:pt x="24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351;p25">
                <a:extLst>
                  <a:ext uri="{FF2B5EF4-FFF2-40B4-BE49-F238E27FC236}">
                    <a16:creationId xmlns:a16="http://schemas.microsoft.com/office/drawing/2014/main" id="{72972B63-BEE2-8BE9-C0F2-5C45D8F36BB9}"/>
                  </a:ext>
                </a:extLst>
              </p:cNvPr>
              <p:cNvSpPr/>
              <p:nvPr/>
            </p:nvSpPr>
            <p:spPr>
              <a:xfrm>
                <a:off x="2031500" y="2645300"/>
                <a:ext cx="4825" cy="7450"/>
              </a:xfrm>
              <a:custGeom>
                <a:avLst/>
                <a:gdLst/>
                <a:ahLst/>
                <a:cxnLst/>
                <a:rect l="l" t="t" r="r" b="b"/>
                <a:pathLst>
                  <a:path w="193" h="298" extrusionOk="0">
                    <a:moveTo>
                      <a:pt x="184" y="0"/>
                    </a:moveTo>
                    <a:cubicBezTo>
                      <a:pt x="181" y="0"/>
                      <a:pt x="178" y="1"/>
                      <a:pt x="177" y="4"/>
                    </a:cubicBezTo>
                    <a:cubicBezTo>
                      <a:pt x="138" y="71"/>
                      <a:pt x="79" y="165"/>
                      <a:pt x="3" y="286"/>
                    </a:cubicBezTo>
                    <a:cubicBezTo>
                      <a:pt x="0" y="290"/>
                      <a:pt x="2" y="295"/>
                      <a:pt x="6" y="296"/>
                    </a:cubicBezTo>
                    <a:cubicBezTo>
                      <a:pt x="8" y="298"/>
                      <a:pt x="8" y="298"/>
                      <a:pt x="9" y="298"/>
                    </a:cubicBezTo>
                    <a:cubicBezTo>
                      <a:pt x="12" y="298"/>
                      <a:pt x="15" y="296"/>
                      <a:pt x="17" y="295"/>
                    </a:cubicBezTo>
                    <a:cubicBezTo>
                      <a:pt x="93" y="174"/>
                      <a:pt x="150" y="78"/>
                      <a:pt x="191" y="12"/>
                    </a:cubicBezTo>
                    <a:cubicBezTo>
                      <a:pt x="193" y="9"/>
                      <a:pt x="191" y="4"/>
                      <a:pt x="188" y="1"/>
                    </a:cubicBezTo>
                    <a:cubicBezTo>
                      <a:pt x="187" y="1"/>
                      <a:pt x="185" y="0"/>
                      <a:pt x="1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352;p25">
                <a:extLst>
                  <a:ext uri="{FF2B5EF4-FFF2-40B4-BE49-F238E27FC236}">
                    <a16:creationId xmlns:a16="http://schemas.microsoft.com/office/drawing/2014/main" id="{DDF2AF74-869D-DA0C-7C2B-61A5B6369C43}"/>
                  </a:ext>
                </a:extLst>
              </p:cNvPr>
              <p:cNvSpPr/>
              <p:nvPr/>
            </p:nvSpPr>
            <p:spPr>
              <a:xfrm>
                <a:off x="1990375" y="2666775"/>
                <a:ext cx="32425" cy="49725"/>
              </a:xfrm>
              <a:custGeom>
                <a:avLst/>
                <a:gdLst/>
                <a:ahLst/>
                <a:cxnLst/>
                <a:rect l="l" t="t" r="r" b="b"/>
                <a:pathLst>
                  <a:path w="1297" h="1989" extrusionOk="0">
                    <a:moveTo>
                      <a:pt x="1287" y="0"/>
                    </a:moveTo>
                    <a:cubicBezTo>
                      <a:pt x="1285" y="0"/>
                      <a:pt x="1283" y="1"/>
                      <a:pt x="1282" y="4"/>
                    </a:cubicBezTo>
                    <a:cubicBezTo>
                      <a:pt x="736" y="854"/>
                      <a:pt x="9" y="1964"/>
                      <a:pt x="3" y="1975"/>
                    </a:cubicBezTo>
                    <a:cubicBezTo>
                      <a:pt x="0" y="1979"/>
                      <a:pt x="2" y="1984"/>
                      <a:pt x="5" y="1987"/>
                    </a:cubicBezTo>
                    <a:cubicBezTo>
                      <a:pt x="6" y="1987"/>
                      <a:pt x="8" y="1988"/>
                      <a:pt x="9" y="1988"/>
                    </a:cubicBezTo>
                    <a:lnTo>
                      <a:pt x="9" y="1987"/>
                    </a:lnTo>
                    <a:cubicBezTo>
                      <a:pt x="12" y="1987"/>
                      <a:pt x="14" y="1987"/>
                      <a:pt x="15" y="1984"/>
                    </a:cubicBezTo>
                    <a:cubicBezTo>
                      <a:pt x="23" y="1973"/>
                      <a:pt x="750" y="861"/>
                      <a:pt x="1295" y="12"/>
                    </a:cubicBezTo>
                    <a:cubicBezTo>
                      <a:pt x="1297" y="9"/>
                      <a:pt x="1295" y="4"/>
                      <a:pt x="1292" y="1"/>
                    </a:cubicBezTo>
                    <a:cubicBezTo>
                      <a:pt x="1291" y="0"/>
                      <a:pt x="1289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353;p25">
                <a:extLst>
                  <a:ext uri="{FF2B5EF4-FFF2-40B4-BE49-F238E27FC236}">
                    <a16:creationId xmlns:a16="http://schemas.microsoft.com/office/drawing/2014/main" id="{9BE3D16D-ADAE-5970-EAAD-244EBE12A189}"/>
                  </a:ext>
                </a:extLst>
              </p:cNvPr>
              <p:cNvSpPr/>
              <p:nvPr/>
            </p:nvSpPr>
            <p:spPr>
              <a:xfrm>
                <a:off x="1945450" y="2683000"/>
                <a:ext cx="14600" cy="2027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811" extrusionOk="0">
                    <a:moveTo>
                      <a:pt x="104" y="0"/>
                    </a:moveTo>
                    <a:cubicBezTo>
                      <a:pt x="104" y="0"/>
                      <a:pt x="1" y="380"/>
                      <a:pt x="289" y="811"/>
                    </a:cubicBezTo>
                    <a:lnTo>
                      <a:pt x="317" y="755"/>
                    </a:lnTo>
                    <a:cubicBezTo>
                      <a:pt x="440" y="512"/>
                      <a:pt x="534" y="323"/>
                      <a:pt x="584" y="220"/>
                    </a:cubicBezTo>
                    <a:cubicBezTo>
                      <a:pt x="407" y="105"/>
                      <a:pt x="237" y="23"/>
                      <a:pt x="104" y="0"/>
                    </a:cubicBezTo>
                    <a:close/>
                  </a:path>
                </a:pathLst>
              </a:custGeom>
              <a:solidFill>
                <a:srgbClr val="BC7A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354;p25">
                <a:extLst>
                  <a:ext uri="{FF2B5EF4-FFF2-40B4-BE49-F238E27FC236}">
                    <a16:creationId xmlns:a16="http://schemas.microsoft.com/office/drawing/2014/main" id="{22D460D6-17C7-0791-CDF9-56860BC9D8BF}"/>
                  </a:ext>
                </a:extLst>
              </p:cNvPr>
              <p:cNvSpPr/>
              <p:nvPr/>
            </p:nvSpPr>
            <p:spPr>
              <a:xfrm>
                <a:off x="2001425" y="2747100"/>
                <a:ext cx="18850" cy="20775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1" extrusionOk="0">
                    <a:moveTo>
                      <a:pt x="367" y="1"/>
                    </a:moveTo>
                    <a:cubicBezTo>
                      <a:pt x="255" y="169"/>
                      <a:pt x="131" y="338"/>
                      <a:pt x="0" y="508"/>
                    </a:cubicBezTo>
                    <a:cubicBezTo>
                      <a:pt x="313" y="819"/>
                      <a:pt x="691" y="831"/>
                      <a:pt x="746" y="831"/>
                    </a:cubicBezTo>
                    <a:cubicBezTo>
                      <a:pt x="751" y="831"/>
                      <a:pt x="753" y="831"/>
                      <a:pt x="753" y="831"/>
                    </a:cubicBezTo>
                    <a:cubicBezTo>
                      <a:pt x="753" y="831"/>
                      <a:pt x="641" y="422"/>
                      <a:pt x="367" y="1"/>
                    </a:cubicBezTo>
                    <a:close/>
                  </a:path>
                </a:pathLst>
              </a:custGeom>
              <a:solidFill>
                <a:srgbClr val="BC7A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355;p25">
                <a:extLst>
                  <a:ext uri="{FF2B5EF4-FFF2-40B4-BE49-F238E27FC236}">
                    <a16:creationId xmlns:a16="http://schemas.microsoft.com/office/drawing/2014/main" id="{ED563D43-0851-6687-FD80-3A94EA3F9AF3}"/>
                  </a:ext>
                </a:extLst>
              </p:cNvPr>
              <p:cNvSpPr/>
              <p:nvPr/>
            </p:nvSpPr>
            <p:spPr>
              <a:xfrm>
                <a:off x="2119750" y="2570075"/>
                <a:ext cx="127125" cy="102800"/>
              </a:xfrm>
              <a:custGeom>
                <a:avLst/>
                <a:gdLst/>
                <a:ahLst/>
                <a:cxnLst/>
                <a:rect l="l" t="t" r="r" b="b"/>
                <a:pathLst>
                  <a:path w="5085" h="4112" extrusionOk="0">
                    <a:moveTo>
                      <a:pt x="5075" y="0"/>
                    </a:moveTo>
                    <a:cubicBezTo>
                      <a:pt x="5072" y="0"/>
                      <a:pt x="5070" y="2"/>
                      <a:pt x="5068" y="5"/>
                    </a:cubicBezTo>
                    <a:cubicBezTo>
                      <a:pt x="4503" y="973"/>
                      <a:pt x="3156" y="2033"/>
                      <a:pt x="2128" y="2753"/>
                    </a:cubicBezTo>
                    <a:cubicBezTo>
                      <a:pt x="1011" y="3533"/>
                      <a:pt x="16" y="4092"/>
                      <a:pt x="7" y="4096"/>
                    </a:cubicBezTo>
                    <a:cubicBezTo>
                      <a:pt x="2" y="4099"/>
                      <a:pt x="1" y="4104"/>
                      <a:pt x="4" y="4108"/>
                    </a:cubicBezTo>
                    <a:cubicBezTo>
                      <a:pt x="5" y="4110"/>
                      <a:pt x="7" y="4111"/>
                      <a:pt x="10" y="4111"/>
                    </a:cubicBezTo>
                    <a:lnTo>
                      <a:pt x="15" y="4111"/>
                    </a:lnTo>
                    <a:cubicBezTo>
                      <a:pt x="24" y="4105"/>
                      <a:pt x="1019" y="3546"/>
                      <a:pt x="2135" y="2766"/>
                    </a:cubicBezTo>
                    <a:cubicBezTo>
                      <a:pt x="3167" y="2045"/>
                      <a:pt x="4515" y="982"/>
                      <a:pt x="5081" y="12"/>
                    </a:cubicBezTo>
                    <a:cubicBezTo>
                      <a:pt x="5084" y="9"/>
                      <a:pt x="5083" y="3"/>
                      <a:pt x="5078" y="2"/>
                    </a:cubicBezTo>
                    <a:cubicBezTo>
                      <a:pt x="5077" y="1"/>
                      <a:pt x="5076" y="0"/>
                      <a:pt x="50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356;p25">
                <a:extLst>
                  <a:ext uri="{FF2B5EF4-FFF2-40B4-BE49-F238E27FC236}">
                    <a16:creationId xmlns:a16="http://schemas.microsoft.com/office/drawing/2014/main" id="{72BBF0B7-05C8-0C29-CFAC-BED7388D7FF1}"/>
                  </a:ext>
                </a:extLst>
              </p:cNvPr>
              <p:cNvSpPr/>
              <p:nvPr/>
            </p:nvSpPr>
            <p:spPr>
              <a:xfrm>
                <a:off x="2170250" y="2580925"/>
                <a:ext cx="78275" cy="126325"/>
              </a:xfrm>
              <a:custGeom>
                <a:avLst/>
                <a:gdLst/>
                <a:ahLst/>
                <a:cxnLst/>
                <a:rect l="l" t="t" r="r" b="b"/>
                <a:pathLst>
                  <a:path w="3131" h="5053" extrusionOk="0">
                    <a:moveTo>
                      <a:pt x="3122" y="1"/>
                    </a:moveTo>
                    <a:cubicBezTo>
                      <a:pt x="3119" y="1"/>
                      <a:pt x="3115" y="2"/>
                      <a:pt x="3114" y="6"/>
                    </a:cubicBezTo>
                    <a:cubicBezTo>
                      <a:pt x="3101" y="36"/>
                      <a:pt x="1754" y="3118"/>
                      <a:pt x="3" y="5041"/>
                    </a:cubicBezTo>
                    <a:cubicBezTo>
                      <a:pt x="0" y="5044"/>
                      <a:pt x="0" y="5048"/>
                      <a:pt x="3" y="5051"/>
                    </a:cubicBezTo>
                    <a:cubicBezTo>
                      <a:pt x="5" y="5053"/>
                      <a:pt x="6" y="5053"/>
                      <a:pt x="9" y="5053"/>
                    </a:cubicBezTo>
                    <a:cubicBezTo>
                      <a:pt x="11" y="5053"/>
                      <a:pt x="12" y="5053"/>
                      <a:pt x="14" y="5051"/>
                    </a:cubicBezTo>
                    <a:cubicBezTo>
                      <a:pt x="1768" y="3126"/>
                      <a:pt x="3116" y="42"/>
                      <a:pt x="3129" y="12"/>
                    </a:cubicBezTo>
                    <a:cubicBezTo>
                      <a:pt x="3131" y="7"/>
                      <a:pt x="3129" y="3"/>
                      <a:pt x="3125" y="1"/>
                    </a:cubicBezTo>
                    <a:cubicBezTo>
                      <a:pt x="3124" y="1"/>
                      <a:pt x="3123" y="1"/>
                      <a:pt x="31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357;p25">
                <a:extLst>
                  <a:ext uri="{FF2B5EF4-FFF2-40B4-BE49-F238E27FC236}">
                    <a16:creationId xmlns:a16="http://schemas.microsoft.com/office/drawing/2014/main" id="{041C311E-C900-2F18-7821-2E3EDB956598}"/>
                  </a:ext>
                </a:extLst>
              </p:cNvPr>
              <p:cNvSpPr/>
              <p:nvPr/>
            </p:nvSpPr>
            <p:spPr>
              <a:xfrm>
                <a:off x="2142700" y="2481025"/>
                <a:ext cx="115225" cy="390600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15624" extrusionOk="0">
                    <a:moveTo>
                      <a:pt x="9" y="1"/>
                    </a:moveTo>
                    <a:cubicBezTo>
                      <a:pt x="8" y="1"/>
                      <a:pt x="7" y="1"/>
                      <a:pt x="5" y="1"/>
                    </a:cubicBezTo>
                    <a:cubicBezTo>
                      <a:pt x="2" y="4"/>
                      <a:pt x="1" y="9"/>
                      <a:pt x="4" y="13"/>
                    </a:cubicBezTo>
                    <a:cubicBezTo>
                      <a:pt x="24" y="47"/>
                      <a:pt x="2102" y="3497"/>
                      <a:pt x="3291" y="6521"/>
                    </a:cubicBezTo>
                    <a:cubicBezTo>
                      <a:pt x="3679" y="7507"/>
                      <a:pt x="3922" y="8223"/>
                      <a:pt x="4036" y="8709"/>
                    </a:cubicBezTo>
                    <a:cubicBezTo>
                      <a:pt x="4133" y="9129"/>
                      <a:pt x="4134" y="9386"/>
                      <a:pt x="4041" y="9499"/>
                    </a:cubicBezTo>
                    <a:cubicBezTo>
                      <a:pt x="3995" y="9553"/>
                      <a:pt x="3930" y="9573"/>
                      <a:pt x="3847" y="9573"/>
                    </a:cubicBezTo>
                    <a:cubicBezTo>
                      <a:pt x="3788" y="9573"/>
                      <a:pt x="3720" y="9563"/>
                      <a:pt x="3644" y="9547"/>
                    </a:cubicBezTo>
                    <a:cubicBezTo>
                      <a:pt x="3641" y="9547"/>
                      <a:pt x="3639" y="9547"/>
                      <a:pt x="3636" y="9550"/>
                    </a:cubicBezTo>
                    <a:cubicBezTo>
                      <a:pt x="3635" y="9553"/>
                      <a:pt x="3635" y="9555"/>
                      <a:pt x="3635" y="9558"/>
                    </a:cubicBezTo>
                    <a:cubicBezTo>
                      <a:pt x="3951" y="10429"/>
                      <a:pt x="4556" y="13391"/>
                      <a:pt x="4593" y="15616"/>
                    </a:cubicBezTo>
                    <a:cubicBezTo>
                      <a:pt x="4593" y="15621"/>
                      <a:pt x="4596" y="15624"/>
                      <a:pt x="4601" y="15624"/>
                    </a:cubicBezTo>
                    <a:cubicBezTo>
                      <a:pt x="4606" y="15624"/>
                      <a:pt x="4609" y="15621"/>
                      <a:pt x="4609" y="15616"/>
                    </a:cubicBezTo>
                    <a:cubicBezTo>
                      <a:pt x="4571" y="13400"/>
                      <a:pt x="3972" y="10454"/>
                      <a:pt x="3654" y="9565"/>
                    </a:cubicBezTo>
                    <a:lnTo>
                      <a:pt x="3654" y="9565"/>
                    </a:lnTo>
                    <a:cubicBezTo>
                      <a:pt x="3718" y="9578"/>
                      <a:pt x="3784" y="9589"/>
                      <a:pt x="3846" y="9589"/>
                    </a:cubicBezTo>
                    <a:cubicBezTo>
                      <a:pt x="3928" y="9589"/>
                      <a:pt x="4003" y="9570"/>
                      <a:pt x="4053" y="9509"/>
                    </a:cubicBezTo>
                    <a:cubicBezTo>
                      <a:pt x="4259" y="9265"/>
                      <a:pt x="4035" y="8369"/>
                      <a:pt x="3304" y="6515"/>
                    </a:cubicBezTo>
                    <a:cubicBezTo>
                      <a:pt x="2115" y="3490"/>
                      <a:pt x="37" y="39"/>
                      <a:pt x="18" y="4"/>
                    </a:cubicBezTo>
                    <a:cubicBezTo>
                      <a:pt x="15" y="2"/>
                      <a:pt x="12" y="1"/>
                      <a:pt x="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358;p25">
                <a:extLst>
                  <a:ext uri="{FF2B5EF4-FFF2-40B4-BE49-F238E27FC236}">
                    <a16:creationId xmlns:a16="http://schemas.microsoft.com/office/drawing/2014/main" id="{9C974385-20D3-EB2C-C1BB-B6F4EA5E2ECE}"/>
                  </a:ext>
                </a:extLst>
              </p:cNvPr>
              <p:cNvSpPr/>
              <p:nvPr/>
            </p:nvSpPr>
            <p:spPr>
              <a:xfrm>
                <a:off x="2083625" y="2822250"/>
                <a:ext cx="33625" cy="62450"/>
              </a:xfrm>
              <a:custGeom>
                <a:avLst/>
                <a:gdLst/>
                <a:ahLst/>
                <a:cxnLst/>
                <a:rect l="l" t="t" r="r" b="b"/>
                <a:pathLst>
                  <a:path w="1345" h="2498" extrusionOk="0">
                    <a:moveTo>
                      <a:pt x="1188" y="1"/>
                    </a:moveTo>
                    <a:cubicBezTo>
                      <a:pt x="1187" y="1"/>
                      <a:pt x="1186" y="1"/>
                      <a:pt x="1185" y="1"/>
                    </a:cubicBezTo>
                    <a:cubicBezTo>
                      <a:pt x="1181" y="1"/>
                      <a:pt x="1178" y="6"/>
                      <a:pt x="1179" y="10"/>
                    </a:cubicBezTo>
                    <a:cubicBezTo>
                      <a:pt x="1181" y="18"/>
                      <a:pt x="1328" y="765"/>
                      <a:pt x="679" y="1445"/>
                    </a:cubicBezTo>
                    <a:cubicBezTo>
                      <a:pt x="63" y="2093"/>
                      <a:pt x="2" y="2485"/>
                      <a:pt x="1" y="2488"/>
                    </a:cubicBezTo>
                    <a:cubicBezTo>
                      <a:pt x="1" y="2493"/>
                      <a:pt x="4" y="2498"/>
                      <a:pt x="8" y="2498"/>
                    </a:cubicBezTo>
                    <a:cubicBezTo>
                      <a:pt x="13" y="2498"/>
                      <a:pt x="16" y="2495"/>
                      <a:pt x="18" y="2492"/>
                    </a:cubicBezTo>
                    <a:cubicBezTo>
                      <a:pt x="18" y="2487"/>
                      <a:pt x="80" y="2101"/>
                      <a:pt x="692" y="1455"/>
                    </a:cubicBezTo>
                    <a:cubicBezTo>
                      <a:pt x="1344" y="769"/>
                      <a:pt x="1196" y="15"/>
                      <a:pt x="1194" y="7"/>
                    </a:cubicBezTo>
                    <a:cubicBezTo>
                      <a:pt x="1193" y="4"/>
                      <a:pt x="1191" y="1"/>
                      <a:pt x="11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359;p25">
                <a:extLst>
                  <a:ext uri="{FF2B5EF4-FFF2-40B4-BE49-F238E27FC236}">
                    <a16:creationId xmlns:a16="http://schemas.microsoft.com/office/drawing/2014/main" id="{1DB6AC56-DA38-F7F1-4DE1-8BEE304D7FB9}"/>
                  </a:ext>
                </a:extLst>
              </p:cNvPr>
              <p:cNvSpPr/>
              <p:nvPr/>
            </p:nvSpPr>
            <p:spPr>
              <a:xfrm>
                <a:off x="2097000" y="2876950"/>
                <a:ext cx="218000" cy="24150"/>
              </a:xfrm>
              <a:custGeom>
                <a:avLst/>
                <a:gdLst/>
                <a:ahLst/>
                <a:cxnLst/>
                <a:rect l="l" t="t" r="r" b="b"/>
                <a:pathLst>
                  <a:path w="8720" h="966" extrusionOk="0">
                    <a:moveTo>
                      <a:pt x="8477" y="1"/>
                    </a:moveTo>
                    <a:cubicBezTo>
                      <a:pt x="8445" y="26"/>
                      <a:pt x="8415" y="44"/>
                      <a:pt x="8389" y="54"/>
                    </a:cubicBezTo>
                    <a:cubicBezTo>
                      <a:pt x="8329" y="77"/>
                      <a:pt x="8233" y="84"/>
                      <a:pt x="8114" y="84"/>
                    </a:cubicBezTo>
                    <a:cubicBezTo>
                      <a:pt x="7974" y="84"/>
                      <a:pt x="7801" y="75"/>
                      <a:pt x="7614" y="75"/>
                    </a:cubicBezTo>
                    <a:cubicBezTo>
                      <a:pt x="7535" y="75"/>
                      <a:pt x="7453" y="76"/>
                      <a:pt x="7370" y="81"/>
                    </a:cubicBezTo>
                    <a:cubicBezTo>
                      <a:pt x="7268" y="87"/>
                      <a:pt x="7165" y="98"/>
                      <a:pt x="7062" y="114"/>
                    </a:cubicBezTo>
                    <a:cubicBezTo>
                      <a:pt x="6509" y="205"/>
                      <a:pt x="6593" y="547"/>
                      <a:pt x="5723" y="549"/>
                    </a:cubicBezTo>
                    <a:cubicBezTo>
                      <a:pt x="5720" y="549"/>
                      <a:pt x="5716" y="549"/>
                      <a:pt x="5712" y="549"/>
                    </a:cubicBezTo>
                    <a:cubicBezTo>
                      <a:pt x="4845" y="549"/>
                      <a:pt x="3968" y="188"/>
                      <a:pt x="3968" y="188"/>
                    </a:cubicBezTo>
                    <a:cubicBezTo>
                      <a:pt x="3968" y="188"/>
                      <a:pt x="3884" y="561"/>
                      <a:pt x="2971" y="594"/>
                    </a:cubicBezTo>
                    <a:cubicBezTo>
                      <a:pt x="2946" y="595"/>
                      <a:pt x="2922" y="596"/>
                      <a:pt x="2898" y="596"/>
                    </a:cubicBezTo>
                    <a:cubicBezTo>
                      <a:pt x="2169" y="596"/>
                      <a:pt x="2349" y="139"/>
                      <a:pt x="1741" y="139"/>
                    </a:cubicBezTo>
                    <a:cubicBezTo>
                      <a:pt x="1725" y="139"/>
                      <a:pt x="1707" y="139"/>
                      <a:pt x="1689" y="140"/>
                    </a:cubicBezTo>
                    <a:cubicBezTo>
                      <a:pt x="1626" y="143"/>
                      <a:pt x="1555" y="149"/>
                      <a:pt x="1474" y="161"/>
                    </a:cubicBezTo>
                    <a:cubicBezTo>
                      <a:pt x="1465" y="163"/>
                      <a:pt x="1458" y="164"/>
                      <a:pt x="1449" y="166"/>
                    </a:cubicBezTo>
                    <a:cubicBezTo>
                      <a:pt x="784" y="278"/>
                      <a:pt x="255" y="714"/>
                      <a:pt x="1" y="965"/>
                    </a:cubicBezTo>
                    <a:cubicBezTo>
                      <a:pt x="1" y="965"/>
                      <a:pt x="567" y="911"/>
                      <a:pt x="1453" y="844"/>
                    </a:cubicBezTo>
                    <a:cubicBezTo>
                      <a:pt x="1535" y="838"/>
                      <a:pt x="1618" y="831"/>
                      <a:pt x="1706" y="825"/>
                    </a:cubicBezTo>
                    <a:cubicBezTo>
                      <a:pt x="3185" y="716"/>
                      <a:pt x="5391" y="581"/>
                      <a:pt x="7364" y="575"/>
                    </a:cubicBezTo>
                    <a:lnTo>
                      <a:pt x="7614" y="575"/>
                    </a:lnTo>
                    <a:cubicBezTo>
                      <a:pt x="7995" y="575"/>
                      <a:pt x="8366" y="581"/>
                      <a:pt x="8719" y="594"/>
                    </a:cubicBezTo>
                    <a:cubicBezTo>
                      <a:pt x="8657" y="304"/>
                      <a:pt x="8534" y="90"/>
                      <a:pt x="84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360;p25">
                <a:extLst>
                  <a:ext uri="{FF2B5EF4-FFF2-40B4-BE49-F238E27FC236}">
                    <a16:creationId xmlns:a16="http://schemas.microsoft.com/office/drawing/2014/main" id="{843123FA-BBA3-1C0A-A3C8-32D4EA652D33}"/>
                  </a:ext>
                </a:extLst>
              </p:cNvPr>
              <p:cNvSpPr/>
              <p:nvPr/>
            </p:nvSpPr>
            <p:spPr>
              <a:xfrm>
                <a:off x="2133200" y="2880425"/>
                <a:ext cx="7825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313" h="706" extrusionOk="0">
                    <a:moveTo>
                      <a:pt x="241" y="1"/>
                    </a:moveTo>
                    <a:cubicBezTo>
                      <a:pt x="178" y="2"/>
                      <a:pt x="107" y="10"/>
                      <a:pt x="26" y="22"/>
                    </a:cubicBezTo>
                    <a:cubicBezTo>
                      <a:pt x="17" y="24"/>
                      <a:pt x="10" y="25"/>
                      <a:pt x="1" y="27"/>
                    </a:cubicBezTo>
                    <a:cubicBezTo>
                      <a:pt x="37" y="190"/>
                      <a:pt x="81" y="480"/>
                      <a:pt x="5" y="705"/>
                    </a:cubicBezTo>
                    <a:cubicBezTo>
                      <a:pt x="87" y="698"/>
                      <a:pt x="170" y="692"/>
                      <a:pt x="258" y="686"/>
                    </a:cubicBezTo>
                    <a:cubicBezTo>
                      <a:pt x="313" y="440"/>
                      <a:pt x="276" y="171"/>
                      <a:pt x="2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361;p25">
                <a:extLst>
                  <a:ext uri="{FF2B5EF4-FFF2-40B4-BE49-F238E27FC236}">
                    <a16:creationId xmlns:a16="http://schemas.microsoft.com/office/drawing/2014/main" id="{A19FE473-361E-0F68-C23F-D7EB6B4FDD82}"/>
                  </a:ext>
                </a:extLst>
              </p:cNvPr>
              <p:cNvSpPr/>
              <p:nvPr/>
            </p:nvSpPr>
            <p:spPr>
              <a:xfrm>
                <a:off x="2281075" y="2878800"/>
                <a:ext cx="732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293" h="501" extrusionOk="0">
                    <a:moveTo>
                      <a:pt x="251" y="1"/>
                    </a:moveTo>
                    <a:cubicBezTo>
                      <a:pt x="172" y="1"/>
                      <a:pt x="90" y="2"/>
                      <a:pt x="7" y="7"/>
                    </a:cubicBezTo>
                    <a:cubicBezTo>
                      <a:pt x="38" y="139"/>
                      <a:pt x="57" y="317"/>
                      <a:pt x="1" y="501"/>
                    </a:cubicBezTo>
                    <a:lnTo>
                      <a:pt x="251" y="501"/>
                    </a:lnTo>
                    <a:cubicBezTo>
                      <a:pt x="293" y="316"/>
                      <a:pt x="279" y="142"/>
                      <a:pt x="2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362;p25">
                <a:extLst>
                  <a:ext uri="{FF2B5EF4-FFF2-40B4-BE49-F238E27FC236}">
                    <a16:creationId xmlns:a16="http://schemas.microsoft.com/office/drawing/2014/main" id="{FFCF8123-2976-650B-F931-C8A5F9A2C3D7}"/>
                  </a:ext>
                </a:extLst>
              </p:cNvPr>
              <p:cNvSpPr/>
              <p:nvPr/>
            </p:nvSpPr>
            <p:spPr>
              <a:xfrm>
                <a:off x="2070800" y="2905325"/>
                <a:ext cx="22250" cy="101450"/>
              </a:xfrm>
              <a:custGeom>
                <a:avLst/>
                <a:gdLst/>
                <a:ahLst/>
                <a:cxnLst/>
                <a:rect l="l" t="t" r="r" b="b"/>
                <a:pathLst>
                  <a:path w="890" h="4058" extrusionOk="0">
                    <a:moveTo>
                      <a:pt x="881" y="1"/>
                    </a:moveTo>
                    <a:cubicBezTo>
                      <a:pt x="879" y="1"/>
                      <a:pt x="877" y="1"/>
                      <a:pt x="876" y="2"/>
                    </a:cubicBezTo>
                    <a:cubicBezTo>
                      <a:pt x="870" y="6"/>
                      <a:pt x="337" y="395"/>
                      <a:pt x="176" y="1483"/>
                    </a:cubicBezTo>
                    <a:cubicBezTo>
                      <a:pt x="176" y="1486"/>
                      <a:pt x="178" y="1488"/>
                      <a:pt x="179" y="1489"/>
                    </a:cubicBezTo>
                    <a:cubicBezTo>
                      <a:pt x="181" y="1492"/>
                      <a:pt x="182" y="1492"/>
                      <a:pt x="185" y="1492"/>
                    </a:cubicBezTo>
                    <a:lnTo>
                      <a:pt x="531" y="1481"/>
                    </a:lnTo>
                    <a:lnTo>
                      <a:pt x="531" y="1481"/>
                    </a:lnTo>
                    <a:cubicBezTo>
                      <a:pt x="488" y="1634"/>
                      <a:pt x="0" y="3395"/>
                      <a:pt x="44" y="4050"/>
                    </a:cubicBezTo>
                    <a:cubicBezTo>
                      <a:pt x="44" y="4055"/>
                      <a:pt x="49" y="4058"/>
                      <a:pt x="52" y="4058"/>
                    </a:cubicBezTo>
                    <a:lnTo>
                      <a:pt x="53" y="4058"/>
                    </a:lnTo>
                    <a:cubicBezTo>
                      <a:pt x="58" y="4058"/>
                      <a:pt x="61" y="4055"/>
                      <a:pt x="61" y="4050"/>
                    </a:cubicBezTo>
                    <a:cubicBezTo>
                      <a:pt x="14" y="3370"/>
                      <a:pt x="544" y="1495"/>
                      <a:pt x="549" y="1475"/>
                    </a:cubicBezTo>
                    <a:cubicBezTo>
                      <a:pt x="550" y="1472"/>
                      <a:pt x="549" y="1471"/>
                      <a:pt x="547" y="1468"/>
                    </a:cubicBezTo>
                    <a:cubicBezTo>
                      <a:pt x="546" y="1466"/>
                      <a:pt x="544" y="1465"/>
                      <a:pt x="541" y="1465"/>
                    </a:cubicBezTo>
                    <a:lnTo>
                      <a:pt x="194" y="1477"/>
                    </a:lnTo>
                    <a:cubicBezTo>
                      <a:pt x="353" y="403"/>
                      <a:pt x="880" y="18"/>
                      <a:pt x="885" y="15"/>
                    </a:cubicBezTo>
                    <a:cubicBezTo>
                      <a:pt x="888" y="12"/>
                      <a:pt x="890" y="8"/>
                      <a:pt x="887" y="3"/>
                    </a:cubicBezTo>
                    <a:cubicBezTo>
                      <a:pt x="886" y="1"/>
                      <a:pt x="883" y="1"/>
                      <a:pt x="8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363;p25">
                <a:extLst>
                  <a:ext uri="{FF2B5EF4-FFF2-40B4-BE49-F238E27FC236}">
                    <a16:creationId xmlns:a16="http://schemas.microsoft.com/office/drawing/2014/main" id="{127F8F93-6480-4605-05BE-CDA28F9AB9F8}"/>
                  </a:ext>
                </a:extLst>
              </p:cNvPr>
              <p:cNvSpPr/>
              <p:nvPr/>
            </p:nvSpPr>
            <p:spPr>
              <a:xfrm>
                <a:off x="2094350" y="2911975"/>
                <a:ext cx="14825" cy="67475"/>
              </a:xfrm>
              <a:custGeom>
                <a:avLst/>
                <a:gdLst/>
                <a:ahLst/>
                <a:cxnLst/>
                <a:rect l="l" t="t" r="r" b="b"/>
                <a:pathLst>
                  <a:path w="593" h="2699" extrusionOk="0">
                    <a:moveTo>
                      <a:pt x="11" y="0"/>
                    </a:moveTo>
                    <a:cubicBezTo>
                      <a:pt x="11" y="0"/>
                      <a:pt x="10" y="0"/>
                      <a:pt x="10" y="1"/>
                    </a:cubicBezTo>
                    <a:cubicBezTo>
                      <a:pt x="5" y="1"/>
                      <a:pt x="1" y="4"/>
                      <a:pt x="2" y="8"/>
                    </a:cubicBezTo>
                    <a:cubicBezTo>
                      <a:pt x="4" y="25"/>
                      <a:pt x="128" y="1717"/>
                      <a:pt x="578" y="2694"/>
                    </a:cubicBezTo>
                    <a:cubicBezTo>
                      <a:pt x="579" y="2695"/>
                      <a:pt x="582" y="2698"/>
                      <a:pt x="585" y="2698"/>
                    </a:cubicBezTo>
                    <a:cubicBezTo>
                      <a:pt x="585" y="2698"/>
                      <a:pt x="587" y="2698"/>
                      <a:pt x="588" y="2697"/>
                    </a:cubicBezTo>
                    <a:cubicBezTo>
                      <a:pt x="591" y="2695"/>
                      <a:pt x="593" y="2691"/>
                      <a:pt x="591" y="2686"/>
                    </a:cubicBezTo>
                    <a:cubicBezTo>
                      <a:pt x="143" y="1712"/>
                      <a:pt x="19" y="25"/>
                      <a:pt x="17" y="7"/>
                    </a:cubicBezTo>
                    <a:cubicBezTo>
                      <a:pt x="17" y="4"/>
                      <a:pt x="15" y="0"/>
                      <a:pt x="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364;p25">
                <a:extLst>
                  <a:ext uri="{FF2B5EF4-FFF2-40B4-BE49-F238E27FC236}">
                    <a16:creationId xmlns:a16="http://schemas.microsoft.com/office/drawing/2014/main" id="{6469D0CF-C49B-D7DE-8289-5475DF0C1E6B}"/>
                  </a:ext>
                </a:extLst>
              </p:cNvPr>
              <p:cNvSpPr/>
              <p:nvPr/>
            </p:nvSpPr>
            <p:spPr>
              <a:xfrm>
                <a:off x="1883475" y="3041350"/>
                <a:ext cx="295075" cy="6750"/>
              </a:xfrm>
              <a:custGeom>
                <a:avLst/>
                <a:gdLst/>
                <a:ahLst/>
                <a:cxnLst/>
                <a:rect l="l" t="t" r="r" b="b"/>
                <a:pathLst>
                  <a:path w="11803" h="270" extrusionOk="0">
                    <a:moveTo>
                      <a:pt x="11106" y="1"/>
                    </a:moveTo>
                    <a:cubicBezTo>
                      <a:pt x="10640" y="1"/>
                      <a:pt x="10162" y="3"/>
                      <a:pt x="9678" y="7"/>
                    </a:cubicBezTo>
                    <a:cubicBezTo>
                      <a:pt x="5133" y="45"/>
                      <a:pt x="67" y="250"/>
                      <a:pt x="8" y="253"/>
                    </a:cubicBezTo>
                    <a:cubicBezTo>
                      <a:pt x="5" y="253"/>
                      <a:pt x="0" y="257"/>
                      <a:pt x="0" y="262"/>
                    </a:cubicBezTo>
                    <a:cubicBezTo>
                      <a:pt x="2" y="267"/>
                      <a:pt x="5" y="270"/>
                      <a:pt x="9" y="270"/>
                    </a:cubicBezTo>
                    <a:cubicBezTo>
                      <a:pt x="74" y="267"/>
                      <a:pt x="6254" y="16"/>
                      <a:pt x="11089" y="16"/>
                    </a:cubicBezTo>
                    <a:cubicBezTo>
                      <a:pt x="11328" y="16"/>
                      <a:pt x="11564" y="17"/>
                      <a:pt x="11795" y="18"/>
                    </a:cubicBezTo>
                    <a:cubicBezTo>
                      <a:pt x="11800" y="18"/>
                      <a:pt x="11803" y="15"/>
                      <a:pt x="11803" y="11"/>
                    </a:cubicBezTo>
                    <a:cubicBezTo>
                      <a:pt x="11803" y="6"/>
                      <a:pt x="11798" y="3"/>
                      <a:pt x="11795" y="3"/>
                    </a:cubicBezTo>
                    <a:cubicBezTo>
                      <a:pt x="11569" y="1"/>
                      <a:pt x="11339" y="1"/>
                      <a:pt x="111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365;p25">
                <a:extLst>
                  <a:ext uri="{FF2B5EF4-FFF2-40B4-BE49-F238E27FC236}">
                    <a16:creationId xmlns:a16="http://schemas.microsoft.com/office/drawing/2014/main" id="{C2539108-1188-C42A-F637-948B75AE4192}"/>
                  </a:ext>
                </a:extLst>
              </p:cNvPr>
              <p:cNvSpPr/>
              <p:nvPr/>
            </p:nvSpPr>
            <p:spPr>
              <a:xfrm>
                <a:off x="1883200" y="3046275"/>
                <a:ext cx="41600" cy="78200"/>
              </a:xfrm>
              <a:custGeom>
                <a:avLst/>
                <a:gdLst/>
                <a:ahLst/>
                <a:cxnLst/>
                <a:rect l="l" t="t" r="r" b="b"/>
                <a:pathLst>
                  <a:path w="1664" h="3128" extrusionOk="0">
                    <a:moveTo>
                      <a:pt x="1654" y="1"/>
                    </a:moveTo>
                    <a:cubicBezTo>
                      <a:pt x="1652" y="1"/>
                      <a:pt x="1648" y="3"/>
                      <a:pt x="1647" y="6"/>
                    </a:cubicBezTo>
                    <a:cubicBezTo>
                      <a:pt x="1646" y="9"/>
                      <a:pt x="1564" y="274"/>
                      <a:pt x="1352" y="515"/>
                    </a:cubicBezTo>
                    <a:cubicBezTo>
                      <a:pt x="1185" y="702"/>
                      <a:pt x="908" y="907"/>
                      <a:pt x="491" y="907"/>
                    </a:cubicBezTo>
                    <a:cubicBezTo>
                      <a:pt x="418" y="907"/>
                      <a:pt x="342" y="901"/>
                      <a:pt x="261" y="887"/>
                    </a:cubicBezTo>
                    <a:cubicBezTo>
                      <a:pt x="260" y="887"/>
                      <a:pt x="259" y="887"/>
                      <a:pt x="259" y="887"/>
                    </a:cubicBezTo>
                    <a:cubicBezTo>
                      <a:pt x="257" y="887"/>
                      <a:pt x="255" y="888"/>
                      <a:pt x="253" y="890"/>
                    </a:cubicBezTo>
                    <a:cubicBezTo>
                      <a:pt x="1" y="1362"/>
                      <a:pt x="449" y="3050"/>
                      <a:pt x="469" y="3122"/>
                    </a:cubicBezTo>
                    <a:cubicBezTo>
                      <a:pt x="469" y="3126"/>
                      <a:pt x="472" y="3128"/>
                      <a:pt x="476" y="3128"/>
                    </a:cubicBezTo>
                    <a:lnTo>
                      <a:pt x="478" y="3128"/>
                    </a:lnTo>
                    <a:cubicBezTo>
                      <a:pt x="482" y="3126"/>
                      <a:pt x="484" y="3122"/>
                      <a:pt x="484" y="3117"/>
                    </a:cubicBezTo>
                    <a:cubicBezTo>
                      <a:pt x="479" y="3100"/>
                      <a:pt x="20" y="1375"/>
                      <a:pt x="264" y="904"/>
                    </a:cubicBezTo>
                    <a:lnTo>
                      <a:pt x="264" y="904"/>
                    </a:lnTo>
                    <a:cubicBezTo>
                      <a:pt x="344" y="917"/>
                      <a:pt x="420" y="923"/>
                      <a:pt x="491" y="923"/>
                    </a:cubicBezTo>
                    <a:cubicBezTo>
                      <a:pt x="915" y="923"/>
                      <a:pt x="1195" y="716"/>
                      <a:pt x="1364" y="524"/>
                    </a:cubicBezTo>
                    <a:cubicBezTo>
                      <a:pt x="1577" y="282"/>
                      <a:pt x="1661" y="13"/>
                      <a:pt x="1662" y="10"/>
                    </a:cubicBezTo>
                    <a:cubicBezTo>
                      <a:pt x="1664" y="7"/>
                      <a:pt x="1661" y="3"/>
                      <a:pt x="1656" y="1"/>
                    </a:cubicBezTo>
                    <a:cubicBezTo>
                      <a:pt x="1656" y="1"/>
                      <a:pt x="1655" y="1"/>
                      <a:pt x="16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366;p25">
                <a:extLst>
                  <a:ext uri="{FF2B5EF4-FFF2-40B4-BE49-F238E27FC236}">
                    <a16:creationId xmlns:a16="http://schemas.microsoft.com/office/drawing/2014/main" id="{F238C5B8-10DE-5D7A-9FA1-59B3CB3BB24C}"/>
                  </a:ext>
                </a:extLst>
              </p:cNvPr>
              <p:cNvSpPr/>
              <p:nvPr/>
            </p:nvSpPr>
            <p:spPr>
              <a:xfrm>
                <a:off x="1926075" y="3178250"/>
                <a:ext cx="49175" cy="135725"/>
              </a:xfrm>
              <a:custGeom>
                <a:avLst/>
                <a:gdLst/>
                <a:ahLst/>
                <a:cxnLst/>
                <a:rect l="l" t="t" r="r" b="b"/>
                <a:pathLst>
                  <a:path w="1967" h="5429" extrusionOk="0">
                    <a:moveTo>
                      <a:pt x="9" y="1"/>
                    </a:moveTo>
                    <a:cubicBezTo>
                      <a:pt x="8" y="1"/>
                      <a:pt x="7" y="1"/>
                      <a:pt x="6" y="1"/>
                    </a:cubicBezTo>
                    <a:cubicBezTo>
                      <a:pt x="3" y="1"/>
                      <a:pt x="0" y="6"/>
                      <a:pt x="0" y="10"/>
                    </a:cubicBezTo>
                    <a:cubicBezTo>
                      <a:pt x="8" y="42"/>
                      <a:pt x="702" y="3191"/>
                      <a:pt x="1950" y="5424"/>
                    </a:cubicBezTo>
                    <a:cubicBezTo>
                      <a:pt x="1951" y="5427"/>
                      <a:pt x="1954" y="5428"/>
                      <a:pt x="1957" y="5428"/>
                    </a:cubicBezTo>
                    <a:cubicBezTo>
                      <a:pt x="1959" y="5428"/>
                      <a:pt x="1960" y="5427"/>
                      <a:pt x="1962" y="5427"/>
                    </a:cubicBezTo>
                    <a:cubicBezTo>
                      <a:pt x="1965" y="5425"/>
                      <a:pt x="1966" y="5419"/>
                      <a:pt x="1965" y="5416"/>
                    </a:cubicBezTo>
                    <a:cubicBezTo>
                      <a:pt x="717" y="3187"/>
                      <a:pt x="23" y="39"/>
                      <a:pt x="17" y="7"/>
                    </a:cubicBezTo>
                    <a:cubicBezTo>
                      <a:pt x="16" y="3"/>
                      <a:pt x="12" y="1"/>
                      <a:pt x="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367;p25">
                <a:extLst>
                  <a:ext uri="{FF2B5EF4-FFF2-40B4-BE49-F238E27FC236}">
                    <a16:creationId xmlns:a16="http://schemas.microsoft.com/office/drawing/2014/main" id="{BDAA110F-2562-54BA-D061-A8F31FBF3AAD}"/>
                  </a:ext>
                </a:extLst>
              </p:cNvPr>
              <p:cNvSpPr/>
              <p:nvPr/>
            </p:nvSpPr>
            <p:spPr>
              <a:xfrm>
                <a:off x="1811850" y="3361375"/>
                <a:ext cx="200275" cy="98375"/>
              </a:xfrm>
              <a:custGeom>
                <a:avLst/>
                <a:gdLst/>
                <a:ahLst/>
                <a:cxnLst/>
                <a:rect l="l" t="t" r="r" b="b"/>
                <a:pathLst>
                  <a:path w="8011" h="3935" extrusionOk="0">
                    <a:moveTo>
                      <a:pt x="7173" y="0"/>
                    </a:moveTo>
                    <a:cubicBezTo>
                      <a:pt x="7116" y="0"/>
                      <a:pt x="7039" y="17"/>
                      <a:pt x="6938" y="72"/>
                    </a:cubicBezTo>
                    <a:cubicBezTo>
                      <a:pt x="6861" y="115"/>
                      <a:pt x="6769" y="180"/>
                      <a:pt x="6661" y="277"/>
                    </a:cubicBezTo>
                    <a:cubicBezTo>
                      <a:pt x="6435" y="480"/>
                      <a:pt x="6168" y="585"/>
                      <a:pt x="5893" y="585"/>
                    </a:cubicBezTo>
                    <a:cubicBezTo>
                      <a:pt x="5585" y="585"/>
                      <a:pt x="5267" y="452"/>
                      <a:pt x="4984" y="177"/>
                    </a:cubicBezTo>
                    <a:cubicBezTo>
                      <a:pt x="4939" y="125"/>
                      <a:pt x="4892" y="98"/>
                      <a:pt x="4846" y="86"/>
                    </a:cubicBezTo>
                    <a:cubicBezTo>
                      <a:pt x="4831" y="83"/>
                      <a:pt x="4816" y="81"/>
                      <a:pt x="4802" y="81"/>
                    </a:cubicBezTo>
                    <a:cubicBezTo>
                      <a:pt x="4641" y="81"/>
                      <a:pt x="4502" y="283"/>
                      <a:pt x="4490" y="462"/>
                    </a:cubicBezTo>
                    <a:cubicBezTo>
                      <a:pt x="4478" y="696"/>
                      <a:pt x="3041" y="2572"/>
                      <a:pt x="442" y="2769"/>
                    </a:cubicBezTo>
                    <a:cubicBezTo>
                      <a:pt x="192" y="2788"/>
                      <a:pt x="1" y="3002"/>
                      <a:pt x="17" y="3252"/>
                    </a:cubicBezTo>
                    <a:cubicBezTo>
                      <a:pt x="27" y="3378"/>
                      <a:pt x="58" y="3515"/>
                      <a:pt x="133" y="3646"/>
                    </a:cubicBezTo>
                    <a:cubicBezTo>
                      <a:pt x="190" y="3744"/>
                      <a:pt x="270" y="3836"/>
                      <a:pt x="386" y="3918"/>
                    </a:cubicBezTo>
                    <a:lnTo>
                      <a:pt x="5430" y="3874"/>
                    </a:lnTo>
                    <a:lnTo>
                      <a:pt x="5816" y="3653"/>
                    </a:lnTo>
                    <a:lnTo>
                      <a:pt x="6391" y="3935"/>
                    </a:lnTo>
                    <a:lnTo>
                      <a:pt x="7718" y="3923"/>
                    </a:lnTo>
                    <a:cubicBezTo>
                      <a:pt x="7718" y="3923"/>
                      <a:pt x="8011" y="3406"/>
                      <a:pt x="8008" y="3006"/>
                    </a:cubicBezTo>
                    <a:cubicBezTo>
                      <a:pt x="8008" y="2950"/>
                      <a:pt x="7992" y="2852"/>
                      <a:pt x="7970" y="2725"/>
                    </a:cubicBezTo>
                    <a:cubicBezTo>
                      <a:pt x="7823" y="1942"/>
                      <a:pt x="7306" y="48"/>
                      <a:pt x="7306" y="48"/>
                    </a:cubicBezTo>
                    <a:cubicBezTo>
                      <a:pt x="7306" y="48"/>
                      <a:pt x="7268" y="0"/>
                      <a:pt x="71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368;p25">
                <a:extLst>
                  <a:ext uri="{FF2B5EF4-FFF2-40B4-BE49-F238E27FC236}">
                    <a16:creationId xmlns:a16="http://schemas.microsoft.com/office/drawing/2014/main" id="{91E24402-7F7B-B6C7-EF62-1415DF542EC4}"/>
                  </a:ext>
                </a:extLst>
              </p:cNvPr>
              <p:cNvSpPr/>
              <p:nvPr/>
            </p:nvSpPr>
            <p:spPr>
              <a:xfrm>
                <a:off x="1920225" y="3320000"/>
                <a:ext cx="65100" cy="56025"/>
              </a:xfrm>
              <a:custGeom>
                <a:avLst/>
                <a:gdLst/>
                <a:ahLst/>
                <a:cxnLst/>
                <a:rect l="l" t="t" r="r" b="b"/>
                <a:pathLst>
                  <a:path w="2604" h="2241" extrusionOk="0">
                    <a:moveTo>
                      <a:pt x="2126" y="1"/>
                    </a:moveTo>
                    <a:cubicBezTo>
                      <a:pt x="1622" y="166"/>
                      <a:pt x="902" y="372"/>
                      <a:pt x="213" y="463"/>
                    </a:cubicBezTo>
                    <a:cubicBezTo>
                      <a:pt x="142" y="473"/>
                      <a:pt x="71" y="481"/>
                      <a:pt x="1" y="488"/>
                    </a:cubicBezTo>
                    <a:cubicBezTo>
                      <a:pt x="96" y="723"/>
                      <a:pt x="327" y="1281"/>
                      <a:pt x="511" y="1743"/>
                    </a:cubicBezTo>
                    <a:cubicBezTo>
                      <a:pt x="557" y="1753"/>
                      <a:pt x="604" y="1780"/>
                      <a:pt x="649" y="1832"/>
                    </a:cubicBezTo>
                    <a:cubicBezTo>
                      <a:pt x="932" y="2108"/>
                      <a:pt x="1251" y="2240"/>
                      <a:pt x="1559" y="2240"/>
                    </a:cubicBezTo>
                    <a:cubicBezTo>
                      <a:pt x="1834" y="2240"/>
                      <a:pt x="2101" y="2135"/>
                      <a:pt x="2328" y="1932"/>
                    </a:cubicBezTo>
                    <a:cubicBezTo>
                      <a:pt x="2434" y="1835"/>
                      <a:pt x="2526" y="1771"/>
                      <a:pt x="2603" y="1729"/>
                    </a:cubicBezTo>
                    <a:cubicBezTo>
                      <a:pt x="2603" y="1729"/>
                      <a:pt x="2396" y="970"/>
                      <a:pt x="2234" y="387"/>
                    </a:cubicBezTo>
                    <a:cubicBezTo>
                      <a:pt x="2194" y="243"/>
                      <a:pt x="2156" y="110"/>
                      <a:pt x="2126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369;p25">
                <a:extLst>
                  <a:ext uri="{FF2B5EF4-FFF2-40B4-BE49-F238E27FC236}">
                    <a16:creationId xmlns:a16="http://schemas.microsoft.com/office/drawing/2014/main" id="{3A88BD62-E49A-BD2F-447B-FF0CFDB3E508}"/>
                  </a:ext>
                </a:extLst>
              </p:cNvPr>
              <p:cNvSpPr/>
              <p:nvPr/>
            </p:nvSpPr>
            <p:spPr>
              <a:xfrm>
                <a:off x="1925525" y="3320000"/>
                <a:ext cx="50550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500" extrusionOk="0">
                    <a:moveTo>
                      <a:pt x="1914" y="1"/>
                    </a:moveTo>
                    <a:cubicBezTo>
                      <a:pt x="1410" y="166"/>
                      <a:pt x="690" y="370"/>
                      <a:pt x="1" y="463"/>
                    </a:cubicBezTo>
                    <a:cubicBezTo>
                      <a:pt x="1" y="463"/>
                      <a:pt x="181" y="500"/>
                      <a:pt x="582" y="500"/>
                    </a:cubicBezTo>
                    <a:cubicBezTo>
                      <a:pt x="908" y="500"/>
                      <a:pt x="1381" y="475"/>
                      <a:pt x="2022" y="387"/>
                    </a:cubicBezTo>
                    <a:cubicBezTo>
                      <a:pt x="1982" y="243"/>
                      <a:pt x="1944" y="108"/>
                      <a:pt x="1914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370;p25">
                <a:extLst>
                  <a:ext uri="{FF2B5EF4-FFF2-40B4-BE49-F238E27FC236}">
                    <a16:creationId xmlns:a16="http://schemas.microsoft.com/office/drawing/2014/main" id="{516A5463-D03D-D79E-E33D-6EAFC1A34AC8}"/>
                  </a:ext>
                </a:extLst>
              </p:cNvPr>
              <p:cNvSpPr/>
              <p:nvPr/>
            </p:nvSpPr>
            <p:spPr>
              <a:xfrm>
                <a:off x="1815150" y="3429475"/>
                <a:ext cx="196975" cy="30275"/>
              </a:xfrm>
              <a:custGeom>
                <a:avLst/>
                <a:gdLst/>
                <a:ahLst/>
                <a:cxnLst/>
                <a:rect l="l" t="t" r="r" b="b"/>
                <a:pathLst>
                  <a:path w="7879" h="1211" extrusionOk="0">
                    <a:moveTo>
                      <a:pt x="7838" y="1"/>
                    </a:moveTo>
                    <a:lnTo>
                      <a:pt x="1" y="922"/>
                    </a:lnTo>
                    <a:cubicBezTo>
                      <a:pt x="58" y="1020"/>
                      <a:pt x="138" y="1112"/>
                      <a:pt x="254" y="1194"/>
                    </a:cubicBezTo>
                    <a:lnTo>
                      <a:pt x="5298" y="1150"/>
                    </a:lnTo>
                    <a:lnTo>
                      <a:pt x="5684" y="929"/>
                    </a:lnTo>
                    <a:lnTo>
                      <a:pt x="6259" y="1211"/>
                    </a:lnTo>
                    <a:lnTo>
                      <a:pt x="7586" y="1199"/>
                    </a:lnTo>
                    <a:cubicBezTo>
                      <a:pt x="7586" y="1199"/>
                      <a:pt x="7879" y="682"/>
                      <a:pt x="7876" y="282"/>
                    </a:cubicBezTo>
                    <a:cubicBezTo>
                      <a:pt x="7874" y="226"/>
                      <a:pt x="7860" y="128"/>
                      <a:pt x="7838" y="1"/>
                    </a:cubicBez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371;p25">
                <a:extLst>
                  <a:ext uri="{FF2B5EF4-FFF2-40B4-BE49-F238E27FC236}">
                    <a16:creationId xmlns:a16="http://schemas.microsoft.com/office/drawing/2014/main" id="{5BDF1006-6778-3B3F-68FF-51F7EE748582}"/>
                  </a:ext>
                </a:extLst>
              </p:cNvPr>
              <p:cNvSpPr/>
              <p:nvPr/>
            </p:nvSpPr>
            <p:spPr>
              <a:xfrm>
                <a:off x="1982900" y="3167100"/>
                <a:ext cx="53850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2154" h="784" extrusionOk="0">
                    <a:moveTo>
                      <a:pt x="2144" y="0"/>
                    </a:moveTo>
                    <a:cubicBezTo>
                      <a:pt x="2142" y="0"/>
                      <a:pt x="2141" y="1"/>
                      <a:pt x="2140" y="2"/>
                    </a:cubicBezTo>
                    <a:cubicBezTo>
                      <a:pt x="2137" y="3"/>
                      <a:pt x="1850" y="217"/>
                      <a:pt x="1446" y="371"/>
                    </a:cubicBezTo>
                    <a:cubicBezTo>
                      <a:pt x="1226" y="455"/>
                      <a:pt x="945" y="532"/>
                      <a:pt x="646" y="532"/>
                    </a:cubicBezTo>
                    <a:cubicBezTo>
                      <a:pt x="439" y="532"/>
                      <a:pt x="222" y="495"/>
                      <a:pt x="13" y="397"/>
                    </a:cubicBezTo>
                    <a:cubicBezTo>
                      <a:pt x="12" y="397"/>
                      <a:pt x="11" y="397"/>
                      <a:pt x="10" y="397"/>
                    </a:cubicBezTo>
                    <a:cubicBezTo>
                      <a:pt x="8" y="397"/>
                      <a:pt x="6" y="398"/>
                      <a:pt x="4" y="400"/>
                    </a:cubicBezTo>
                    <a:cubicBezTo>
                      <a:pt x="2" y="403"/>
                      <a:pt x="1" y="406"/>
                      <a:pt x="4" y="409"/>
                    </a:cubicBezTo>
                    <a:lnTo>
                      <a:pt x="254" y="780"/>
                    </a:lnTo>
                    <a:cubicBezTo>
                      <a:pt x="255" y="782"/>
                      <a:pt x="258" y="783"/>
                      <a:pt x="260" y="783"/>
                    </a:cubicBezTo>
                    <a:cubicBezTo>
                      <a:pt x="261" y="783"/>
                      <a:pt x="263" y="783"/>
                      <a:pt x="264" y="782"/>
                    </a:cubicBezTo>
                    <a:cubicBezTo>
                      <a:pt x="269" y="779"/>
                      <a:pt x="269" y="774"/>
                      <a:pt x="267" y="771"/>
                    </a:cubicBezTo>
                    <a:lnTo>
                      <a:pt x="33" y="424"/>
                    </a:lnTo>
                    <a:lnTo>
                      <a:pt x="33" y="424"/>
                    </a:lnTo>
                    <a:cubicBezTo>
                      <a:pt x="236" y="514"/>
                      <a:pt x="445" y="548"/>
                      <a:pt x="646" y="548"/>
                    </a:cubicBezTo>
                    <a:cubicBezTo>
                      <a:pt x="947" y="548"/>
                      <a:pt x="1231" y="471"/>
                      <a:pt x="1452" y="387"/>
                    </a:cubicBezTo>
                    <a:cubicBezTo>
                      <a:pt x="1858" y="231"/>
                      <a:pt x="2146" y="17"/>
                      <a:pt x="2149" y="14"/>
                    </a:cubicBezTo>
                    <a:cubicBezTo>
                      <a:pt x="2152" y="11"/>
                      <a:pt x="2153" y="6"/>
                      <a:pt x="2150" y="3"/>
                    </a:cubicBezTo>
                    <a:cubicBezTo>
                      <a:pt x="2148" y="1"/>
                      <a:pt x="2146" y="0"/>
                      <a:pt x="21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372;p25">
                <a:extLst>
                  <a:ext uri="{FF2B5EF4-FFF2-40B4-BE49-F238E27FC236}">
                    <a16:creationId xmlns:a16="http://schemas.microsoft.com/office/drawing/2014/main" id="{14F2B0CC-B607-71DC-B1D4-EC603714DB31}"/>
                  </a:ext>
                </a:extLst>
              </p:cNvPr>
              <p:cNvSpPr/>
              <p:nvPr/>
            </p:nvSpPr>
            <p:spPr>
              <a:xfrm>
                <a:off x="1731550" y="3258250"/>
                <a:ext cx="121875" cy="119900"/>
              </a:xfrm>
              <a:custGeom>
                <a:avLst/>
                <a:gdLst/>
                <a:ahLst/>
                <a:cxnLst/>
                <a:rect l="l" t="t" r="r" b="b"/>
                <a:pathLst>
                  <a:path w="4875" h="4796" extrusionOk="0">
                    <a:moveTo>
                      <a:pt x="4866" y="0"/>
                    </a:moveTo>
                    <a:cubicBezTo>
                      <a:pt x="4864" y="0"/>
                      <a:pt x="4861" y="1"/>
                      <a:pt x="4859" y="3"/>
                    </a:cubicBezTo>
                    <a:cubicBezTo>
                      <a:pt x="4837" y="32"/>
                      <a:pt x="2489" y="2893"/>
                      <a:pt x="5" y="4782"/>
                    </a:cubicBezTo>
                    <a:cubicBezTo>
                      <a:pt x="2" y="4785"/>
                      <a:pt x="0" y="4790"/>
                      <a:pt x="3" y="4793"/>
                    </a:cubicBezTo>
                    <a:cubicBezTo>
                      <a:pt x="5" y="4796"/>
                      <a:pt x="8" y="4796"/>
                      <a:pt x="9" y="4796"/>
                    </a:cubicBezTo>
                    <a:cubicBezTo>
                      <a:pt x="11" y="4796"/>
                      <a:pt x="12" y="4796"/>
                      <a:pt x="14" y="4794"/>
                    </a:cubicBezTo>
                    <a:cubicBezTo>
                      <a:pt x="2501" y="2904"/>
                      <a:pt x="4849" y="41"/>
                      <a:pt x="4871" y="12"/>
                    </a:cubicBezTo>
                    <a:cubicBezTo>
                      <a:pt x="4874" y="9"/>
                      <a:pt x="4874" y="5"/>
                      <a:pt x="4871" y="2"/>
                    </a:cubicBezTo>
                    <a:cubicBezTo>
                      <a:pt x="4870" y="1"/>
                      <a:pt x="4868" y="0"/>
                      <a:pt x="48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373;p25">
                <a:extLst>
                  <a:ext uri="{FF2B5EF4-FFF2-40B4-BE49-F238E27FC236}">
                    <a16:creationId xmlns:a16="http://schemas.microsoft.com/office/drawing/2014/main" id="{8202E75C-9DC7-E5DB-5B2D-5CAF743230AF}"/>
                  </a:ext>
                </a:extLst>
              </p:cNvPr>
              <p:cNvSpPr/>
              <p:nvPr/>
            </p:nvSpPr>
            <p:spPr>
              <a:xfrm>
                <a:off x="1539975" y="3361775"/>
                <a:ext cx="172800" cy="104500"/>
              </a:xfrm>
              <a:custGeom>
                <a:avLst/>
                <a:gdLst/>
                <a:ahLst/>
                <a:cxnLst/>
                <a:rect l="l" t="t" r="r" b="b"/>
                <a:pathLst>
                  <a:path w="6912" h="4180" extrusionOk="0">
                    <a:moveTo>
                      <a:pt x="648" y="0"/>
                    </a:moveTo>
                    <a:cubicBezTo>
                      <a:pt x="452" y="0"/>
                      <a:pt x="264" y="108"/>
                      <a:pt x="168" y="291"/>
                    </a:cubicBezTo>
                    <a:cubicBezTo>
                      <a:pt x="99" y="423"/>
                      <a:pt x="61" y="543"/>
                      <a:pt x="41" y="644"/>
                    </a:cubicBezTo>
                    <a:cubicBezTo>
                      <a:pt x="0" y="855"/>
                      <a:pt x="40" y="986"/>
                      <a:pt x="40" y="986"/>
                    </a:cubicBezTo>
                    <a:lnTo>
                      <a:pt x="4340" y="3309"/>
                    </a:lnTo>
                    <a:lnTo>
                      <a:pt x="4911" y="3399"/>
                    </a:lnTo>
                    <a:lnTo>
                      <a:pt x="4864" y="3589"/>
                    </a:lnTo>
                    <a:lnTo>
                      <a:pt x="5959" y="4179"/>
                    </a:lnTo>
                    <a:cubicBezTo>
                      <a:pt x="5959" y="4179"/>
                      <a:pt x="6364" y="3913"/>
                      <a:pt x="6579" y="3613"/>
                    </a:cubicBezTo>
                    <a:cubicBezTo>
                      <a:pt x="6597" y="3586"/>
                      <a:pt x="6615" y="3558"/>
                      <a:pt x="6630" y="3533"/>
                    </a:cubicBezTo>
                    <a:cubicBezTo>
                      <a:pt x="6824" y="3201"/>
                      <a:pt x="6912" y="2044"/>
                      <a:pt x="6912" y="2044"/>
                    </a:cubicBezTo>
                    <a:cubicBezTo>
                      <a:pt x="6871" y="2038"/>
                      <a:pt x="6832" y="2030"/>
                      <a:pt x="6794" y="2021"/>
                    </a:cubicBezTo>
                    <a:cubicBezTo>
                      <a:pt x="6339" y="1923"/>
                      <a:pt x="6158" y="1726"/>
                      <a:pt x="5945" y="1029"/>
                    </a:cubicBezTo>
                    <a:cubicBezTo>
                      <a:pt x="5889" y="841"/>
                      <a:pt x="5835" y="720"/>
                      <a:pt x="5771" y="647"/>
                    </a:cubicBezTo>
                    <a:cubicBezTo>
                      <a:pt x="5710" y="575"/>
                      <a:pt x="5640" y="548"/>
                      <a:pt x="5550" y="548"/>
                    </a:cubicBezTo>
                    <a:cubicBezTo>
                      <a:pt x="5357" y="548"/>
                      <a:pt x="5072" y="674"/>
                      <a:pt x="4584" y="759"/>
                    </a:cubicBezTo>
                    <a:cubicBezTo>
                      <a:pt x="4475" y="779"/>
                      <a:pt x="4348" y="788"/>
                      <a:pt x="4206" y="788"/>
                    </a:cubicBezTo>
                    <a:cubicBezTo>
                      <a:pt x="3269" y="788"/>
                      <a:pt x="1719" y="393"/>
                      <a:pt x="850" y="40"/>
                    </a:cubicBezTo>
                    <a:cubicBezTo>
                      <a:pt x="784" y="13"/>
                      <a:pt x="715" y="0"/>
                      <a:pt x="6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374;p25">
                <a:extLst>
                  <a:ext uri="{FF2B5EF4-FFF2-40B4-BE49-F238E27FC236}">
                    <a16:creationId xmlns:a16="http://schemas.microsoft.com/office/drawing/2014/main" id="{07DF326C-6B8A-526B-F8FC-27DFC14C3FD1}"/>
                  </a:ext>
                </a:extLst>
              </p:cNvPr>
              <p:cNvSpPr/>
              <p:nvPr/>
            </p:nvSpPr>
            <p:spPr>
              <a:xfrm>
                <a:off x="1718775" y="2688475"/>
                <a:ext cx="291850" cy="147275"/>
              </a:xfrm>
              <a:custGeom>
                <a:avLst/>
                <a:gdLst/>
                <a:ahLst/>
                <a:cxnLst/>
                <a:rect l="l" t="t" r="r" b="b"/>
                <a:pathLst>
                  <a:path w="11674" h="5891" extrusionOk="0">
                    <a:moveTo>
                      <a:pt x="9651" y="1"/>
                    </a:moveTo>
                    <a:cubicBezTo>
                      <a:pt x="9630" y="45"/>
                      <a:pt x="9601" y="104"/>
                      <a:pt x="9565" y="175"/>
                    </a:cubicBezTo>
                    <a:cubicBezTo>
                      <a:pt x="9516" y="274"/>
                      <a:pt x="9455" y="396"/>
                      <a:pt x="9384" y="536"/>
                    </a:cubicBezTo>
                    <a:cubicBezTo>
                      <a:pt x="8937" y="1423"/>
                      <a:pt x="8103" y="3029"/>
                      <a:pt x="7574" y="3762"/>
                    </a:cubicBezTo>
                    <a:cubicBezTo>
                      <a:pt x="6291" y="3904"/>
                      <a:pt x="140" y="4348"/>
                      <a:pt x="140" y="4348"/>
                    </a:cubicBezTo>
                    <a:cubicBezTo>
                      <a:pt x="140" y="4348"/>
                      <a:pt x="1" y="5377"/>
                      <a:pt x="337" y="5890"/>
                    </a:cubicBezTo>
                    <a:cubicBezTo>
                      <a:pt x="863" y="5886"/>
                      <a:pt x="8413" y="5822"/>
                      <a:pt x="8413" y="5822"/>
                    </a:cubicBezTo>
                    <a:cubicBezTo>
                      <a:pt x="8413" y="5822"/>
                      <a:pt x="10133" y="4356"/>
                      <a:pt x="11275" y="2892"/>
                    </a:cubicBezTo>
                    <a:cubicBezTo>
                      <a:pt x="11285" y="2879"/>
                      <a:pt x="11296" y="2865"/>
                      <a:pt x="11306" y="2853"/>
                    </a:cubicBezTo>
                    <a:cubicBezTo>
                      <a:pt x="11438" y="2683"/>
                      <a:pt x="11561" y="2514"/>
                      <a:pt x="11673" y="2346"/>
                    </a:cubicBezTo>
                    <a:cubicBezTo>
                      <a:pt x="11599" y="2231"/>
                      <a:pt x="11511" y="2115"/>
                      <a:pt x="11411" y="2006"/>
                    </a:cubicBezTo>
                    <a:cubicBezTo>
                      <a:pt x="11373" y="1965"/>
                      <a:pt x="11334" y="1926"/>
                      <a:pt x="11293" y="1888"/>
                    </a:cubicBezTo>
                    <a:cubicBezTo>
                      <a:pt x="10740" y="1373"/>
                      <a:pt x="10104" y="1214"/>
                      <a:pt x="10128" y="1125"/>
                    </a:cubicBezTo>
                    <a:cubicBezTo>
                      <a:pt x="10132" y="1109"/>
                      <a:pt x="10152" y="1103"/>
                      <a:pt x="10181" y="1103"/>
                    </a:cubicBezTo>
                    <a:cubicBezTo>
                      <a:pt x="10290" y="1103"/>
                      <a:pt x="10536" y="1188"/>
                      <a:pt x="10657" y="1188"/>
                    </a:cubicBezTo>
                    <a:cubicBezTo>
                      <a:pt x="10691" y="1188"/>
                      <a:pt x="10715" y="1181"/>
                      <a:pt x="10723" y="1164"/>
                    </a:cubicBezTo>
                    <a:cubicBezTo>
                      <a:pt x="10798" y="1008"/>
                      <a:pt x="10289" y="455"/>
                      <a:pt x="9789" y="96"/>
                    </a:cubicBezTo>
                    <a:cubicBezTo>
                      <a:pt x="9742" y="63"/>
                      <a:pt x="9696" y="31"/>
                      <a:pt x="9651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4" name="Google Shape;375;p25">
                <a:extLst>
                  <a:ext uri="{FF2B5EF4-FFF2-40B4-BE49-F238E27FC236}">
                    <a16:creationId xmlns:a16="http://schemas.microsoft.com/office/drawing/2014/main" id="{3FAE502A-43B4-F870-F493-6902E822F666}"/>
                  </a:ext>
                </a:extLst>
              </p:cNvPr>
              <p:cNvSpPr/>
              <p:nvPr/>
            </p:nvSpPr>
            <p:spPr>
              <a:xfrm>
                <a:off x="1902050" y="2761825"/>
                <a:ext cx="19300" cy="30325"/>
              </a:xfrm>
              <a:custGeom>
                <a:avLst/>
                <a:gdLst/>
                <a:ahLst/>
                <a:cxnLst/>
                <a:rect l="l" t="t" r="r" b="b"/>
                <a:pathLst>
                  <a:path w="772" h="1213" extrusionOk="0">
                    <a:moveTo>
                      <a:pt x="763" y="1"/>
                    </a:moveTo>
                    <a:cubicBezTo>
                      <a:pt x="760" y="1"/>
                      <a:pt x="758" y="2"/>
                      <a:pt x="757" y="4"/>
                    </a:cubicBezTo>
                    <a:lnTo>
                      <a:pt x="2" y="1200"/>
                    </a:lnTo>
                    <a:cubicBezTo>
                      <a:pt x="1" y="1204"/>
                      <a:pt x="1" y="1208"/>
                      <a:pt x="5" y="1211"/>
                    </a:cubicBezTo>
                    <a:cubicBezTo>
                      <a:pt x="7" y="1211"/>
                      <a:pt x="8" y="1213"/>
                      <a:pt x="10" y="1213"/>
                    </a:cubicBezTo>
                    <a:cubicBezTo>
                      <a:pt x="11" y="1213"/>
                      <a:pt x="14" y="1211"/>
                      <a:pt x="16" y="1208"/>
                    </a:cubicBezTo>
                    <a:lnTo>
                      <a:pt x="770" y="13"/>
                    </a:lnTo>
                    <a:cubicBezTo>
                      <a:pt x="772" y="8"/>
                      <a:pt x="772" y="4"/>
                      <a:pt x="767" y="2"/>
                    </a:cubicBezTo>
                    <a:cubicBezTo>
                      <a:pt x="766" y="1"/>
                      <a:pt x="765" y="1"/>
                      <a:pt x="763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376;p25">
                <a:extLst>
                  <a:ext uri="{FF2B5EF4-FFF2-40B4-BE49-F238E27FC236}">
                    <a16:creationId xmlns:a16="http://schemas.microsoft.com/office/drawing/2014/main" id="{25907D63-52A3-A789-C690-B10B94A4F888}"/>
                  </a:ext>
                </a:extLst>
              </p:cNvPr>
              <p:cNvSpPr/>
              <p:nvPr/>
            </p:nvSpPr>
            <p:spPr>
              <a:xfrm>
                <a:off x="1906650" y="2796425"/>
                <a:ext cx="62375" cy="34725"/>
              </a:xfrm>
              <a:custGeom>
                <a:avLst/>
                <a:gdLst/>
                <a:ahLst/>
                <a:cxnLst/>
                <a:rect l="l" t="t" r="r" b="b"/>
                <a:pathLst>
                  <a:path w="2495" h="1389" extrusionOk="0">
                    <a:moveTo>
                      <a:pt x="2486" y="1"/>
                    </a:moveTo>
                    <a:cubicBezTo>
                      <a:pt x="2484" y="1"/>
                      <a:pt x="2481" y="1"/>
                      <a:pt x="2480" y="3"/>
                    </a:cubicBezTo>
                    <a:cubicBezTo>
                      <a:pt x="2474" y="10"/>
                      <a:pt x="1794" y="669"/>
                      <a:pt x="1215" y="1204"/>
                    </a:cubicBezTo>
                    <a:cubicBezTo>
                      <a:pt x="1093" y="1316"/>
                      <a:pt x="939" y="1374"/>
                      <a:pt x="785" y="1374"/>
                    </a:cubicBezTo>
                    <a:cubicBezTo>
                      <a:pt x="664" y="1374"/>
                      <a:pt x="543" y="1339"/>
                      <a:pt x="436" y="1268"/>
                    </a:cubicBezTo>
                    <a:cubicBezTo>
                      <a:pt x="241" y="1137"/>
                      <a:pt x="100" y="981"/>
                      <a:pt x="15" y="804"/>
                    </a:cubicBezTo>
                    <a:cubicBezTo>
                      <a:pt x="14" y="801"/>
                      <a:pt x="12" y="799"/>
                      <a:pt x="9" y="799"/>
                    </a:cubicBezTo>
                    <a:cubicBezTo>
                      <a:pt x="8" y="799"/>
                      <a:pt x="6" y="800"/>
                      <a:pt x="5" y="801"/>
                    </a:cubicBezTo>
                    <a:cubicBezTo>
                      <a:pt x="2" y="803"/>
                      <a:pt x="0" y="807"/>
                      <a:pt x="2" y="812"/>
                    </a:cubicBezTo>
                    <a:cubicBezTo>
                      <a:pt x="86" y="990"/>
                      <a:pt x="230" y="1148"/>
                      <a:pt x="427" y="1280"/>
                    </a:cubicBezTo>
                    <a:cubicBezTo>
                      <a:pt x="536" y="1352"/>
                      <a:pt x="659" y="1389"/>
                      <a:pt x="782" y="1389"/>
                    </a:cubicBezTo>
                    <a:cubicBezTo>
                      <a:pt x="784" y="1389"/>
                      <a:pt x="787" y="1389"/>
                      <a:pt x="789" y="1389"/>
                    </a:cubicBezTo>
                    <a:cubicBezTo>
                      <a:pt x="947" y="1387"/>
                      <a:pt x="1103" y="1330"/>
                      <a:pt x="1226" y="1215"/>
                    </a:cubicBezTo>
                    <a:cubicBezTo>
                      <a:pt x="1804" y="681"/>
                      <a:pt x="2484" y="21"/>
                      <a:pt x="2492" y="15"/>
                    </a:cubicBezTo>
                    <a:cubicBezTo>
                      <a:pt x="2495" y="12"/>
                      <a:pt x="2495" y="7"/>
                      <a:pt x="2492" y="3"/>
                    </a:cubicBezTo>
                    <a:cubicBezTo>
                      <a:pt x="2490" y="1"/>
                      <a:pt x="2488" y="1"/>
                      <a:pt x="2486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377;p25">
                <a:extLst>
                  <a:ext uri="{FF2B5EF4-FFF2-40B4-BE49-F238E27FC236}">
                    <a16:creationId xmlns:a16="http://schemas.microsoft.com/office/drawing/2014/main" id="{EBC1C624-EB68-657D-0C09-3B7B8F745688}"/>
                  </a:ext>
                </a:extLst>
              </p:cNvPr>
              <p:cNvSpPr/>
              <p:nvPr/>
            </p:nvSpPr>
            <p:spPr>
              <a:xfrm>
                <a:off x="1624450" y="2777525"/>
                <a:ext cx="102750" cy="58250"/>
              </a:xfrm>
              <a:custGeom>
                <a:avLst/>
                <a:gdLst/>
                <a:ahLst/>
                <a:cxnLst/>
                <a:rect l="l" t="t" r="r" b="b"/>
                <a:pathLst>
                  <a:path w="4110" h="2330" extrusionOk="0">
                    <a:moveTo>
                      <a:pt x="908" y="1"/>
                    </a:moveTo>
                    <a:cubicBezTo>
                      <a:pt x="804" y="1"/>
                      <a:pt x="704" y="44"/>
                      <a:pt x="631" y="121"/>
                    </a:cubicBezTo>
                    <a:cubicBezTo>
                      <a:pt x="332" y="439"/>
                      <a:pt x="152" y="686"/>
                      <a:pt x="57" y="833"/>
                    </a:cubicBezTo>
                    <a:cubicBezTo>
                      <a:pt x="1" y="919"/>
                      <a:pt x="7" y="1033"/>
                      <a:pt x="73" y="1113"/>
                    </a:cubicBezTo>
                    <a:lnTo>
                      <a:pt x="154" y="1212"/>
                    </a:lnTo>
                    <a:lnTo>
                      <a:pt x="81" y="1277"/>
                    </a:lnTo>
                    <a:cubicBezTo>
                      <a:pt x="19" y="1334"/>
                      <a:pt x="13" y="1431"/>
                      <a:pt x="66" y="1496"/>
                    </a:cubicBezTo>
                    <a:lnTo>
                      <a:pt x="135" y="1578"/>
                    </a:lnTo>
                    <a:cubicBezTo>
                      <a:pt x="167" y="1616"/>
                      <a:pt x="212" y="1636"/>
                      <a:pt x="259" y="1636"/>
                    </a:cubicBezTo>
                    <a:cubicBezTo>
                      <a:pt x="295" y="1636"/>
                      <a:pt x="332" y="1623"/>
                      <a:pt x="363" y="1598"/>
                    </a:cubicBezTo>
                    <a:lnTo>
                      <a:pt x="363" y="1598"/>
                    </a:lnTo>
                    <a:cubicBezTo>
                      <a:pt x="308" y="1660"/>
                      <a:pt x="305" y="1752"/>
                      <a:pt x="356" y="1818"/>
                    </a:cubicBezTo>
                    <a:lnTo>
                      <a:pt x="376" y="1843"/>
                    </a:lnTo>
                    <a:cubicBezTo>
                      <a:pt x="409" y="1886"/>
                      <a:pt x="459" y="1908"/>
                      <a:pt x="511" y="1908"/>
                    </a:cubicBezTo>
                    <a:cubicBezTo>
                      <a:pt x="537" y="1908"/>
                      <a:pt x="563" y="1903"/>
                      <a:pt x="588" y="1890"/>
                    </a:cubicBezTo>
                    <a:lnTo>
                      <a:pt x="602" y="1884"/>
                    </a:lnTo>
                    <a:lnTo>
                      <a:pt x="602" y="1884"/>
                    </a:lnTo>
                    <a:cubicBezTo>
                      <a:pt x="543" y="1936"/>
                      <a:pt x="540" y="2027"/>
                      <a:pt x="596" y="2081"/>
                    </a:cubicBezTo>
                    <a:lnTo>
                      <a:pt x="685" y="2171"/>
                    </a:lnTo>
                    <a:cubicBezTo>
                      <a:pt x="711" y="2197"/>
                      <a:pt x="746" y="2210"/>
                      <a:pt x="781" y="2210"/>
                    </a:cubicBezTo>
                    <a:cubicBezTo>
                      <a:pt x="807" y="2210"/>
                      <a:pt x="833" y="2203"/>
                      <a:pt x="856" y="2187"/>
                    </a:cubicBezTo>
                    <a:lnTo>
                      <a:pt x="1347" y="1855"/>
                    </a:lnTo>
                    <a:cubicBezTo>
                      <a:pt x="1347" y="1855"/>
                      <a:pt x="1588" y="2121"/>
                      <a:pt x="2554" y="2316"/>
                    </a:cubicBezTo>
                    <a:cubicBezTo>
                      <a:pt x="3070" y="2327"/>
                      <a:pt x="3481" y="2330"/>
                      <a:pt x="3751" y="2330"/>
                    </a:cubicBezTo>
                    <a:cubicBezTo>
                      <a:pt x="3982" y="2330"/>
                      <a:pt x="4110" y="2328"/>
                      <a:pt x="4110" y="2328"/>
                    </a:cubicBezTo>
                    <a:cubicBezTo>
                      <a:pt x="3774" y="1815"/>
                      <a:pt x="3913" y="786"/>
                      <a:pt x="3913" y="786"/>
                    </a:cubicBezTo>
                    <a:cubicBezTo>
                      <a:pt x="3913" y="786"/>
                      <a:pt x="2447" y="103"/>
                      <a:pt x="934" y="1"/>
                    </a:cubicBezTo>
                    <a:cubicBezTo>
                      <a:pt x="925" y="1"/>
                      <a:pt x="917" y="1"/>
                      <a:pt x="908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378;p25">
                <a:extLst>
                  <a:ext uri="{FF2B5EF4-FFF2-40B4-BE49-F238E27FC236}">
                    <a16:creationId xmlns:a16="http://schemas.microsoft.com/office/drawing/2014/main" id="{74AF210B-7C8B-A66F-0CBA-1FF16433B233}"/>
                  </a:ext>
                </a:extLst>
              </p:cNvPr>
              <p:cNvSpPr/>
              <p:nvPr/>
            </p:nvSpPr>
            <p:spPr>
              <a:xfrm>
                <a:off x="1626275" y="2789825"/>
                <a:ext cx="52725" cy="19850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794" extrusionOk="0">
                    <a:moveTo>
                      <a:pt x="953" y="1"/>
                    </a:moveTo>
                    <a:cubicBezTo>
                      <a:pt x="926" y="1"/>
                      <a:pt x="902" y="3"/>
                      <a:pt x="882" y="6"/>
                    </a:cubicBezTo>
                    <a:cubicBezTo>
                      <a:pt x="882" y="8"/>
                      <a:pt x="880" y="8"/>
                      <a:pt x="879" y="8"/>
                    </a:cubicBezTo>
                    <a:cubicBezTo>
                      <a:pt x="662" y="152"/>
                      <a:pt x="9" y="774"/>
                      <a:pt x="3" y="780"/>
                    </a:cubicBezTo>
                    <a:cubicBezTo>
                      <a:pt x="0" y="783"/>
                      <a:pt x="0" y="788"/>
                      <a:pt x="3" y="791"/>
                    </a:cubicBezTo>
                    <a:cubicBezTo>
                      <a:pt x="5" y="792"/>
                      <a:pt x="6" y="794"/>
                      <a:pt x="9" y="794"/>
                    </a:cubicBezTo>
                    <a:cubicBezTo>
                      <a:pt x="11" y="794"/>
                      <a:pt x="12" y="792"/>
                      <a:pt x="14" y="791"/>
                    </a:cubicBezTo>
                    <a:cubicBezTo>
                      <a:pt x="20" y="785"/>
                      <a:pt x="668" y="167"/>
                      <a:pt x="886" y="21"/>
                    </a:cubicBezTo>
                    <a:cubicBezTo>
                      <a:pt x="905" y="18"/>
                      <a:pt x="928" y="16"/>
                      <a:pt x="954" y="16"/>
                    </a:cubicBezTo>
                    <a:cubicBezTo>
                      <a:pt x="1276" y="16"/>
                      <a:pt x="2088" y="259"/>
                      <a:pt x="2097" y="262"/>
                    </a:cubicBezTo>
                    <a:cubicBezTo>
                      <a:pt x="2097" y="263"/>
                      <a:pt x="2098" y="263"/>
                      <a:pt x="2099" y="263"/>
                    </a:cubicBezTo>
                    <a:cubicBezTo>
                      <a:pt x="2103" y="263"/>
                      <a:pt x="2106" y="260"/>
                      <a:pt x="2107" y="258"/>
                    </a:cubicBezTo>
                    <a:cubicBezTo>
                      <a:pt x="2109" y="253"/>
                      <a:pt x="2106" y="249"/>
                      <a:pt x="2101" y="247"/>
                    </a:cubicBezTo>
                    <a:cubicBezTo>
                      <a:pt x="2065" y="236"/>
                      <a:pt x="1276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379;p25">
                <a:extLst>
                  <a:ext uri="{FF2B5EF4-FFF2-40B4-BE49-F238E27FC236}">
                    <a16:creationId xmlns:a16="http://schemas.microsoft.com/office/drawing/2014/main" id="{F6EDF341-0348-2198-46CE-F203B5952393}"/>
                  </a:ext>
                </a:extLst>
              </p:cNvPr>
              <p:cNvSpPr/>
              <p:nvPr/>
            </p:nvSpPr>
            <p:spPr>
              <a:xfrm>
                <a:off x="1632750" y="2804500"/>
                <a:ext cx="43450" cy="13550"/>
              </a:xfrm>
              <a:custGeom>
                <a:avLst/>
                <a:gdLst/>
                <a:ahLst/>
                <a:cxnLst/>
                <a:rect l="l" t="t" r="r" b="b"/>
                <a:pathLst>
                  <a:path w="1738" h="542" extrusionOk="0">
                    <a:moveTo>
                      <a:pt x="674" y="0"/>
                    </a:moveTo>
                    <a:cubicBezTo>
                      <a:pt x="653" y="0"/>
                      <a:pt x="633" y="1"/>
                      <a:pt x="615" y="2"/>
                    </a:cubicBezTo>
                    <a:cubicBezTo>
                      <a:pt x="614" y="2"/>
                      <a:pt x="614" y="2"/>
                      <a:pt x="612" y="4"/>
                    </a:cubicBezTo>
                    <a:cubicBezTo>
                      <a:pt x="409" y="128"/>
                      <a:pt x="8" y="525"/>
                      <a:pt x="3" y="528"/>
                    </a:cubicBezTo>
                    <a:cubicBezTo>
                      <a:pt x="0" y="531"/>
                      <a:pt x="0" y="537"/>
                      <a:pt x="3" y="540"/>
                    </a:cubicBezTo>
                    <a:cubicBezTo>
                      <a:pt x="5" y="542"/>
                      <a:pt x="8" y="542"/>
                      <a:pt x="9" y="542"/>
                    </a:cubicBezTo>
                    <a:cubicBezTo>
                      <a:pt x="11" y="542"/>
                      <a:pt x="14" y="542"/>
                      <a:pt x="15" y="540"/>
                    </a:cubicBezTo>
                    <a:cubicBezTo>
                      <a:pt x="18" y="536"/>
                      <a:pt x="417" y="143"/>
                      <a:pt x="618" y="18"/>
                    </a:cubicBezTo>
                    <a:cubicBezTo>
                      <a:pt x="635" y="16"/>
                      <a:pt x="654" y="16"/>
                      <a:pt x="674" y="16"/>
                    </a:cubicBezTo>
                    <a:cubicBezTo>
                      <a:pt x="1012" y="16"/>
                      <a:pt x="1720" y="187"/>
                      <a:pt x="1727" y="190"/>
                    </a:cubicBezTo>
                    <a:cubicBezTo>
                      <a:pt x="1732" y="190"/>
                      <a:pt x="1736" y="189"/>
                      <a:pt x="1736" y="184"/>
                    </a:cubicBezTo>
                    <a:cubicBezTo>
                      <a:pt x="1738" y="180"/>
                      <a:pt x="1735" y="175"/>
                      <a:pt x="1732" y="174"/>
                    </a:cubicBezTo>
                    <a:cubicBezTo>
                      <a:pt x="1723" y="172"/>
                      <a:pt x="1014" y="0"/>
                      <a:pt x="6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380;p25">
                <a:extLst>
                  <a:ext uri="{FF2B5EF4-FFF2-40B4-BE49-F238E27FC236}">
                    <a16:creationId xmlns:a16="http://schemas.microsoft.com/office/drawing/2014/main" id="{79AA9FAA-5F96-ED8E-8A86-885DCADEFDED}"/>
                  </a:ext>
                </a:extLst>
              </p:cNvPr>
              <p:cNvSpPr/>
              <p:nvPr/>
            </p:nvSpPr>
            <p:spPr>
              <a:xfrm>
                <a:off x="1638925" y="2814925"/>
                <a:ext cx="39400" cy="10100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404" extrusionOk="0">
                    <a:moveTo>
                      <a:pt x="570" y="1"/>
                    </a:moveTo>
                    <a:cubicBezTo>
                      <a:pt x="554" y="1"/>
                      <a:pt x="538" y="1"/>
                      <a:pt x="524" y="2"/>
                    </a:cubicBezTo>
                    <a:cubicBezTo>
                      <a:pt x="523" y="2"/>
                      <a:pt x="521" y="2"/>
                      <a:pt x="520" y="3"/>
                    </a:cubicBezTo>
                    <a:cubicBezTo>
                      <a:pt x="332" y="132"/>
                      <a:pt x="8" y="387"/>
                      <a:pt x="3" y="388"/>
                    </a:cubicBezTo>
                    <a:cubicBezTo>
                      <a:pt x="0" y="391"/>
                      <a:pt x="0" y="396"/>
                      <a:pt x="3" y="400"/>
                    </a:cubicBezTo>
                    <a:cubicBezTo>
                      <a:pt x="5" y="402"/>
                      <a:pt x="6" y="403"/>
                      <a:pt x="9" y="403"/>
                    </a:cubicBezTo>
                    <a:cubicBezTo>
                      <a:pt x="11" y="403"/>
                      <a:pt x="12" y="402"/>
                      <a:pt x="14" y="402"/>
                    </a:cubicBezTo>
                    <a:cubicBezTo>
                      <a:pt x="17" y="399"/>
                      <a:pt x="338" y="147"/>
                      <a:pt x="527" y="17"/>
                    </a:cubicBezTo>
                    <a:cubicBezTo>
                      <a:pt x="540" y="16"/>
                      <a:pt x="555" y="16"/>
                      <a:pt x="570" y="16"/>
                    </a:cubicBezTo>
                    <a:cubicBezTo>
                      <a:pt x="867" y="16"/>
                      <a:pt x="1558" y="163"/>
                      <a:pt x="1565" y="166"/>
                    </a:cubicBezTo>
                    <a:cubicBezTo>
                      <a:pt x="1569" y="166"/>
                      <a:pt x="1572" y="163"/>
                      <a:pt x="1574" y="160"/>
                    </a:cubicBezTo>
                    <a:cubicBezTo>
                      <a:pt x="1575" y="155"/>
                      <a:pt x="1572" y="150"/>
                      <a:pt x="1568" y="149"/>
                    </a:cubicBezTo>
                    <a:cubicBezTo>
                      <a:pt x="1561" y="147"/>
                      <a:pt x="870" y="1"/>
                      <a:pt x="5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381;p25">
                <a:extLst>
                  <a:ext uri="{FF2B5EF4-FFF2-40B4-BE49-F238E27FC236}">
                    <a16:creationId xmlns:a16="http://schemas.microsoft.com/office/drawing/2014/main" id="{A7919AE9-DAD8-4566-CB88-8ECF8EF8CEE8}"/>
                  </a:ext>
                </a:extLst>
              </p:cNvPr>
              <p:cNvSpPr/>
              <p:nvPr/>
            </p:nvSpPr>
            <p:spPr>
              <a:xfrm>
                <a:off x="2007925" y="2677350"/>
                <a:ext cx="90500" cy="131800"/>
              </a:xfrm>
              <a:custGeom>
                <a:avLst/>
                <a:gdLst/>
                <a:ahLst/>
                <a:cxnLst/>
                <a:rect l="l" t="t" r="r" b="b"/>
                <a:pathLst>
                  <a:path w="3620" h="5272" extrusionOk="0">
                    <a:moveTo>
                      <a:pt x="2940" y="1"/>
                    </a:moveTo>
                    <a:cubicBezTo>
                      <a:pt x="2359" y="778"/>
                      <a:pt x="596" y="2179"/>
                      <a:pt x="1" y="2641"/>
                    </a:cubicBezTo>
                    <a:cubicBezTo>
                      <a:pt x="39" y="2691"/>
                      <a:pt x="74" y="2741"/>
                      <a:pt x="107" y="2791"/>
                    </a:cubicBezTo>
                    <a:cubicBezTo>
                      <a:pt x="381" y="3212"/>
                      <a:pt x="493" y="3621"/>
                      <a:pt x="493" y="3621"/>
                    </a:cubicBezTo>
                    <a:lnTo>
                      <a:pt x="2434" y="1503"/>
                    </a:lnTo>
                    <a:cubicBezTo>
                      <a:pt x="2434" y="1503"/>
                      <a:pt x="2737" y="3200"/>
                      <a:pt x="3139" y="4979"/>
                    </a:cubicBezTo>
                    <a:cubicBezTo>
                      <a:pt x="3162" y="5078"/>
                      <a:pt x="3183" y="5175"/>
                      <a:pt x="3206" y="5272"/>
                    </a:cubicBezTo>
                    <a:cubicBezTo>
                      <a:pt x="3282" y="5260"/>
                      <a:pt x="3359" y="5240"/>
                      <a:pt x="3439" y="5214"/>
                    </a:cubicBezTo>
                    <a:lnTo>
                      <a:pt x="3438" y="5214"/>
                    </a:lnTo>
                    <a:cubicBezTo>
                      <a:pt x="3620" y="3071"/>
                      <a:pt x="2940" y="1"/>
                      <a:pt x="29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382;p25">
                <a:extLst>
                  <a:ext uri="{FF2B5EF4-FFF2-40B4-BE49-F238E27FC236}">
                    <a16:creationId xmlns:a16="http://schemas.microsoft.com/office/drawing/2014/main" id="{414911ED-B81A-A72B-5D73-6BCB4DD80025}"/>
                  </a:ext>
                </a:extLst>
              </p:cNvPr>
              <p:cNvSpPr/>
              <p:nvPr/>
            </p:nvSpPr>
            <p:spPr>
              <a:xfrm>
                <a:off x="2027850" y="2768225"/>
                <a:ext cx="17525" cy="26700"/>
              </a:xfrm>
              <a:custGeom>
                <a:avLst/>
                <a:gdLst/>
                <a:ahLst/>
                <a:cxnLst/>
                <a:rect l="l" t="t" r="r" b="b"/>
                <a:pathLst>
                  <a:path w="701" h="1068" extrusionOk="0">
                    <a:moveTo>
                      <a:pt x="701" y="1"/>
                    </a:moveTo>
                    <a:lnTo>
                      <a:pt x="1" y="1067"/>
                    </a:lnTo>
                    <a:close/>
                  </a:path>
                </a:pathLst>
              </a:custGeom>
              <a:solidFill>
                <a:srgbClr val="F29D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383;p25">
                <a:extLst>
                  <a:ext uri="{FF2B5EF4-FFF2-40B4-BE49-F238E27FC236}">
                    <a16:creationId xmlns:a16="http://schemas.microsoft.com/office/drawing/2014/main" id="{DCC27973-FAA4-A3F7-A4D0-4C5224009B0C}"/>
                  </a:ext>
                </a:extLst>
              </p:cNvPr>
              <p:cNvSpPr/>
              <p:nvPr/>
            </p:nvSpPr>
            <p:spPr>
              <a:xfrm>
                <a:off x="2027625" y="2768050"/>
                <a:ext cx="17975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719" h="1082" extrusionOk="0">
                    <a:moveTo>
                      <a:pt x="709" y="0"/>
                    </a:moveTo>
                    <a:cubicBezTo>
                      <a:pt x="706" y="0"/>
                      <a:pt x="704" y="1"/>
                      <a:pt x="702" y="3"/>
                    </a:cubicBezTo>
                    <a:lnTo>
                      <a:pt x="4" y="1070"/>
                    </a:lnTo>
                    <a:cubicBezTo>
                      <a:pt x="1" y="1074"/>
                      <a:pt x="2" y="1079"/>
                      <a:pt x="5" y="1082"/>
                    </a:cubicBezTo>
                    <a:lnTo>
                      <a:pt x="10" y="1082"/>
                    </a:lnTo>
                    <a:cubicBezTo>
                      <a:pt x="13" y="1082"/>
                      <a:pt x="14" y="1080"/>
                      <a:pt x="16" y="1079"/>
                    </a:cubicBezTo>
                    <a:lnTo>
                      <a:pt x="716" y="12"/>
                    </a:lnTo>
                    <a:cubicBezTo>
                      <a:pt x="719" y="9"/>
                      <a:pt x="717" y="5"/>
                      <a:pt x="714" y="2"/>
                    </a:cubicBezTo>
                    <a:cubicBezTo>
                      <a:pt x="712" y="1"/>
                      <a:pt x="711" y="0"/>
                      <a:pt x="7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384;p25">
                <a:extLst>
                  <a:ext uri="{FF2B5EF4-FFF2-40B4-BE49-F238E27FC236}">
                    <a16:creationId xmlns:a16="http://schemas.microsoft.com/office/drawing/2014/main" id="{6B1B5926-1414-EC98-CE9D-8AED0976BB07}"/>
                  </a:ext>
                </a:extLst>
              </p:cNvPr>
              <p:cNvSpPr/>
              <p:nvPr/>
            </p:nvSpPr>
            <p:spPr>
              <a:xfrm>
                <a:off x="2240100" y="2878550"/>
                <a:ext cx="48950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214" extrusionOk="0">
                    <a:moveTo>
                      <a:pt x="1824" y="0"/>
                    </a:moveTo>
                    <a:cubicBezTo>
                      <a:pt x="1691" y="0"/>
                      <a:pt x="1472" y="9"/>
                      <a:pt x="1262" y="56"/>
                    </a:cubicBezTo>
                    <a:cubicBezTo>
                      <a:pt x="746" y="191"/>
                      <a:pt x="140" y="197"/>
                      <a:pt x="28" y="197"/>
                    </a:cubicBezTo>
                    <a:cubicBezTo>
                      <a:pt x="17" y="197"/>
                      <a:pt x="10" y="197"/>
                      <a:pt x="10" y="197"/>
                    </a:cubicBezTo>
                    <a:cubicBezTo>
                      <a:pt x="4" y="197"/>
                      <a:pt x="1" y="200"/>
                      <a:pt x="1" y="205"/>
                    </a:cubicBezTo>
                    <a:cubicBezTo>
                      <a:pt x="1" y="209"/>
                      <a:pt x="5" y="212"/>
                      <a:pt x="10" y="212"/>
                    </a:cubicBezTo>
                    <a:cubicBezTo>
                      <a:pt x="10" y="212"/>
                      <a:pt x="19" y="213"/>
                      <a:pt x="34" y="213"/>
                    </a:cubicBezTo>
                    <a:cubicBezTo>
                      <a:pt x="41" y="213"/>
                      <a:pt x="51" y="213"/>
                      <a:pt x="61" y="212"/>
                    </a:cubicBezTo>
                    <a:lnTo>
                      <a:pt x="61" y="214"/>
                    </a:lnTo>
                    <a:cubicBezTo>
                      <a:pt x="232" y="212"/>
                      <a:pt x="787" y="197"/>
                      <a:pt x="1267" y="71"/>
                    </a:cubicBezTo>
                    <a:cubicBezTo>
                      <a:pt x="1469" y="25"/>
                      <a:pt x="1681" y="17"/>
                      <a:pt x="1814" y="17"/>
                    </a:cubicBezTo>
                    <a:cubicBezTo>
                      <a:pt x="1896" y="17"/>
                      <a:pt x="1947" y="20"/>
                      <a:pt x="1949" y="20"/>
                    </a:cubicBezTo>
                    <a:cubicBezTo>
                      <a:pt x="1953" y="20"/>
                      <a:pt x="1956" y="17"/>
                      <a:pt x="1956" y="12"/>
                    </a:cubicBezTo>
                    <a:cubicBezTo>
                      <a:pt x="1958" y="8"/>
                      <a:pt x="1953" y="3"/>
                      <a:pt x="1949" y="3"/>
                    </a:cubicBezTo>
                    <a:cubicBezTo>
                      <a:pt x="1947" y="3"/>
                      <a:pt x="1900" y="0"/>
                      <a:pt x="18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385;p25">
                <a:extLst>
                  <a:ext uri="{FF2B5EF4-FFF2-40B4-BE49-F238E27FC236}">
                    <a16:creationId xmlns:a16="http://schemas.microsoft.com/office/drawing/2014/main" id="{EE25729E-0D38-F0D2-BD80-68028DAB0003}"/>
                  </a:ext>
                </a:extLst>
              </p:cNvPr>
              <p:cNvSpPr/>
              <p:nvPr/>
            </p:nvSpPr>
            <p:spPr>
              <a:xfrm>
                <a:off x="1539975" y="3377875"/>
                <a:ext cx="164475" cy="88400"/>
              </a:xfrm>
              <a:custGeom>
                <a:avLst/>
                <a:gdLst/>
                <a:ahLst/>
                <a:cxnLst/>
                <a:rect l="l" t="t" r="r" b="b"/>
                <a:pathLst>
                  <a:path w="6579" h="3536" extrusionOk="0">
                    <a:moveTo>
                      <a:pt x="41" y="0"/>
                    </a:moveTo>
                    <a:cubicBezTo>
                      <a:pt x="0" y="211"/>
                      <a:pt x="40" y="342"/>
                      <a:pt x="40" y="342"/>
                    </a:cubicBezTo>
                    <a:lnTo>
                      <a:pt x="4340" y="2665"/>
                    </a:lnTo>
                    <a:lnTo>
                      <a:pt x="4911" y="2755"/>
                    </a:lnTo>
                    <a:lnTo>
                      <a:pt x="4864" y="2945"/>
                    </a:lnTo>
                    <a:lnTo>
                      <a:pt x="5959" y="3535"/>
                    </a:lnTo>
                    <a:cubicBezTo>
                      <a:pt x="5959" y="3535"/>
                      <a:pt x="6364" y="3269"/>
                      <a:pt x="6579" y="2969"/>
                    </a:cubicBezTo>
                    <a:cubicBezTo>
                      <a:pt x="5597" y="2521"/>
                      <a:pt x="1017" y="429"/>
                      <a:pt x="41" y="0"/>
                    </a:cubicBez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386;p25">
                <a:extLst>
                  <a:ext uri="{FF2B5EF4-FFF2-40B4-BE49-F238E27FC236}">
                    <a16:creationId xmlns:a16="http://schemas.microsoft.com/office/drawing/2014/main" id="{BA7119D0-39B6-F493-05D7-0C0767C182C0}"/>
                  </a:ext>
                </a:extLst>
              </p:cNvPr>
              <p:cNvSpPr/>
              <p:nvPr/>
            </p:nvSpPr>
            <p:spPr>
              <a:xfrm>
                <a:off x="2185625" y="2862150"/>
                <a:ext cx="14450" cy="27600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104" extrusionOk="0">
                    <a:moveTo>
                      <a:pt x="570" y="0"/>
                    </a:moveTo>
                    <a:cubicBezTo>
                      <a:pt x="565" y="0"/>
                      <a:pt x="560" y="5"/>
                      <a:pt x="560" y="9"/>
                    </a:cubicBezTo>
                    <a:cubicBezTo>
                      <a:pt x="542" y="897"/>
                      <a:pt x="282" y="989"/>
                      <a:pt x="8" y="1088"/>
                    </a:cubicBezTo>
                    <a:cubicBezTo>
                      <a:pt x="3" y="1089"/>
                      <a:pt x="0" y="1094"/>
                      <a:pt x="2" y="1098"/>
                    </a:cubicBezTo>
                    <a:cubicBezTo>
                      <a:pt x="3" y="1102"/>
                      <a:pt x="6" y="1103"/>
                      <a:pt x="9" y="1103"/>
                    </a:cubicBezTo>
                    <a:lnTo>
                      <a:pt x="12" y="1103"/>
                    </a:lnTo>
                    <a:cubicBezTo>
                      <a:pt x="171" y="1047"/>
                      <a:pt x="300" y="991"/>
                      <a:pt x="400" y="842"/>
                    </a:cubicBezTo>
                    <a:cubicBezTo>
                      <a:pt x="512" y="674"/>
                      <a:pt x="568" y="411"/>
                      <a:pt x="577" y="9"/>
                    </a:cubicBezTo>
                    <a:cubicBezTo>
                      <a:pt x="577" y="5"/>
                      <a:pt x="574" y="0"/>
                      <a:pt x="5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387;p25">
                <a:extLst>
                  <a:ext uri="{FF2B5EF4-FFF2-40B4-BE49-F238E27FC236}">
                    <a16:creationId xmlns:a16="http://schemas.microsoft.com/office/drawing/2014/main" id="{CE1C2D5F-FDF8-F8E6-9C51-1F4DF179B9FB}"/>
                  </a:ext>
                </a:extLst>
              </p:cNvPr>
              <p:cNvSpPr/>
              <p:nvPr/>
            </p:nvSpPr>
            <p:spPr>
              <a:xfrm>
                <a:off x="2195950" y="2870925"/>
                <a:ext cx="41575" cy="10925"/>
              </a:xfrm>
              <a:custGeom>
                <a:avLst/>
                <a:gdLst/>
                <a:ahLst/>
                <a:cxnLst/>
                <a:rect l="l" t="t" r="r" b="b"/>
                <a:pathLst>
                  <a:path w="1663" h="437" extrusionOk="0">
                    <a:moveTo>
                      <a:pt x="602" y="1"/>
                    </a:moveTo>
                    <a:cubicBezTo>
                      <a:pt x="531" y="1"/>
                      <a:pt x="468" y="9"/>
                      <a:pt x="413" y="31"/>
                    </a:cubicBezTo>
                    <a:cubicBezTo>
                      <a:pt x="163" y="129"/>
                      <a:pt x="4" y="423"/>
                      <a:pt x="2" y="426"/>
                    </a:cubicBezTo>
                    <a:cubicBezTo>
                      <a:pt x="1" y="429"/>
                      <a:pt x="2" y="434"/>
                      <a:pt x="7" y="437"/>
                    </a:cubicBezTo>
                    <a:lnTo>
                      <a:pt x="10" y="437"/>
                    </a:lnTo>
                    <a:cubicBezTo>
                      <a:pt x="13" y="437"/>
                      <a:pt x="16" y="435"/>
                      <a:pt x="17" y="434"/>
                    </a:cubicBezTo>
                    <a:cubicBezTo>
                      <a:pt x="19" y="431"/>
                      <a:pt x="173" y="142"/>
                      <a:pt x="417" y="46"/>
                    </a:cubicBezTo>
                    <a:cubicBezTo>
                      <a:pt x="471" y="25"/>
                      <a:pt x="531" y="17"/>
                      <a:pt x="599" y="17"/>
                    </a:cubicBezTo>
                    <a:cubicBezTo>
                      <a:pt x="689" y="17"/>
                      <a:pt x="791" y="31"/>
                      <a:pt x="908" y="46"/>
                    </a:cubicBezTo>
                    <a:cubicBezTo>
                      <a:pt x="1058" y="65"/>
                      <a:pt x="1235" y="89"/>
                      <a:pt x="1438" y="89"/>
                    </a:cubicBezTo>
                    <a:cubicBezTo>
                      <a:pt x="1507" y="89"/>
                      <a:pt x="1579" y="86"/>
                      <a:pt x="1655" y="79"/>
                    </a:cubicBezTo>
                    <a:cubicBezTo>
                      <a:pt x="1659" y="79"/>
                      <a:pt x="1662" y="75"/>
                      <a:pt x="1662" y="72"/>
                    </a:cubicBezTo>
                    <a:cubicBezTo>
                      <a:pt x="1661" y="67"/>
                      <a:pt x="1658" y="64"/>
                      <a:pt x="1653" y="64"/>
                    </a:cubicBezTo>
                    <a:cubicBezTo>
                      <a:pt x="1579" y="71"/>
                      <a:pt x="1507" y="74"/>
                      <a:pt x="1439" y="74"/>
                    </a:cubicBezTo>
                    <a:cubicBezTo>
                      <a:pt x="1236" y="74"/>
                      <a:pt x="1060" y="50"/>
                      <a:pt x="911" y="30"/>
                    </a:cubicBezTo>
                    <a:cubicBezTo>
                      <a:pt x="795" y="14"/>
                      <a:pt x="692" y="1"/>
                      <a:pt x="6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388;p25">
                <a:extLst>
                  <a:ext uri="{FF2B5EF4-FFF2-40B4-BE49-F238E27FC236}">
                    <a16:creationId xmlns:a16="http://schemas.microsoft.com/office/drawing/2014/main" id="{8A2A5FE3-34F9-E05F-AE96-CC2ACB592069}"/>
                  </a:ext>
                </a:extLst>
              </p:cNvPr>
              <p:cNvSpPr/>
              <p:nvPr/>
            </p:nvSpPr>
            <p:spPr>
              <a:xfrm>
                <a:off x="1957875" y="2688475"/>
                <a:ext cx="52750" cy="72325"/>
              </a:xfrm>
              <a:custGeom>
                <a:avLst/>
                <a:gdLst/>
                <a:ahLst/>
                <a:cxnLst/>
                <a:rect l="l" t="t" r="r" b="b"/>
                <a:pathLst>
                  <a:path w="2110" h="2893" extrusionOk="0">
                    <a:moveTo>
                      <a:pt x="87" y="1"/>
                    </a:moveTo>
                    <a:cubicBezTo>
                      <a:pt x="66" y="45"/>
                      <a:pt x="35" y="104"/>
                      <a:pt x="1" y="177"/>
                    </a:cubicBezTo>
                    <a:cubicBezTo>
                      <a:pt x="122" y="274"/>
                      <a:pt x="473" y="578"/>
                      <a:pt x="597" y="907"/>
                    </a:cubicBezTo>
                    <a:cubicBezTo>
                      <a:pt x="655" y="1032"/>
                      <a:pt x="352" y="879"/>
                      <a:pt x="343" y="1066"/>
                    </a:cubicBezTo>
                    <a:cubicBezTo>
                      <a:pt x="332" y="1252"/>
                      <a:pt x="1671" y="1572"/>
                      <a:pt x="1711" y="2892"/>
                    </a:cubicBezTo>
                    <a:cubicBezTo>
                      <a:pt x="1721" y="2879"/>
                      <a:pt x="1732" y="2865"/>
                      <a:pt x="1742" y="2853"/>
                    </a:cubicBezTo>
                    <a:cubicBezTo>
                      <a:pt x="1874" y="2684"/>
                      <a:pt x="1997" y="2514"/>
                      <a:pt x="2109" y="2346"/>
                    </a:cubicBezTo>
                    <a:lnTo>
                      <a:pt x="2109" y="2346"/>
                    </a:lnTo>
                    <a:cubicBezTo>
                      <a:pt x="2109" y="2347"/>
                      <a:pt x="2109" y="2347"/>
                      <a:pt x="2109" y="2347"/>
                    </a:cubicBezTo>
                    <a:lnTo>
                      <a:pt x="2109" y="2346"/>
                    </a:lnTo>
                    <a:cubicBezTo>
                      <a:pt x="2109" y="2346"/>
                      <a:pt x="2109" y="2346"/>
                      <a:pt x="2109" y="2346"/>
                    </a:cubicBezTo>
                    <a:lnTo>
                      <a:pt x="2109" y="2346"/>
                    </a:lnTo>
                    <a:cubicBezTo>
                      <a:pt x="2033" y="2232"/>
                      <a:pt x="1947" y="2115"/>
                      <a:pt x="1847" y="2006"/>
                    </a:cubicBezTo>
                    <a:cubicBezTo>
                      <a:pt x="1809" y="1965"/>
                      <a:pt x="1770" y="1928"/>
                      <a:pt x="1729" y="1888"/>
                    </a:cubicBezTo>
                    <a:cubicBezTo>
                      <a:pt x="1176" y="1373"/>
                      <a:pt x="540" y="1214"/>
                      <a:pt x="564" y="1125"/>
                    </a:cubicBezTo>
                    <a:cubicBezTo>
                      <a:pt x="568" y="1109"/>
                      <a:pt x="588" y="1103"/>
                      <a:pt x="617" y="1103"/>
                    </a:cubicBezTo>
                    <a:cubicBezTo>
                      <a:pt x="726" y="1103"/>
                      <a:pt x="972" y="1188"/>
                      <a:pt x="1092" y="1188"/>
                    </a:cubicBezTo>
                    <a:cubicBezTo>
                      <a:pt x="1126" y="1188"/>
                      <a:pt x="1150" y="1181"/>
                      <a:pt x="1158" y="1164"/>
                    </a:cubicBezTo>
                    <a:cubicBezTo>
                      <a:pt x="1234" y="1008"/>
                      <a:pt x="723" y="455"/>
                      <a:pt x="225" y="96"/>
                    </a:cubicBezTo>
                    <a:cubicBezTo>
                      <a:pt x="178" y="63"/>
                      <a:pt x="132" y="31"/>
                      <a:pt x="87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389;p25">
                <a:extLst>
                  <a:ext uri="{FF2B5EF4-FFF2-40B4-BE49-F238E27FC236}">
                    <a16:creationId xmlns:a16="http://schemas.microsoft.com/office/drawing/2014/main" id="{0D19EF83-A563-CFA8-6AA3-1D07E96AE754}"/>
                  </a:ext>
                </a:extLst>
              </p:cNvPr>
              <p:cNvSpPr/>
              <p:nvPr/>
            </p:nvSpPr>
            <p:spPr>
              <a:xfrm>
                <a:off x="2020025" y="2700550"/>
                <a:ext cx="62375" cy="67525"/>
              </a:xfrm>
              <a:custGeom>
                <a:avLst/>
                <a:gdLst/>
                <a:ahLst/>
                <a:cxnLst/>
                <a:rect l="l" t="t" r="r" b="b"/>
                <a:pathLst>
                  <a:path w="2495" h="2701" extrusionOk="0">
                    <a:moveTo>
                      <a:pt x="2487" y="0"/>
                    </a:moveTo>
                    <a:cubicBezTo>
                      <a:pt x="2485" y="0"/>
                      <a:pt x="2483" y="1"/>
                      <a:pt x="2481" y="3"/>
                    </a:cubicBezTo>
                    <a:cubicBezTo>
                      <a:pt x="1724" y="801"/>
                      <a:pt x="20" y="2668"/>
                      <a:pt x="3" y="2688"/>
                    </a:cubicBezTo>
                    <a:cubicBezTo>
                      <a:pt x="0" y="2691"/>
                      <a:pt x="0" y="2696"/>
                      <a:pt x="3" y="2699"/>
                    </a:cubicBezTo>
                    <a:cubicBezTo>
                      <a:pt x="5" y="2700"/>
                      <a:pt x="6" y="2700"/>
                      <a:pt x="9" y="2700"/>
                    </a:cubicBezTo>
                    <a:cubicBezTo>
                      <a:pt x="11" y="2700"/>
                      <a:pt x="12" y="2700"/>
                      <a:pt x="14" y="2699"/>
                    </a:cubicBezTo>
                    <a:cubicBezTo>
                      <a:pt x="32" y="2679"/>
                      <a:pt x="1736" y="811"/>
                      <a:pt x="2492" y="13"/>
                    </a:cubicBezTo>
                    <a:cubicBezTo>
                      <a:pt x="2495" y="10"/>
                      <a:pt x="2495" y="6"/>
                      <a:pt x="2492" y="3"/>
                    </a:cubicBezTo>
                    <a:cubicBezTo>
                      <a:pt x="2490" y="1"/>
                      <a:pt x="2488" y="0"/>
                      <a:pt x="24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390;p25">
                <a:extLst>
                  <a:ext uri="{FF2B5EF4-FFF2-40B4-BE49-F238E27FC236}">
                    <a16:creationId xmlns:a16="http://schemas.microsoft.com/office/drawing/2014/main" id="{7D97277F-4878-979F-435A-F99E560AAF89}"/>
                  </a:ext>
                </a:extLst>
              </p:cNvPr>
              <p:cNvSpPr/>
              <p:nvPr/>
            </p:nvSpPr>
            <p:spPr>
              <a:xfrm>
                <a:off x="1947850" y="2682800"/>
                <a:ext cx="72600" cy="85275"/>
              </a:xfrm>
              <a:custGeom>
                <a:avLst/>
                <a:gdLst/>
                <a:ahLst/>
                <a:cxnLst/>
                <a:rect l="l" t="t" r="r" b="b"/>
                <a:pathLst>
                  <a:path w="2904" h="3411" extrusionOk="0">
                    <a:moveTo>
                      <a:pt x="9" y="1"/>
                    </a:moveTo>
                    <a:cubicBezTo>
                      <a:pt x="5" y="1"/>
                      <a:pt x="2" y="4"/>
                      <a:pt x="0" y="7"/>
                    </a:cubicBezTo>
                    <a:cubicBezTo>
                      <a:pt x="0" y="11"/>
                      <a:pt x="2" y="16"/>
                      <a:pt x="6" y="16"/>
                    </a:cubicBezTo>
                    <a:cubicBezTo>
                      <a:pt x="129" y="37"/>
                      <a:pt x="294" y="113"/>
                      <a:pt x="483" y="235"/>
                    </a:cubicBezTo>
                    <a:cubicBezTo>
                      <a:pt x="527" y="264"/>
                      <a:pt x="573" y="296"/>
                      <a:pt x="620" y="329"/>
                    </a:cubicBezTo>
                    <a:cubicBezTo>
                      <a:pt x="671" y="366"/>
                      <a:pt x="726" y="407"/>
                      <a:pt x="780" y="451"/>
                    </a:cubicBezTo>
                    <a:cubicBezTo>
                      <a:pt x="1197" y="782"/>
                      <a:pt x="1539" y="1173"/>
                      <a:pt x="1557" y="1341"/>
                    </a:cubicBezTo>
                    <a:cubicBezTo>
                      <a:pt x="1559" y="1359"/>
                      <a:pt x="1557" y="1374"/>
                      <a:pt x="1551" y="1388"/>
                    </a:cubicBezTo>
                    <a:cubicBezTo>
                      <a:pt x="1545" y="1402"/>
                      <a:pt x="1524" y="1407"/>
                      <a:pt x="1495" y="1407"/>
                    </a:cubicBezTo>
                    <a:cubicBezTo>
                      <a:pt x="1433" y="1407"/>
                      <a:pt x="1332" y="1383"/>
                      <a:pt x="1245" y="1362"/>
                    </a:cubicBezTo>
                    <a:cubicBezTo>
                      <a:pt x="1155" y="1341"/>
                      <a:pt x="1072" y="1321"/>
                      <a:pt x="1018" y="1321"/>
                    </a:cubicBezTo>
                    <a:cubicBezTo>
                      <a:pt x="984" y="1321"/>
                      <a:pt x="962" y="1329"/>
                      <a:pt x="956" y="1349"/>
                    </a:cubicBezTo>
                    <a:cubicBezTo>
                      <a:pt x="945" y="1391"/>
                      <a:pt x="1035" y="1435"/>
                      <a:pt x="1195" y="1515"/>
                    </a:cubicBezTo>
                    <a:cubicBezTo>
                      <a:pt x="1433" y="1632"/>
                      <a:pt x="1791" y="1811"/>
                      <a:pt x="2125" y="2121"/>
                    </a:cubicBezTo>
                    <a:cubicBezTo>
                      <a:pt x="2165" y="2159"/>
                      <a:pt x="2204" y="2198"/>
                      <a:pt x="2242" y="2239"/>
                    </a:cubicBezTo>
                    <a:cubicBezTo>
                      <a:pt x="2295" y="2295"/>
                      <a:pt x="2346" y="2358"/>
                      <a:pt x="2395" y="2424"/>
                    </a:cubicBezTo>
                    <a:cubicBezTo>
                      <a:pt x="2433" y="2473"/>
                      <a:pt x="2468" y="2524"/>
                      <a:pt x="2502" y="2577"/>
                    </a:cubicBezTo>
                    <a:cubicBezTo>
                      <a:pt x="2774" y="2992"/>
                      <a:pt x="2887" y="3401"/>
                      <a:pt x="2889" y="3406"/>
                    </a:cubicBezTo>
                    <a:cubicBezTo>
                      <a:pt x="2889" y="3409"/>
                      <a:pt x="2892" y="3410"/>
                      <a:pt x="2896" y="3410"/>
                    </a:cubicBezTo>
                    <a:lnTo>
                      <a:pt x="2898" y="3410"/>
                    </a:lnTo>
                    <a:cubicBezTo>
                      <a:pt x="2902" y="3409"/>
                      <a:pt x="2904" y="3406"/>
                      <a:pt x="2904" y="3401"/>
                    </a:cubicBezTo>
                    <a:cubicBezTo>
                      <a:pt x="2902" y="3397"/>
                      <a:pt x="2787" y="2986"/>
                      <a:pt x="2516" y="2568"/>
                    </a:cubicBezTo>
                    <a:cubicBezTo>
                      <a:pt x="2481" y="2515"/>
                      <a:pt x="2445" y="2464"/>
                      <a:pt x="2409" y="2415"/>
                    </a:cubicBezTo>
                    <a:cubicBezTo>
                      <a:pt x="2359" y="2348"/>
                      <a:pt x="2306" y="2285"/>
                      <a:pt x="2253" y="2227"/>
                    </a:cubicBezTo>
                    <a:cubicBezTo>
                      <a:pt x="2215" y="2186"/>
                      <a:pt x="2175" y="2147"/>
                      <a:pt x="2136" y="2109"/>
                    </a:cubicBezTo>
                    <a:cubicBezTo>
                      <a:pt x="1800" y="1797"/>
                      <a:pt x="1441" y="1618"/>
                      <a:pt x="1203" y="1500"/>
                    </a:cubicBezTo>
                    <a:cubicBezTo>
                      <a:pt x="1070" y="1435"/>
                      <a:pt x="964" y="1382"/>
                      <a:pt x="973" y="1353"/>
                    </a:cubicBezTo>
                    <a:cubicBezTo>
                      <a:pt x="976" y="1342"/>
                      <a:pt x="992" y="1337"/>
                      <a:pt x="1016" y="1337"/>
                    </a:cubicBezTo>
                    <a:cubicBezTo>
                      <a:pt x="1068" y="1337"/>
                      <a:pt x="1159" y="1358"/>
                      <a:pt x="1242" y="1378"/>
                    </a:cubicBezTo>
                    <a:cubicBezTo>
                      <a:pt x="1338" y="1400"/>
                      <a:pt x="1431" y="1422"/>
                      <a:pt x="1493" y="1422"/>
                    </a:cubicBezTo>
                    <a:cubicBezTo>
                      <a:pt x="1530" y="1422"/>
                      <a:pt x="1557" y="1415"/>
                      <a:pt x="1566" y="1394"/>
                    </a:cubicBezTo>
                    <a:cubicBezTo>
                      <a:pt x="1574" y="1379"/>
                      <a:pt x="1575" y="1361"/>
                      <a:pt x="1574" y="1340"/>
                    </a:cubicBezTo>
                    <a:cubicBezTo>
                      <a:pt x="1551" y="1149"/>
                      <a:pt x="1157" y="731"/>
                      <a:pt x="789" y="438"/>
                    </a:cubicBezTo>
                    <a:cubicBezTo>
                      <a:pt x="735" y="394"/>
                      <a:pt x="680" y="354"/>
                      <a:pt x="630" y="316"/>
                    </a:cubicBezTo>
                    <a:cubicBezTo>
                      <a:pt x="582" y="282"/>
                      <a:pt x="536" y="251"/>
                      <a:pt x="491" y="222"/>
                    </a:cubicBezTo>
                    <a:cubicBezTo>
                      <a:pt x="302" y="99"/>
                      <a:pt x="135" y="22"/>
                      <a:pt x="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91;p25">
                <a:extLst>
                  <a:ext uri="{FF2B5EF4-FFF2-40B4-BE49-F238E27FC236}">
                    <a16:creationId xmlns:a16="http://schemas.microsoft.com/office/drawing/2014/main" id="{2054992E-54BB-ECD9-47F4-D5775064ADD9}"/>
                  </a:ext>
                </a:extLst>
              </p:cNvPr>
              <p:cNvSpPr/>
              <p:nvPr/>
            </p:nvSpPr>
            <p:spPr>
              <a:xfrm>
                <a:off x="2045650" y="2469875"/>
                <a:ext cx="121550" cy="46150"/>
              </a:xfrm>
              <a:custGeom>
                <a:avLst/>
                <a:gdLst/>
                <a:ahLst/>
                <a:cxnLst/>
                <a:rect l="l" t="t" r="r" b="b"/>
                <a:pathLst>
                  <a:path w="4862" h="1846" extrusionOk="0">
                    <a:moveTo>
                      <a:pt x="4854" y="0"/>
                    </a:moveTo>
                    <a:cubicBezTo>
                      <a:pt x="4695" y="5"/>
                      <a:pt x="4555" y="20"/>
                      <a:pt x="4442" y="47"/>
                    </a:cubicBezTo>
                    <a:cubicBezTo>
                      <a:pt x="4401" y="56"/>
                      <a:pt x="4361" y="67"/>
                      <a:pt x="4325" y="81"/>
                    </a:cubicBezTo>
                    <a:cubicBezTo>
                      <a:pt x="4277" y="97"/>
                      <a:pt x="4207" y="123"/>
                      <a:pt x="4118" y="153"/>
                    </a:cubicBezTo>
                    <a:cubicBezTo>
                      <a:pt x="3291" y="444"/>
                      <a:pt x="1091" y="1218"/>
                      <a:pt x="264" y="1673"/>
                    </a:cubicBezTo>
                    <a:cubicBezTo>
                      <a:pt x="258" y="1676"/>
                      <a:pt x="254" y="1679"/>
                      <a:pt x="249" y="1682"/>
                    </a:cubicBezTo>
                    <a:cubicBezTo>
                      <a:pt x="166" y="1727"/>
                      <a:pt x="84" y="1777"/>
                      <a:pt x="5" y="1832"/>
                    </a:cubicBezTo>
                    <a:cubicBezTo>
                      <a:pt x="2" y="1833"/>
                      <a:pt x="1" y="1838"/>
                      <a:pt x="4" y="1842"/>
                    </a:cubicBezTo>
                    <a:cubicBezTo>
                      <a:pt x="5" y="1844"/>
                      <a:pt x="8" y="1845"/>
                      <a:pt x="10" y="1845"/>
                    </a:cubicBezTo>
                    <a:cubicBezTo>
                      <a:pt x="11" y="1845"/>
                      <a:pt x="13" y="1845"/>
                      <a:pt x="14" y="1844"/>
                    </a:cubicBezTo>
                    <a:cubicBezTo>
                      <a:pt x="93" y="1791"/>
                      <a:pt x="173" y="1741"/>
                      <a:pt x="257" y="1695"/>
                    </a:cubicBezTo>
                    <a:cubicBezTo>
                      <a:pt x="263" y="1692"/>
                      <a:pt x="267" y="1689"/>
                      <a:pt x="272" y="1686"/>
                    </a:cubicBezTo>
                    <a:cubicBezTo>
                      <a:pt x="1097" y="1233"/>
                      <a:pt x="3297" y="459"/>
                      <a:pt x="4124" y="169"/>
                    </a:cubicBezTo>
                    <a:cubicBezTo>
                      <a:pt x="4212" y="138"/>
                      <a:pt x="4283" y="113"/>
                      <a:pt x="4331" y="96"/>
                    </a:cubicBezTo>
                    <a:cubicBezTo>
                      <a:pt x="4366" y="84"/>
                      <a:pt x="4404" y="72"/>
                      <a:pt x="4446" y="63"/>
                    </a:cubicBezTo>
                    <a:cubicBezTo>
                      <a:pt x="4558" y="35"/>
                      <a:pt x="4696" y="20"/>
                      <a:pt x="4854" y="16"/>
                    </a:cubicBezTo>
                    <a:cubicBezTo>
                      <a:pt x="4858" y="16"/>
                      <a:pt x="4861" y="13"/>
                      <a:pt x="4861" y="8"/>
                    </a:cubicBezTo>
                    <a:cubicBezTo>
                      <a:pt x="4861" y="3"/>
                      <a:pt x="4857" y="0"/>
                      <a:pt x="48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92;p25">
                <a:extLst>
                  <a:ext uri="{FF2B5EF4-FFF2-40B4-BE49-F238E27FC236}">
                    <a16:creationId xmlns:a16="http://schemas.microsoft.com/office/drawing/2014/main" id="{77F3F3CB-4F68-19E1-3E8F-35923879363C}"/>
                  </a:ext>
                </a:extLst>
              </p:cNvPr>
              <p:cNvSpPr/>
              <p:nvPr/>
            </p:nvSpPr>
            <p:spPr>
              <a:xfrm>
                <a:off x="2096775" y="2890775"/>
                <a:ext cx="218450" cy="10525"/>
              </a:xfrm>
              <a:custGeom>
                <a:avLst/>
                <a:gdLst/>
                <a:ahLst/>
                <a:cxnLst/>
                <a:rect l="l" t="t" r="r" b="b"/>
                <a:pathLst>
                  <a:path w="8738" h="421" extrusionOk="0">
                    <a:moveTo>
                      <a:pt x="7661" y="0"/>
                    </a:moveTo>
                    <a:cubicBezTo>
                      <a:pt x="4976" y="0"/>
                      <a:pt x="66" y="399"/>
                      <a:pt x="8" y="403"/>
                    </a:cubicBezTo>
                    <a:cubicBezTo>
                      <a:pt x="4" y="405"/>
                      <a:pt x="1" y="408"/>
                      <a:pt x="1" y="412"/>
                    </a:cubicBezTo>
                    <a:cubicBezTo>
                      <a:pt x="2" y="417"/>
                      <a:pt x="5" y="420"/>
                      <a:pt x="10" y="420"/>
                    </a:cubicBezTo>
                    <a:cubicBezTo>
                      <a:pt x="67" y="415"/>
                      <a:pt x="4964" y="16"/>
                      <a:pt x="7651" y="16"/>
                    </a:cubicBezTo>
                    <a:cubicBezTo>
                      <a:pt x="8074" y="16"/>
                      <a:pt x="8442" y="26"/>
                      <a:pt x="8728" y="49"/>
                    </a:cubicBezTo>
                    <a:cubicBezTo>
                      <a:pt x="8733" y="49"/>
                      <a:pt x="8736" y="46"/>
                      <a:pt x="8736" y="41"/>
                    </a:cubicBezTo>
                    <a:cubicBezTo>
                      <a:pt x="8737" y="37"/>
                      <a:pt x="8733" y="34"/>
                      <a:pt x="8730" y="32"/>
                    </a:cubicBezTo>
                    <a:cubicBezTo>
                      <a:pt x="8446" y="10"/>
                      <a:pt x="8081" y="0"/>
                      <a:pt x="76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93;p25">
                <a:extLst>
                  <a:ext uri="{FF2B5EF4-FFF2-40B4-BE49-F238E27FC236}">
                    <a16:creationId xmlns:a16="http://schemas.microsoft.com/office/drawing/2014/main" id="{572E1ED9-D130-C0C9-11C6-138CD7A1571D}"/>
                  </a:ext>
                </a:extLst>
              </p:cNvPr>
              <p:cNvSpPr/>
              <p:nvPr/>
            </p:nvSpPr>
            <p:spPr>
              <a:xfrm>
                <a:off x="2092575" y="2876725"/>
                <a:ext cx="216550" cy="29025"/>
              </a:xfrm>
              <a:custGeom>
                <a:avLst/>
                <a:gdLst/>
                <a:ahLst/>
                <a:cxnLst/>
                <a:rect l="l" t="t" r="r" b="b"/>
                <a:pathLst>
                  <a:path w="8662" h="1161" extrusionOk="0">
                    <a:moveTo>
                      <a:pt x="8653" y="1"/>
                    </a:moveTo>
                    <a:cubicBezTo>
                      <a:pt x="8651" y="1"/>
                      <a:pt x="8649" y="1"/>
                      <a:pt x="8648" y="2"/>
                    </a:cubicBezTo>
                    <a:cubicBezTo>
                      <a:pt x="8618" y="28"/>
                      <a:pt x="8589" y="46"/>
                      <a:pt x="8563" y="55"/>
                    </a:cubicBezTo>
                    <a:cubicBezTo>
                      <a:pt x="8503" y="78"/>
                      <a:pt x="8411" y="85"/>
                      <a:pt x="8293" y="85"/>
                    </a:cubicBezTo>
                    <a:cubicBezTo>
                      <a:pt x="8229" y="85"/>
                      <a:pt x="8156" y="83"/>
                      <a:pt x="8078" y="81"/>
                    </a:cubicBezTo>
                    <a:cubicBezTo>
                      <a:pt x="7993" y="79"/>
                      <a:pt x="7899" y="76"/>
                      <a:pt x="7802" y="76"/>
                    </a:cubicBezTo>
                    <a:cubicBezTo>
                      <a:pt x="7622" y="76"/>
                      <a:pt x="7428" y="84"/>
                      <a:pt x="7238" y="116"/>
                    </a:cubicBezTo>
                    <a:cubicBezTo>
                      <a:pt x="7010" y="152"/>
                      <a:pt x="6892" y="231"/>
                      <a:pt x="6767" y="314"/>
                    </a:cubicBezTo>
                    <a:cubicBezTo>
                      <a:pt x="6592" y="429"/>
                      <a:pt x="6411" y="549"/>
                      <a:pt x="5899" y="550"/>
                    </a:cubicBezTo>
                    <a:cubicBezTo>
                      <a:pt x="5895" y="550"/>
                      <a:pt x="5891" y="550"/>
                      <a:pt x="5888" y="550"/>
                    </a:cubicBezTo>
                    <a:cubicBezTo>
                      <a:pt x="5032" y="550"/>
                      <a:pt x="4157" y="194"/>
                      <a:pt x="4148" y="190"/>
                    </a:cubicBezTo>
                    <a:lnTo>
                      <a:pt x="4140" y="190"/>
                    </a:lnTo>
                    <a:cubicBezTo>
                      <a:pt x="4139" y="191"/>
                      <a:pt x="4137" y="193"/>
                      <a:pt x="4137" y="196"/>
                    </a:cubicBezTo>
                    <a:cubicBezTo>
                      <a:pt x="4136" y="199"/>
                      <a:pt x="4043" y="562"/>
                      <a:pt x="3148" y="596"/>
                    </a:cubicBezTo>
                    <a:cubicBezTo>
                      <a:pt x="3123" y="597"/>
                      <a:pt x="3098" y="597"/>
                      <a:pt x="3075" y="597"/>
                    </a:cubicBezTo>
                    <a:cubicBezTo>
                      <a:pt x="2697" y="597"/>
                      <a:pt x="2566" y="475"/>
                      <a:pt x="2439" y="355"/>
                    </a:cubicBezTo>
                    <a:cubicBezTo>
                      <a:pt x="2322" y="244"/>
                      <a:pt x="2211" y="139"/>
                      <a:pt x="1918" y="139"/>
                    </a:cubicBezTo>
                    <a:cubicBezTo>
                      <a:pt x="1842" y="139"/>
                      <a:pt x="1754" y="147"/>
                      <a:pt x="1650" y="163"/>
                    </a:cubicBezTo>
                    <a:cubicBezTo>
                      <a:pt x="971" y="267"/>
                      <a:pt x="432" y="712"/>
                      <a:pt x="172" y="968"/>
                    </a:cubicBezTo>
                    <a:cubicBezTo>
                      <a:pt x="64" y="1073"/>
                      <a:pt x="6" y="1144"/>
                      <a:pt x="3" y="1147"/>
                    </a:cubicBezTo>
                    <a:cubicBezTo>
                      <a:pt x="0" y="1150"/>
                      <a:pt x="2" y="1155"/>
                      <a:pt x="5" y="1158"/>
                    </a:cubicBezTo>
                    <a:cubicBezTo>
                      <a:pt x="6" y="1159"/>
                      <a:pt x="8" y="1161"/>
                      <a:pt x="9" y="1161"/>
                    </a:cubicBezTo>
                    <a:lnTo>
                      <a:pt x="9" y="1159"/>
                    </a:lnTo>
                    <a:cubicBezTo>
                      <a:pt x="12" y="1159"/>
                      <a:pt x="14" y="1159"/>
                      <a:pt x="16" y="1156"/>
                    </a:cubicBezTo>
                    <a:cubicBezTo>
                      <a:pt x="19" y="1153"/>
                      <a:pt x="76" y="1083"/>
                      <a:pt x="182" y="979"/>
                    </a:cubicBezTo>
                    <a:cubicBezTo>
                      <a:pt x="441" y="725"/>
                      <a:pt x="977" y="282"/>
                      <a:pt x="1651" y="178"/>
                    </a:cubicBezTo>
                    <a:cubicBezTo>
                      <a:pt x="1754" y="162"/>
                      <a:pt x="1840" y="155"/>
                      <a:pt x="1915" y="155"/>
                    </a:cubicBezTo>
                    <a:cubicBezTo>
                      <a:pt x="2205" y="155"/>
                      <a:pt x="2314" y="259"/>
                      <a:pt x="2428" y="367"/>
                    </a:cubicBezTo>
                    <a:cubicBezTo>
                      <a:pt x="2558" y="488"/>
                      <a:pt x="2691" y="612"/>
                      <a:pt x="3074" y="612"/>
                    </a:cubicBezTo>
                    <a:cubicBezTo>
                      <a:pt x="3098" y="612"/>
                      <a:pt x="3122" y="612"/>
                      <a:pt x="3148" y="611"/>
                    </a:cubicBezTo>
                    <a:cubicBezTo>
                      <a:pt x="3990" y="579"/>
                      <a:pt x="4131" y="267"/>
                      <a:pt x="4149" y="208"/>
                    </a:cubicBezTo>
                    <a:cubicBezTo>
                      <a:pt x="4241" y="244"/>
                      <a:pt x="5078" y="567"/>
                      <a:pt x="5894" y="567"/>
                    </a:cubicBezTo>
                    <a:cubicBezTo>
                      <a:pt x="5896" y="567"/>
                      <a:pt x="5898" y="567"/>
                      <a:pt x="5900" y="567"/>
                    </a:cubicBezTo>
                    <a:cubicBezTo>
                      <a:pt x="6417" y="565"/>
                      <a:pt x="6598" y="444"/>
                      <a:pt x="6776" y="326"/>
                    </a:cubicBezTo>
                    <a:cubicBezTo>
                      <a:pt x="6898" y="244"/>
                      <a:pt x="7017" y="167"/>
                      <a:pt x="7241" y="131"/>
                    </a:cubicBezTo>
                    <a:cubicBezTo>
                      <a:pt x="7430" y="99"/>
                      <a:pt x="7624" y="91"/>
                      <a:pt x="7803" y="91"/>
                    </a:cubicBezTo>
                    <a:cubicBezTo>
                      <a:pt x="7900" y="91"/>
                      <a:pt x="7993" y="94"/>
                      <a:pt x="8078" y="96"/>
                    </a:cubicBezTo>
                    <a:cubicBezTo>
                      <a:pt x="8157" y="98"/>
                      <a:pt x="8230" y="100"/>
                      <a:pt x="8295" y="100"/>
                    </a:cubicBezTo>
                    <a:cubicBezTo>
                      <a:pt x="8413" y="100"/>
                      <a:pt x="8508" y="94"/>
                      <a:pt x="8569" y="70"/>
                    </a:cubicBezTo>
                    <a:cubicBezTo>
                      <a:pt x="8595" y="60"/>
                      <a:pt x="8625" y="41"/>
                      <a:pt x="8658" y="16"/>
                    </a:cubicBezTo>
                    <a:cubicBezTo>
                      <a:pt x="8661" y="13"/>
                      <a:pt x="8661" y="7"/>
                      <a:pt x="8660" y="4"/>
                    </a:cubicBezTo>
                    <a:cubicBezTo>
                      <a:pt x="8658" y="2"/>
                      <a:pt x="8655" y="1"/>
                      <a:pt x="86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94;p25">
                <a:extLst>
                  <a:ext uri="{FF2B5EF4-FFF2-40B4-BE49-F238E27FC236}">
                    <a16:creationId xmlns:a16="http://schemas.microsoft.com/office/drawing/2014/main" id="{84888068-727F-3361-6D96-3F1E13E9BD26}"/>
                  </a:ext>
                </a:extLst>
              </p:cNvPr>
              <p:cNvSpPr/>
              <p:nvPr/>
            </p:nvSpPr>
            <p:spPr>
              <a:xfrm>
                <a:off x="1695425" y="3367325"/>
                <a:ext cx="30150" cy="34150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1366" extrusionOk="0">
                    <a:moveTo>
                      <a:pt x="10" y="0"/>
                    </a:moveTo>
                    <a:cubicBezTo>
                      <a:pt x="9" y="0"/>
                      <a:pt x="8" y="1"/>
                      <a:pt x="8" y="1"/>
                    </a:cubicBezTo>
                    <a:cubicBezTo>
                      <a:pt x="3" y="1"/>
                      <a:pt x="0" y="6"/>
                      <a:pt x="2" y="10"/>
                    </a:cubicBezTo>
                    <a:cubicBezTo>
                      <a:pt x="3" y="15"/>
                      <a:pt x="133" y="427"/>
                      <a:pt x="326" y="663"/>
                    </a:cubicBezTo>
                    <a:cubicBezTo>
                      <a:pt x="401" y="757"/>
                      <a:pt x="453" y="783"/>
                      <a:pt x="524" y="819"/>
                    </a:cubicBezTo>
                    <a:cubicBezTo>
                      <a:pt x="632" y="874"/>
                      <a:pt x="797" y="957"/>
                      <a:pt x="1192" y="1363"/>
                    </a:cubicBezTo>
                    <a:cubicBezTo>
                      <a:pt x="1194" y="1364"/>
                      <a:pt x="1195" y="1366"/>
                      <a:pt x="1198" y="1366"/>
                    </a:cubicBezTo>
                    <a:cubicBezTo>
                      <a:pt x="1200" y="1366"/>
                      <a:pt x="1201" y="1364"/>
                      <a:pt x="1203" y="1363"/>
                    </a:cubicBezTo>
                    <a:cubicBezTo>
                      <a:pt x="1206" y="1360"/>
                      <a:pt x="1206" y="1355"/>
                      <a:pt x="1203" y="1352"/>
                    </a:cubicBezTo>
                    <a:cubicBezTo>
                      <a:pt x="806" y="943"/>
                      <a:pt x="641" y="860"/>
                      <a:pt x="530" y="804"/>
                    </a:cubicBezTo>
                    <a:cubicBezTo>
                      <a:pt x="459" y="767"/>
                      <a:pt x="412" y="745"/>
                      <a:pt x="338" y="652"/>
                    </a:cubicBezTo>
                    <a:cubicBezTo>
                      <a:pt x="149" y="419"/>
                      <a:pt x="18" y="10"/>
                      <a:pt x="17" y="6"/>
                    </a:cubicBezTo>
                    <a:cubicBezTo>
                      <a:pt x="16" y="2"/>
                      <a:pt x="13" y="0"/>
                      <a:pt x="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95;p25">
                <a:extLst>
                  <a:ext uri="{FF2B5EF4-FFF2-40B4-BE49-F238E27FC236}">
                    <a16:creationId xmlns:a16="http://schemas.microsoft.com/office/drawing/2014/main" id="{0EB64ACC-3512-71BF-02C7-4429DF8D9140}"/>
                  </a:ext>
                </a:extLst>
              </p:cNvPr>
              <p:cNvSpPr/>
              <p:nvPr/>
            </p:nvSpPr>
            <p:spPr>
              <a:xfrm>
                <a:off x="1920000" y="3319800"/>
                <a:ext cx="5362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2145" h="504" extrusionOk="0">
                    <a:moveTo>
                      <a:pt x="2136" y="1"/>
                    </a:moveTo>
                    <a:cubicBezTo>
                      <a:pt x="2135" y="1"/>
                      <a:pt x="2134" y="1"/>
                      <a:pt x="2134" y="1"/>
                    </a:cubicBezTo>
                    <a:cubicBezTo>
                      <a:pt x="1034" y="383"/>
                      <a:pt x="19" y="487"/>
                      <a:pt x="8" y="487"/>
                    </a:cubicBezTo>
                    <a:cubicBezTo>
                      <a:pt x="4" y="489"/>
                      <a:pt x="1" y="492"/>
                      <a:pt x="1" y="496"/>
                    </a:cubicBezTo>
                    <a:cubicBezTo>
                      <a:pt x="2" y="501"/>
                      <a:pt x="5" y="504"/>
                      <a:pt x="10" y="504"/>
                    </a:cubicBezTo>
                    <a:cubicBezTo>
                      <a:pt x="21" y="502"/>
                      <a:pt x="1037" y="398"/>
                      <a:pt x="2138" y="16"/>
                    </a:cubicBezTo>
                    <a:cubicBezTo>
                      <a:pt x="2143" y="15"/>
                      <a:pt x="2144" y="10"/>
                      <a:pt x="2143" y="6"/>
                    </a:cubicBezTo>
                    <a:cubicBezTo>
                      <a:pt x="2142" y="2"/>
                      <a:pt x="2139" y="1"/>
                      <a:pt x="21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96;p25">
                <a:extLst>
                  <a:ext uri="{FF2B5EF4-FFF2-40B4-BE49-F238E27FC236}">
                    <a16:creationId xmlns:a16="http://schemas.microsoft.com/office/drawing/2014/main" id="{0DD5EF7B-44BB-9D9E-F806-23BA84749183}"/>
                  </a:ext>
                </a:extLst>
              </p:cNvPr>
              <p:cNvSpPr/>
              <p:nvPr/>
            </p:nvSpPr>
            <p:spPr>
              <a:xfrm>
                <a:off x="1932775" y="3363000"/>
                <a:ext cx="52775" cy="13275"/>
              </a:xfrm>
              <a:custGeom>
                <a:avLst/>
                <a:gdLst/>
                <a:ahLst/>
                <a:cxnLst/>
                <a:rect l="l" t="t" r="r" b="b"/>
                <a:pathLst>
                  <a:path w="2111" h="531" extrusionOk="0">
                    <a:moveTo>
                      <a:pt x="2100" y="1"/>
                    </a:moveTo>
                    <a:cubicBezTo>
                      <a:pt x="2099" y="1"/>
                      <a:pt x="2098" y="1"/>
                      <a:pt x="2097" y="1"/>
                    </a:cubicBezTo>
                    <a:cubicBezTo>
                      <a:pt x="2028" y="42"/>
                      <a:pt x="1957" y="97"/>
                      <a:pt x="1883" y="154"/>
                    </a:cubicBezTo>
                    <a:cubicBezTo>
                      <a:pt x="1680" y="310"/>
                      <a:pt x="1451" y="488"/>
                      <a:pt x="1118" y="512"/>
                    </a:cubicBezTo>
                    <a:cubicBezTo>
                      <a:pt x="1094" y="513"/>
                      <a:pt x="1070" y="514"/>
                      <a:pt x="1044" y="514"/>
                    </a:cubicBezTo>
                    <a:cubicBezTo>
                      <a:pt x="808" y="514"/>
                      <a:pt x="484" y="437"/>
                      <a:pt x="158" y="110"/>
                    </a:cubicBezTo>
                    <a:cubicBezTo>
                      <a:pt x="152" y="104"/>
                      <a:pt x="147" y="100"/>
                      <a:pt x="144" y="97"/>
                    </a:cubicBezTo>
                    <a:cubicBezTo>
                      <a:pt x="64" y="21"/>
                      <a:pt x="12" y="15"/>
                      <a:pt x="9" y="13"/>
                    </a:cubicBezTo>
                    <a:cubicBezTo>
                      <a:pt x="6" y="13"/>
                      <a:pt x="2" y="17"/>
                      <a:pt x="2" y="21"/>
                    </a:cubicBezTo>
                    <a:cubicBezTo>
                      <a:pt x="0" y="26"/>
                      <a:pt x="3" y="29"/>
                      <a:pt x="8" y="30"/>
                    </a:cubicBezTo>
                    <a:cubicBezTo>
                      <a:pt x="9" y="30"/>
                      <a:pt x="58" y="38"/>
                      <a:pt x="134" y="109"/>
                    </a:cubicBezTo>
                    <a:cubicBezTo>
                      <a:pt x="137" y="112"/>
                      <a:pt x="141" y="116"/>
                      <a:pt x="147" y="123"/>
                    </a:cubicBezTo>
                    <a:cubicBezTo>
                      <a:pt x="477" y="453"/>
                      <a:pt x="807" y="530"/>
                      <a:pt x="1046" y="530"/>
                    </a:cubicBezTo>
                    <a:cubicBezTo>
                      <a:pt x="1048" y="530"/>
                      <a:pt x="1051" y="530"/>
                      <a:pt x="1053" y="530"/>
                    </a:cubicBezTo>
                    <a:lnTo>
                      <a:pt x="1052" y="530"/>
                    </a:lnTo>
                    <a:cubicBezTo>
                      <a:pt x="1076" y="530"/>
                      <a:pt x="1097" y="528"/>
                      <a:pt x="1118" y="527"/>
                    </a:cubicBezTo>
                    <a:cubicBezTo>
                      <a:pt x="1457" y="503"/>
                      <a:pt x="1689" y="324"/>
                      <a:pt x="1892" y="166"/>
                    </a:cubicBezTo>
                    <a:cubicBezTo>
                      <a:pt x="1966" y="109"/>
                      <a:pt x="2038" y="56"/>
                      <a:pt x="2106" y="15"/>
                    </a:cubicBezTo>
                    <a:cubicBezTo>
                      <a:pt x="2109" y="13"/>
                      <a:pt x="2110" y="9"/>
                      <a:pt x="2109" y="4"/>
                    </a:cubicBezTo>
                    <a:cubicBezTo>
                      <a:pt x="2107" y="2"/>
                      <a:pt x="2104" y="1"/>
                      <a:pt x="21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97;p25">
                <a:extLst>
                  <a:ext uri="{FF2B5EF4-FFF2-40B4-BE49-F238E27FC236}">
                    <a16:creationId xmlns:a16="http://schemas.microsoft.com/office/drawing/2014/main" id="{6CF21EEB-A15E-89BA-BB4C-6451BF6990AD}"/>
                  </a:ext>
                </a:extLst>
              </p:cNvPr>
              <p:cNvSpPr/>
              <p:nvPr/>
            </p:nvSpPr>
            <p:spPr>
              <a:xfrm>
                <a:off x="1684025" y="3377750"/>
                <a:ext cx="26025" cy="34800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1392" extrusionOk="0">
                    <a:moveTo>
                      <a:pt x="10" y="0"/>
                    </a:moveTo>
                    <a:cubicBezTo>
                      <a:pt x="8" y="0"/>
                      <a:pt x="5" y="2"/>
                      <a:pt x="3" y="4"/>
                    </a:cubicBezTo>
                    <a:cubicBezTo>
                      <a:pt x="0" y="7"/>
                      <a:pt x="2" y="13"/>
                      <a:pt x="5" y="14"/>
                    </a:cubicBezTo>
                    <a:cubicBezTo>
                      <a:pt x="9" y="17"/>
                      <a:pt x="90" y="79"/>
                      <a:pt x="246" y="603"/>
                    </a:cubicBezTo>
                    <a:cubicBezTo>
                      <a:pt x="385" y="1078"/>
                      <a:pt x="620" y="1312"/>
                      <a:pt x="1030" y="1391"/>
                    </a:cubicBezTo>
                    <a:lnTo>
                      <a:pt x="1032" y="1391"/>
                    </a:lnTo>
                    <a:cubicBezTo>
                      <a:pt x="1036" y="1391"/>
                      <a:pt x="1039" y="1388"/>
                      <a:pt x="1039" y="1385"/>
                    </a:cubicBezTo>
                    <a:cubicBezTo>
                      <a:pt x="1041" y="1381"/>
                      <a:pt x="1038" y="1376"/>
                      <a:pt x="1033" y="1376"/>
                    </a:cubicBezTo>
                    <a:cubicBezTo>
                      <a:pt x="748" y="1321"/>
                      <a:pt x="433" y="1187"/>
                      <a:pt x="261" y="599"/>
                    </a:cubicBezTo>
                    <a:cubicBezTo>
                      <a:pt x="102" y="63"/>
                      <a:pt x="18" y="4"/>
                      <a:pt x="14" y="2"/>
                    </a:cubicBezTo>
                    <a:cubicBezTo>
                      <a:pt x="13" y="1"/>
                      <a:pt x="11" y="0"/>
                      <a:pt x="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98;p25">
                <a:extLst>
                  <a:ext uri="{FF2B5EF4-FFF2-40B4-BE49-F238E27FC236}">
                    <a16:creationId xmlns:a16="http://schemas.microsoft.com/office/drawing/2014/main" id="{5D6CF36D-4A23-9A03-F7D1-E259CC2D687B}"/>
                  </a:ext>
                </a:extLst>
              </p:cNvPr>
              <p:cNvSpPr/>
              <p:nvPr/>
            </p:nvSpPr>
            <p:spPr>
              <a:xfrm>
                <a:off x="2045925" y="2457550"/>
                <a:ext cx="102375" cy="39050"/>
              </a:xfrm>
              <a:custGeom>
                <a:avLst/>
                <a:gdLst/>
                <a:ahLst/>
                <a:cxnLst/>
                <a:rect l="l" t="t" r="r" b="b"/>
                <a:pathLst>
                  <a:path w="4095" h="1562" extrusionOk="0">
                    <a:moveTo>
                      <a:pt x="4088" y="1"/>
                    </a:moveTo>
                    <a:cubicBezTo>
                      <a:pt x="4087" y="1"/>
                      <a:pt x="4086" y="1"/>
                      <a:pt x="4085" y="1"/>
                    </a:cubicBezTo>
                    <a:cubicBezTo>
                      <a:pt x="2915" y="153"/>
                      <a:pt x="1868" y="565"/>
                      <a:pt x="1195" y="883"/>
                    </a:cubicBezTo>
                    <a:cubicBezTo>
                      <a:pt x="467" y="1230"/>
                      <a:pt x="9" y="1543"/>
                      <a:pt x="5" y="1546"/>
                    </a:cubicBezTo>
                    <a:cubicBezTo>
                      <a:pt x="2" y="1549"/>
                      <a:pt x="0" y="1554"/>
                      <a:pt x="3" y="1558"/>
                    </a:cubicBezTo>
                    <a:cubicBezTo>
                      <a:pt x="5" y="1560"/>
                      <a:pt x="6" y="1561"/>
                      <a:pt x="9" y="1561"/>
                    </a:cubicBezTo>
                    <a:cubicBezTo>
                      <a:pt x="11" y="1561"/>
                      <a:pt x="12" y="1560"/>
                      <a:pt x="14" y="1560"/>
                    </a:cubicBezTo>
                    <a:cubicBezTo>
                      <a:pt x="18" y="1557"/>
                      <a:pt x="474" y="1243"/>
                      <a:pt x="1203" y="898"/>
                    </a:cubicBezTo>
                    <a:cubicBezTo>
                      <a:pt x="1874" y="578"/>
                      <a:pt x="2919" y="168"/>
                      <a:pt x="4088" y="16"/>
                    </a:cubicBezTo>
                    <a:cubicBezTo>
                      <a:pt x="4091" y="16"/>
                      <a:pt x="4095" y="12"/>
                      <a:pt x="4095" y="7"/>
                    </a:cubicBezTo>
                    <a:cubicBezTo>
                      <a:pt x="4095" y="3"/>
                      <a:pt x="4091" y="1"/>
                      <a:pt x="40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99;p25">
                <a:extLst>
                  <a:ext uri="{FF2B5EF4-FFF2-40B4-BE49-F238E27FC236}">
                    <a16:creationId xmlns:a16="http://schemas.microsoft.com/office/drawing/2014/main" id="{F2CE84CA-0432-7A42-36F0-6844834DBE40}"/>
                  </a:ext>
                </a:extLst>
              </p:cNvPr>
              <p:cNvSpPr/>
              <p:nvPr/>
            </p:nvSpPr>
            <p:spPr>
              <a:xfrm>
                <a:off x="2079275" y="2666275"/>
                <a:ext cx="14450" cy="98350"/>
              </a:xfrm>
              <a:custGeom>
                <a:avLst/>
                <a:gdLst/>
                <a:ahLst/>
                <a:cxnLst/>
                <a:rect l="l" t="t" r="r" b="b"/>
                <a:pathLst>
                  <a:path w="578" h="3934" extrusionOk="0">
                    <a:moveTo>
                      <a:pt x="11" y="1"/>
                    </a:moveTo>
                    <a:cubicBezTo>
                      <a:pt x="10" y="1"/>
                      <a:pt x="9" y="1"/>
                      <a:pt x="8" y="1"/>
                    </a:cubicBezTo>
                    <a:cubicBezTo>
                      <a:pt x="4" y="3"/>
                      <a:pt x="1" y="6"/>
                      <a:pt x="2" y="10"/>
                    </a:cubicBezTo>
                    <a:cubicBezTo>
                      <a:pt x="295" y="1215"/>
                      <a:pt x="484" y="2532"/>
                      <a:pt x="563" y="3926"/>
                    </a:cubicBezTo>
                    <a:cubicBezTo>
                      <a:pt x="563" y="3929"/>
                      <a:pt x="566" y="3933"/>
                      <a:pt x="570" y="3933"/>
                    </a:cubicBezTo>
                    <a:cubicBezTo>
                      <a:pt x="575" y="3933"/>
                      <a:pt x="578" y="3929"/>
                      <a:pt x="578" y="3924"/>
                    </a:cubicBezTo>
                    <a:cubicBezTo>
                      <a:pt x="499" y="2529"/>
                      <a:pt x="311" y="1211"/>
                      <a:pt x="17" y="7"/>
                    </a:cubicBezTo>
                    <a:cubicBezTo>
                      <a:pt x="16" y="4"/>
                      <a:pt x="14" y="1"/>
                      <a:pt x="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400;p25">
                <a:extLst>
                  <a:ext uri="{FF2B5EF4-FFF2-40B4-BE49-F238E27FC236}">
                    <a16:creationId xmlns:a16="http://schemas.microsoft.com/office/drawing/2014/main" id="{12CB234E-68C2-5D8D-D335-5E2712D70370}"/>
                  </a:ext>
                </a:extLst>
              </p:cNvPr>
              <p:cNvSpPr/>
              <p:nvPr/>
            </p:nvSpPr>
            <p:spPr>
              <a:xfrm>
                <a:off x="1839150" y="3201550"/>
                <a:ext cx="47550" cy="116050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4642" extrusionOk="0">
                    <a:moveTo>
                      <a:pt x="11" y="1"/>
                    </a:moveTo>
                    <a:cubicBezTo>
                      <a:pt x="10" y="1"/>
                      <a:pt x="8" y="1"/>
                      <a:pt x="7" y="2"/>
                    </a:cubicBezTo>
                    <a:cubicBezTo>
                      <a:pt x="2" y="4"/>
                      <a:pt x="1" y="8"/>
                      <a:pt x="2" y="11"/>
                    </a:cubicBezTo>
                    <a:cubicBezTo>
                      <a:pt x="18" y="49"/>
                      <a:pt x="1519" y="3719"/>
                      <a:pt x="1885" y="4637"/>
                    </a:cubicBezTo>
                    <a:cubicBezTo>
                      <a:pt x="1887" y="4640"/>
                      <a:pt x="1890" y="4642"/>
                      <a:pt x="1893" y="4642"/>
                    </a:cubicBezTo>
                    <a:lnTo>
                      <a:pt x="1896" y="4642"/>
                    </a:lnTo>
                    <a:cubicBezTo>
                      <a:pt x="1900" y="4640"/>
                      <a:pt x="1902" y="4636"/>
                      <a:pt x="1900" y="4631"/>
                    </a:cubicBezTo>
                    <a:cubicBezTo>
                      <a:pt x="1534" y="3713"/>
                      <a:pt x="33" y="43"/>
                      <a:pt x="18" y="5"/>
                    </a:cubicBezTo>
                    <a:cubicBezTo>
                      <a:pt x="17" y="3"/>
                      <a:pt x="14" y="1"/>
                      <a:pt x="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401;p25">
                <a:extLst>
                  <a:ext uri="{FF2B5EF4-FFF2-40B4-BE49-F238E27FC236}">
                    <a16:creationId xmlns:a16="http://schemas.microsoft.com/office/drawing/2014/main" id="{20C6C967-8F6F-57A6-E8C4-0B98BEAB5E8A}"/>
                  </a:ext>
                </a:extLst>
              </p:cNvPr>
              <p:cNvSpPr/>
              <p:nvPr/>
            </p:nvSpPr>
            <p:spPr>
              <a:xfrm>
                <a:off x="1936775" y="3097625"/>
                <a:ext cx="29600" cy="136475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5459" extrusionOk="0">
                    <a:moveTo>
                      <a:pt x="9" y="1"/>
                    </a:moveTo>
                    <a:cubicBezTo>
                      <a:pt x="9" y="1"/>
                      <a:pt x="8" y="1"/>
                      <a:pt x="7" y="1"/>
                    </a:cubicBezTo>
                    <a:cubicBezTo>
                      <a:pt x="4" y="1"/>
                      <a:pt x="1" y="6"/>
                      <a:pt x="1" y="10"/>
                    </a:cubicBezTo>
                    <a:cubicBezTo>
                      <a:pt x="7" y="45"/>
                      <a:pt x="584" y="3588"/>
                      <a:pt x="1167" y="5453"/>
                    </a:cubicBezTo>
                    <a:cubicBezTo>
                      <a:pt x="1169" y="5456"/>
                      <a:pt x="1172" y="5459"/>
                      <a:pt x="1175" y="5459"/>
                    </a:cubicBezTo>
                    <a:cubicBezTo>
                      <a:pt x="1176" y="5459"/>
                      <a:pt x="1176" y="5459"/>
                      <a:pt x="1178" y="5457"/>
                    </a:cubicBezTo>
                    <a:cubicBezTo>
                      <a:pt x="1181" y="5457"/>
                      <a:pt x="1184" y="5453"/>
                      <a:pt x="1182" y="5448"/>
                    </a:cubicBezTo>
                    <a:cubicBezTo>
                      <a:pt x="599" y="3585"/>
                      <a:pt x="22" y="44"/>
                      <a:pt x="16" y="7"/>
                    </a:cubicBezTo>
                    <a:cubicBezTo>
                      <a:pt x="16" y="4"/>
                      <a:pt x="13" y="1"/>
                      <a:pt x="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402;p25">
                <a:extLst>
                  <a:ext uri="{FF2B5EF4-FFF2-40B4-BE49-F238E27FC236}">
                    <a16:creationId xmlns:a16="http://schemas.microsoft.com/office/drawing/2014/main" id="{CB7C2D02-EB4C-87BF-E2D1-54E96BE8C1D5}"/>
                  </a:ext>
                </a:extLst>
              </p:cNvPr>
              <p:cNvSpPr/>
              <p:nvPr/>
            </p:nvSpPr>
            <p:spPr>
              <a:xfrm>
                <a:off x="1322875" y="2856800"/>
                <a:ext cx="23775" cy="608575"/>
              </a:xfrm>
              <a:custGeom>
                <a:avLst/>
                <a:gdLst/>
                <a:ahLst/>
                <a:cxnLst/>
                <a:rect l="l" t="t" r="r" b="b"/>
                <a:pathLst>
                  <a:path w="951" h="24343" extrusionOk="0">
                    <a:moveTo>
                      <a:pt x="743" y="1"/>
                    </a:moveTo>
                    <a:lnTo>
                      <a:pt x="0" y="7"/>
                    </a:lnTo>
                    <a:lnTo>
                      <a:pt x="208" y="24342"/>
                    </a:lnTo>
                    <a:lnTo>
                      <a:pt x="950" y="24335"/>
                    </a:lnTo>
                    <a:lnTo>
                      <a:pt x="7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403;p25">
                <a:extLst>
                  <a:ext uri="{FF2B5EF4-FFF2-40B4-BE49-F238E27FC236}">
                    <a16:creationId xmlns:a16="http://schemas.microsoft.com/office/drawing/2014/main" id="{FC423CB3-C80E-BCFF-8762-808ECA6857AF}"/>
                  </a:ext>
                </a:extLst>
              </p:cNvPr>
              <p:cNvSpPr/>
              <p:nvPr/>
            </p:nvSpPr>
            <p:spPr>
              <a:xfrm>
                <a:off x="1876524" y="2852070"/>
                <a:ext cx="23773" cy="614210"/>
              </a:xfrm>
              <a:custGeom>
                <a:avLst/>
                <a:gdLst/>
                <a:ahLst/>
                <a:cxnLst/>
                <a:rect l="l" t="t" r="r" b="b"/>
                <a:pathLst>
                  <a:path w="951" h="24342" extrusionOk="0">
                    <a:moveTo>
                      <a:pt x="743" y="0"/>
                    </a:moveTo>
                    <a:lnTo>
                      <a:pt x="1" y="8"/>
                    </a:lnTo>
                    <a:lnTo>
                      <a:pt x="208" y="24342"/>
                    </a:lnTo>
                    <a:lnTo>
                      <a:pt x="951" y="24336"/>
                    </a:lnTo>
                    <a:lnTo>
                      <a:pt x="7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404;p25">
                <a:extLst>
                  <a:ext uri="{FF2B5EF4-FFF2-40B4-BE49-F238E27FC236}">
                    <a16:creationId xmlns:a16="http://schemas.microsoft.com/office/drawing/2014/main" id="{362925A3-DFF6-D941-0173-398B1F2B54D0}"/>
                  </a:ext>
                </a:extLst>
              </p:cNvPr>
              <p:cNvSpPr/>
              <p:nvPr/>
            </p:nvSpPr>
            <p:spPr>
              <a:xfrm>
                <a:off x="2056775" y="3415400"/>
                <a:ext cx="43650" cy="43450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738" extrusionOk="0">
                    <a:moveTo>
                      <a:pt x="872" y="0"/>
                    </a:moveTo>
                    <a:cubicBezTo>
                      <a:pt x="870" y="0"/>
                      <a:pt x="868" y="0"/>
                      <a:pt x="866" y="0"/>
                    </a:cubicBezTo>
                    <a:cubicBezTo>
                      <a:pt x="387" y="5"/>
                      <a:pt x="1" y="397"/>
                      <a:pt x="6" y="877"/>
                    </a:cubicBezTo>
                    <a:cubicBezTo>
                      <a:pt x="9" y="1353"/>
                      <a:pt x="396" y="1738"/>
                      <a:pt x="873" y="1738"/>
                    </a:cubicBezTo>
                    <a:cubicBezTo>
                      <a:pt x="875" y="1738"/>
                      <a:pt x="878" y="1738"/>
                      <a:pt x="881" y="1738"/>
                    </a:cubicBezTo>
                    <a:cubicBezTo>
                      <a:pt x="1361" y="1733"/>
                      <a:pt x="1746" y="1342"/>
                      <a:pt x="1743" y="862"/>
                    </a:cubicBezTo>
                    <a:cubicBezTo>
                      <a:pt x="1738" y="384"/>
                      <a:pt x="1349" y="0"/>
                      <a:pt x="8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405;p25">
                <a:extLst>
                  <a:ext uri="{FF2B5EF4-FFF2-40B4-BE49-F238E27FC236}">
                    <a16:creationId xmlns:a16="http://schemas.microsoft.com/office/drawing/2014/main" id="{B7BB0DD3-D994-00A8-6960-F38EA74A6214}"/>
                  </a:ext>
                </a:extLst>
              </p:cNvPr>
              <p:cNvSpPr/>
              <p:nvPr/>
            </p:nvSpPr>
            <p:spPr>
              <a:xfrm>
                <a:off x="2066225" y="3424775"/>
                <a:ext cx="248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993" h="989" extrusionOk="0">
                    <a:moveTo>
                      <a:pt x="496" y="1"/>
                    </a:moveTo>
                    <a:cubicBezTo>
                      <a:pt x="495" y="1"/>
                      <a:pt x="493" y="1"/>
                      <a:pt x="491" y="1"/>
                    </a:cubicBezTo>
                    <a:cubicBezTo>
                      <a:pt x="218" y="2"/>
                      <a:pt x="0" y="225"/>
                      <a:pt x="2" y="498"/>
                    </a:cubicBezTo>
                    <a:cubicBezTo>
                      <a:pt x="5" y="771"/>
                      <a:pt x="226" y="988"/>
                      <a:pt x="497" y="988"/>
                    </a:cubicBezTo>
                    <a:cubicBezTo>
                      <a:pt x="498" y="988"/>
                      <a:pt x="499" y="988"/>
                      <a:pt x="500" y="988"/>
                    </a:cubicBezTo>
                    <a:cubicBezTo>
                      <a:pt x="773" y="985"/>
                      <a:pt x="992" y="763"/>
                      <a:pt x="989" y="490"/>
                    </a:cubicBezTo>
                    <a:cubicBezTo>
                      <a:pt x="988" y="219"/>
                      <a:pt x="767" y="1"/>
                      <a:pt x="4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406;p25">
                <a:extLst>
                  <a:ext uri="{FF2B5EF4-FFF2-40B4-BE49-F238E27FC236}">
                    <a16:creationId xmlns:a16="http://schemas.microsoft.com/office/drawing/2014/main" id="{F2D59293-4174-49CC-CE26-73441A4E3F53}"/>
                  </a:ext>
                </a:extLst>
              </p:cNvPr>
              <p:cNvSpPr/>
              <p:nvPr/>
            </p:nvSpPr>
            <p:spPr>
              <a:xfrm>
                <a:off x="2191825" y="3194775"/>
                <a:ext cx="27200" cy="209775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8391" extrusionOk="0">
                    <a:moveTo>
                      <a:pt x="1015" y="1"/>
                    </a:moveTo>
                    <a:lnTo>
                      <a:pt x="0" y="10"/>
                    </a:lnTo>
                    <a:lnTo>
                      <a:pt x="72" y="8390"/>
                    </a:lnTo>
                    <a:lnTo>
                      <a:pt x="1088" y="8381"/>
                    </a:lnTo>
                    <a:lnTo>
                      <a:pt x="10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407;p25">
                <a:extLst>
                  <a:ext uri="{FF2B5EF4-FFF2-40B4-BE49-F238E27FC236}">
                    <a16:creationId xmlns:a16="http://schemas.microsoft.com/office/drawing/2014/main" id="{9187BC28-5AF3-90A9-94D1-D16B28DADA0F}"/>
                  </a:ext>
                </a:extLst>
              </p:cNvPr>
              <p:cNvSpPr/>
              <p:nvPr/>
            </p:nvSpPr>
            <p:spPr>
              <a:xfrm>
                <a:off x="2170125" y="3081050"/>
                <a:ext cx="66925" cy="113950"/>
              </a:xfrm>
              <a:custGeom>
                <a:avLst/>
                <a:gdLst/>
                <a:ahLst/>
                <a:cxnLst/>
                <a:rect l="l" t="t" r="r" b="b"/>
                <a:pathLst>
                  <a:path w="2677" h="4558" extrusionOk="0">
                    <a:moveTo>
                      <a:pt x="2677" y="1"/>
                    </a:moveTo>
                    <a:lnTo>
                      <a:pt x="0" y="24"/>
                    </a:lnTo>
                    <a:lnTo>
                      <a:pt x="35" y="369"/>
                    </a:lnTo>
                    <a:lnTo>
                      <a:pt x="449" y="4430"/>
                    </a:lnTo>
                    <a:cubicBezTo>
                      <a:pt x="456" y="4503"/>
                      <a:pt x="519" y="4557"/>
                      <a:pt x="591" y="4557"/>
                    </a:cubicBezTo>
                    <a:lnTo>
                      <a:pt x="2165" y="4543"/>
                    </a:lnTo>
                    <a:cubicBezTo>
                      <a:pt x="2238" y="4543"/>
                      <a:pt x="2298" y="4486"/>
                      <a:pt x="2304" y="4413"/>
                    </a:cubicBezTo>
                    <a:lnTo>
                      <a:pt x="2648" y="346"/>
                    </a:lnTo>
                    <a:lnTo>
                      <a:pt x="267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408;p25">
                <a:extLst>
                  <a:ext uri="{FF2B5EF4-FFF2-40B4-BE49-F238E27FC236}">
                    <a16:creationId xmlns:a16="http://schemas.microsoft.com/office/drawing/2014/main" id="{B7134201-0235-4DD5-95C9-4171C02AD2C7}"/>
                  </a:ext>
                </a:extLst>
              </p:cNvPr>
              <p:cNvSpPr/>
              <p:nvPr/>
            </p:nvSpPr>
            <p:spPr>
              <a:xfrm>
                <a:off x="2170125" y="3081050"/>
                <a:ext cx="66925" cy="9225"/>
              </a:xfrm>
              <a:custGeom>
                <a:avLst/>
                <a:gdLst/>
                <a:ahLst/>
                <a:cxnLst/>
                <a:rect l="l" t="t" r="r" b="b"/>
                <a:pathLst>
                  <a:path w="2677" h="369" extrusionOk="0">
                    <a:moveTo>
                      <a:pt x="2677" y="1"/>
                    </a:moveTo>
                    <a:lnTo>
                      <a:pt x="0" y="24"/>
                    </a:lnTo>
                    <a:lnTo>
                      <a:pt x="35" y="369"/>
                    </a:lnTo>
                    <a:lnTo>
                      <a:pt x="2648" y="346"/>
                    </a:lnTo>
                    <a:lnTo>
                      <a:pt x="2677" y="1"/>
                    </a:ln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409;p25">
                <a:extLst>
                  <a:ext uri="{FF2B5EF4-FFF2-40B4-BE49-F238E27FC236}">
                    <a16:creationId xmlns:a16="http://schemas.microsoft.com/office/drawing/2014/main" id="{1744039F-30A5-E211-0EBC-0B25BFB110A9}"/>
                  </a:ext>
                </a:extLst>
              </p:cNvPr>
              <p:cNvSpPr/>
              <p:nvPr/>
            </p:nvSpPr>
            <p:spPr>
              <a:xfrm>
                <a:off x="2069100" y="3392175"/>
                <a:ext cx="274975" cy="44650"/>
              </a:xfrm>
              <a:custGeom>
                <a:avLst/>
                <a:gdLst/>
                <a:ahLst/>
                <a:cxnLst/>
                <a:rect l="l" t="t" r="r" b="b"/>
                <a:pathLst>
                  <a:path w="10999" h="1786" extrusionOk="0">
                    <a:moveTo>
                      <a:pt x="8818" y="1"/>
                    </a:moveTo>
                    <a:cubicBezTo>
                      <a:pt x="8812" y="1"/>
                      <a:pt x="8807" y="1"/>
                      <a:pt x="8801" y="1"/>
                    </a:cubicBezTo>
                    <a:lnTo>
                      <a:pt x="5488" y="29"/>
                    </a:lnTo>
                    <a:lnTo>
                      <a:pt x="2174" y="58"/>
                    </a:lnTo>
                    <a:cubicBezTo>
                      <a:pt x="1600" y="64"/>
                      <a:pt x="1061" y="292"/>
                      <a:pt x="658" y="702"/>
                    </a:cubicBezTo>
                    <a:lnTo>
                      <a:pt x="123" y="1246"/>
                    </a:lnTo>
                    <a:cubicBezTo>
                      <a:pt x="0" y="1372"/>
                      <a:pt x="2" y="1571"/>
                      <a:pt x="126" y="1694"/>
                    </a:cubicBezTo>
                    <a:cubicBezTo>
                      <a:pt x="188" y="1755"/>
                      <a:pt x="266" y="1785"/>
                      <a:pt x="346" y="1785"/>
                    </a:cubicBezTo>
                    <a:cubicBezTo>
                      <a:pt x="348" y="1785"/>
                      <a:pt x="350" y="1785"/>
                      <a:pt x="352" y="1785"/>
                    </a:cubicBezTo>
                    <a:cubicBezTo>
                      <a:pt x="433" y="1785"/>
                      <a:pt x="514" y="1753"/>
                      <a:pt x="574" y="1691"/>
                    </a:cubicBezTo>
                    <a:lnTo>
                      <a:pt x="1111" y="1146"/>
                    </a:lnTo>
                    <a:cubicBezTo>
                      <a:pt x="1395" y="857"/>
                      <a:pt x="1774" y="696"/>
                      <a:pt x="2178" y="693"/>
                    </a:cubicBezTo>
                    <a:lnTo>
                      <a:pt x="5493" y="664"/>
                    </a:lnTo>
                    <a:lnTo>
                      <a:pt x="8807" y="635"/>
                    </a:lnTo>
                    <a:cubicBezTo>
                      <a:pt x="8811" y="635"/>
                      <a:pt x="8815" y="635"/>
                      <a:pt x="8818" y="635"/>
                    </a:cubicBezTo>
                    <a:cubicBezTo>
                      <a:pt x="9219" y="635"/>
                      <a:pt x="9597" y="790"/>
                      <a:pt x="9882" y="1070"/>
                    </a:cubicBezTo>
                    <a:lnTo>
                      <a:pt x="10428" y="1606"/>
                    </a:lnTo>
                    <a:cubicBezTo>
                      <a:pt x="10490" y="1667"/>
                      <a:pt x="10571" y="1697"/>
                      <a:pt x="10653" y="1697"/>
                    </a:cubicBezTo>
                    <a:cubicBezTo>
                      <a:pt x="10733" y="1696"/>
                      <a:pt x="10815" y="1664"/>
                      <a:pt x="10876" y="1602"/>
                    </a:cubicBezTo>
                    <a:cubicBezTo>
                      <a:pt x="10999" y="1478"/>
                      <a:pt x="10997" y="1276"/>
                      <a:pt x="10873" y="1153"/>
                    </a:cubicBezTo>
                    <a:lnTo>
                      <a:pt x="10871" y="1153"/>
                    </a:lnTo>
                    <a:lnTo>
                      <a:pt x="10328" y="619"/>
                    </a:lnTo>
                    <a:cubicBezTo>
                      <a:pt x="9921" y="220"/>
                      <a:pt x="9387" y="1"/>
                      <a:pt x="88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410;p25">
                <a:extLst>
                  <a:ext uri="{FF2B5EF4-FFF2-40B4-BE49-F238E27FC236}">
                    <a16:creationId xmlns:a16="http://schemas.microsoft.com/office/drawing/2014/main" id="{BC83DDF2-E061-6277-572F-738B2967BD72}"/>
                  </a:ext>
                </a:extLst>
              </p:cNvPr>
              <p:cNvSpPr/>
              <p:nvPr/>
            </p:nvSpPr>
            <p:spPr>
              <a:xfrm>
                <a:off x="2311700" y="3413200"/>
                <a:ext cx="43650" cy="43450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738" extrusionOk="0">
                    <a:moveTo>
                      <a:pt x="872" y="0"/>
                    </a:moveTo>
                    <a:cubicBezTo>
                      <a:pt x="870" y="0"/>
                      <a:pt x="868" y="0"/>
                      <a:pt x="866" y="0"/>
                    </a:cubicBezTo>
                    <a:cubicBezTo>
                      <a:pt x="386" y="5"/>
                      <a:pt x="1" y="397"/>
                      <a:pt x="6" y="877"/>
                    </a:cubicBezTo>
                    <a:cubicBezTo>
                      <a:pt x="9" y="1353"/>
                      <a:pt x="396" y="1738"/>
                      <a:pt x="873" y="1738"/>
                    </a:cubicBezTo>
                    <a:cubicBezTo>
                      <a:pt x="875" y="1738"/>
                      <a:pt x="878" y="1738"/>
                      <a:pt x="881" y="1738"/>
                    </a:cubicBezTo>
                    <a:cubicBezTo>
                      <a:pt x="1361" y="1733"/>
                      <a:pt x="1746" y="1342"/>
                      <a:pt x="1743" y="862"/>
                    </a:cubicBezTo>
                    <a:cubicBezTo>
                      <a:pt x="1738" y="384"/>
                      <a:pt x="1349" y="0"/>
                      <a:pt x="8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411;p25">
                <a:extLst>
                  <a:ext uri="{FF2B5EF4-FFF2-40B4-BE49-F238E27FC236}">
                    <a16:creationId xmlns:a16="http://schemas.microsoft.com/office/drawing/2014/main" id="{32306244-D111-0015-57FF-179E33FD1A91}"/>
                  </a:ext>
                </a:extLst>
              </p:cNvPr>
              <p:cNvSpPr/>
              <p:nvPr/>
            </p:nvSpPr>
            <p:spPr>
              <a:xfrm>
                <a:off x="2321100" y="3422575"/>
                <a:ext cx="2487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995" h="989" extrusionOk="0">
                    <a:moveTo>
                      <a:pt x="499" y="1"/>
                    </a:moveTo>
                    <a:cubicBezTo>
                      <a:pt x="497" y="1"/>
                      <a:pt x="495" y="1"/>
                      <a:pt x="493" y="1"/>
                    </a:cubicBezTo>
                    <a:cubicBezTo>
                      <a:pt x="220" y="3"/>
                      <a:pt x="1" y="225"/>
                      <a:pt x="4" y="499"/>
                    </a:cubicBezTo>
                    <a:cubicBezTo>
                      <a:pt x="7" y="771"/>
                      <a:pt x="228" y="989"/>
                      <a:pt x="499" y="989"/>
                    </a:cubicBezTo>
                    <a:cubicBezTo>
                      <a:pt x="500" y="989"/>
                      <a:pt x="501" y="989"/>
                      <a:pt x="502" y="989"/>
                    </a:cubicBezTo>
                    <a:cubicBezTo>
                      <a:pt x="775" y="986"/>
                      <a:pt x="994" y="763"/>
                      <a:pt x="991" y="490"/>
                    </a:cubicBezTo>
                    <a:cubicBezTo>
                      <a:pt x="990" y="219"/>
                      <a:pt x="770" y="1"/>
                      <a:pt x="4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412;p25">
                <a:extLst>
                  <a:ext uri="{FF2B5EF4-FFF2-40B4-BE49-F238E27FC236}">
                    <a16:creationId xmlns:a16="http://schemas.microsoft.com/office/drawing/2014/main" id="{7A14FD97-26EB-0208-D127-7309E19EA3E9}"/>
                  </a:ext>
                </a:extLst>
              </p:cNvPr>
              <p:cNvSpPr/>
              <p:nvPr/>
            </p:nvSpPr>
            <p:spPr>
              <a:xfrm>
                <a:off x="2222000" y="3076425"/>
                <a:ext cx="96300" cy="33700"/>
              </a:xfrm>
              <a:custGeom>
                <a:avLst/>
                <a:gdLst/>
                <a:ahLst/>
                <a:cxnLst/>
                <a:rect l="l" t="t" r="r" b="b"/>
                <a:pathLst>
                  <a:path w="3852" h="1348" extrusionOk="0">
                    <a:moveTo>
                      <a:pt x="81" y="1"/>
                    </a:moveTo>
                    <a:cubicBezTo>
                      <a:pt x="66" y="1"/>
                      <a:pt x="50" y="6"/>
                      <a:pt x="37" y="16"/>
                    </a:cubicBezTo>
                    <a:cubicBezTo>
                      <a:pt x="5" y="40"/>
                      <a:pt x="1" y="86"/>
                      <a:pt x="25" y="116"/>
                    </a:cubicBezTo>
                    <a:lnTo>
                      <a:pt x="684" y="930"/>
                    </a:lnTo>
                    <a:cubicBezTo>
                      <a:pt x="900" y="1195"/>
                      <a:pt x="1218" y="1348"/>
                      <a:pt x="1560" y="1348"/>
                    </a:cubicBezTo>
                    <a:cubicBezTo>
                      <a:pt x="1563" y="1348"/>
                      <a:pt x="1567" y="1348"/>
                      <a:pt x="1570" y="1348"/>
                    </a:cubicBezTo>
                    <a:lnTo>
                      <a:pt x="3780" y="1328"/>
                    </a:lnTo>
                    <a:cubicBezTo>
                      <a:pt x="3819" y="1328"/>
                      <a:pt x="3851" y="1296"/>
                      <a:pt x="3851" y="1257"/>
                    </a:cubicBezTo>
                    <a:cubicBezTo>
                      <a:pt x="3851" y="1217"/>
                      <a:pt x="3818" y="1186"/>
                      <a:pt x="3778" y="1186"/>
                    </a:cubicBezTo>
                    <a:lnTo>
                      <a:pt x="1568" y="1204"/>
                    </a:lnTo>
                    <a:cubicBezTo>
                      <a:pt x="1565" y="1204"/>
                      <a:pt x="1562" y="1204"/>
                      <a:pt x="1558" y="1204"/>
                    </a:cubicBezTo>
                    <a:cubicBezTo>
                      <a:pt x="1261" y="1204"/>
                      <a:pt x="983" y="1071"/>
                      <a:pt x="794" y="839"/>
                    </a:cubicBezTo>
                    <a:lnTo>
                      <a:pt x="137" y="27"/>
                    </a:lnTo>
                    <a:cubicBezTo>
                      <a:pt x="122" y="10"/>
                      <a:pt x="102" y="1"/>
                      <a:pt x="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413;p25">
                <a:extLst>
                  <a:ext uri="{FF2B5EF4-FFF2-40B4-BE49-F238E27FC236}">
                    <a16:creationId xmlns:a16="http://schemas.microsoft.com/office/drawing/2014/main" id="{07290DA0-ED21-B333-11C2-8F65A054E494}"/>
                  </a:ext>
                </a:extLst>
              </p:cNvPr>
              <p:cNvSpPr/>
              <p:nvPr/>
            </p:nvSpPr>
            <p:spPr>
              <a:xfrm>
                <a:off x="2311325" y="3104350"/>
                <a:ext cx="18925" cy="695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278" extrusionOk="0">
                    <a:moveTo>
                      <a:pt x="699" y="0"/>
                    </a:moveTo>
                    <a:lnTo>
                      <a:pt x="57" y="5"/>
                    </a:lnTo>
                    <a:cubicBezTo>
                      <a:pt x="27" y="6"/>
                      <a:pt x="1" y="31"/>
                      <a:pt x="2" y="61"/>
                    </a:cubicBezTo>
                    <a:lnTo>
                      <a:pt x="2" y="223"/>
                    </a:lnTo>
                    <a:cubicBezTo>
                      <a:pt x="4" y="253"/>
                      <a:pt x="28" y="278"/>
                      <a:pt x="58" y="278"/>
                    </a:cubicBezTo>
                    <a:lnTo>
                      <a:pt x="702" y="273"/>
                    </a:lnTo>
                    <a:cubicBezTo>
                      <a:pt x="732" y="273"/>
                      <a:pt x="757" y="247"/>
                      <a:pt x="757" y="217"/>
                    </a:cubicBezTo>
                    <a:lnTo>
                      <a:pt x="755" y="55"/>
                    </a:lnTo>
                    <a:cubicBezTo>
                      <a:pt x="755" y="25"/>
                      <a:pt x="729" y="0"/>
                      <a:pt x="6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414;p25">
                <a:extLst>
                  <a:ext uri="{FF2B5EF4-FFF2-40B4-BE49-F238E27FC236}">
                    <a16:creationId xmlns:a16="http://schemas.microsoft.com/office/drawing/2014/main" id="{0797B138-ADA3-5801-7B30-3418006A775B}"/>
                  </a:ext>
                </a:extLst>
              </p:cNvPr>
              <p:cNvSpPr/>
              <p:nvPr/>
            </p:nvSpPr>
            <p:spPr>
              <a:xfrm>
                <a:off x="2043950" y="3039100"/>
                <a:ext cx="318975" cy="43525"/>
              </a:xfrm>
              <a:custGeom>
                <a:avLst/>
                <a:gdLst/>
                <a:ahLst/>
                <a:cxnLst/>
                <a:rect l="l" t="t" r="r" b="b"/>
                <a:pathLst>
                  <a:path w="12759" h="1741" extrusionOk="0">
                    <a:moveTo>
                      <a:pt x="12263" y="1"/>
                    </a:moveTo>
                    <a:cubicBezTo>
                      <a:pt x="12262" y="1"/>
                      <a:pt x="12260" y="1"/>
                      <a:pt x="12259" y="1"/>
                    </a:cubicBezTo>
                    <a:lnTo>
                      <a:pt x="485" y="102"/>
                    </a:lnTo>
                    <a:cubicBezTo>
                      <a:pt x="291" y="104"/>
                      <a:pt x="125" y="219"/>
                      <a:pt x="47" y="382"/>
                    </a:cubicBezTo>
                    <a:cubicBezTo>
                      <a:pt x="17" y="447"/>
                      <a:pt x="0" y="519"/>
                      <a:pt x="0" y="596"/>
                    </a:cubicBezTo>
                    <a:lnTo>
                      <a:pt x="7" y="1256"/>
                    </a:lnTo>
                    <a:cubicBezTo>
                      <a:pt x="10" y="1525"/>
                      <a:pt x="228" y="1741"/>
                      <a:pt x="496" y="1741"/>
                    </a:cubicBezTo>
                    <a:cubicBezTo>
                      <a:pt x="497" y="1741"/>
                      <a:pt x="498" y="1741"/>
                      <a:pt x="499" y="1741"/>
                    </a:cubicBezTo>
                    <a:lnTo>
                      <a:pt x="12273" y="1639"/>
                    </a:lnTo>
                    <a:cubicBezTo>
                      <a:pt x="12542" y="1636"/>
                      <a:pt x="12759" y="1417"/>
                      <a:pt x="12757" y="1147"/>
                    </a:cubicBezTo>
                    <a:lnTo>
                      <a:pt x="12751" y="485"/>
                    </a:lnTo>
                    <a:cubicBezTo>
                      <a:pt x="12750" y="410"/>
                      <a:pt x="12732" y="337"/>
                      <a:pt x="12700" y="273"/>
                    </a:cubicBezTo>
                    <a:cubicBezTo>
                      <a:pt x="12620" y="112"/>
                      <a:pt x="12454" y="1"/>
                      <a:pt x="122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415;p25">
                <a:extLst>
                  <a:ext uri="{FF2B5EF4-FFF2-40B4-BE49-F238E27FC236}">
                    <a16:creationId xmlns:a16="http://schemas.microsoft.com/office/drawing/2014/main" id="{32C1F72D-A71E-FC6A-94E5-B3D54CD80157}"/>
                  </a:ext>
                </a:extLst>
              </p:cNvPr>
              <p:cNvSpPr/>
              <p:nvPr/>
            </p:nvSpPr>
            <p:spPr>
              <a:xfrm>
                <a:off x="2045125" y="3039100"/>
                <a:ext cx="316375" cy="9575"/>
              </a:xfrm>
              <a:custGeom>
                <a:avLst/>
                <a:gdLst/>
                <a:ahLst/>
                <a:cxnLst/>
                <a:rect l="l" t="t" r="r" b="b"/>
                <a:pathLst>
                  <a:path w="12655" h="383" extrusionOk="0">
                    <a:moveTo>
                      <a:pt x="12216" y="1"/>
                    </a:moveTo>
                    <a:cubicBezTo>
                      <a:pt x="12215" y="1"/>
                      <a:pt x="12213" y="1"/>
                      <a:pt x="12212" y="1"/>
                    </a:cubicBezTo>
                    <a:lnTo>
                      <a:pt x="438" y="102"/>
                    </a:lnTo>
                    <a:cubicBezTo>
                      <a:pt x="244" y="104"/>
                      <a:pt x="79" y="219"/>
                      <a:pt x="0" y="382"/>
                    </a:cubicBezTo>
                    <a:lnTo>
                      <a:pt x="12654" y="273"/>
                    </a:lnTo>
                    <a:cubicBezTo>
                      <a:pt x="12575" y="112"/>
                      <a:pt x="12408" y="1"/>
                      <a:pt x="122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416;p25">
                <a:extLst>
                  <a:ext uri="{FF2B5EF4-FFF2-40B4-BE49-F238E27FC236}">
                    <a16:creationId xmlns:a16="http://schemas.microsoft.com/office/drawing/2014/main" id="{736BD781-4780-CB60-C8B9-E596215F0848}"/>
                  </a:ext>
                </a:extLst>
              </p:cNvPr>
              <p:cNvSpPr/>
              <p:nvPr/>
            </p:nvSpPr>
            <p:spPr>
              <a:xfrm>
                <a:off x="2190425" y="3329625"/>
                <a:ext cx="31525" cy="52250"/>
              </a:xfrm>
              <a:custGeom>
                <a:avLst/>
                <a:gdLst/>
                <a:ahLst/>
                <a:cxnLst/>
                <a:rect l="l" t="t" r="r" b="b"/>
                <a:pathLst>
                  <a:path w="1261" h="2090" extrusionOk="0">
                    <a:moveTo>
                      <a:pt x="1120" y="0"/>
                    </a:moveTo>
                    <a:lnTo>
                      <a:pt x="105" y="9"/>
                    </a:lnTo>
                    <a:cubicBezTo>
                      <a:pt x="87" y="9"/>
                      <a:pt x="73" y="23"/>
                      <a:pt x="72" y="41"/>
                    </a:cubicBezTo>
                    <a:lnTo>
                      <a:pt x="0" y="2089"/>
                    </a:lnTo>
                    <a:lnTo>
                      <a:pt x="1261" y="2079"/>
                    </a:lnTo>
                    <a:lnTo>
                      <a:pt x="1155" y="32"/>
                    </a:lnTo>
                    <a:cubicBezTo>
                      <a:pt x="1153" y="14"/>
                      <a:pt x="1138" y="0"/>
                      <a:pt x="11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417;p25">
                <a:extLst>
                  <a:ext uri="{FF2B5EF4-FFF2-40B4-BE49-F238E27FC236}">
                    <a16:creationId xmlns:a16="http://schemas.microsoft.com/office/drawing/2014/main" id="{7A717303-1E4A-D688-EC97-3F504295C60A}"/>
                  </a:ext>
                </a:extLst>
              </p:cNvPr>
              <p:cNvSpPr/>
              <p:nvPr/>
            </p:nvSpPr>
            <p:spPr>
              <a:xfrm>
                <a:off x="2186325" y="3381550"/>
                <a:ext cx="39800" cy="11575"/>
              </a:xfrm>
              <a:custGeom>
                <a:avLst/>
                <a:gdLst/>
                <a:ahLst/>
                <a:cxnLst/>
                <a:rect l="l" t="t" r="r" b="b"/>
                <a:pathLst>
                  <a:path w="1592" h="463" extrusionOk="0">
                    <a:moveTo>
                      <a:pt x="1520" y="0"/>
                    </a:moveTo>
                    <a:lnTo>
                      <a:pt x="67" y="14"/>
                    </a:lnTo>
                    <a:cubicBezTo>
                      <a:pt x="31" y="14"/>
                      <a:pt x="1" y="44"/>
                      <a:pt x="1" y="82"/>
                    </a:cubicBezTo>
                    <a:lnTo>
                      <a:pt x="5" y="462"/>
                    </a:lnTo>
                    <a:lnTo>
                      <a:pt x="1591" y="448"/>
                    </a:lnTo>
                    <a:lnTo>
                      <a:pt x="1588" y="68"/>
                    </a:lnTo>
                    <a:cubicBezTo>
                      <a:pt x="1588" y="30"/>
                      <a:pt x="1558" y="0"/>
                      <a:pt x="15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418;p25">
                <a:extLst>
                  <a:ext uri="{FF2B5EF4-FFF2-40B4-BE49-F238E27FC236}">
                    <a16:creationId xmlns:a16="http://schemas.microsoft.com/office/drawing/2014/main" id="{FAF5B37E-963B-A5A0-BD54-BFC5108DB964}"/>
                  </a:ext>
                </a:extLst>
              </p:cNvPr>
              <p:cNvSpPr/>
              <p:nvPr/>
            </p:nvSpPr>
            <p:spPr>
              <a:xfrm>
                <a:off x="2166800" y="2684700"/>
                <a:ext cx="254650" cy="175925"/>
              </a:xfrm>
              <a:custGeom>
                <a:avLst/>
                <a:gdLst/>
                <a:ahLst/>
                <a:cxnLst/>
                <a:rect l="l" t="t" r="r" b="b"/>
                <a:pathLst>
                  <a:path w="10186" h="7037" extrusionOk="0">
                    <a:moveTo>
                      <a:pt x="9435" y="0"/>
                    </a:moveTo>
                    <a:cubicBezTo>
                      <a:pt x="9433" y="0"/>
                      <a:pt x="9431" y="0"/>
                      <a:pt x="9429" y="0"/>
                    </a:cubicBezTo>
                    <a:lnTo>
                      <a:pt x="697" y="76"/>
                    </a:lnTo>
                    <a:cubicBezTo>
                      <a:pt x="311" y="79"/>
                      <a:pt x="0" y="394"/>
                      <a:pt x="3" y="780"/>
                    </a:cubicBezTo>
                    <a:lnTo>
                      <a:pt x="52" y="6344"/>
                    </a:lnTo>
                    <a:cubicBezTo>
                      <a:pt x="55" y="6727"/>
                      <a:pt x="368" y="7036"/>
                      <a:pt x="750" y="7036"/>
                    </a:cubicBezTo>
                    <a:cubicBezTo>
                      <a:pt x="752" y="7036"/>
                      <a:pt x="754" y="7036"/>
                      <a:pt x="756" y="7036"/>
                    </a:cubicBezTo>
                    <a:lnTo>
                      <a:pt x="9488" y="6960"/>
                    </a:lnTo>
                    <a:lnTo>
                      <a:pt x="9488" y="6962"/>
                    </a:lnTo>
                    <a:cubicBezTo>
                      <a:pt x="9875" y="6957"/>
                      <a:pt x="10185" y="6642"/>
                      <a:pt x="10182" y="6256"/>
                    </a:cubicBezTo>
                    <a:lnTo>
                      <a:pt x="10134" y="693"/>
                    </a:lnTo>
                    <a:cubicBezTo>
                      <a:pt x="10131" y="310"/>
                      <a:pt x="9817" y="0"/>
                      <a:pt x="943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419;p25">
                <a:extLst>
                  <a:ext uri="{FF2B5EF4-FFF2-40B4-BE49-F238E27FC236}">
                    <a16:creationId xmlns:a16="http://schemas.microsoft.com/office/drawing/2014/main" id="{B0905B36-BEE6-7D7D-294B-8E22779084AD}"/>
                  </a:ext>
                </a:extLst>
              </p:cNvPr>
              <p:cNvSpPr/>
              <p:nvPr/>
            </p:nvSpPr>
            <p:spPr>
              <a:xfrm>
                <a:off x="2187725" y="2684500"/>
                <a:ext cx="254650" cy="175925"/>
              </a:xfrm>
              <a:custGeom>
                <a:avLst/>
                <a:gdLst/>
                <a:ahLst/>
                <a:cxnLst/>
                <a:rect l="l" t="t" r="r" b="b"/>
                <a:pathLst>
                  <a:path w="10186" h="7037" extrusionOk="0">
                    <a:moveTo>
                      <a:pt x="9435" y="1"/>
                    </a:moveTo>
                    <a:cubicBezTo>
                      <a:pt x="9434" y="1"/>
                      <a:pt x="9432" y="1"/>
                      <a:pt x="9430" y="1"/>
                    </a:cubicBezTo>
                    <a:lnTo>
                      <a:pt x="698" y="77"/>
                    </a:lnTo>
                    <a:cubicBezTo>
                      <a:pt x="311" y="80"/>
                      <a:pt x="1" y="395"/>
                      <a:pt x="4" y="781"/>
                    </a:cubicBezTo>
                    <a:lnTo>
                      <a:pt x="52" y="6344"/>
                    </a:lnTo>
                    <a:cubicBezTo>
                      <a:pt x="55" y="6729"/>
                      <a:pt x="367" y="7037"/>
                      <a:pt x="751" y="7037"/>
                    </a:cubicBezTo>
                    <a:cubicBezTo>
                      <a:pt x="753" y="7037"/>
                      <a:pt x="755" y="7037"/>
                      <a:pt x="757" y="7037"/>
                    </a:cubicBezTo>
                    <a:lnTo>
                      <a:pt x="9489" y="6962"/>
                    </a:lnTo>
                    <a:cubicBezTo>
                      <a:pt x="9875" y="6959"/>
                      <a:pt x="10186" y="6643"/>
                      <a:pt x="10183" y="6257"/>
                    </a:cubicBezTo>
                    <a:lnTo>
                      <a:pt x="10134" y="695"/>
                    </a:lnTo>
                    <a:cubicBezTo>
                      <a:pt x="10131" y="310"/>
                      <a:pt x="9818" y="1"/>
                      <a:pt x="943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420;p25">
                <a:extLst>
                  <a:ext uri="{FF2B5EF4-FFF2-40B4-BE49-F238E27FC236}">
                    <a16:creationId xmlns:a16="http://schemas.microsoft.com/office/drawing/2014/main" id="{7559F043-65D5-B755-B0F3-EA3C6086C172}"/>
                  </a:ext>
                </a:extLst>
              </p:cNvPr>
              <p:cNvSpPr/>
              <p:nvPr/>
            </p:nvSpPr>
            <p:spPr>
              <a:xfrm>
                <a:off x="2187550" y="2684325"/>
                <a:ext cx="255025" cy="176325"/>
              </a:xfrm>
              <a:custGeom>
                <a:avLst/>
                <a:gdLst/>
                <a:ahLst/>
                <a:cxnLst/>
                <a:rect l="l" t="t" r="r" b="b"/>
                <a:pathLst>
                  <a:path w="10201" h="7053" extrusionOk="0">
                    <a:moveTo>
                      <a:pt x="9442" y="15"/>
                    </a:moveTo>
                    <a:cubicBezTo>
                      <a:pt x="9820" y="15"/>
                      <a:pt x="10131" y="322"/>
                      <a:pt x="10134" y="700"/>
                    </a:cubicBezTo>
                    <a:lnTo>
                      <a:pt x="10181" y="6264"/>
                    </a:lnTo>
                    <a:cubicBezTo>
                      <a:pt x="10185" y="6645"/>
                      <a:pt x="9878" y="6957"/>
                      <a:pt x="9496" y="6960"/>
                    </a:cubicBezTo>
                    <a:lnTo>
                      <a:pt x="765" y="7036"/>
                    </a:lnTo>
                    <a:cubicBezTo>
                      <a:pt x="763" y="7036"/>
                      <a:pt x="761" y="7036"/>
                      <a:pt x="760" y="7036"/>
                    </a:cubicBezTo>
                    <a:cubicBezTo>
                      <a:pt x="380" y="7036"/>
                      <a:pt x="71" y="6730"/>
                      <a:pt x="67" y="6351"/>
                    </a:cubicBezTo>
                    <a:lnTo>
                      <a:pt x="20" y="788"/>
                    </a:lnTo>
                    <a:cubicBezTo>
                      <a:pt x="17" y="406"/>
                      <a:pt x="324" y="94"/>
                      <a:pt x="705" y="91"/>
                    </a:cubicBezTo>
                    <a:lnTo>
                      <a:pt x="9437" y="15"/>
                    </a:lnTo>
                    <a:cubicBezTo>
                      <a:pt x="9439" y="15"/>
                      <a:pt x="9441" y="15"/>
                      <a:pt x="9442" y="15"/>
                    </a:cubicBezTo>
                    <a:close/>
                    <a:moveTo>
                      <a:pt x="9441" y="0"/>
                    </a:moveTo>
                    <a:cubicBezTo>
                      <a:pt x="9439" y="0"/>
                      <a:pt x="9437" y="0"/>
                      <a:pt x="9435" y="0"/>
                    </a:cubicBezTo>
                    <a:lnTo>
                      <a:pt x="705" y="74"/>
                    </a:lnTo>
                    <a:cubicBezTo>
                      <a:pt x="315" y="79"/>
                      <a:pt x="0" y="399"/>
                      <a:pt x="3" y="788"/>
                    </a:cubicBezTo>
                    <a:lnTo>
                      <a:pt x="52" y="6351"/>
                    </a:lnTo>
                    <a:cubicBezTo>
                      <a:pt x="55" y="6739"/>
                      <a:pt x="371" y="7053"/>
                      <a:pt x="760" y="7053"/>
                    </a:cubicBezTo>
                    <a:cubicBezTo>
                      <a:pt x="761" y="7053"/>
                      <a:pt x="763" y="7053"/>
                      <a:pt x="765" y="7053"/>
                    </a:cubicBezTo>
                    <a:lnTo>
                      <a:pt x="9496" y="6977"/>
                    </a:lnTo>
                    <a:cubicBezTo>
                      <a:pt x="9885" y="6974"/>
                      <a:pt x="10200" y="6654"/>
                      <a:pt x="10197" y="6264"/>
                    </a:cubicBezTo>
                    <a:lnTo>
                      <a:pt x="10149" y="702"/>
                    </a:lnTo>
                    <a:cubicBezTo>
                      <a:pt x="10146" y="313"/>
                      <a:pt x="9829" y="0"/>
                      <a:pt x="94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421;p25">
                <a:extLst>
                  <a:ext uri="{FF2B5EF4-FFF2-40B4-BE49-F238E27FC236}">
                    <a16:creationId xmlns:a16="http://schemas.microsoft.com/office/drawing/2014/main" id="{F3E5C86B-6E9E-07D6-DD8A-6E701CCEE5A1}"/>
                  </a:ext>
                </a:extLst>
              </p:cNvPr>
              <p:cNvSpPr/>
              <p:nvPr/>
            </p:nvSpPr>
            <p:spPr>
              <a:xfrm>
                <a:off x="2269950" y="2768200"/>
                <a:ext cx="61525" cy="295800"/>
              </a:xfrm>
              <a:custGeom>
                <a:avLst/>
                <a:gdLst/>
                <a:ahLst/>
                <a:cxnLst/>
                <a:rect l="l" t="t" r="r" b="b"/>
                <a:pathLst>
                  <a:path w="2461" h="11832" extrusionOk="0">
                    <a:moveTo>
                      <a:pt x="2460" y="0"/>
                    </a:moveTo>
                    <a:lnTo>
                      <a:pt x="1550" y="8"/>
                    </a:lnTo>
                    <a:cubicBezTo>
                      <a:pt x="1327" y="9"/>
                      <a:pt x="1148" y="193"/>
                      <a:pt x="1150" y="415"/>
                    </a:cubicBezTo>
                    <a:lnTo>
                      <a:pt x="1235" y="10266"/>
                    </a:lnTo>
                    <a:cubicBezTo>
                      <a:pt x="1241" y="10905"/>
                      <a:pt x="764" y="11435"/>
                      <a:pt x="144" y="11512"/>
                    </a:cubicBezTo>
                    <a:cubicBezTo>
                      <a:pt x="103" y="11517"/>
                      <a:pt x="67" y="11536"/>
                      <a:pt x="41" y="11565"/>
                    </a:cubicBezTo>
                    <a:cubicBezTo>
                      <a:pt x="15" y="11595"/>
                      <a:pt x="0" y="11633"/>
                      <a:pt x="2" y="11676"/>
                    </a:cubicBezTo>
                    <a:cubicBezTo>
                      <a:pt x="3" y="11764"/>
                      <a:pt x="81" y="11832"/>
                      <a:pt x="168" y="11832"/>
                    </a:cubicBezTo>
                    <a:lnTo>
                      <a:pt x="406" y="11829"/>
                    </a:lnTo>
                    <a:cubicBezTo>
                      <a:pt x="750" y="11826"/>
                      <a:pt x="1061" y="11685"/>
                      <a:pt x="1283" y="11456"/>
                    </a:cubicBezTo>
                    <a:cubicBezTo>
                      <a:pt x="1507" y="11229"/>
                      <a:pt x="1644" y="10917"/>
                      <a:pt x="1641" y="10573"/>
                    </a:cubicBezTo>
                    <a:lnTo>
                      <a:pt x="1557" y="865"/>
                    </a:lnTo>
                    <a:lnTo>
                      <a:pt x="2254" y="836"/>
                    </a:lnTo>
                    <a:lnTo>
                      <a:pt x="2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422;p25">
                <a:extLst>
                  <a:ext uri="{FF2B5EF4-FFF2-40B4-BE49-F238E27FC236}">
                    <a16:creationId xmlns:a16="http://schemas.microsoft.com/office/drawing/2014/main" id="{0D850F3E-BB16-4B0F-0B56-72DC2C5E1D42}"/>
                  </a:ext>
                </a:extLst>
              </p:cNvPr>
              <p:cNvSpPr/>
              <p:nvPr/>
            </p:nvSpPr>
            <p:spPr>
              <a:xfrm>
                <a:off x="2280050" y="2768125"/>
                <a:ext cx="75550" cy="295850"/>
              </a:xfrm>
              <a:custGeom>
                <a:avLst/>
                <a:gdLst/>
                <a:ahLst/>
                <a:cxnLst/>
                <a:rect l="l" t="t" r="r" b="b"/>
                <a:pathLst>
                  <a:path w="3022" h="11834" extrusionOk="0">
                    <a:moveTo>
                      <a:pt x="2336" y="0"/>
                    </a:moveTo>
                    <a:cubicBezTo>
                      <a:pt x="2335" y="0"/>
                      <a:pt x="2334" y="0"/>
                      <a:pt x="2333" y="0"/>
                    </a:cubicBezTo>
                    <a:lnTo>
                      <a:pt x="1737" y="6"/>
                    </a:lnTo>
                    <a:cubicBezTo>
                      <a:pt x="1411" y="9"/>
                      <a:pt x="1149" y="276"/>
                      <a:pt x="1150" y="602"/>
                    </a:cubicBezTo>
                    <a:lnTo>
                      <a:pt x="1237" y="10576"/>
                    </a:lnTo>
                    <a:cubicBezTo>
                      <a:pt x="1240" y="10920"/>
                      <a:pt x="1103" y="11232"/>
                      <a:pt x="879" y="11461"/>
                    </a:cubicBezTo>
                    <a:cubicBezTo>
                      <a:pt x="655" y="11687"/>
                      <a:pt x="347" y="11830"/>
                      <a:pt x="2" y="11833"/>
                    </a:cubicBezTo>
                    <a:lnTo>
                      <a:pt x="2" y="11833"/>
                    </a:lnTo>
                    <a:lnTo>
                      <a:pt x="1779" y="11817"/>
                    </a:lnTo>
                    <a:cubicBezTo>
                      <a:pt x="2468" y="11810"/>
                      <a:pt x="3021" y="11249"/>
                      <a:pt x="3015" y="10561"/>
                    </a:cubicBezTo>
                    <a:lnTo>
                      <a:pt x="2929" y="586"/>
                    </a:lnTo>
                    <a:cubicBezTo>
                      <a:pt x="2926" y="260"/>
                      <a:pt x="2661" y="0"/>
                      <a:pt x="2336" y="0"/>
                    </a:cubicBezTo>
                    <a:close/>
                    <a:moveTo>
                      <a:pt x="2" y="11833"/>
                    </a:moveTo>
                    <a:lnTo>
                      <a:pt x="1" y="11833"/>
                    </a:lnTo>
                    <a:cubicBezTo>
                      <a:pt x="1" y="11833"/>
                      <a:pt x="2" y="11833"/>
                      <a:pt x="2" y="118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423;p25">
                <a:extLst>
                  <a:ext uri="{FF2B5EF4-FFF2-40B4-BE49-F238E27FC236}">
                    <a16:creationId xmlns:a16="http://schemas.microsoft.com/office/drawing/2014/main" id="{3335D07B-7677-F5F7-83DB-5728DF6C50F4}"/>
                  </a:ext>
                </a:extLst>
              </p:cNvPr>
              <p:cNvSpPr/>
              <p:nvPr/>
            </p:nvSpPr>
            <p:spPr>
              <a:xfrm>
                <a:off x="2269725" y="2767925"/>
                <a:ext cx="86050" cy="296275"/>
              </a:xfrm>
              <a:custGeom>
                <a:avLst/>
                <a:gdLst/>
                <a:ahLst/>
                <a:cxnLst/>
                <a:rect l="l" t="t" r="r" b="b"/>
                <a:pathLst>
                  <a:path w="3442" h="11851" extrusionOk="0">
                    <a:moveTo>
                      <a:pt x="2752" y="17"/>
                    </a:moveTo>
                    <a:cubicBezTo>
                      <a:pt x="3071" y="17"/>
                      <a:pt x="3331" y="275"/>
                      <a:pt x="3334" y="594"/>
                    </a:cubicBezTo>
                    <a:lnTo>
                      <a:pt x="3420" y="10569"/>
                    </a:lnTo>
                    <a:cubicBezTo>
                      <a:pt x="3425" y="11250"/>
                      <a:pt x="2875" y="11811"/>
                      <a:pt x="2192" y="11817"/>
                    </a:cubicBezTo>
                    <a:lnTo>
                      <a:pt x="177" y="11835"/>
                    </a:lnTo>
                    <a:cubicBezTo>
                      <a:pt x="93" y="11835"/>
                      <a:pt x="20" y="11768"/>
                      <a:pt x="18" y="11687"/>
                    </a:cubicBezTo>
                    <a:cubicBezTo>
                      <a:pt x="17" y="11649"/>
                      <a:pt x="30" y="11611"/>
                      <a:pt x="56" y="11582"/>
                    </a:cubicBezTo>
                    <a:cubicBezTo>
                      <a:pt x="82" y="11553"/>
                      <a:pt x="117" y="11535"/>
                      <a:pt x="153" y="11531"/>
                    </a:cubicBezTo>
                    <a:cubicBezTo>
                      <a:pt x="785" y="11453"/>
                      <a:pt x="1257" y="10914"/>
                      <a:pt x="1251" y="10277"/>
                    </a:cubicBezTo>
                    <a:lnTo>
                      <a:pt x="1167" y="426"/>
                    </a:lnTo>
                    <a:cubicBezTo>
                      <a:pt x="1165" y="208"/>
                      <a:pt x="1341" y="29"/>
                      <a:pt x="1559" y="28"/>
                    </a:cubicBezTo>
                    <a:lnTo>
                      <a:pt x="1559" y="26"/>
                    </a:lnTo>
                    <a:lnTo>
                      <a:pt x="2746" y="17"/>
                    </a:lnTo>
                    <a:cubicBezTo>
                      <a:pt x="2748" y="17"/>
                      <a:pt x="2750" y="17"/>
                      <a:pt x="2752" y="17"/>
                    </a:cubicBezTo>
                    <a:close/>
                    <a:moveTo>
                      <a:pt x="2752" y="1"/>
                    </a:moveTo>
                    <a:cubicBezTo>
                      <a:pt x="2750" y="1"/>
                      <a:pt x="2748" y="1"/>
                      <a:pt x="2746" y="1"/>
                    </a:cubicBezTo>
                    <a:lnTo>
                      <a:pt x="1559" y="11"/>
                    </a:lnTo>
                    <a:cubicBezTo>
                      <a:pt x="1332" y="13"/>
                      <a:pt x="1148" y="199"/>
                      <a:pt x="1151" y="426"/>
                    </a:cubicBezTo>
                    <a:lnTo>
                      <a:pt x="1236" y="10277"/>
                    </a:lnTo>
                    <a:cubicBezTo>
                      <a:pt x="1241" y="10905"/>
                      <a:pt x="774" y="11438"/>
                      <a:pt x="152" y="11516"/>
                    </a:cubicBezTo>
                    <a:cubicBezTo>
                      <a:pt x="111" y="11520"/>
                      <a:pt x="71" y="11540"/>
                      <a:pt x="44" y="11572"/>
                    </a:cubicBezTo>
                    <a:cubicBezTo>
                      <a:pt x="15" y="11603"/>
                      <a:pt x="0" y="11644"/>
                      <a:pt x="2" y="11688"/>
                    </a:cubicBezTo>
                    <a:cubicBezTo>
                      <a:pt x="5" y="11778"/>
                      <a:pt x="82" y="11850"/>
                      <a:pt x="175" y="11850"/>
                    </a:cubicBezTo>
                    <a:cubicBezTo>
                      <a:pt x="175" y="11850"/>
                      <a:pt x="176" y="11850"/>
                      <a:pt x="177" y="11850"/>
                    </a:cubicBezTo>
                    <a:lnTo>
                      <a:pt x="2192" y="11834"/>
                    </a:lnTo>
                    <a:cubicBezTo>
                      <a:pt x="2884" y="11828"/>
                      <a:pt x="3442" y="11260"/>
                      <a:pt x="3436" y="10569"/>
                    </a:cubicBezTo>
                    <a:lnTo>
                      <a:pt x="3349" y="594"/>
                    </a:lnTo>
                    <a:cubicBezTo>
                      <a:pt x="3346" y="266"/>
                      <a:pt x="3080" y="1"/>
                      <a:pt x="27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424;p25">
                <a:extLst>
                  <a:ext uri="{FF2B5EF4-FFF2-40B4-BE49-F238E27FC236}">
                    <a16:creationId xmlns:a16="http://schemas.microsoft.com/office/drawing/2014/main" id="{E33D1884-A368-68EE-99DB-370B15EAADCD}"/>
                  </a:ext>
                </a:extLst>
              </p:cNvPr>
              <p:cNvSpPr/>
              <p:nvPr/>
            </p:nvSpPr>
            <p:spPr>
              <a:xfrm>
                <a:off x="2317950" y="2776875"/>
                <a:ext cx="24075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963" h="1299" extrusionOk="0">
                    <a:moveTo>
                      <a:pt x="810" y="0"/>
                    </a:moveTo>
                    <a:lnTo>
                      <a:pt x="477" y="3"/>
                    </a:lnTo>
                    <a:cubicBezTo>
                      <a:pt x="213" y="5"/>
                      <a:pt x="1" y="297"/>
                      <a:pt x="4" y="655"/>
                    </a:cubicBezTo>
                    <a:cubicBezTo>
                      <a:pt x="7" y="1012"/>
                      <a:pt x="221" y="1298"/>
                      <a:pt x="485" y="1298"/>
                    </a:cubicBezTo>
                    <a:cubicBezTo>
                      <a:pt x="486" y="1298"/>
                      <a:pt x="487" y="1298"/>
                      <a:pt x="489" y="1298"/>
                    </a:cubicBezTo>
                    <a:lnTo>
                      <a:pt x="822" y="1297"/>
                    </a:lnTo>
                    <a:lnTo>
                      <a:pt x="820" y="1113"/>
                    </a:lnTo>
                    <a:cubicBezTo>
                      <a:pt x="908" y="994"/>
                      <a:pt x="963" y="829"/>
                      <a:pt x="961" y="647"/>
                    </a:cubicBezTo>
                    <a:cubicBezTo>
                      <a:pt x="960" y="464"/>
                      <a:pt x="902" y="300"/>
                      <a:pt x="811" y="183"/>
                    </a:cubicBez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425;p25">
                <a:extLst>
                  <a:ext uri="{FF2B5EF4-FFF2-40B4-BE49-F238E27FC236}">
                    <a16:creationId xmlns:a16="http://schemas.microsoft.com/office/drawing/2014/main" id="{42C549C6-BBC1-AE76-8982-F3E5855FA70A}"/>
                  </a:ext>
                </a:extLst>
              </p:cNvPr>
              <p:cNvSpPr/>
              <p:nvPr/>
            </p:nvSpPr>
            <p:spPr>
              <a:xfrm>
                <a:off x="2326300" y="2776875"/>
                <a:ext cx="24100" cy="32425"/>
              </a:xfrm>
              <a:custGeom>
                <a:avLst/>
                <a:gdLst/>
                <a:ahLst/>
                <a:cxnLst/>
                <a:rect l="l" t="t" r="r" b="b"/>
                <a:pathLst>
                  <a:path w="964" h="1297" extrusionOk="0">
                    <a:moveTo>
                      <a:pt x="480" y="0"/>
                    </a:moveTo>
                    <a:cubicBezTo>
                      <a:pt x="479" y="0"/>
                      <a:pt x="477" y="0"/>
                      <a:pt x="476" y="0"/>
                    </a:cubicBezTo>
                    <a:cubicBezTo>
                      <a:pt x="212" y="2"/>
                      <a:pt x="0" y="294"/>
                      <a:pt x="3" y="653"/>
                    </a:cubicBezTo>
                    <a:cubicBezTo>
                      <a:pt x="6" y="1010"/>
                      <a:pt x="222" y="1297"/>
                      <a:pt x="486" y="1297"/>
                    </a:cubicBezTo>
                    <a:cubicBezTo>
                      <a:pt x="487" y="1297"/>
                      <a:pt x="487" y="1297"/>
                      <a:pt x="488" y="1297"/>
                    </a:cubicBezTo>
                    <a:cubicBezTo>
                      <a:pt x="751" y="1294"/>
                      <a:pt x="964" y="1001"/>
                      <a:pt x="960" y="644"/>
                    </a:cubicBezTo>
                    <a:cubicBezTo>
                      <a:pt x="957" y="288"/>
                      <a:pt x="743" y="0"/>
                      <a:pt x="4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426;p25">
                <a:extLst>
                  <a:ext uri="{FF2B5EF4-FFF2-40B4-BE49-F238E27FC236}">
                    <a16:creationId xmlns:a16="http://schemas.microsoft.com/office/drawing/2014/main" id="{451DF3AB-61C2-85C9-EE56-8BF21459F9B0}"/>
                  </a:ext>
                </a:extLst>
              </p:cNvPr>
              <p:cNvSpPr/>
              <p:nvPr/>
            </p:nvSpPr>
            <p:spPr>
              <a:xfrm>
                <a:off x="2317775" y="2776675"/>
                <a:ext cx="32825" cy="32900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1316" extrusionOk="0">
                    <a:moveTo>
                      <a:pt x="819" y="16"/>
                    </a:moveTo>
                    <a:cubicBezTo>
                      <a:pt x="1078" y="16"/>
                      <a:pt x="1291" y="300"/>
                      <a:pt x="1294" y="652"/>
                    </a:cubicBezTo>
                    <a:cubicBezTo>
                      <a:pt x="1297" y="1005"/>
                      <a:pt x="1088" y="1294"/>
                      <a:pt x="829" y="1296"/>
                    </a:cubicBezTo>
                    <a:lnTo>
                      <a:pt x="496" y="1299"/>
                    </a:lnTo>
                    <a:cubicBezTo>
                      <a:pt x="494" y="1299"/>
                      <a:pt x="493" y="1299"/>
                      <a:pt x="492" y="1299"/>
                    </a:cubicBezTo>
                    <a:cubicBezTo>
                      <a:pt x="233" y="1299"/>
                      <a:pt x="22" y="1014"/>
                      <a:pt x="19" y="663"/>
                    </a:cubicBezTo>
                    <a:cubicBezTo>
                      <a:pt x="15" y="310"/>
                      <a:pt x="225" y="22"/>
                      <a:pt x="484" y="19"/>
                    </a:cubicBezTo>
                    <a:lnTo>
                      <a:pt x="817" y="16"/>
                    </a:lnTo>
                    <a:cubicBezTo>
                      <a:pt x="817" y="16"/>
                      <a:pt x="818" y="16"/>
                      <a:pt x="819" y="16"/>
                    </a:cubicBezTo>
                    <a:close/>
                    <a:moveTo>
                      <a:pt x="821" y="1"/>
                    </a:moveTo>
                    <a:cubicBezTo>
                      <a:pt x="820" y="1"/>
                      <a:pt x="818" y="1"/>
                      <a:pt x="817" y="1"/>
                    </a:cubicBezTo>
                    <a:lnTo>
                      <a:pt x="484" y="4"/>
                    </a:lnTo>
                    <a:cubicBezTo>
                      <a:pt x="215" y="5"/>
                      <a:pt x="0" y="302"/>
                      <a:pt x="3" y="663"/>
                    </a:cubicBezTo>
                    <a:cubicBezTo>
                      <a:pt x="6" y="1024"/>
                      <a:pt x="226" y="1315"/>
                      <a:pt x="494" y="1315"/>
                    </a:cubicBezTo>
                    <a:cubicBezTo>
                      <a:pt x="494" y="1315"/>
                      <a:pt x="495" y="1315"/>
                      <a:pt x="496" y="1315"/>
                    </a:cubicBezTo>
                    <a:lnTo>
                      <a:pt x="829" y="1312"/>
                    </a:lnTo>
                    <a:cubicBezTo>
                      <a:pt x="1097" y="1309"/>
                      <a:pt x="1312" y="1014"/>
                      <a:pt x="1309" y="652"/>
                    </a:cubicBezTo>
                    <a:cubicBezTo>
                      <a:pt x="1306" y="292"/>
                      <a:pt x="108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427;p25">
                <a:extLst>
                  <a:ext uri="{FF2B5EF4-FFF2-40B4-BE49-F238E27FC236}">
                    <a16:creationId xmlns:a16="http://schemas.microsoft.com/office/drawing/2014/main" id="{13A1A5B9-5CCE-44F8-5331-2BCF90687EF8}"/>
                  </a:ext>
                </a:extLst>
              </p:cNvPr>
              <p:cNvSpPr/>
              <p:nvPr/>
            </p:nvSpPr>
            <p:spPr>
              <a:xfrm>
                <a:off x="2191850" y="3194700"/>
                <a:ext cx="26575" cy="134975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5399" extrusionOk="0">
                    <a:moveTo>
                      <a:pt x="1017" y="0"/>
                    </a:moveTo>
                    <a:lnTo>
                      <a:pt x="1" y="8"/>
                    </a:lnTo>
                    <a:lnTo>
                      <a:pt x="4" y="270"/>
                    </a:lnTo>
                    <a:lnTo>
                      <a:pt x="4" y="272"/>
                    </a:lnTo>
                    <a:lnTo>
                      <a:pt x="62" y="270"/>
                    </a:lnTo>
                    <a:cubicBezTo>
                      <a:pt x="63" y="270"/>
                      <a:pt x="65" y="270"/>
                      <a:pt x="67" y="270"/>
                    </a:cubicBezTo>
                    <a:cubicBezTo>
                      <a:pt x="451" y="270"/>
                      <a:pt x="764" y="579"/>
                      <a:pt x="767" y="964"/>
                    </a:cubicBezTo>
                    <a:lnTo>
                      <a:pt x="805" y="5399"/>
                    </a:lnTo>
                    <a:lnTo>
                      <a:pt x="1063" y="5397"/>
                    </a:lnTo>
                    <a:lnTo>
                      <a:pt x="1017" y="0"/>
                    </a:ln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428;p25">
                <a:extLst>
                  <a:ext uri="{FF2B5EF4-FFF2-40B4-BE49-F238E27FC236}">
                    <a16:creationId xmlns:a16="http://schemas.microsoft.com/office/drawing/2014/main" id="{9C99EEF6-8BD6-60A1-D998-2B95BD353EE4}"/>
                  </a:ext>
                </a:extLst>
              </p:cNvPr>
              <p:cNvSpPr/>
              <p:nvPr/>
            </p:nvSpPr>
            <p:spPr>
              <a:xfrm>
                <a:off x="2043675" y="2684325"/>
                <a:ext cx="398900" cy="774725"/>
              </a:xfrm>
              <a:custGeom>
                <a:avLst/>
                <a:gdLst/>
                <a:ahLst/>
                <a:cxnLst/>
                <a:rect l="l" t="t" r="r" b="b"/>
                <a:pathLst>
                  <a:path w="15956" h="30989" extrusionOk="0">
                    <a:moveTo>
                      <a:pt x="15200" y="15"/>
                    </a:moveTo>
                    <a:cubicBezTo>
                      <a:pt x="15577" y="15"/>
                      <a:pt x="15886" y="321"/>
                      <a:pt x="15889" y="700"/>
                    </a:cubicBezTo>
                    <a:lnTo>
                      <a:pt x="15937" y="6264"/>
                    </a:lnTo>
                    <a:cubicBezTo>
                      <a:pt x="15940" y="6644"/>
                      <a:pt x="15633" y="6957"/>
                      <a:pt x="15251" y="6960"/>
                    </a:cubicBezTo>
                    <a:lnTo>
                      <a:pt x="12411" y="6985"/>
                    </a:lnTo>
                    <a:cubicBezTo>
                      <a:pt x="12406" y="6985"/>
                      <a:pt x="12403" y="6988"/>
                      <a:pt x="12403" y="6992"/>
                    </a:cubicBezTo>
                    <a:lnTo>
                      <a:pt x="12462" y="13911"/>
                    </a:lnTo>
                    <a:cubicBezTo>
                      <a:pt x="12462" y="14014"/>
                      <a:pt x="12450" y="14117"/>
                      <a:pt x="12426" y="14217"/>
                    </a:cubicBezTo>
                    <a:cubicBezTo>
                      <a:pt x="12426" y="14220"/>
                      <a:pt x="12428" y="14225"/>
                      <a:pt x="12432" y="14226"/>
                    </a:cubicBezTo>
                    <a:cubicBezTo>
                      <a:pt x="12623" y="14293"/>
                      <a:pt x="12753" y="14473"/>
                      <a:pt x="12755" y="14676"/>
                    </a:cubicBezTo>
                    <a:lnTo>
                      <a:pt x="12759" y="15337"/>
                    </a:lnTo>
                    <a:cubicBezTo>
                      <a:pt x="12762" y="15602"/>
                      <a:pt x="12549" y="15820"/>
                      <a:pt x="12284" y="15821"/>
                    </a:cubicBezTo>
                    <a:lnTo>
                      <a:pt x="7735" y="15861"/>
                    </a:lnTo>
                    <a:cubicBezTo>
                      <a:pt x="7732" y="15861"/>
                      <a:pt x="7727" y="15864"/>
                      <a:pt x="7727" y="15868"/>
                    </a:cubicBezTo>
                    <a:lnTo>
                      <a:pt x="7696" y="16245"/>
                    </a:lnTo>
                    <a:cubicBezTo>
                      <a:pt x="7696" y="16247"/>
                      <a:pt x="7696" y="16249"/>
                      <a:pt x="7697" y="16252"/>
                    </a:cubicBezTo>
                    <a:lnTo>
                      <a:pt x="7921" y="16527"/>
                    </a:lnTo>
                    <a:cubicBezTo>
                      <a:pt x="8112" y="16761"/>
                      <a:pt x="8392" y="16895"/>
                      <a:pt x="8693" y="16895"/>
                    </a:cubicBezTo>
                    <a:cubicBezTo>
                      <a:pt x="8696" y="16895"/>
                      <a:pt x="8700" y="16895"/>
                      <a:pt x="8703" y="16895"/>
                    </a:cubicBezTo>
                    <a:lnTo>
                      <a:pt x="10708" y="16879"/>
                    </a:lnTo>
                    <a:cubicBezTo>
                      <a:pt x="10713" y="16879"/>
                      <a:pt x="10716" y="16876"/>
                      <a:pt x="10716" y="16871"/>
                    </a:cubicBezTo>
                    <a:lnTo>
                      <a:pt x="10716" y="16862"/>
                    </a:lnTo>
                    <a:cubicBezTo>
                      <a:pt x="10716" y="16836"/>
                      <a:pt x="10737" y="16815"/>
                      <a:pt x="10763" y="16814"/>
                    </a:cubicBezTo>
                    <a:lnTo>
                      <a:pt x="11405" y="16809"/>
                    </a:lnTo>
                    <a:cubicBezTo>
                      <a:pt x="11432" y="16809"/>
                      <a:pt x="11454" y="16830"/>
                      <a:pt x="11454" y="16856"/>
                    </a:cubicBezTo>
                    <a:lnTo>
                      <a:pt x="11455" y="17016"/>
                    </a:lnTo>
                    <a:cubicBezTo>
                      <a:pt x="11455" y="17044"/>
                      <a:pt x="11434" y="17065"/>
                      <a:pt x="11408" y="17065"/>
                    </a:cubicBezTo>
                    <a:lnTo>
                      <a:pt x="10764" y="17071"/>
                    </a:lnTo>
                    <a:cubicBezTo>
                      <a:pt x="10739" y="17071"/>
                      <a:pt x="10717" y="17050"/>
                      <a:pt x="10717" y="17024"/>
                    </a:cubicBezTo>
                    <a:lnTo>
                      <a:pt x="10717" y="17013"/>
                    </a:lnTo>
                    <a:cubicBezTo>
                      <a:pt x="10717" y="17009"/>
                      <a:pt x="10713" y="17004"/>
                      <a:pt x="10710" y="17004"/>
                    </a:cubicBezTo>
                    <a:lnTo>
                      <a:pt x="8703" y="17023"/>
                    </a:lnTo>
                    <a:cubicBezTo>
                      <a:pt x="8700" y="17023"/>
                      <a:pt x="8696" y="17023"/>
                      <a:pt x="8693" y="17023"/>
                    </a:cubicBezTo>
                    <a:cubicBezTo>
                      <a:pt x="8354" y="17023"/>
                      <a:pt x="8037" y="16871"/>
                      <a:pt x="7823" y="16608"/>
                    </a:cubicBezTo>
                    <a:lnTo>
                      <a:pt x="7693" y="16445"/>
                    </a:lnTo>
                    <a:cubicBezTo>
                      <a:pt x="7692" y="16444"/>
                      <a:pt x="7690" y="16443"/>
                      <a:pt x="7688" y="16443"/>
                    </a:cubicBezTo>
                    <a:cubicBezTo>
                      <a:pt x="7687" y="16443"/>
                      <a:pt x="7686" y="16443"/>
                      <a:pt x="7685" y="16444"/>
                    </a:cubicBezTo>
                    <a:cubicBezTo>
                      <a:pt x="7680" y="16444"/>
                      <a:pt x="7679" y="16447"/>
                      <a:pt x="7679" y="16450"/>
                    </a:cubicBezTo>
                    <a:lnTo>
                      <a:pt x="7355" y="20281"/>
                    </a:lnTo>
                    <a:cubicBezTo>
                      <a:pt x="7349" y="20350"/>
                      <a:pt x="7293" y="20403"/>
                      <a:pt x="7223" y="20403"/>
                    </a:cubicBezTo>
                    <a:lnTo>
                      <a:pt x="6944" y="20406"/>
                    </a:lnTo>
                    <a:cubicBezTo>
                      <a:pt x="6940" y="20406"/>
                      <a:pt x="6937" y="20409"/>
                      <a:pt x="6937" y="20414"/>
                    </a:cubicBezTo>
                    <a:lnTo>
                      <a:pt x="6982" y="25812"/>
                    </a:lnTo>
                    <a:cubicBezTo>
                      <a:pt x="6982" y="25815"/>
                      <a:pt x="6987" y="25820"/>
                      <a:pt x="6990" y="25820"/>
                    </a:cubicBezTo>
                    <a:cubicBezTo>
                      <a:pt x="7003" y="25820"/>
                      <a:pt x="7016" y="25831"/>
                      <a:pt x="7017" y="25844"/>
                    </a:cubicBezTo>
                    <a:lnTo>
                      <a:pt x="7123" y="27891"/>
                    </a:lnTo>
                    <a:cubicBezTo>
                      <a:pt x="7123" y="27895"/>
                      <a:pt x="7126" y="27898"/>
                      <a:pt x="7131" y="27898"/>
                    </a:cubicBezTo>
                    <a:lnTo>
                      <a:pt x="7226" y="27897"/>
                    </a:lnTo>
                    <a:cubicBezTo>
                      <a:pt x="7259" y="27897"/>
                      <a:pt x="7287" y="27924"/>
                      <a:pt x="7287" y="27956"/>
                    </a:cubicBezTo>
                    <a:lnTo>
                      <a:pt x="7290" y="28336"/>
                    </a:lnTo>
                    <a:cubicBezTo>
                      <a:pt x="7290" y="28342"/>
                      <a:pt x="7294" y="28345"/>
                      <a:pt x="7297" y="28345"/>
                    </a:cubicBezTo>
                    <a:lnTo>
                      <a:pt x="9818" y="28324"/>
                    </a:lnTo>
                    <a:cubicBezTo>
                      <a:pt x="9825" y="28324"/>
                      <a:pt x="9833" y="28324"/>
                      <a:pt x="9841" y="28324"/>
                    </a:cubicBezTo>
                    <a:cubicBezTo>
                      <a:pt x="10405" y="28324"/>
                      <a:pt x="10937" y="28541"/>
                      <a:pt x="11338" y="28937"/>
                    </a:cubicBezTo>
                    <a:lnTo>
                      <a:pt x="11567" y="29161"/>
                    </a:lnTo>
                    <a:cubicBezTo>
                      <a:pt x="11569" y="29163"/>
                      <a:pt x="11570" y="29164"/>
                      <a:pt x="11572" y="29164"/>
                    </a:cubicBezTo>
                    <a:lnTo>
                      <a:pt x="11579" y="29164"/>
                    </a:lnTo>
                    <a:cubicBezTo>
                      <a:pt x="11582" y="29163"/>
                      <a:pt x="11584" y="29163"/>
                      <a:pt x="11587" y="29163"/>
                    </a:cubicBezTo>
                    <a:cubicBezTo>
                      <a:pt x="11589" y="29163"/>
                      <a:pt x="11591" y="29163"/>
                      <a:pt x="11593" y="29163"/>
                    </a:cubicBezTo>
                    <a:cubicBezTo>
                      <a:pt x="12066" y="29163"/>
                      <a:pt x="12452" y="29543"/>
                      <a:pt x="12455" y="30017"/>
                    </a:cubicBezTo>
                    <a:cubicBezTo>
                      <a:pt x="12459" y="30491"/>
                      <a:pt x="12076" y="30881"/>
                      <a:pt x="11602" y="30885"/>
                    </a:cubicBezTo>
                    <a:cubicBezTo>
                      <a:pt x="11599" y="30885"/>
                      <a:pt x="11596" y="30885"/>
                      <a:pt x="11594" y="30885"/>
                    </a:cubicBezTo>
                    <a:cubicBezTo>
                      <a:pt x="11123" y="30885"/>
                      <a:pt x="10739" y="30504"/>
                      <a:pt x="10734" y="30031"/>
                    </a:cubicBezTo>
                    <a:cubicBezTo>
                      <a:pt x="10733" y="29813"/>
                      <a:pt x="10813" y="29604"/>
                      <a:pt x="10960" y="29443"/>
                    </a:cubicBezTo>
                    <a:cubicBezTo>
                      <a:pt x="10963" y="29440"/>
                      <a:pt x="10963" y="29436"/>
                      <a:pt x="10960" y="29433"/>
                    </a:cubicBezTo>
                    <a:lnTo>
                      <a:pt x="10905" y="29378"/>
                    </a:lnTo>
                    <a:cubicBezTo>
                      <a:pt x="10617" y="29096"/>
                      <a:pt x="10239" y="28942"/>
                      <a:pt x="9836" y="28942"/>
                    </a:cubicBezTo>
                    <a:cubicBezTo>
                      <a:pt x="9832" y="28942"/>
                      <a:pt x="9828" y="28942"/>
                      <a:pt x="9824" y="28942"/>
                    </a:cubicBezTo>
                    <a:lnTo>
                      <a:pt x="3195" y="28999"/>
                    </a:lnTo>
                    <a:lnTo>
                      <a:pt x="3195" y="28998"/>
                    </a:lnTo>
                    <a:cubicBezTo>
                      <a:pt x="2789" y="29001"/>
                      <a:pt x="2408" y="29163"/>
                      <a:pt x="2121" y="29454"/>
                    </a:cubicBezTo>
                    <a:lnTo>
                      <a:pt x="2044" y="29533"/>
                    </a:lnTo>
                    <a:cubicBezTo>
                      <a:pt x="2041" y="29536"/>
                      <a:pt x="2041" y="29540"/>
                      <a:pt x="2044" y="29543"/>
                    </a:cubicBezTo>
                    <a:cubicBezTo>
                      <a:pt x="2181" y="29698"/>
                      <a:pt x="2256" y="29898"/>
                      <a:pt x="2259" y="30104"/>
                    </a:cubicBezTo>
                    <a:cubicBezTo>
                      <a:pt x="2262" y="30578"/>
                      <a:pt x="1881" y="30967"/>
                      <a:pt x="1405" y="30972"/>
                    </a:cubicBezTo>
                    <a:cubicBezTo>
                      <a:pt x="1402" y="30972"/>
                      <a:pt x="1399" y="30972"/>
                      <a:pt x="1397" y="30972"/>
                    </a:cubicBezTo>
                    <a:cubicBezTo>
                      <a:pt x="926" y="30972"/>
                      <a:pt x="542" y="30590"/>
                      <a:pt x="537" y="30119"/>
                    </a:cubicBezTo>
                    <a:cubicBezTo>
                      <a:pt x="533" y="29645"/>
                      <a:pt x="916" y="29255"/>
                      <a:pt x="1390" y="29251"/>
                    </a:cubicBezTo>
                    <a:cubicBezTo>
                      <a:pt x="1408" y="29251"/>
                      <a:pt x="1426" y="29251"/>
                      <a:pt x="1449" y="29252"/>
                    </a:cubicBezTo>
                    <a:cubicBezTo>
                      <a:pt x="1452" y="29252"/>
                      <a:pt x="1453" y="29251"/>
                      <a:pt x="1455" y="29249"/>
                    </a:cubicBezTo>
                    <a:lnTo>
                      <a:pt x="1681" y="29021"/>
                    </a:lnTo>
                    <a:cubicBezTo>
                      <a:pt x="2082" y="28612"/>
                      <a:pt x="2618" y="28384"/>
                      <a:pt x="3191" y="28380"/>
                    </a:cubicBezTo>
                    <a:lnTo>
                      <a:pt x="5711" y="28357"/>
                    </a:lnTo>
                    <a:cubicBezTo>
                      <a:pt x="5716" y="28357"/>
                      <a:pt x="5719" y="28354"/>
                      <a:pt x="5719" y="28350"/>
                    </a:cubicBezTo>
                    <a:lnTo>
                      <a:pt x="5716" y="27969"/>
                    </a:lnTo>
                    <a:cubicBezTo>
                      <a:pt x="5716" y="27936"/>
                      <a:pt x="5742" y="27909"/>
                      <a:pt x="5775" y="27909"/>
                    </a:cubicBezTo>
                    <a:lnTo>
                      <a:pt x="5870" y="27909"/>
                    </a:lnTo>
                    <a:cubicBezTo>
                      <a:pt x="5875" y="27909"/>
                      <a:pt x="5879" y="27904"/>
                      <a:pt x="5879" y="27901"/>
                    </a:cubicBezTo>
                    <a:lnTo>
                      <a:pt x="5949" y="25853"/>
                    </a:lnTo>
                    <a:cubicBezTo>
                      <a:pt x="5951" y="25840"/>
                      <a:pt x="5961" y="25829"/>
                      <a:pt x="5975" y="25828"/>
                    </a:cubicBezTo>
                    <a:cubicBezTo>
                      <a:pt x="5979" y="25828"/>
                      <a:pt x="5982" y="25825"/>
                      <a:pt x="5982" y="25820"/>
                    </a:cubicBezTo>
                    <a:lnTo>
                      <a:pt x="5937" y="20423"/>
                    </a:lnTo>
                    <a:cubicBezTo>
                      <a:pt x="5937" y="20419"/>
                      <a:pt x="5932" y="20415"/>
                      <a:pt x="5929" y="20415"/>
                    </a:cubicBezTo>
                    <a:lnTo>
                      <a:pt x="5651" y="20417"/>
                    </a:lnTo>
                    <a:cubicBezTo>
                      <a:pt x="5650" y="20417"/>
                      <a:pt x="5649" y="20417"/>
                      <a:pt x="5648" y="20417"/>
                    </a:cubicBezTo>
                    <a:cubicBezTo>
                      <a:pt x="5579" y="20417"/>
                      <a:pt x="5523" y="20365"/>
                      <a:pt x="5516" y="20297"/>
                    </a:cubicBezTo>
                    <a:lnTo>
                      <a:pt x="5068" y="15891"/>
                    </a:lnTo>
                    <a:cubicBezTo>
                      <a:pt x="5066" y="15887"/>
                      <a:pt x="5063" y="15883"/>
                      <a:pt x="5058" y="15883"/>
                    </a:cubicBezTo>
                    <a:lnTo>
                      <a:pt x="511" y="15923"/>
                    </a:lnTo>
                    <a:cubicBezTo>
                      <a:pt x="510" y="15923"/>
                      <a:pt x="509" y="15923"/>
                      <a:pt x="509" y="15923"/>
                    </a:cubicBezTo>
                    <a:cubicBezTo>
                      <a:pt x="245" y="15923"/>
                      <a:pt x="28" y="15710"/>
                      <a:pt x="27" y="15447"/>
                    </a:cubicBezTo>
                    <a:lnTo>
                      <a:pt x="21" y="14785"/>
                    </a:lnTo>
                    <a:cubicBezTo>
                      <a:pt x="18" y="14520"/>
                      <a:pt x="231" y="14302"/>
                      <a:pt x="496" y="14301"/>
                    </a:cubicBezTo>
                    <a:lnTo>
                      <a:pt x="10143" y="14217"/>
                    </a:lnTo>
                    <a:cubicBezTo>
                      <a:pt x="10146" y="14217"/>
                      <a:pt x="10149" y="14216"/>
                      <a:pt x="10149" y="14213"/>
                    </a:cubicBezTo>
                    <a:cubicBezTo>
                      <a:pt x="10246" y="14031"/>
                      <a:pt x="10296" y="13825"/>
                      <a:pt x="10295" y="13619"/>
                    </a:cubicBezTo>
                    <a:lnTo>
                      <a:pt x="10237" y="7010"/>
                    </a:lnTo>
                    <a:cubicBezTo>
                      <a:pt x="10237" y="7007"/>
                      <a:pt x="10234" y="7003"/>
                      <a:pt x="10230" y="7003"/>
                    </a:cubicBezTo>
                    <a:lnTo>
                      <a:pt x="5683" y="7042"/>
                    </a:lnTo>
                    <a:cubicBezTo>
                      <a:pt x="5681" y="7042"/>
                      <a:pt x="5679" y="7042"/>
                      <a:pt x="5677" y="7042"/>
                    </a:cubicBezTo>
                    <a:cubicBezTo>
                      <a:pt x="5298" y="7042"/>
                      <a:pt x="4989" y="6736"/>
                      <a:pt x="4986" y="6357"/>
                    </a:cubicBezTo>
                    <a:lnTo>
                      <a:pt x="4937" y="794"/>
                    </a:lnTo>
                    <a:cubicBezTo>
                      <a:pt x="4934" y="414"/>
                      <a:pt x="5242" y="100"/>
                      <a:pt x="5622" y="97"/>
                    </a:cubicBezTo>
                    <a:lnTo>
                      <a:pt x="15192" y="15"/>
                    </a:lnTo>
                    <a:cubicBezTo>
                      <a:pt x="15195" y="15"/>
                      <a:pt x="15197" y="15"/>
                      <a:pt x="15200" y="15"/>
                    </a:cubicBezTo>
                    <a:close/>
                    <a:moveTo>
                      <a:pt x="15199" y="0"/>
                    </a:moveTo>
                    <a:cubicBezTo>
                      <a:pt x="15196" y="0"/>
                      <a:pt x="15193" y="0"/>
                      <a:pt x="15190" y="0"/>
                    </a:cubicBezTo>
                    <a:lnTo>
                      <a:pt x="5620" y="82"/>
                    </a:lnTo>
                    <a:cubicBezTo>
                      <a:pt x="5231" y="85"/>
                      <a:pt x="4916" y="405"/>
                      <a:pt x="4921" y="795"/>
                    </a:cubicBezTo>
                    <a:lnTo>
                      <a:pt x="4968" y="6359"/>
                    </a:lnTo>
                    <a:cubicBezTo>
                      <a:pt x="4972" y="6746"/>
                      <a:pt x="5289" y="7059"/>
                      <a:pt x="5675" y="7059"/>
                    </a:cubicBezTo>
                    <a:cubicBezTo>
                      <a:pt x="5677" y="7059"/>
                      <a:pt x="5679" y="7059"/>
                      <a:pt x="5681" y="7059"/>
                    </a:cubicBezTo>
                    <a:lnTo>
                      <a:pt x="10221" y="7019"/>
                    </a:lnTo>
                    <a:lnTo>
                      <a:pt x="10277" y="13621"/>
                    </a:lnTo>
                    <a:cubicBezTo>
                      <a:pt x="10280" y="13822"/>
                      <a:pt x="10231" y="14023"/>
                      <a:pt x="10137" y="14202"/>
                    </a:cubicBezTo>
                    <a:lnTo>
                      <a:pt x="496" y="14285"/>
                    </a:lnTo>
                    <a:cubicBezTo>
                      <a:pt x="222" y="14288"/>
                      <a:pt x="1" y="14513"/>
                      <a:pt x="4" y="14785"/>
                    </a:cubicBezTo>
                    <a:lnTo>
                      <a:pt x="10" y="15447"/>
                    </a:lnTo>
                    <a:cubicBezTo>
                      <a:pt x="11" y="15720"/>
                      <a:pt x="234" y="15940"/>
                      <a:pt x="507" y="15940"/>
                    </a:cubicBezTo>
                    <a:cubicBezTo>
                      <a:pt x="508" y="15940"/>
                      <a:pt x="509" y="15940"/>
                      <a:pt x="510" y="15940"/>
                    </a:cubicBezTo>
                    <a:lnTo>
                      <a:pt x="5051" y="15900"/>
                    </a:lnTo>
                    <a:lnTo>
                      <a:pt x="5499" y="20299"/>
                    </a:lnTo>
                    <a:cubicBezTo>
                      <a:pt x="5507" y="20375"/>
                      <a:pt x="5570" y="20434"/>
                      <a:pt x="5646" y="20434"/>
                    </a:cubicBezTo>
                    <a:cubicBezTo>
                      <a:pt x="5647" y="20434"/>
                      <a:pt x="5648" y="20434"/>
                      <a:pt x="5649" y="20434"/>
                    </a:cubicBezTo>
                    <a:lnTo>
                      <a:pt x="5920" y="20432"/>
                    </a:lnTo>
                    <a:lnTo>
                      <a:pt x="5966" y="25814"/>
                    </a:lnTo>
                    <a:cubicBezTo>
                      <a:pt x="5948" y="25818"/>
                      <a:pt x="5934" y="25834"/>
                      <a:pt x="5934" y="25853"/>
                    </a:cubicBezTo>
                    <a:lnTo>
                      <a:pt x="5863" y="27894"/>
                    </a:lnTo>
                    <a:lnTo>
                      <a:pt x="5773" y="27894"/>
                    </a:lnTo>
                    <a:cubicBezTo>
                      <a:pt x="5733" y="27895"/>
                      <a:pt x="5699" y="27928"/>
                      <a:pt x="5699" y="27971"/>
                    </a:cubicBezTo>
                    <a:lnTo>
                      <a:pt x="5702" y="28343"/>
                    </a:lnTo>
                    <a:lnTo>
                      <a:pt x="3189" y="28365"/>
                    </a:lnTo>
                    <a:cubicBezTo>
                      <a:pt x="2614" y="28369"/>
                      <a:pt x="2073" y="28599"/>
                      <a:pt x="1669" y="29010"/>
                    </a:cubicBezTo>
                    <a:lnTo>
                      <a:pt x="1446" y="29237"/>
                    </a:lnTo>
                    <a:cubicBezTo>
                      <a:pt x="1425" y="29236"/>
                      <a:pt x="1407" y="29236"/>
                      <a:pt x="1390" y="29236"/>
                    </a:cubicBezTo>
                    <a:cubicBezTo>
                      <a:pt x="907" y="29240"/>
                      <a:pt x="517" y="29637"/>
                      <a:pt x="520" y="30120"/>
                    </a:cubicBezTo>
                    <a:cubicBezTo>
                      <a:pt x="525" y="30601"/>
                      <a:pt x="917" y="30988"/>
                      <a:pt x="1397" y="30988"/>
                    </a:cubicBezTo>
                    <a:cubicBezTo>
                      <a:pt x="1399" y="30988"/>
                      <a:pt x="1402" y="30988"/>
                      <a:pt x="1405" y="30988"/>
                    </a:cubicBezTo>
                    <a:cubicBezTo>
                      <a:pt x="1888" y="30985"/>
                      <a:pt x="2279" y="30588"/>
                      <a:pt x="2274" y="30105"/>
                    </a:cubicBezTo>
                    <a:cubicBezTo>
                      <a:pt x="2273" y="29896"/>
                      <a:pt x="2197" y="29696"/>
                      <a:pt x="2061" y="29539"/>
                    </a:cubicBezTo>
                    <a:lnTo>
                      <a:pt x="2134" y="29466"/>
                    </a:lnTo>
                    <a:cubicBezTo>
                      <a:pt x="2415" y="29178"/>
                      <a:pt x="2792" y="29018"/>
                      <a:pt x="3195" y="29015"/>
                    </a:cubicBezTo>
                    <a:lnTo>
                      <a:pt x="9824" y="28957"/>
                    </a:lnTo>
                    <a:cubicBezTo>
                      <a:pt x="9828" y="28957"/>
                      <a:pt x="9832" y="28957"/>
                      <a:pt x="9835" y="28957"/>
                    </a:cubicBezTo>
                    <a:cubicBezTo>
                      <a:pt x="10234" y="28957"/>
                      <a:pt x="10610" y="29111"/>
                      <a:pt x="10895" y="29390"/>
                    </a:cubicBezTo>
                    <a:lnTo>
                      <a:pt x="10943" y="29439"/>
                    </a:lnTo>
                    <a:cubicBezTo>
                      <a:pt x="10796" y="29602"/>
                      <a:pt x="10716" y="29813"/>
                      <a:pt x="10719" y="30032"/>
                    </a:cubicBezTo>
                    <a:cubicBezTo>
                      <a:pt x="10722" y="30513"/>
                      <a:pt x="11114" y="30900"/>
                      <a:pt x="11594" y="30900"/>
                    </a:cubicBezTo>
                    <a:cubicBezTo>
                      <a:pt x="11596" y="30900"/>
                      <a:pt x="11599" y="30900"/>
                      <a:pt x="11602" y="30900"/>
                    </a:cubicBezTo>
                    <a:cubicBezTo>
                      <a:pt x="12085" y="30897"/>
                      <a:pt x="12475" y="30500"/>
                      <a:pt x="12470" y="30017"/>
                    </a:cubicBezTo>
                    <a:cubicBezTo>
                      <a:pt x="12467" y="29537"/>
                      <a:pt x="12075" y="29148"/>
                      <a:pt x="11595" y="29148"/>
                    </a:cubicBezTo>
                    <a:cubicBezTo>
                      <a:pt x="11592" y="29148"/>
                      <a:pt x="11590" y="29148"/>
                      <a:pt x="11587" y="29148"/>
                    </a:cubicBezTo>
                    <a:lnTo>
                      <a:pt x="11575" y="29148"/>
                    </a:lnTo>
                    <a:lnTo>
                      <a:pt x="11349" y="28927"/>
                    </a:lnTo>
                    <a:cubicBezTo>
                      <a:pt x="10943" y="28526"/>
                      <a:pt x="10404" y="28307"/>
                      <a:pt x="9835" y="28307"/>
                    </a:cubicBezTo>
                    <a:cubicBezTo>
                      <a:pt x="9829" y="28307"/>
                      <a:pt x="9824" y="28307"/>
                      <a:pt x="9818" y="28307"/>
                    </a:cubicBezTo>
                    <a:lnTo>
                      <a:pt x="7305" y="28328"/>
                    </a:lnTo>
                    <a:lnTo>
                      <a:pt x="7302" y="27957"/>
                    </a:lnTo>
                    <a:cubicBezTo>
                      <a:pt x="7302" y="27915"/>
                      <a:pt x="7267" y="27881"/>
                      <a:pt x="7226" y="27881"/>
                    </a:cubicBezTo>
                    <a:lnTo>
                      <a:pt x="7137" y="27883"/>
                    </a:lnTo>
                    <a:lnTo>
                      <a:pt x="7031" y="25844"/>
                    </a:lnTo>
                    <a:cubicBezTo>
                      <a:pt x="7031" y="25825"/>
                      <a:pt x="7016" y="25809"/>
                      <a:pt x="6997" y="25805"/>
                    </a:cubicBezTo>
                    <a:lnTo>
                      <a:pt x="6952" y="20423"/>
                    </a:lnTo>
                    <a:lnTo>
                      <a:pt x="7222" y="20420"/>
                    </a:lnTo>
                    <a:cubicBezTo>
                      <a:pt x="7299" y="20420"/>
                      <a:pt x="7362" y="20361"/>
                      <a:pt x="7370" y="20284"/>
                    </a:cubicBezTo>
                    <a:lnTo>
                      <a:pt x="7691" y="16471"/>
                    </a:lnTo>
                    <a:lnTo>
                      <a:pt x="7811" y="16618"/>
                    </a:lnTo>
                    <a:cubicBezTo>
                      <a:pt x="8027" y="16887"/>
                      <a:pt x="8348" y="17039"/>
                      <a:pt x="8693" y="17039"/>
                    </a:cubicBezTo>
                    <a:cubicBezTo>
                      <a:pt x="8696" y="17039"/>
                      <a:pt x="8700" y="17039"/>
                      <a:pt x="8703" y="17039"/>
                    </a:cubicBezTo>
                    <a:lnTo>
                      <a:pt x="10701" y="17021"/>
                    </a:lnTo>
                    <a:lnTo>
                      <a:pt x="10701" y="17024"/>
                    </a:lnTo>
                    <a:cubicBezTo>
                      <a:pt x="10701" y="17059"/>
                      <a:pt x="10730" y="17088"/>
                      <a:pt x="10764" y="17088"/>
                    </a:cubicBezTo>
                    <a:lnTo>
                      <a:pt x="11407" y="17082"/>
                    </a:lnTo>
                    <a:cubicBezTo>
                      <a:pt x="11441" y="17082"/>
                      <a:pt x="11470" y="17053"/>
                      <a:pt x="11470" y="17018"/>
                    </a:cubicBezTo>
                    <a:lnTo>
                      <a:pt x="11469" y="16856"/>
                    </a:lnTo>
                    <a:cubicBezTo>
                      <a:pt x="11469" y="16821"/>
                      <a:pt x="11440" y="16794"/>
                      <a:pt x="11405" y="16794"/>
                    </a:cubicBezTo>
                    <a:lnTo>
                      <a:pt x="10761" y="16798"/>
                    </a:lnTo>
                    <a:cubicBezTo>
                      <a:pt x="10727" y="16800"/>
                      <a:pt x="10699" y="16829"/>
                      <a:pt x="10699" y="16863"/>
                    </a:cubicBezTo>
                    <a:lnTo>
                      <a:pt x="8701" y="16880"/>
                    </a:lnTo>
                    <a:cubicBezTo>
                      <a:pt x="8698" y="16880"/>
                      <a:pt x="8695" y="16880"/>
                      <a:pt x="8691" y="16880"/>
                    </a:cubicBezTo>
                    <a:cubicBezTo>
                      <a:pt x="8395" y="16880"/>
                      <a:pt x="8121" y="16749"/>
                      <a:pt x="7933" y="16518"/>
                    </a:cubicBezTo>
                    <a:lnTo>
                      <a:pt x="7711" y="16244"/>
                    </a:lnTo>
                    <a:lnTo>
                      <a:pt x="7743" y="15877"/>
                    </a:lnTo>
                    <a:lnTo>
                      <a:pt x="12284" y="15838"/>
                    </a:lnTo>
                    <a:cubicBezTo>
                      <a:pt x="12556" y="15837"/>
                      <a:pt x="12777" y="15611"/>
                      <a:pt x="12774" y="15338"/>
                    </a:cubicBezTo>
                    <a:lnTo>
                      <a:pt x="12770" y="14676"/>
                    </a:lnTo>
                    <a:cubicBezTo>
                      <a:pt x="12767" y="14470"/>
                      <a:pt x="12637" y="14285"/>
                      <a:pt x="12443" y="14214"/>
                    </a:cubicBezTo>
                    <a:cubicBezTo>
                      <a:pt x="12467" y="14116"/>
                      <a:pt x="12478" y="14014"/>
                      <a:pt x="12478" y="13913"/>
                    </a:cubicBezTo>
                    <a:lnTo>
                      <a:pt x="12417" y="7001"/>
                    </a:lnTo>
                    <a:lnTo>
                      <a:pt x="15251" y="6977"/>
                    </a:lnTo>
                    <a:cubicBezTo>
                      <a:pt x="15640" y="6974"/>
                      <a:pt x="15955" y="6653"/>
                      <a:pt x="15951" y="6264"/>
                    </a:cubicBezTo>
                    <a:lnTo>
                      <a:pt x="15904" y="700"/>
                    </a:lnTo>
                    <a:cubicBezTo>
                      <a:pt x="15899" y="314"/>
                      <a:pt x="15584" y="0"/>
                      <a:pt x="151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429;p25">
                <a:extLst>
                  <a:ext uri="{FF2B5EF4-FFF2-40B4-BE49-F238E27FC236}">
                    <a16:creationId xmlns:a16="http://schemas.microsoft.com/office/drawing/2014/main" id="{F5FFB522-3236-2B8D-0DE5-F57B515165BB}"/>
                  </a:ext>
                </a:extLst>
              </p:cNvPr>
              <p:cNvSpPr/>
              <p:nvPr/>
            </p:nvSpPr>
            <p:spPr>
              <a:xfrm>
                <a:off x="2191675" y="3194475"/>
                <a:ext cx="25800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27" extrusionOk="0">
                    <a:moveTo>
                      <a:pt x="1023" y="0"/>
                    </a:moveTo>
                    <a:lnTo>
                      <a:pt x="8" y="9"/>
                    </a:lnTo>
                    <a:cubicBezTo>
                      <a:pt x="3" y="9"/>
                      <a:pt x="0" y="14"/>
                      <a:pt x="0" y="17"/>
                    </a:cubicBezTo>
                    <a:cubicBezTo>
                      <a:pt x="0" y="22"/>
                      <a:pt x="3" y="26"/>
                      <a:pt x="8" y="26"/>
                    </a:cubicBezTo>
                    <a:lnTo>
                      <a:pt x="1024" y="17"/>
                    </a:lnTo>
                    <a:lnTo>
                      <a:pt x="1023" y="17"/>
                    </a:lnTo>
                    <a:cubicBezTo>
                      <a:pt x="1027" y="17"/>
                      <a:pt x="1032" y="13"/>
                      <a:pt x="1032" y="8"/>
                    </a:cubicBezTo>
                    <a:cubicBezTo>
                      <a:pt x="1032" y="5"/>
                      <a:pt x="1027" y="0"/>
                      <a:pt x="1023" y="0"/>
                    </a:cubicBezTo>
                    <a:close/>
                  </a:path>
                </a:pathLst>
              </a:custGeom>
              <a:solidFill>
                <a:srgbClr val="312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430;p25">
                <a:extLst>
                  <a:ext uri="{FF2B5EF4-FFF2-40B4-BE49-F238E27FC236}">
                    <a16:creationId xmlns:a16="http://schemas.microsoft.com/office/drawing/2014/main" id="{B4BE6B8A-47B0-1105-2149-48B80A472662}"/>
                  </a:ext>
                </a:extLst>
              </p:cNvPr>
              <p:cNvSpPr/>
              <p:nvPr/>
            </p:nvSpPr>
            <p:spPr>
              <a:xfrm>
                <a:off x="2192850" y="3329425"/>
                <a:ext cx="25775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26" extrusionOk="0">
                    <a:moveTo>
                      <a:pt x="1023" y="1"/>
                    </a:moveTo>
                    <a:lnTo>
                      <a:pt x="8" y="10"/>
                    </a:lnTo>
                    <a:cubicBezTo>
                      <a:pt x="3" y="10"/>
                      <a:pt x="0" y="13"/>
                      <a:pt x="0" y="17"/>
                    </a:cubicBezTo>
                    <a:cubicBezTo>
                      <a:pt x="0" y="22"/>
                      <a:pt x="3" y="25"/>
                      <a:pt x="8" y="25"/>
                    </a:cubicBezTo>
                    <a:lnTo>
                      <a:pt x="1023" y="16"/>
                    </a:lnTo>
                    <a:cubicBezTo>
                      <a:pt x="1027" y="16"/>
                      <a:pt x="1030" y="13"/>
                      <a:pt x="1030" y="8"/>
                    </a:cubicBezTo>
                    <a:cubicBezTo>
                      <a:pt x="1030" y="4"/>
                      <a:pt x="1027" y="1"/>
                      <a:pt x="1023" y="1"/>
                    </a:cubicBezTo>
                    <a:close/>
                  </a:path>
                </a:pathLst>
              </a:custGeom>
              <a:solidFill>
                <a:srgbClr val="312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431;p25">
                <a:extLst>
                  <a:ext uri="{FF2B5EF4-FFF2-40B4-BE49-F238E27FC236}">
                    <a16:creationId xmlns:a16="http://schemas.microsoft.com/office/drawing/2014/main" id="{234D8CB2-2922-46D6-8119-54015C2688AB}"/>
                  </a:ext>
                </a:extLst>
              </p:cNvPr>
              <p:cNvSpPr/>
              <p:nvPr/>
            </p:nvSpPr>
            <p:spPr>
              <a:xfrm>
                <a:off x="2190225" y="3381400"/>
                <a:ext cx="31925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26" extrusionOk="0">
                    <a:moveTo>
                      <a:pt x="1269" y="0"/>
                    </a:moveTo>
                    <a:lnTo>
                      <a:pt x="8" y="11"/>
                    </a:lnTo>
                    <a:cubicBezTo>
                      <a:pt x="4" y="11"/>
                      <a:pt x="1" y="14"/>
                      <a:pt x="1" y="18"/>
                    </a:cubicBezTo>
                    <a:cubicBezTo>
                      <a:pt x="1" y="23"/>
                      <a:pt x="4" y="26"/>
                      <a:pt x="8" y="26"/>
                    </a:cubicBezTo>
                    <a:lnTo>
                      <a:pt x="1269" y="15"/>
                    </a:lnTo>
                    <a:cubicBezTo>
                      <a:pt x="1273" y="15"/>
                      <a:pt x="1276" y="12"/>
                      <a:pt x="1276" y="8"/>
                    </a:cubicBezTo>
                    <a:cubicBezTo>
                      <a:pt x="1276" y="3"/>
                      <a:pt x="1273" y="0"/>
                      <a:pt x="12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432;p25">
                <a:extLst>
                  <a:ext uri="{FF2B5EF4-FFF2-40B4-BE49-F238E27FC236}">
                    <a16:creationId xmlns:a16="http://schemas.microsoft.com/office/drawing/2014/main" id="{DE281823-4130-5432-7CB4-51F40036D7BA}"/>
                  </a:ext>
                </a:extLst>
              </p:cNvPr>
              <p:cNvSpPr/>
              <p:nvPr/>
            </p:nvSpPr>
            <p:spPr>
              <a:xfrm>
                <a:off x="2186225" y="3392525"/>
                <a:ext cx="40125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1605" h="31" extrusionOk="0">
                    <a:moveTo>
                      <a:pt x="1595" y="0"/>
                    </a:moveTo>
                    <a:lnTo>
                      <a:pt x="9" y="14"/>
                    </a:lnTo>
                    <a:cubicBezTo>
                      <a:pt x="5" y="14"/>
                      <a:pt x="0" y="19"/>
                      <a:pt x="0" y="23"/>
                    </a:cubicBezTo>
                    <a:cubicBezTo>
                      <a:pt x="0" y="28"/>
                      <a:pt x="5" y="31"/>
                      <a:pt x="9" y="31"/>
                    </a:cubicBezTo>
                    <a:lnTo>
                      <a:pt x="1595" y="17"/>
                    </a:lnTo>
                    <a:lnTo>
                      <a:pt x="1597" y="17"/>
                    </a:lnTo>
                    <a:cubicBezTo>
                      <a:pt x="1600" y="17"/>
                      <a:pt x="1604" y="14"/>
                      <a:pt x="1604" y="9"/>
                    </a:cubicBezTo>
                    <a:cubicBezTo>
                      <a:pt x="1604" y="5"/>
                      <a:pt x="1600" y="0"/>
                      <a:pt x="15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" name="Google Shape;433;p25">
              <a:extLst>
                <a:ext uri="{FF2B5EF4-FFF2-40B4-BE49-F238E27FC236}">
                  <a16:creationId xmlns:a16="http://schemas.microsoft.com/office/drawing/2014/main" id="{3AF509D4-1C47-B6C4-92C2-24B8D64B4078}"/>
                </a:ext>
              </a:extLst>
            </p:cNvPr>
            <p:cNvGrpSpPr/>
            <p:nvPr/>
          </p:nvGrpSpPr>
          <p:grpSpPr>
            <a:xfrm>
              <a:off x="6350950" y="729700"/>
              <a:ext cx="576232" cy="320112"/>
              <a:chOff x="315275" y="3124950"/>
              <a:chExt cx="658175" cy="365675"/>
            </a:xfrm>
          </p:grpSpPr>
          <p:sp>
            <p:nvSpPr>
              <p:cNvPr id="7" name="Google Shape;434;p25">
                <a:extLst>
                  <a:ext uri="{FF2B5EF4-FFF2-40B4-BE49-F238E27FC236}">
                    <a16:creationId xmlns:a16="http://schemas.microsoft.com/office/drawing/2014/main" id="{5E60D962-8988-2F3D-3EA1-A42292569065}"/>
                  </a:ext>
                </a:extLst>
              </p:cNvPr>
              <p:cNvSpPr/>
              <p:nvPr/>
            </p:nvSpPr>
            <p:spPr>
              <a:xfrm>
                <a:off x="315275" y="3124950"/>
                <a:ext cx="634175" cy="365675"/>
              </a:xfrm>
              <a:custGeom>
                <a:avLst/>
                <a:gdLst/>
                <a:ahLst/>
                <a:cxnLst/>
                <a:rect l="l" t="t" r="r" b="b"/>
                <a:pathLst>
                  <a:path w="25367" h="14627" extrusionOk="0">
                    <a:moveTo>
                      <a:pt x="763" y="0"/>
                    </a:moveTo>
                    <a:cubicBezTo>
                      <a:pt x="342" y="0"/>
                      <a:pt x="1" y="341"/>
                      <a:pt x="1" y="762"/>
                    </a:cubicBezTo>
                    <a:lnTo>
                      <a:pt x="1" y="11111"/>
                    </a:lnTo>
                    <a:cubicBezTo>
                      <a:pt x="1" y="11532"/>
                      <a:pt x="342" y="11873"/>
                      <a:pt x="763" y="11873"/>
                    </a:cubicBezTo>
                    <a:lnTo>
                      <a:pt x="22394" y="11873"/>
                    </a:lnTo>
                    <a:lnTo>
                      <a:pt x="25366" y="14626"/>
                    </a:lnTo>
                    <a:lnTo>
                      <a:pt x="25366" y="762"/>
                    </a:lnTo>
                    <a:cubicBezTo>
                      <a:pt x="25366" y="341"/>
                      <a:pt x="25026" y="0"/>
                      <a:pt x="246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435;p25">
                <a:extLst>
                  <a:ext uri="{FF2B5EF4-FFF2-40B4-BE49-F238E27FC236}">
                    <a16:creationId xmlns:a16="http://schemas.microsoft.com/office/drawing/2014/main" id="{EB483CC7-5574-1F1F-1B60-E5B8C9B4E986}"/>
                  </a:ext>
                </a:extLst>
              </p:cNvPr>
              <p:cNvSpPr/>
              <p:nvPr/>
            </p:nvSpPr>
            <p:spPr>
              <a:xfrm>
                <a:off x="875125" y="3421750"/>
                <a:ext cx="98325" cy="68875"/>
              </a:xfrm>
              <a:custGeom>
                <a:avLst/>
                <a:gdLst/>
                <a:ahLst/>
                <a:cxnLst/>
                <a:rect l="l" t="t" r="r" b="b"/>
                <a:pathLst>
                  <a:path w="3933" h="2755" extrusionOk="0">
                    <a:moveTo>
                      <a:pt x="0" y="1"/>
                    </a:moveTo>
                    <a:lnTo>
                      <a:pt x="2972" y="2754"/>
                    </a:lnTo>
                    <a:lnTo>
                      <a:pt x="3933" y="2754"/>
                    </a:lnTo>
                    <a:lnTo>
                      <a:pt x="9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436;p25">
                <a:extLst>
                  <a:ext uri="{FF2B5EF4-FFF2-40B4-BE49-F238E27FC236}">
                    <a16:creationId xmlns:a16="http://schemas.microsoft.com/office/drawing/2014/main" id="{5C4B911F-7678-A143-EF06-1B6F9415B28C}"/>
                  </a:ext>
                </a:extLst>
              </p:cNvPr>
              <p:cNvSpPr/>
              <p:nvPr/>
            </p:nvSpPr>
            <p:spPr>
              <a:xfrm>
                <a:off x="339300" y="3124950"/>
                <a:ext cx="634150" cy="365675"/>
              </a:xfrm>
              <a:custGeom>
                <a:avLst/>
                <a:gdLst/>
                <a:ahLst/>
                <a:cxnLst/>
                <a:rect l="l" t="t" r="r" b="b"/>
                <a:pathLst>
                  <a:path w="25366" h="14627" extrusionOk="0">
                    <a:moveTo>
                      <a:pt x="764" y="0"/>
                    </a:moveTo>
                    <a:cubicBezTo>
                      <a:pt x="343" y="0"/>
                      <a:pt x="0" y="341"/>
                      <a:pt x="0" y="762"/>
                    </a:cubicBezTo>
                    <a:lnTo>
                      <a:pt x="0" y="11111"/>
                    </a:lnTo>
                    <a:cubicBezTo>
                      <a:pt x="0" y="11532"/>
                      <a:pt x="343" y="11873"/>
                      <a:pt x="764" y="11873"/>
                    </a:cubicBezTo>
                    <a:lnTo>
                      <a:pt x="22394" y="11873"/>
                    </a:lnTo>
                    <a:lnTo>
                      <a:pt x="25366" y="14626"/>
                    </a:lnTo>
                    <a:lnTo>
                      <a:pt x="25366" y="762"/>
                    </a:lnTo>
                    <a:cubicBezTo>
                      <a:pt x="25366" y="341"/>
                      <a:pt x="25025" y="0"/>
                      <a:pt x="246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437;p25">
                <a:extLst>
                  <a:ext uri="{FF2B5EF4-FFF2-40B4-BE49-F238E27FC236}">
                    <a16:creationId xmlns:a16="http://schemas.microsoft.com/office/drawing/2014/main" id="{6D00D481-147B-A15E-1522-231025D7EA91}"/>
                  </a:ext>
                </a:extLst>
              </p:cNvPr>
              <p:cNvSpPr/>
              <p:nvPr/>
            </p:nvSpPr>
            <p:spPr>
              <a:xfrm>
                <a:off x="792825" y="3237950"/>
                <a:ext cx="73725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948" extrusionOk="0">
                    <a:moveTo>
                      <a:pt x="1475" y="0"/>
                    </a:moveTo>
                    <a:cubicBezTo>
                      <a:pt x="661" y="0"/>
                      <a:pt x="1" y="661"/>
                      <a:pt x="1" y="1474"/>
                    </a:cubicBezTo>
                    <a:cubicBezTo>
                      <a:pt x="1" y="2288"/>
                      <a:pt x="661" y="2948"/>
                      <a:pt x="1475" y="2948"/>
                    </a:cubicBezTo>
                    <a:cubicBezTo>
                      <a:pt x="2288" y="2948"/>
                      <a:pt x="2949" y="2288"/>
                      <a:pt x="2949" y="1474"/>
                    </a:cubicBezTo>
                    <a:cubicBezTo>
                      <a:pt x="2949" y="661"/>
                      <a:pt x="2288" y="0"/>
                      <a:pt x="14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438;p25">
                <a:extLst>
                  <a:ext uri="{FF2B5EF4-FFF2-40B4-BE49-F238E27FC236}">
                    <a16:creationId xmlns:a16="http://schemas.microsoft.com/office/drawing/2014/main" id="{980EB442-D954-EBF6-B68A-7DA35E138982}"/>
                  </a:ext>
                </a:extLst>
              </p:cNvPr>
              <p:cNvSpPr/>
              <p:nvPr/>
            </p:nvSpPr>
            <p:spPr>
              <a:xfrm>
                <a:off x="619550" y="3237950"/>
                <a:ext cx="73675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2947" h="2948" extrusionOk="0">
                    <a:moveTo>
                      <a:pt x="1473" y="0"/>
                    </a:moveTo>
                    <a:cubicBezTo>
                      <a:pt x="660" y="0"/>
                      <a:pt x="1" y="661"/>
                      <a:pt x="1" y="1474"/>
                    </a:cubicBezTo>
                    <a:cubicBezTo>
                      <a:pt x="1" y="2288"/>
                      <a:pt x="660" y="2948"/>
                      <a:pt x="1473" y="2948"/>
                    </a:cubicBezTo>
                    <a:cubicBezTo>
                      <a:pt x="2286" y="2948"/>
                      <a:pt x="2947" y="2288"/>
                      <a:pt x="2947" y="1474"/>
                    </a:cubicBezTo>
                    <a:cubicBezTo>
                      <a:pt x="2947" y="661"/>
                      <a:pt x="2286" y="0"/>
                      <a:pt x="14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439;p25">
                <a:extLst>
                  <a:ext uri="{FF2B5EF4-FFF2-40B4-BE49-F238E27FC236}">
                    <a16:creationId xmlns:a16="http://schemas.microsoft.com/office/drawing/2014/main" id="{77D6B76F-E83B-B5BD-10AC-A06EC4AEC3F3}"/>
                  </a:ext>
                </a:extLst>
              </p:cNvPr>
              <p:cNvSpPr/>
              <p:nvPr/>
            </p:nvSpPr>
            <p:spPr>
              <a:xfrm>
                <a:off x="446225" y="3237950"/>
                <a:ext cx="73675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2947" h="2948" extrusionOk="0">
                    <a:moveTo>
                      <a:pt x="1475" y="0"/>
                    </a:moveTo>
                    <a:cubicBezTo>
                      <a:pt x="660" y="0"/>
                      <a:pt x="1" y="661"/>
                      <a:pt x="1" y="1474"/>
                    </a:cubicBezTo>
                    <a:cubicBezTo>
                      <a:pt x="1" y="2288"/>
                      <a:pt x="660" y="2948"/>
                      <a:pt x="1475" y="2948"/>
                    </a:cubicBezTo>
                    <a:cubicBezTo>
                      <a:pt x="2288" y="2948"/>
                      <a:pt x="2947" y="2288"/>
                      <a:pt x="2947" y="1474"/>
                    </a:cubicBezTo>
                    <a:cubicBezTo>
                      <a:pt x="2947" y="661"/>
                      <a:pt x="2288" y="0"/>
                      <a:pt x="14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70853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>
          <a:extLst>
            <a:ext uri="{FF2B5EF4-FFF2-40B4-BE49-F238E27FC236}">
              <a16:creationId xmlns:a16="http://schemas.microsoft.com/office/drawing/2014/main" id="{1F96A8A3-FFC6-2075-8C35-37D3EB014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5">
            <a:extLst>
              <a:ext uri="{FF2B5EF4-FFF2-40B4-BE49-F238E27FC236}">
                <a16:creationId xmlns:a16="http://schemas.microsoft.com/office/drawing/2014/main" id="{D989B3A0-83BE-3A3D-15C3-FEAE185A9C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0022" y="683129"/>
            <a:ext cx="4628875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Data Preprocessing</a:t>
            </a:r>
            <a:endParaRPr lang="en-US" sz="1800" dirty="0"/>
          </a:p>
        </p:txBody>
      </p:sp>
      <p:sp>
        <p:nvSpPr>
          <p:cNvPr id="282" name="Google Shape;282;p25">
            <a:extLst>
              <a:ext uri="{FF2B5EF4-FFF2-40B4-BE49-F238E27FC236}">
                <a16:creationId xmlns:a16="http://schemas.microsoft.com/office/drawing/2014/main" id="{878FC5B2-0ADC-2297-D6C0-9F074F278D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0022" y="1591251"/>
            <a:ext cx="4628875" cy="18284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sz="1600" dirty="0"/>
              <a:t>Steps include:</a:t>
            </a:r>
          </a:p>
          <a:p>
            <a:pPr marL="139700" indent="0">
              <a:buNone/>
            </a:pPr>
            <a:endParaRPr lang="en-US" sz="1600" dirty="0"/>
          </a:p>
          <a:p>
            <a:r>
              <a:rPr lang="en-US" sz="1600" dirty="0"/>
              <a:t>Handling missing values.</a:t>
            </a:r>
          </a:p>
          <a:p>
            <a:r>
              <a:rPr lang="en-US" sz="1600" dirty="0"/>
              <a:t>Merging datasets to create a unified view.</a:t>
            </a:r>
          </a:p>
          <a:p>
            <a:r>
              <a:rPr lang="en-US" sz="1600" dirty="0"/>
              <a:t>Generating features for model training.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" name="Google Shape;283;p25">
            <a:extLst>
              <a:ext uri="{FF2B5EF4-FFF2-40B4-BE49-F238E27FC236}">
                <a16:creationId xmlns:a16="http://schemas.microsoft.com/office/drawing/2014/main" id="{3B19090D-5441-BB16-F3A3-9E24520EE9BB}"/>
              </a:ext>
            </a:extLst>
          </p:cNvPr>
          <p:cNvGrpSpPr/>
          <p:nvPr/>
        </p:nvGrpSpPr>
        <p:grpSpPr>
          <a:xfrm>
            <a:off x="5201312" y="408065"/>
            <a:ext cx="3303886" cy="3878927"/>
            <a:chOff x="5201312" y="729700"/>
            <a:chExt cx="3303886" cy="3878927"/>
          </a:xfrm>
        </p:grpSpPr>
        <p:grpSp>
          <p:nvGrpSpPr>
            <p:cNvPr id="3" name="Google Shape;284;p25">
              <a:extLst>
                <a:ext uri="{FF2B5EF4-FFF2-40B4-BE49-F238E27FC236}">
                  <a16:creationId xmlns:a16="http://schemas.microsoft.com/office/drawing/2014/main" id="{990B67F2-6801-B082-3DEE-F377DAA5171B}"/>
                </a:ext>
              </a:extLst>
            </p:cNvPr>
            <p:cNvGrpSpPr/>
            <p:nvPr/>
          </p:nvGrpSpPr>
          <p:grpSpPr>
            <a:xfrm flipH="1">
              <a:off x="5201312" y="932488"/>
              <a:ext cx="1331387" cy="724666"/>
              <a:chOff x="238125" y="2409350"/>
              <a:chExt cx="760575" cy="414000"/>
            </a:xfrm>
          </p:grpSpPr>
          <p:sp>
            <p:nvSpPr>
              <p:cNvPr id="342" name="Google Shape;285;p25">
                <a:extLst>
                  <a:ext uri="{FF2B5EF4-FFF2-40B4-BE49-F238E27FC236}">
                    <a16:creationId xmlns:a16="http://schemas.microsoft.com/office/drawing/2014/main" id="{786821CF-7F1A-CBA7-E773-34411D6CAA09}"/>
                  </a:ext>
                </a:extLst>
              </p:cNvPr>
              <p:cNvSpPr/>
              <p:nvPr/>
            </p:nvSpPr>
            <p:spPr>
              <a:xfrm>
                <a:off x="238125" y="2409350"/>
                <a:ext cx="760575" cy="414000"/>
              </a:xfrm>
              <a:custGeom>
                <a:avLst/>
                <a:gdLst/>
                <a:ahLst/>
                <a:cxnLst/>
                <a:rect l="l" t="t" r="r" b="b"/>
                <a:pathLst>
                  <a:path w="30423" h="16560" extrusionOk="0">
                    <a:moveTo>
                      <a:pt x="0" y="1"/>
                    </a:moveTo>
                    <a:lnTo>
                      <a:pt x="0" y="16560"/>
                    </a:lnTo>
                    <a:lnTo>
                      <a:pt x="2330" y="14045"/>
                    </a:lnTo>
                    <a:lnTo>
                      <a:pt x="30423" y="14045"/>
                    </a:lnTo>
                    <a:lnTo>
                      <a:pt x="3042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286;p25">
                <a:extLst>
                  <a:ext uri="{FF2B5EF4-FFF2-40B4-BE49-F238E27FC236}">
                    <a16:creationId xmlns:a16="http://schemas.microsoft.com/office/drawing/2014/main" id="{F53972B9-A583-3E45-5A31-C17811117930}"/>
                  </a:ext>
                </a:extLst>
              </p:cNvPr>
              <p:cNvSpPr/>
              <p:nvPr/>
            </p:nvSpPr>
            <p:spPr>
              <a:xfrm>
                <a:off x="782450" y="2485325"/>
                <a:ext cx="180850" cy="180850"/>
              </a:xfrm>
              <a:custGeom>
                <a:avLst/>
                <a:gdLst/>
                <a:ahLst/>
                <a:cxnLst/>
                <a:rect l="l" t="t" r="r" b="b"/>
                <a:pathLst>
                  <a:path w="7234" h="7234" extrusionOk="0">
                    <a:moveTo>
                      <a:pt x="3618" y="0"/>
                    </a:moveTo>
                    <a:cubicBezTo>
                      <a:pt x="1620" y="0"/>
                      <a:pt x="1" y="1620"/>
                      <a:pt x="1" y="3618"/>
                    </a:cubicBezTo>
                    <a:cubicBezTo>
                      <a:pt x="1" y="5614"/>
                      <a:pt x="1620" y="7233"/>
                      <a:pt x="3618" y="7233"/>
                    </a:cubicBezTo>
                    <a:cubicBezTo>
                      <a:pt x="5614" y="7233"/>
                      <a:pt x="7234" y="5614"/>
                      <a:pt x="7234" y="3618"/>
                    </a:cubicBezTo>
                    <a:cubicBezTo>
                      <a:pt x="7234" y="1620"/>
                      <a:pt x="5614" y="0"/>
                      <a:pt x="36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287;p25">
                <a:extLst>
                  <a:ext uri="{FF2B5EF4-FFF2-40B4-BE49-F238E27FC236}">
                    <a16:creationId xmlns:a16="http://schemas.microsoft.com/office/drawing/2014/main" id="{9808970A-4BDA-2FCE-2259-988EE6542A75}"/>
                  </a:ext>
                </a:extLst>
              </p:cNvPr>
              <p:cNvSpPr/>
              <p:nvPr/>
            </p:nvSpPr>
            <p:spPr>
              <a:xfrm>
                <a:off x="277200" y="2506650"/>
                <a:ext cx="457150" cy="14700"/>
              </a:xfrm>
              <a:custGeom>
                <a:avLst/>
                <a:gdLst/>
                <a:ahLst/>
                <a:cxnLst/>
                <a:rect l="l" t="t" r="r" b="b"/>
                <a:pathLst>
                  <a:path w="18286" h="588" extrusionOk="0">
                    <a:moveTo>
                      <a:pt x="294" y="0"/>
                    </a:moveTo>
                    <a:cubicBezTo>
                      <a:pt x="132" y="0"/>
                      <a:pt x="0" y="132"/>
                      <a:pt x="0" y="294"/>
                    </a:cubicBezTo>
                    <a:cubicBezTo>
                      <a:pt x="0" y="458"/>
                      <a:pt x="132" y="588"/>
                      <a:pt x="294" y="588"/>
                    </a:cubicBezTo>
                    <a:lnTo>
                      <a:pt x="17992" y="588"/>
                    </a:lnTo>
                    <a:cubicBezTo>
                      <a:pt x="18154" y="588"/>
                      <a:pt x="18286" y="458"/>
                      <a:pt x="18286" y="294"/>
                    </a:cubicBezTo>
                    <a:cubicBezTo>
                      <a:pt x="18286" y="132"/>
                      <a:pt x="18154" y="0"/>
                      <a:pt x="179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288;p25">
                <a:extLst>
                  <a:ext uri="{FF2B5EF4-FFF2-40B4-BE49-F238E27FC236}">
                    <a16:creationId xmlns:a16="http://schemas.microsoft.com/office/drawing/2014/main" id="{439B4C51-B976-1AF3-1C6F-634517F70157}"/>
                  </a:ext>
                </a:extLst>
              </p:cNvPr>
              <p:cNvSpPr/>
              <p:nvPr/>
            </p:nvSpPr>
            <p:spPr>
              <a:xfrm>
                <a:off x="563575" y="2561025"/>
                <a:ext cx="170775" cy="14750"/>
              </a:xfrm>
              <a:custGeom>
                <a:avLst/>
                <a:gdLst/>
                <a:ahLst/>
                <a:cxnLst/>
                <a:rect l="l" t="t" r="r" b="b"/>
                <a:pathLst>
                  <a:path w="6831" h="590" extrusionOk="0">
                    <a:moveTo>
                      <a:pt x="295" y="0"/>
                    </a:moveTo>
                    <a:cubicBezTo>
                      <a:pt x="131" y="0"/>
                      <a:pt x="1" y="132"/>
                      <a:pt x="1" y="294"/>
                    </a:cubicBezTo>
                    <a:cubicBezTo>
                      <a:pt x="1" y="458"/>
                      <a:pt x="133" y="590"/>
                      <a:pt x="295" y="590"/>
                    </a:cubicBezTo>
                    <a:lnTo>
                      <a:pt x="6537" y="590"/>
                    </a:lnTo>
                    <a:cubicBezTo>
                      <a:pt x="6699" y="590"/>
                      <a:pt x="6831" y="458"/>
                      <a:pt x="6831" y="294"/>
                    </a:cubicBezTo>
                    <a:cubicBezTo>
                      <a:pt x="6831" y="132"/>
                      <a:pt x="6699" y="0"/>
                      <a:pt x="65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289;p25">
                <a:extLst>
                  <a:ext uri="{FF2B5EF4-FFF2-40B4-BE49-F238E27FC236}">
                    <a16:creationId xmlns:a16="http://schemas.microsoft.com/office/drawing/2014/main" id="{3506D944-9956-0144-3843-605071852D8C}"/>
                  </a:ext>
                </a:extLst>
              </p:cNvPr>
              <p:cNvSpPr/>
              <p:nvPr/>
            </p:nvSpPr>
            <p:spPr>
              <a:xfrm>
                <a:off x="273525" y="2561025"/>
                <a:ext cx="265250" cy="14750"/>
              </a:xfrm>
              <a:custGeom>
                <a:avLst/>
                <a:gdLst/>
                <a:ahLst/>
                <a:cxnLst/>
                <a:rect l="l" t="t" r="r" b="b"/>
                <a:pathLst>
                  <a:path w="10610" h="590" extrusionOk="0">
                    <a:moveTo>
                      <a:pt x="294" y="0"/>
                    </a:moveTo>
                    <a:cubicBezTo>
                      <a:pt x="132" y="0"/>
                      <a:pt x="0" y="132"/>
                      <a:pt x="0" y="294"/>
                    </a:cubicBezTo>
                    <a:cubicBezTo>
                      <a:pt x="0" y="458"/>
                      <a:pt x="132" y="590"/>
                      <a:pt x="294" y="590"/>
                    </a:cubicBezTo>
                    <a:lnTo>
                      <a:pt x="10314" y="590"/>
                    </a:lnTo>
                    <a:cubicBezTo>
                      <a:pt x="10478" y="590"/>
                      <a:pt x="10609" y="458"/>
                      <a:pt x="10609" y="294"/>
                    </a:cubicBezTo>
                    <a:cubicBezTo>
                      <a:pt x="10609" y="132"/>
                      <a:pt x="10478" y="0"/>
                      <a:pt x="103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290;p25">
                <a:extLst>
                  <a:ext uri="{FF2B5EF4-FFF2-40B4-BE49-F238E27FC236}">
                    <a16:creationId xmlns:a16="http://schemas.microsoft.com/office/drawing/2014/main" id="{513CDD5B-83B1-27E1-6A26-463D89937E62}"/>
                  </a:ext>
                </a:extLst>
              </p:cNvPr>
              <p:cNvSpPr/>
              <p:nvPr/>
            </p:nvSpPr>
            <p:spPr>
              <a:xfrm>
                <a:off x="277200" y="2615400"/>
                <a:ext cx="457150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18286" h="589" extrusionOk="0">
                    <a:moveTo>
                      <a:pt x="294" y="0"/>
                    </a:moveTo>
                    <a:cubicBezTo>
                      <a:pt x="132" y="0"/>
                      <a:pt x="0" y="132"/>
                      <a:pt x="0" y="294"/>
                    </a:cubicBezTo>
                    <a:cubicBezTo>
                      <a:pt x="0" y="456"/>
                      <a:pt x="132" y="588"/>
                      <a:pt x="294" y="588"/>
                    </a:cubicBezTo>
                    <a:lnTo>
                      <a:pt x="17992" y="588"/>
                    </a:lnTo>
                    <a:cubicBezTo>
                      <a:pt x="18154" y="588"/>
                      <a:pt x="18286" y="456"/>
                      <a:pt x="18286" y="294"/>
                    </a:cubicBezTo>
                    <a:cubicBezTo>
                      <a:pt x="18286" y="132"/>
                      <a:pt x="18154" y="0"/>
                      <a:pt x="179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291;p25">
                <a:extLst>
                  <a:ext uri="{FF2B5EF4-FFF2-40B4-BE49-F238E27FC236}">
                    <a16:creationId xmlns:a16="http://schemas.microsoft.com/office/drawing/2014/main" id="{8EA41468-6A2D-BE66-A47D-984F16B31107}"/>
                  </a:ext>
                </a:extLst>
              </p:cNvPr>
              <p:cNvSpPr/>
              <p:nvPr/>
            </p:nvSpPr>
            <p:spPr>
              <a:xfrm>
                <a:off x="594675" y="2669775"/>
                <a:ext cx="139675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5587" h="589" extrusionOk="0">
                    <a:moveTo>
                      <a:pt x="294" y="1"/>
                    </a:moveTo>
                    <a:cubicBezTo>
                      <a:pt x="132" y="1"/>
                      <a:pt x="1" y="132"/>
                      <a:pt x="1" y="294"/>
                    </a:cubicBezTo>
                    <a:cubicBezTo>
                      <a:pt x="1" y="457"/>
                      <a:pt x="132" y="588"/>
                      <a:pt x="294" y="588"/>
                    </a:cubicBezTo>
                    <a:lnTo>
                      <a:pt x="5293" y="588"/>
                    </a:lnTo>
                    <a:cubicBezTo>
                      <a:pt x="5455" y="588"/>
                      <a:pt x="5587" y="457"/>
                      <a:pt x="5587" y="294"/>
                    </a:cubicBezTo>
                    <a:cubicBezTo>
                      <a:pt x="5587" y="132"/>
                      <a:pt x="5455" y="1"/>
                      <a:pt x="52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292;p25">
                <a:extLst>
                  <a:ext uri="{FF2B5EF4-FFF2-40B4-BE49-F238E27FC236}">
                    <a16:creationId xmlns:a16="http://schemas.microsoft.com/office/drawing/2014/main" id="{1E128FBE-9E91-A60F-865E-7ED1E52A3E8A}"/>
                  </a:ext>
                </a:extLst>
              </p:cNvPr>
              <p:cNvSpPr/>
              <p:nvPr/>
            </p:nvSpPr>
            <p:spPr>
              <a:xfrm>
                <a:off x="385300" y="2669775"/>
                <a:ext cx="185775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589" extrusionOk="0">
                    <a:moveTo>
                      <a:pt x="295" y="1"/>
                    </a:moveTo>
                    <a:cubicBezTo>
                      <a:pt x="132" y="1"/>
                      <a:pt x="1" y="132"/>
                      <a:pt x="1" y="294"/>
                    </a:cubicBezTo>
                    <a:cubicBezTo>
                      <a:pt x="1" y="457"/>
                      <a:pt x="132" y="588"/>
                      <a:pt x="295" y="588"/>
                    </a:cubicBezTo>
                    <a:lnTo>
                      <a:pt x="7135" y="588"/>
                    </a:lnTo>
                    <a:cubicBezTo>
                      <a:pt x="7299" y="588"/>
                      <a:pt x="7430" y="457"/>
                      <a:pt x="7430" y="294"/>
                    </a:cubicBezTo>
                    <a:cubicBezTo>
                      <a:pt x="7430" y="132"/>
                      <a:pt x="7299" y="1"/>
                      <a:pt x="71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293;p25">
                <a:extLst>
                  <a:ext uri="{FF2B5EF4-FFF2-40B4-BE49-F238E27FC236}">
                    <a16:creationId xmlns:a16="http://schemas.microsoft.com/office/drawing/2014/main" id="{6A9C091F-B2C7-A74D-95A5-EDB42F0749C3}"/>
                  </a:ext>
                </a:extLst>
              </p:cNvPr>
              <p:cNvSpPr/>
              <p:nvPr/>
            </p:nvSpPr>
            <p:spPr>
              <a:xfrm>
                <a:off x="779775" y="2543150"/>
                <a:ext cx="189050" cy="65425"/>
              </a:xfrm>
              <a:custGeom>
                <a:avLst/>
                <a:gdLst/>
                <a:ahLst/>
                <a:cxnLst/>
                <a:rect l="l" t="t" r="r" b="b"/>
                <a:pathLst>
                  <a:path w="7562" h="2617" extrusionOk="0">
                    <a:moveTo>
                      <a:pt x="673" y="0"/>
                    </a:moveTo>
                    <a:cubicBezTo>
                      <a:pt x="302" y="0"/>
                      <a:pt x="0" y="302"/>
                      <a:pt x="0" y="673"/>
                    </a:cubicBezTo>
                    <a:lnTo>
                      <a:pt x="0" y="1944"/>
                    </a:lnTo>
                    <a:cubicBezTo>
                      <a:pt x="0" y="2315"/>
                      <a:pt x="302" y="2616"/>
                      <a:pt x="673" y="2616"/>
                    </a:cubicBezTo>
                    <a:lnTo>
                      <a:pt x="6889" y="2616"/>
                    </a:lnTo>
                    <a:cubicBezTo>
                      <a:pt x="7260" y="2616"/>
                      <a:pt x="7562" y="2315"/>
                      <a:pt x="7562" y="1944"/>
                    </a:cubicBezTo>
                    <a:lnTo>
                      <a:pt x="7562" y="673"/>
                    </a:lnTo>
                    <a:cubicBezTo>
                      <a:pt x="7562" y="302"/>
                      <a:pt x="7260" y="0"/>
                      <a:pt x="6889" y="0"/>
                    </a:cubicBezTo>
                    <a:close/>
                  </a:path>
                </a:pathLst>
              </a:custGeom>
              <a:solidFill>
                <a:srgbClr val="C8D3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294;p25">
                <a:extLst>
                  <a:ext uri="{FF2B5EF4-FFF2-40B4-BE49-F238E27FC236}">
                    <a16:creationId xmlns:a16="http://schemas.microsoft.com/office/drawing/2014/main" id="{6FA47C53-A098-E166-0B73-80E804FB2DF4}"/>
                  </a:ext>
                </a:extLst>
              </p:cNvPr>
              <p:cNvSpPr/>
              <p:nvPr/>
            </p:nvSpPr>
            <p:spPr>
              <a:xfrm>
                <a:off x="786050" y="2549475"/>
                <a:ext cx="176500" cy="52800"/>
              </a:xfrm>
              <a:custGeom>
                <a:avLst/>
                <a:gdLst/>
                <a:ahLst/>
                <a:cxnLst/>
                <a:rect l="l" t="t" r="r" b="b"/>
                <a:pathLst>
                  <a:path w="7060" h="2112" extrusionOk="0">
                    <a:moveTo>
                      <a:pt x="422" y="0"/>
                    </a:moveTo>
                    <a:cubicBezTo>
                      <a:pt x="190" y="0"/>
                      <a:pt x="1" y="188"/>
                      <a:pt x="1" y="421"/>
                    </a:cubicBezTo>
                    <a:lnTo>
                      <a:pt x="1" y="1691"/>
                    </a:lnTo>
                    <a:cubicBezTo>
                      <a:pt x="1" y="1923"/>
                      <a:pt x="190" y="2112"/>
                      <a:pt x="422" y="2112"/>
                    </a:cubicBezTo>
                    <a:lnTo>
                      <a:pt x="6638" y="2112"/>
                    </a:lnTo>
                    <a:cubicBezTo>
                      <a:pt x="6872" y="2112"/>
                      <a:pt x="7059" y="1923"/>
                      <a:pt x="7059" y="1691"/>
                    </a:cubicBezTo>
                    <a:lnTo>
                      <a:pt x="7059" y="420"/>
                    </a:lnTo>
                    <a:cubicBezTo>
                      <a:pt x="7059" y="188"/>
                      <a:pt x="6872" y="0"/>
                      <a:pt x="66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295;p25">
                <a:extLst>
                  <a:ext uri="{FF2B5EF4-FFF2-40B4-BE49-F238E27FC236}">
                    <a16:creationId xmlns:a16="http://schemas.microsoft.com/office/drawing/2014/main" id="{BA4BFAB4-E0E5-08E1-7397-5DF39C985F1E}"/>
                  </a:ext>
                </a:extLst>
              </p:cNvPr>
              <p:cNvSpPr/>
              <p:nvPr/>
            </p:nvSpPr>
            <p:spPr>
              <a:xfrm>
                <a:off x="897475" y="2569000"/>
                <a:ext cx="4530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1812" h="725" extrusionOk="0">
                    <a:moveTo>
                      <a:pt x="885" y="1"/>
                    </a:moveTo>
                    <a:cubicBezTo>
                      <a:pt x="567" y="1"/>
                      <a:pt x="268" y="140"/>
                      <a:pt x="64" y="383"/>
                    </a:cubicBezTo>
                    <a:cubicBezTo>
                      <a:pt x="0" y="457"/>
                      <a:pt x="9" y="567"/>
                      <a:pt x="83" y="631"/>
                    </a:cubicBezTo>
                    <a:cubicBezTo>
                      <a:pt x="116" y="659"/>
                      <a:pt x="157" y="672"/>
                      <a:pt x="197" y="672"/>
                    </a:cubicBezTo>
                    <a:cubicBezTo>
                      <a:pt x="247" y="672"/>
                      <a:pt x="297" y="651"/>
                      <a:pt x="332" y="610"/>
                    </a:cubicBezTo>
                    <a:cubicBezTo>
                      <a:pt x="470" y="446"/>
                      <a:pt x="671" y="354"/>
                      <a:pt x="885" y="354"/>
                    </a:cubicBezTo>
                    <a:cubicBezTo>
                      <a:pt x="1115" y="354"/>
                      <a:pt x="1333" y="464"/>
                      <a:pt x="1469" y="652"/>
                    </a:cubicBezTo>
                    <a:cubicBezTo>
                      <a:pt x="1504" y="699"/>
                      <a:pt x="1557" y="725"/>
                      <a:pt x="1612" y="725"/>
                    </a:cubicBezTo>
                    <a:cubicBezTo>
                      <a:pt x="1648" y="725"/>
                      <a:pt x="1684" y="714"/>
                      <a:pt x="1715" y="692"/>
                    </a:cubicBezTo>
                    <a:cubicBezTo>
                      <a:pt x="1794" y="634"/>
                      <a:pt x="1812" y="524"/>
                      <a:pt x="1754" y="445"/>
                    </a:cubicBezTo>
                    <a:cubicBezTo>
                      <a:pt x="1553" y="168"/>
                      <a:pt x="1227" y="1"/>
                      <a:pt x="88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296;p25">
                <a:extLst>
                  <a:ext uri="{FF2B5EF4-FFF2-40B4-BE49-F238E27FC236}">
                    <a16:creationId xmlns:a16="http://schemas.microsoft.com/office/drawing/2014/main" id="{713887C1-8CE4-75F8-26DA-278BE349A58C}"/>
                  </a:ext>
                </a:extLst>
              </p:cNvPr>
              <p:cNvSpPr/>
              <p:nvPr/>
            </p:nvSpPr>
            <p:spPr>
              <a:xfrm>
                <a:off x="805875" y="2569000"/>
                <a:ext cx="45275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725" extrusionOk="0">
                    <a:moveTo>
                      <a:pt x="927" y="1"/>
                    </a:moveTo>
                    <a:cubicBezTo>
                      <a:pt x="583" y="1"/>
                      <a:pt x="259" y="168"/>
                      <a:pt x="56" y="445"/>
                    </a:cubicBezTo>
                    <a:cubicBezTo>
                      <a:pt x="0" y="524"/>
                      <a:pt x="17" y="634"/>
                      <a:pt x="95" y="692"/>
                    </a:cubicBezTo>
                    <a:cubicBezTo>
                      <a:pt x="127" y="714"/>
                      <a:pt x="164" y="725"/>
                      <a:pt x="200" y="725"/>
                    </a:cubicBezTo>
                    <a:cubicBezTo>
                      <a:pt x="255" y="725"/>
                      <a:pt x="308" y="699"/>
                      <a:pt x="342" y="652"/>
                    </a:cubicBezTo>
                    <a:cubicBezTo>
                      <a:pt x="477" y="464"/>
                      <a:pt x="697" y="354"/>
                      <a:pt x="927" y="354"/>
                    </a:cubicBezTo>
                    <a:cubicBezTo>
                      <a:pt x="1141" y="354"/>
                      <a:pt x="1341" y="446"/>
                      <a:pt x="1478" y="610"/>
                    </a:cubicBezTo>
                    <a:cubicBezTo>
                      <a:pt x="1514" y="651"/>
                      <a:pt x="1564" y="672"/>
                      <a:pt x="1614" y="672"/>
                    </a:cubicBezTo>
                    <a:cubicBezTo>
                      <a:pt x="1654" y="672"/>
                      <a:pt x="1694" y="659"/>
                      <a:pt x="1727" y="631"/>
                    </a:cubicBezTo>
                    <a:cubicBezTo>
                      <a:pt x="1801" y="567"/>
                      <a:pt x="1810" y="457"/>
                      <a:pt x="1748" y="383"/>
                    </a:cubicBezTo>
                    <a:cubicBezTo>
                      <a:pt x="1544" y="140"/>
                      <a:pt x="1244" y="1"/>
                      <a:pt x="9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" name="Google Shape;297;p25">
              <a:extLst>
                <a:ext uri="{FF2B5EF4-FFF2-40B4-BE49-F238E27FC236}">
                  <a16:creationId xmlns:a16="http://schemas.microsoft.com/office/drawing/2014/main" id="{7BEED9B7-766D-2EF1-02B1-15E327084C5C}"/>
                </a:ext>
              </a:extLst>
            </p:cNvPr>
            <p:cNvGrpSpPr/>
            <p:nvPr/>
          </p:nvGrpSpPr>
          <p:grpSpPr>
            <a:xfrm>
              <a:off x="5434633" y="1349646"/>
              <a:ext cx="3070564" cy="3258981"/>
              <a:chOff x="1304275" y="2258525"/>
              <a:chExt cx="1138300" cy="1208194"/>
            </a:xfrm>
          </p:grpSpPr>
          <p:sp>
            <p:nvSpPr>
              <p:cNvPr id="13" name="Google Shape;298;p25">
                <a:extLst>
                  <a:ext uri="{FF2B5EF4-FFF2-40B4-BE49-F238E27FC236}">
                    <a16:creationId xmlns:a16="http://schemas.microsoft.com/office/drawing/2014/main" id="{9AF848C3-0792-320E-849B-8C2AA0381D1F}"/>
                  </a:ext>
                </a:extLst>
              </p:cNvPr>
              <p:cNvSpPr/>
              <p:nvPr/>
            </p:nvSpPr>
            <p:spPr>
              <a:xfrm>
                <a:off x="1540075" y="2768300"/>
                <a:ext cx="83675" cy="69075"/>
              </a:xfrm>
              <a:custGeom>
                <a:avLst/>
                <a:gdLst/>
                <a:ahLst/>
                <a:cxnLst/>
                <a:rect l="l" t="t" r="r" b="b"/>
                <a:pathLst>
                  <a:path w="3347" h="2763" extrusionOk="0">
                    <a:moveTo>
                      <a:pt x="1889" y="202"/>
                    </a:moveTo>
                    <a:cubicBezTo>
                      <a:pt x="2357" y="202"/>
                      <a:pt x="2739" y="644"/>
                      <a:pt x="2744" y="1193"/>
                    </a:cubicBezTo>
                    <a:cubicBezTo>
                      <a:pt x="2748" y="1744"/>
                      <a:pt x="2370" y="2196"/>
                      <a:pt x="1899" y="2199"/>
                    </a:cubicBezTo>
                    <a:cubicBezTo>
                      <a:pt x="1896" y="2199"/>
                      <a:pt x="1894" y="2199"/>
                      <a:pt x="1892" y="2199"/>
                    </a:cubicBezTo>
                    <a:cubicBezTo>
                      <a:pt x="1424" y="2199"/>
                      <a:pt x="1041" y="1757"/>
                      <a:pt x="1037" y="1208"/>
                    </a:cubicBezTo>
                    <a:cubicBezTo>
                      <a:pt x="1032" y="657"/>
                      <a:pt x="1409" y="207"/>
                      <a:pt x="1882" y="202"/>
                    </a:cubicBezTo>
                    <a:cubicBezTo>
                      <a:pt x="1884" y="202"/>
                      <a:pt x="1887" y="202"/>
                      <a:pt x="1889" y="202"/>
                    </a:cubicBezTo>
                    <a:close/>
                    <a:moveTo>
                      <a:pt x="3323" y="1"/>
                    </a:moveTo>
                    <a:lnTo>
                      <a:pt x="1" y="30"/>
                    </a:lnTo>
                    <a:lnTo>
                      <a:pt x="25" y="2762"/>
                    </a:lnTo>
                    <a:lnTo>
                      <a:pt x="3347" y="2733"/>
                    </a:lnTo>
                    <a:lnTo>
                      <a:pt x="33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299;p25">
                <a:extLst>
                  <a:ext uri="{FF2B5EF4-FFF2-40B4-BE49-F238E27FC236}">
                    <a16:creationId xmlns:a16="http://schemas.microsoft.com/office/drawing/2014/main" id="{39F98797-B02D-1279-2386-E59147DCC354}"/>
                  </a:ext>
                </a:extLst>
              </p:cNvPr>
              <p:cNvSpPr/>
              <p:nvPr/>
            </p:nvSpPr>
            <p:spPr>
              <a:xfrm>
                <a:off x="1549775" y="2768225"/>
                <a:ext cx="83625" cy="69025"/>
              </a:xfrm>
              <a:custGeom>
                <a:avLst/>
                <a:gdLst/>
                <a:ahLst/>
                <a:cxnLst/>
                <a:rect l="l" t="t" r="r" b="b"/>
                <a:pathLst>
                  <a:path w="3345" h="2761" extrusionOk="0">
                    <a:moveTo>
                      <a:pt x="1887" y="202"/>
                    </a:moveTo>
                    <a:cubicBezTo>
                      <a:pt x="2357" y="202"/>
                      <a:pt x="2738" y="644"/>
                      <a:pt x="2744" y="1193"/>
                    </a:cubicBezTo>
                    <a:cubicBezTo>
                      <a:pt x="2748" y="1744"/>
                      <a:pt x="2370" y="2194"/>
                      <a:pt x="1898" y="2199"/>
                    </a:cubicBezTo>
                    <a:cubicBezTo>
                      <a:pt x="1896" y="2199"/>
                      <a:pt x="1894" y="2199"/>
                      <a:pt x="1891" y="2199"/>
                    </a:cubicBezTo>
                    <a:cubicBezTo>
                      <a:pt x="1422" y="2199"/>
                      <a:pt x="1041" y="1757"/>
                      <a:pt x="1035" y="1208"/>
                    </a:cubicBezTo>
                    <a:cubicBezTo>
                      <a:pt x="1031" y="657"/>
                      <a:pt x="1409" y="205"/>
                      <a:pt x="1880" y="202"/>
                    </a:cubicBezTo>
                    <a:cubicBezTo>
                      <a:pt x="1883" y="202"/>
                      <a:pt x="1885" y="202"/>
                      <a:pt x="1887" y="202"/>
                    </a:cubicBezTo>
                    <a:close/>
                    <a:moveTo>
                      <a:pt x="3322" y="1"/>
                    </a:moveTo>
                    <a:lnTo>
                      <a:pt x="1" y="30"/>
                    </a:lnTo>
                    <a:lnTo>
                      <a:pt x="23" y="2761"/>
                    </a:lnTo>
                    <a:lnTo>
                      <a:pt x="3345" y="2733"/>
                    </a:lnTo>
                    <a:lnTo>
                      <a:pt x="332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300;p25">
                <a:extLst>
                  <a:ext uri="{FF2B5EF4-FFF2-40B4-BE49-F238E27FC236}">
                    <a16:creationId xmlns:a16="http://schemas.microsoft.com/office/drawing/2014/main" id="{79BB272D-83FD-985F-6759-69CEA9E17157}"/>
                  </a:ext>
                </a:extLst>
              </p:cNvPr>
              <p:cNvSpPr/>
              <p:nvPr/>
            </p:nvSpPr>
            <p:spPr>
              <a:xfrm>
                <a:off x="1484950" y="2826700"/>
                <a:ext cx="134075" cy="11125"/>
              </a:xfrm>
              <a:custGeom>
                <a:avLst/>
                <a:gdLst/>
                <a:ahLst/>
                <a:cxnLst/>
                <a:rect l="l" t="t" r="r" b="b"/>
                <a:pathLst>
                  <a:path w="5363" h="445" extrusionOk="0">
                    <a:moveTo>
                      <a:pt x="5249" y="1"/>
                    </a:moveTo>
                    <a:lnTo>
                      <a:pt x="111" y="44"/>
                    </a:lnTo>
                    <a:cubicBezTo>
                      <a:pt x="50" y="46"/>
                      <a:pt x="0" y="96"/>
                      <a:pt x="2" y="157"/>
                    </a:cubicBezTo>
                    <a:lnTo>
                      <a:pt x="3" y="444"/>
                    </a:lnTo>
                    <a:lnTo>
                      <a:pt x="5362" y="399"/>
                    </a:lnTo>
                    <a:lnTo>
                      <a:pt x="5361" y="111"/>
                    </a:lnTo>
                    <a:cubicBezTo>
                      <a:pt x="5359" y="49"/>
                      <a:pt x="5309" y="1"/>
                      <a:pt x="52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301;p25">
                <a:extLst>
                  <a:ext uri="{FF2B5EF4-FFF2-40B4-BE49-F238E27FC236}">
                    <a16:creationId xmlns:a16="http://schemas.microsoft.com/office/drawing/2014/main" id="{3E1B40E5-9C35-6C3C-F1EE-973B79888C92}"/>
                  </a:ext>
                </a:extLst>
              </p:cNvPr>
              <p:cNvSpPr/>
              <p:nvPr/>
            </p:nvSpPr>
            <p:spPr>
              <a:xfrm>
                <a:off x="1532775" y="2826275"/>
                <a:ext cx="134075" cy="11125"/>
              </a:xfrm>
              <a:custGeom>
                <a:avLst/>
                <a:gdLst/>
                <a:ahLst/>
                <a:cxnLst/>
                <a:rect l="l" t="t" r="r" b="b"/>
                <a:pathLst>
                  <a:path w="5363" h="445" extrusionOk="0">
                    <a:moveTo>
                      <a:pt x="5247" y="1"/>
                    </a:moveTo>
                    <a:lnTo>
                      <a:pt x="111" y="45"/>
                    </a:lnTo>
                    <a:cubicBezTo>
                      <a:pt x="49" y="46"/>
                      <a:pt x="0" y="96"/>
                      <a:pt x="0" y="158"/>
                    </a:cubicBezTo>
                    <a:lnTo>
                      <a:pt x="3" y="445"/>
                    </a:lnTo>
                    <a:lnTo>
                      <a:pt x="5362" y="399"/>
                    </a:lnTo>
                    <a:lnTo>
                      <a:pt x="5359" y="111"/>
                    </a:lnTo>
                    <a:cubicBezTo>
                      <a:pt x="5359" y="51"/>
                      <a:pt x="5309" y="1"/>
                      <a:pt x="52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302;p25">
                <a:extLst>
                  <a:ext uri="{FF2B5EF4-FFF2-40B4-BE49-F238E27FC236}">
                    <a16:creationId xmlns:a16="http://schemas.microsoft.com/office/drawing/2014/main" id="{8DC27E5D-0F44-1FF4-6174-9FAB8E32A1BE}"/>
                  </a:ext>
                </a:extLst>
              </p:cNvPr>
              <p:cNvSpPr/>
              <p:nvPr/>
            </p:nvSpPr>
            <p:spPr>
              <a:xfrm>
                <a:off x="1319475" y="2495100"/>
                <a:ext cx="480400" cy="275175"/>
              </a:xfrm>
              <a:custGeom>
                <a:avLst/>
                <a:gdLst/>
                <a:ahLst/>
                <a:cxnLst/>
                <a:rect l="l" t="t" r="r" b="b"/>
                <a:pathLst>
                  <a:path w="19216" h="11007" extrusionOk="0">
                    <a:moveTo>
                      <a:pt x="15944" y="0"/>
                    </a:moveTo>
                    <a:lnTo>
                      <a:pt x="230" y="137"/>
                    </a:lnTo>
                    <a:cubicBezTo>
                      <a:pt x="85" y="138"/>
                      <a:pt x="0" y="255"/>
                      <a:pt x="41" y="400"/>
                    </a:cubicBezTo>
                    <a:lnTo>
                      <a:pt x="2937" y="10747"/>
                    </a:lnTo>
                    <a:cubicBezTo>
                      <a:pt x="2978" y="10890"/>
                      <a:pt x="3126" y="11006"/>
                      <a:pt x="3269" y="11006"/>
                    </a:cubicBezTo>
                    <a:cubicBezTo>
                      <a:pt x="3270" y="11006"/>
                      <a:pt x="3271" y="11006"/>
                      <a:pt x="3272" y="11006"/>
                    </a:cubicBezTo>
                    <a:lnTo>
                      <a:pt x="18985" y="10870"/>
                    </a:lnTo>
                    <a:cubicBezTo>
                      <a:pt x="19131" y="10870"/>
                      <a:pt x="19216" y="10752"/>
                      <a:pt x="19175" y="10606"/>
                    </a:cubicBezTo>
                    <a:lnTo>
                      <a:pt x="16279" y="261"/>
                    </a:lnTo>
                    <a:cubicBezTo>
                      <a:pt x="16238" y="115"/>
                      <a:pt x="16088" y="0"/>
                      <a:pt x="159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303;p25">
                <a:extLst>
                  <a:ext uri="{FF2B5EF4-FFF2-40B4-BE49-F238E27FC236}">
                    <a16:creationId xmlns:a16="http://schemas.microsoft.com/office/drawing/2014/main" id="{333AFF0E-E62E-362F-F0DA-746F869ADB54}"/>
                  </a:ext>
                </a:extLst>
              </p:cNvPr>
              <p:cNvSpPr/>
              <p:nvPr/>
            </p:nvSpPr>
            <p:spPr>
              <a:xfrm>
                <a:off x="1329800" y="2495025"/>
                <a:ext cx="480425" cy="275125"/>
              </a:xfrm>
              <a:custGeom>
                <a:avLst/>
                <a:gdLst/>
                <a:ahLst/>
                <a:cxnLst/>
                <a:rect l="l" t="t" r="r" b="b"/>
                <a:pathLst>
                  <a:path w="19217" h="11005" extrusionOk="0">
                    <a:moveTo>
                      <a:pt x="15947" y="0"/>
                    </a:moveTo>
                    <a:cubicBezTo>
                      <a:pt x="15946" y="0"/>
                      <a:pt x="15945" y="0"/>
                      <a:pt x="15944" y="0"/>
                    </a:cubicBezTo>
                    <a:lnTo>
                      <a:pt x="231" y="135"/>
                    </a:lnTo>
                    <a:cubicBezTo>
                      <a:pt x="85" y="137"/>
                      <a:pt x="1" y="255"/>
                      <a:pt x="41" y="399"/>
                    </a:cubicBezTo>
                    <a:lnTo>
                      <a:pt x="2939" y="10746"/>
                    </a:lnTo>
                    <a:cubicBezTo>
                      <a:pt x="2978" y="10890"/>
                      <a:pt x="3126" y="11005"/>
                      <a:pt x="3270" y="11005"/>
                    </a:cubicBezTo>
                    <a:cubicBezTo>
                      <a:pt x="3270" y="11005"/>
                      <a:pt x="3271" y="11005"/>
                      <a:pt x="3272" y="11005"/>
                    </a:cubicBezTo>
                    <a:lnTo>
                      <a:pt x="18986" y="10870"/>
                    </a:lnTo>
                    <a:cubicBezTo>
                      <a:pt x="19131" y="10868"/>
                      <a:pt x="19216" y="10750"/>
                      <a:pt x="19175" y="10606"/>
                    </a:cubicBezTo>
                    <a:lnTo>
                      <a:pt x="16279" y="259"/>
                    </a:lnTo>
                    <a:cubicBezTo>
                      <a:pt x="16239" y="116"/>
                      <a:pt x="16090" y="0"/>
                      <a:pt x="159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304;p25">
                <a:extLst>
                  <a:ext uri="{FF2B5EF4-FFF2-40B4-BE49-F238E27FC236}">
                    <a16:creationId xmlns:a16="http://schemas.microsoft.com/office/drawing/2014/main" id="{338DFD95-E4C0-C92D-B0D2-F249C64BEDEA}"/>
                  </a:ext>
                </a:extLst>
              </p:cNvPr>
              <p:cNvSpPr/>
              <p:nvPr/>
            </p:nvSpPr>
            <p:spPr>
              <a:xfrm>
                <a:off x="1344200" y="2506950"/>
                <a:ext cx="451675" cy="251300"/>
              </a:xfrm>
              <a:custGeom>
                <a:avLst/>
                <a:gdLst/>
                <a:ahLst/>
                <a:cxnLst/>
                <a:rect l="l" t="t" r="r" b="b"/>
                <a:pathLst>
                  <a:path w="18067" h="10052" extrusionOk="0">
                    <a:moveTo>
                      <a:pt x="15287" y="0"/>
                    </a:moveTo>
                    <a:lnTo>
                      <a:pt x="0" y="131"/>
                    </a:lnTo>
                    <a:lnTo>
                      <a:pt x="2780" y="10052"/>
                    </a:lnTo>
                    <a:lnTo>
                      <a:pt x="18066" y="9920"/>
                    </a:lnTo>
                    <a:lnTo>
                      <a:pt x="15287" y="0"/>
                    </a:lnTo>
                    <a:close/>
                  </a:path>
                </a:pathLst>
              </a:custGeom>
              <a:solidFill>
                <a:srgbClr val="FE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305;p25">
                <a:extLst>
                  <a:ext uri="{FF2B5EF4-FFF2-40B4-BE49-F238E27FC236}">
                    <a16:creationId xmlns:a16="http://schemas.microsoft.com/office/drawing/2014/main" id="{69153565-7A35-525B-C3E4-78585397919C}"/>
                  </a:ext>
                </a:extLst>
              </p:cNvPr>
              <p:cNvSpPr/>
              <p:nvPr/>
            </p:nvSpPr>
            <p:spPr>
              <a:xfrm>
                <a:off x="1388650" y="2538075"/>
                <a:ext cx="364700" cy="165350"/>
              </a:xfrm>
              <a:custGeom>
                <a:avLst/>
                <a:gdLst/>
                <a:ahLst/>
                <a:cxnLst/>
                <a:rect l="l" t="t" r="r" b="b"/>
                <a:pathLst>
                  <a:path w="14588" h="6614" extrusionOk="0">
                    <a:moveTo>
                      <a:pt x="12365" y="0"/>
                    </a:moveTo>
                    <a:cubicBezTo>
                      <a:pt x="12364" y="0"/>
                      <a:pt x="12363" y="0"/>
                      <a:pt x="12362" y="0"/>
                    </a:cubicBezTo>
                    <a:lnTo>
                      <a:pt x="305" y="105"/>
                    </a:lnTo>
                    <a:cubicBezTo>
                      <a:pt x="111" y="106"/>
                      <a:pt x="0" y="264"/>
                      <a:pt x="56" y="458"/>
                    </a:cubicBezTo>
                    <a:lnTo>
                      <a:pt x="1770" y="6267"/>
                    </a:lnTo>
                    <a:cubicBezTo>
                      <a:pt x="1827" y="6458"/>
                      <a:pt x="2030" y="6614"/>
                      <a:pt x="2223" y="6614"/>
                    </a:cubicBezTo>
                    <a:cubicBezTo>
                      <a:pt x="2224" y="6614"/>
                      <a:pt x="2225" y="6614"/>
                      <a:pt x="2226" y="6614"/>
                    </a:cubicBezTo>
                    <a:lnTo>
                      <a:pt x="14283" y="6511"/>
                    </a:lnTo>
                    <a:cubicBezTo>
                      <a:pt x="14477" y="6508"/>
                      <a:pt x="14587" y="6350"/>
                      <a:pt x="14531" y="6156"/>
                    </a:cubicBezTo>
                    <a:lnTo>
                      <a:pt x="12816" y="349"/>
                    </a:lnTo>
                    <a:cubicBezTo>
                      <a:pt x="12761" y="156"/>
                      <a:pt x="12558" y="0"/>
                      <a:pt x="123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306;p25">
                <a:extLst>
                  <a:ext uri="{FF2B5EF4-FFF2-40B4-BE49-F238E27FC236}">
                    <a16:creationId xmlns:a16="http://schemas.microsoft.com/office/drawing/2014/main" id="{18B8DB5D-7861-24C6-667E-389F8FA21A7F}"/>
                  </a:ext>
                </a:extLst>
              </p:cNvPr>
              <p:cNvSpPr/>
              <p:nvPr/>
            </p:nvSpPr>
            <p:spPr>
              <a:xfrm>
                <a:off x="1461250" y="2602825"/>
                <a:ext cx="213550" cy="15675"/>
              </a:xfrm>
              <a:custGeom>
                <a:avLst/>
                <a:gdLst/>
                <a:ahLst/>
                <a:cxnLst/>
                <a:rect l="l" t="t" r="r" b="b"/>
                <a:pathLst>
                  <a:path w="8542" h="627" extrusionOk="0">
                    <a:moveTo>
                      <a:pt x="8169" y="1"/>
                    </a:moveTo>
                    <a:lnTo>
                      <a:pt x="208" y="70"/>
                    </a:lnTo>
                    <a:cubicBezTo>
                      <a:pt x="76" y="70"/>
                      <a:pt x="0" y="178"/>
                      <a:pt x="38" y="310"/>
                    </a:cubicBezTo>
                    <a:lnTo>
                      <a:pt x="62" y="390"/>
                    </a:lnTo>
                    <a:cubicBezTo>
                      <a:pt x="100" y="521"/>
                      <a:pt x="237" y="626"/>
                      <a:pt x="368" y="626"/>
                    </a:cubicBezTo>
                    <a:cubicBezTo>
                      <a:pt x="369" y="626"/>
                      <a:pt x="370" y="626"/>
                      <a:pt x="371" y="626"/>
                    </a:cubicBezTo>
                    <a:lnTo>
                      <a:pt x="8334" y="558"/>
                    </a:lnTo>
                    <a:cubicBezTo>
                      <a:pt x="8466" y="556"/>
                      <a:pt x="8542" y="449"/>
                      <a:pt x="8502" y="317"/>
                    </a:cubicBezTo>
                    <a:lnTo>
                      <a:pt x="8479" y="237"/>
                    </a:lnTo>
                    <a:cubicBezTo>
                      <a:pt x="8440" y="107"/>
                      <a:pt x="8302" y="1"/>
                      <a:pt x="81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307;p25">
                <a:extLst>
                  <a:ext uri="{FF2B5EF4-FFF2-40B4-BE49-F238E27FC236}">
                    <a16:creationId xmlns:a16="http://schemas.microsoft.com/office/drawing/2014/main" id="{588E8735-1274-8509-657E-C74FB0D0AC11}"/>
                  </a:ext>
                </a:extLst>
              </p:cNvPr>
              <p:cNvSpPr/>
              <p:nvPr/>
            </p:nvSpPr>
            <p:spPr>
              <a:xfrm>
                <a:off x="1436625" y="2646825"/>
                <a:ext cx="288925" cy="16275"/>
              </a:xfrm>
              <a:custGeom>
                <a:avLst/>
                <a:gdLst/>
                <a:ahLst/>
                <a:cxnLst/>
                <a:rect l="l" t="t" r="r" b="b"/>
                <a:pathLst>
                  <a:path w="11557" h="651" extrusionOk="0">
                    <a:moveTo>
                      <a:pt x="11152" y="1"/>
                    </a:moveTo>
                    <a:cubicBezTo>
                      <a:pt x="11151" y="1"/>
                      <a:pt x="11150" y="1"/>
                      <a:pt x="11149" y="1"/>
                    </a:cubicBezTo>
                    <a:lnTo>
                      <a:pt x="241" y="95"/>
                    </a:lnTo>
                    <a:cubicBezTo>
                      <a:pt x="88" y="95"/>
                      <a:pt x="1" y="220"/>
                      <a:pt x="46" y="375"/>
                    </a:cubicBezTo>
                    <a:cubicBezTo>
                      <a:pt x="90" y="527"/>
                      <a:pt x="250" y="650"/>
                      <a:pt x="404" y="650"/>
                    </a:cubicBezTo>
                    <a:cubicBezTo>
                      <a:pt x="405" y="650"/>
                      <a:pt x="406" y="650"/>
                      <a:pt x="407" y="650"/>
                    </a:cubicBezTo>
                    <a:lnTo>
                      <a:pt x="11314" y="557"/>
                    </a:lnTo>
                    <a:cubicBezTo>
                      <a:pt x="11467" y="555"/>
                      <a:pt x="11556" y="429"/>
                      <a:pt x="11511" y="276"/>
                    </a:cubicBezTo>
                    <a:cubicBezTo>
                      <a:pt x="11466" y="123"/>
                      <a:pt x="11305" y="1"/>
                      <a:pt x="1115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308;p25">
                <a:extLst>
                  <a:ext uri="{FF2B5EF4-FFF2-40B4-BE49-F238E27FC236}">
                    <a16:creationId xmlns:a16="http://schemas.microsoft.com/office/drawing/2014/main" id="{F2929885-B109-590A-6BDB-1C0D34407293}"/>
                  </a:ext>
                </a:extLst>
              </p:cNvPr>
              <p:cNvSpPr/>
              <p:nvPr/>
            </p:nvSpPr>
            <p:spPr>
              <a:xfrm>
                <a:off x="1616654" y="2854310"/>
                <a:ext cx="23775" cy="612409"/>
              </a:xfrm>
              <a:custGeom>
                <a:avLst/>
                <a:gdLst/>
                <a:ahLst/>
                <a:cxnLst/>
                <a:rect l="l" t="t" r="r" b="b"/>
                <a:pathLst>
                  <a:path w="951" h="24343" extrusionOk="0">
                    <a:moveTo>
                      <a:pt x="743" y="1"/>
                    </a:moveTo>
                    <a:lnTo>
                      <a:pt x="0" y="7"/>
                    </a:lnTo>
                    <a:lnTo>
                      <a:pt x="208" y="24342"/>
                    </a:lnTo>
                    <a:lnTo>
                      <a:pt x="950" y="24335"/>
                    </a:lnTo>
                    <a:lnTo>
                      <a:pt x="7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309;p25">
                <a:extLst>
                  <a:ext uri="{FF2B5EF4-FFF2-40B4-BE49-F238E27FC236}">
                    <a16:creationId xmlns:a16="http://schemas.microsoft.com/office/drawing/2014/main" id="{F92A6D8B-C569-035C-1737-8B01B5D278DE}"/>
                  </a:ext>
                </a:extLst>
              </p:cNvPr>
              <p:cNvSpPr/>
              <p:nvPr/>
            </p:nvSpPr>
            <p:spPr>
              <a:xfrm>
                <a:off x="2170324" y="2849522"/>
                <a:ext cx="23800" cy="617166"/>
              </a:xfrm>
              <a:custGeom>
                <a:avLst/>
                <a:gdLst/>
                <a:ahLst/>
                <a:cxnLst/>
                <a:rect l="l" t="t" r="r" b="b"/>
                <a:pathLst>
                  <a:path w="952" h="24341" extrusionOk="0">
                    <a:moveTo>
                      <a:pt x="742" y="1"/>
                    </a:moveTo>
                    <a:lnTo>
                      <a:pt x="0" y="7"/>
                    </a:lnTo>
                    <a:lnTo>
                      <a:pt x="209" y="24341"/>
                    </a:lnTo>
                    <a:lnTo>
                      <a:pt x="951" y="24335"/>
                    </a:lnTo>
                    <a:lnTo>
                      <a:pt x="7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310;p25">
                <a:extLst>
                  <a:ext uri="{FF2B5EF4-FFF2-40B4-BE49-F238E27FC236}">
                    <a16:creationId xmlns:a16="http://schemas.microsoft.com/office/drawing/2014/main" id="{AD3B2083-F8B9-290A-77E3-CE3A7938B010}"/>
                  </a:ext>
                </a:extLst>
              </p:cNvPr>
              <p:cNvSpPr/>
              <p:nvPr/>
            </p:nvSpPr>
            <p:spPr>
              <a:xfrm>
                <a:off x="1755775" y="2832075"/>
                <a:ext cx="407750" cy="21225"/>
              </a:xfrm>
              <a:custGeom>
                <a:avLst/>
                <a:gdLst/>
                <a:ahLst/>
                <a:cxnLst/>
                <a:rect l="l" t="t" r="r" b="b"/>
                <a:pathLst>
                  <a:path w="16310" h="849" extrusionOk="0">
                    <a:moveTo>
                      <a:pt x="16290" y="1"/>
                    </a:moveTo>
                    <a:lnTo>
                      <a:pt x="14" y="140"/>
                    </a:lnTo>
                    <a:cubicBezTo>
                      <a:pt x="7" y="140"/>
                      <a:pt x="1" y="146"/>
                      <a:pt x="1" y="154"/>
                    </a:cubicBezTo>
                    <a:lnTo>
                      <a:pt x="7" y="835"/>
                    </a:lnTo>
                    <a:cubicBezTo>
                      <a:pt x="7" y="843"/>
                      <a:pt x="13" y="849"/>
                      <a:pt x="20" y="849"/>
                    </a:cubicBezTo>
                    <a:lnTo>
                      <a:pt x="16296" y="710"/>
                    </a:lnTo>
                    <a:cubicBezTo>
                      <a:pt x="16303" y="710"/>
                      <a:pt x="16309" y="703"/>
                      <a:pt x="16308" y="696"/>
                    </a:cubicBezTo>
                    <a:lnTo>
                      <a:pt x="16303" y="13"/>
                    </a:lnTo>
                    <a:cubicBezTo>
                      <a:pt x="16303" y="7"/>
                      <a:pt x="16297" y="1"/>
                      <a:pt x="162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311;p25">
                <a:extLst>
                  <a:ext uri="{FF2B5EF4-FFF2-40B4-BE49-F238E27FC236}">
                    <a16:creationId xmlns:a16="http://schemas.microsoft.com/office/drawing/2014/main" id="{A12E63BB-1B4E-582E-CBC3-6FBBC54C6948}"/>
                  </a:ext>
                </a:extLst>
              </p:cNvPr>
              <p:cNvSpPr/>
              <p:nvPr/>
            </p:nvSpPr>
            <p:spPr>
              <a:xfrm>
                <a:off x="1304275" y="2833925"/>
                <a:ext cx="639275" cy="23200"/>
              </a:xfrm>
              <a:custGeom>
                <a:avLst/>
                <a:gdLst/>
                <a:ahLst/>
                <a:cxnLst/>
                <a:rect l="l" t="t" r="r" b="b"/>
                <a:pathLst>
                  <a:path w="25571" h="928" extrusionOk="0">
                    <a:moveTo>
                      <a:pt x="25551" y="1"/>
                    </a:moveTo>
                    <a:lnTo>
                      <a:pt x="14" y="220"/>
                    </a:lnTo>
                    <a:cubicBezTo>
                      <a:pt x="7" y="220"/>
                      <a:pt x="1" y="227"/>
                      <a:pt x="1" y="233"/>
                    </a:cubicBezTo>
                    <a:lnTo>
                      <a:pt x="7" y="916"/>
                    </a:lnTo>
                    <a:cubicBezTo>
                      <a:pt x="7" y="923"/>
                      <a:pt x="13" y="928"/>
                      <a:pt x="20" y="928"/>
                    </a:cubicBezTo>
                    <a:lnTo>
                      <a:pt x="25557" y="710"/>
                    </a:lnTo>
                    <a:cubicBezTo>
                      <a:pt x="25564" y="710"/>
                      <a:pt x="25570" y="704"/>
                      <a:pt x="25570" y="698"/>
                    </a:cubicBezTo>
                    <a:lnTo>
                      <a:pt x="25564" y="14"/>
                    </a:lnTo>
                    <a:cubicBezTo>
                      <a:pt x="25564" y="7"/>
                      <a:pt x="25558" y="1"/>
                      <a:pt x="255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312;p25">
                <a:extLst>
                  <a:ext uri="{FF2B5EF4-FFF2-40B4-BE49-F238E27FC236}">
                    <a16:creationId xmlns:a16="http://schemas.microsoft.com/office/drawing/2014/main" id="{9DED9B0D-159A-C43B-6F5A-B9C9AA24D29E}"/>
                  </a:ext>
                </a:extLst>
              </p:cNvPr>
              <p:cNvSpPr/>
              <p:nvPr/>
            </p:nvSpPr>
            <p:spPr>
              <a:xfrm>
                <a:off x="1571350" y="2820000"/>
                <a:ext cx="190125" cy="15475"/>
              </a:xfrm>
              <a:custGeom>
                <a:avLst/>
                <a:gdLst/>
                <a:ahLst/>
                <a:cxnLst/>
                <a:rect l="l" t="t" r="r" b="b"/>
                <a:pathLst>
                  <a:path w="7605" h="619" extrusionOk="0">
                    <a:moveTo>
                      <a:pt x="7600" y="0"/>
                    </a:moveTo>
                    <a:lnTo>
                      <a:pt x="1" y="66"/>
                    </a:lnTo>
                    <a:lnTo>
                      <a:pt x="275" y="481"/>
                    </a:lnTo>
                    <a:lnTo>
                      <a:pt x="7605" y="618"/>
                    </a:lnTo>
                    <a:lnTo>
                      <a:pt x="7605" y="618"/>
                    </a:lnTo>
                    <a:lnTo>
                      <a:pt x="760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313;p25">
                <a:extLst>
                  <a:ext uri="{FF2B5EF4-FFF2-40B4-BE49-F238E27FC236}">
                    <a16:creationId xmlns:a16="http://schemas.microsoft.com/office/drawing/2014/main" id="{C0D0B5F2-58D2-A9DB-8812-9F40BF64DA2C}"/>
                  </a:ext>
                </a:extLst>
              </p:cNvPr>
              <p:cNvSpPr/>
              <p:nvPr/>
            </p:nvSpPr>
            <p:spPr>
              <a:xfrm>
                <a:off x="1566475" y="2821625"/>
                <a:ext cx="129750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5190" h="621" extrusionOk="0">
                    <a:moveTo>
                      <a:pt x="190" y="0"/>
                    </a:moveTo>
                    <a:cubicBezTo>
                      <a:pt x="85" y="0"/>
                      <a:pt x="1" y="86"/>
                      <a:pt x="2" y="190"/>
                    </a:cubicBezTo>
                    <a:lnTo>
                      <a:pt x="5" y="620"/>
                    </a:lnTo>
                    <a:lnTo>
                      <a:pt x="5190" y="575"/>
                    </a:lnTo>
                    <a:lnTo>
                      <a:pt x="5187" y="323"/>
                    </a:lnTo>
                    <a:cubicBezTo>
                      <a:pt x="5187" y="241"/>
                      <a:pt x="5122" y="175"/>
                      <a:pt x="5040" y="172"/>
                    </a:cubicBezTo>
                    <a:lnTo>
                      <a:pt x="196" y="1"/>
                    </a:lnTo>
                    <a:cubicBezTo>
                      <a:pt x="194" y="1"/>
                      <a:pt x="192" y="0"/>
                      <a:pt x="1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314;p25">
                <a:extLst>
                  <a:ext uri="{FF2B5EF4-FFF2-40B4-BE49-F238E27FC236}">
                    <a16:creationId xmlns:a16="http://schemas.microsoft.com/office/drawing/2014/main" id="{B546CA68-4A0D-873B-24FC-BF171FEF0554}"/>
                  </a:ext>
                </a:extLst>
              </p:cNvPr>
              <p:cNvSpPr/>
              <p:nvPr/>
            </p:nvSpPr>
            <p:spPr>
              <a:xfrm>
                <a:off x="1936975" y="3041225"/>
                <a:ext cx="241400" cy="192650"/>
              </a:xfrm>
              <a:custGeom>
                <a:avLst/>
                <a:gdLst/>
                <a:ahLst/>
                <a:cxnLst/>
                <a:rect l="l" t="t" r="r" b="b"/>
                <a:pathLst>
                  <a:path w="9656" h="7706" extrusionOk="0">
                    <a:moveTo>
                      <a:pt x="6811" y="1"/>
                    </a:moveTo>
                    <a:cubicBezTo>
                      <a:pt x="6715" y="1"/>
                      <a:pt x="6624" y="1"/>
                      <a:pt x="6536" y="2"/>
                    </a:cubicBezTo>
                    <a:cubicBezTo>
                      <a:pt x="5373" y="12"/>
                      <a:pt x="3505" y="69"/>
                      <a:pt x="1986" y="120"/>
                    </a:cubicBezTo>
                    <a:lnTo>
                      <a:pt x="1985" y="122"/>
                    </a:lnTo>
                    <a:cubicBezTo>
                      <a:pt x="1450" y="706"/>
                      <a:pt x="767" y="1444"/>
                      <a:pt x="0" y="2265"/>
                    </a:cubicBezTo>
                    <a:cubicBezTo>
                      <a:pt x="79" y="2683"/>
                      <a:pt x="166" y="3177"/>
                      <a:pt x="256" y="3760"/>
                    </a:cubicBezTo>
                    <a:cubicBezTo>
                      <a:pt x="440" y="4938"/>
                      <a:pt x="806" y="6408"/>
                      <a:pt x="1167" y="7706"/>
                    </a:cubicBezTo>
                    <a:cubicBezTo>
                      <a:pt x="1674" y="7194"/>
                      <a:pt x="2060" y="6812"/>
                      <a:pt x="2218" y="6677"/>
                    </a:cubicBezTo>
                    <a:cubicBezTo>
                      <a:pt x="2828" y="6158"/>
                      <a:pt x="2880" y="5529"/>
                      <a:pt x="2880" y="5529"/>
                    </a:cubicBezTo>
                    <a:cubicBezTo>
                      <a:pt x="2880" y="5529"/>
                      <a:pt x="3746" y="5420"/>
                      <a:pt x="4451" y="4610"/>
                    </a:cubicBezTo>
                    <a:cubicBezTo>
                      <a:pt x="5637" y="3246"/>
                      <a:pt x="9655" y="16"/>
                      <a:pt x="9655" y="16"/>
                    </a:cubicBezTo>
                    <a:lnTo>
                      <a:pt x="9655" y="16"/>
                    </a:lnTo>
                    <a:cubicBezTo>
                      <a:pt x="9551" y="16"/>
                      <a:pt x="9447" y="16"/>
                      <a:pt x="9343" y="16"/>
                    </a:cubicBezTo>
                    <a:cubicBezTo>
                      <a:pt x="8388" y="16"/>
                      <a:pt x="7495" y="1"/>
                      <a:pt x="6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15;p25">
                <a:extLst>
                  <a:ext uri="{FF2B5EF4-FFF2-40B4-BE49-F238E27FC236}">
                    <a16:creationId xmlns:a16="http://schemas.microsoft.com/office/drawing/2014/main" id="{43B52D40-7F74-AC4C-C485-658EA10787C1}"/>
                  </a:ext>
                </a:extLst>
              </p:cNvPr>
              <p:cNvSpPr/>
              <p:nvPr/>
            </p:nvSpPr>
            <p:spPr>
              <a:xfrm>
                <a:off x="1951550" y="3056250"/>
                <a:ext cx="102875" cy="111975"/>
              </a:xfrm>
              <a:custGeom>
                <a:avLst/>
                <a:gdLst/>
                <a:ahLst/>
                <a:cxnLst/>
                <a:rect l="l" t="t" r="r" b="b"/>
                <a:pathLst>
                  <a:path w="4115" h="4479" extrusionOk="0">
                    <a:moveTo>
                      <a:pt x="4104" y="1"/>
                    </a:moveTo>
                    <a:cubicBezTo>
                      <a:pt x="4102" y="1"/>
                      <a:pt x="4099" y="2"/>
                      <a:pt x="4098" y="5"/>
                    </a:cubicBezTo>
                    <a:cubicBezTo>
                      <a:pt x="4087" y="25"/>
                      <a:pt x="2986" y="1949"/>
                      <a:pt x="2779" y="1997"/>
                    </a:cubicBezTo>
                    <a:cubicBezTo>
                      <a:pt x="2777" y="1998"/>
                      <a:pt x="2776" y="1998"/>
                      <a:pt x="2775" y="1998"/>
                    </a:cubicBezTo>
                    <a:cubicBezTo>
                      <a:pt x="2771" y="1998"/>
                      <a:pt x="2768" y="1997"/>
                      <a:pt x="2765" y="1996"/>
                    </a:cubicBezTo>
                    <a:cubicBezTo>
                      <a:pt x="2697" y="1949"/>
                      <a:pt x="2695" y="1873"/>
                      <a:pt x="2692" y="1800"/>
                    </a:cubicBezTo>
                    <a:cubicBezTo>
                      <a:pt x="2691" y="1723"/>
                      <a:pt x="2689" y="1650"/>
                      <a:pt x="2601" y="1629"/>
                    </a:cubicBezTo>
                    <a:cubicBezTo>
                      <a:pt x="2599" y="1628"/>
                      <a:pt x="2596" y="1628"/>
                      <a:pt x="2594" y="1628"/>
                    </a:cubicBezTo>
                    <a:cubicBezTo>
                      <a:pt x="2519" y="1628"/>
                      <a:pt x="2319" y="1871"/>
                      <a:pt x="1924" y="2356"/>
                    </a:cubicBezTo>
                    <a:cubicBezTo>
                      <a:pt x="1423" y="2973"/>
                      <a:pt x="737" y="3818"/>
                      <a:pt x="4" y="4465"/>
                    </a:cubicBezTo>
                    <a:cubicBezTo>
                      <a:pt x="1" y="4468"/>
                      <a:pt x="1" y="4472"/>
                      <a:pt x="2" y="4477"/>
                    </a:cubicBezTo>
                    <a:cubicBezTo>
                      <a:pt x="4" y="4478"/>
                      <a:pt x="7" y="4478"/>
                      <a:pt x="8" y="4478"/>
                    </a:cubicBezTo>
                    <a:cubicBezTo>
                      <a:pt x="11" y="4478"/>
                      <a:pt x="13" y="4478"/>
                      <a:pt x="14" y="4477"/>
                    </a:cubicBezTo>
                    <a:cubicBezTo>
                      <a:pt x="749" y="3828"/>
                      <a:pt x="1435" y="2983"/>
                      <a:pt x="1936" y="2365"/>
                    </a:cubicBezTo>
                    <a:cubicBezTo>
                      <a:pt x="2264" y="1962"/>
                      <a:pt x="2524" y="1644"/>
                      <a:pt x="2594" y="1644"/>
                    </a:cubicBezTo>
                    <a:cubicBezTo>
                      <a:pt x="2595" y="1644"/>
                      <a:pt x="2597" y="1644"/>
                      <a:pt x="2598" y="1644"/>
                    </a:cubicBezTo>
                    <a:cubicBezTo>
                      <a:pt x="2673" y="1662"/>
                      <a:pt x="2674" y="1727"/>
                      <a:pt x="2677" y="1800"/>
                    </a:cubicBezTo>
                    <a:cubicBezTo>
                      <a:pt x="2679" y="1874"/>
                      <a:pt x="2680" y="1956"/>
                      <a:pt x="2757" y="2008"/>
                    </a:cubicBezTo>
                    <a:cubicBezTo>
                      <a:pt x="2761" y="2012"/>
                      <a:pt x="2767" y="2013"/>
                      <a:pt x="2773" y="2013"/>
                    </a:cubicBezTo>
                    <a:cubicBezTo>
                      <a:pt x="2776" y="2013"/>
                      <a:pt x="2780" y="2013"/>
                      <a:pt x="2783" y="2012"/>
                    </a:cubicBezTo>
                    <a:cubicBezTo>
                      <a:pt x="2997" y="1962"/>
                      <a:pt x="4066" y="92"/>
                      <a:pt x="4112" y="13"/>
                    </a:cubicBezTo>
                    <a:cubicBezTo>
                      <a:pt x="4115" y="8"/>
                      <a:pt x="4113" y="4"/>
                      <a:pt x="4108" y="2"/>
                    </a:cubicBezTo>
                    <a:cubicBezTo>
                      <a:pt x="4107" y="1"/>
                      <a:pt x="4106" y="1"/>
                      <a:pt x="41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6;p25">
                <a:extLst>
                  <a:ext uri="{FF2B5EF4-FFF2-40B4-BE49-F238E27FC236}">
                    <a16:creationId xmlns:a16="http://schemas.microsoft.com/office/drawing/2014/main" id="{25C0F6C5-3AFD-9581-D5AA-BB80BB30B44B}"/>
                  </a:ext>
                </a:extLst>
              </p:cNvPr>
              <p:cNvSpPr/>
              <p:nvPr/>
            </p:nvSpPr>
            <p:spPr>
              <a:xfrm>
                <a:off x="1539600" y="2258525"/>
                <a:ext cx="792775" cy="1208175"/>
              </a:xfrm>
              <a:custGeom>
                <a:avLst/>
                <a:gdLst/>
                <a:ahLst/>
                <a:cxnLst/>
                <a:rect l="l" t="t" r="r" b="b"/>
                <a:pathLst>
                  <a:path w="31711" h="48327" extrusionOk="0">
                    <a:moveTo>
                      <a:pt x="21147" y="18291"/>
                    </a:moveTo>
                    <a:cubicBezTo>
                      <a:pt x="21156" y="18341"/>
                      <a:pt x="21176" y="18452"/>
                      <a:pt x="21206" y="18608"/>
                    </a:cubicBezTo>
                    <a:cubicBezTo>
                      <a:pt x="20811" y="19359"/>
                      <a:pt x="20262" y="20365"/>
                      <a:pt x="19876" y="20901"/>
                    </a:cubicBezTo>
                    <a:cubicBezTo>
                      <a:pt x="19516" y="20940"/>
                      <a:pt x="18746" y="21007"/>
                      <a:pt x="17587" y="21099"/>
                    </a:cubicBezTo>
                    <a:cubicBezTo>
                      <a:pt x="17915" y="20748"/>
                      <a:pt x="18202" y="20412"/>
                      <a:pt x="18446" y="20100"/>
                    </a:cubicBezTo>
                    <a:cubicBezTo>
                      <a:pt x="18446" y="20100"/>
                      <a:pt x="18446" y="20098"/>
                      <a:pt x="18446" y="20098"/>
                    </a:cubicBezTo>
                    <a:cubicBezTo>
                      <a:pt x="18454" y="20090"/>
                      <a:pt x="18460" y="20083"/>
                      <a:pt x="18466" y="20074"/>
                    </a:cubicBezTo>
                    <a:cubicBezTo>
                      <a:pt x="18784" y="20382"/>
                      <a:pt x="19169" y="20390"/>
                      <a:pt x="19213" y="20390"/>
                    </a:cubicBezTo>
                    <a:cubicBezTo>
                      <a:pt x="19216" y="20390"/>
                      <a:pt x="19217" y="20390"/>
                      <a:pt x="19217" y="20390"/>
                    </a:cubicBezTo>
                    <a:cubicBezTo>
                      <a:pt x="19222" y="20390"/>
                      <a:pt x="19226" y="20387"/>
                      <a:pt x="19229" y="20384"/>
                    </a:cubicBezTo>
                    <a:lnTo>
                      <a:pt x="21147" y="18291"/>
                    </a:lnTo>
                    <a:close/>
                    <a:moveTo>
                      <a:pt x="21158" y="18240"/>
                    </a:moveTo>
                    <a:cubicBezTo>
                      <a:pt x="21153" y="18240"/>
                      <a:pt x="21149" y="18242"/>
                      <a:pt x="21145" y="18246"/>
                    </a:cubicBezTo>
                    <a:lnTo>
                      <a:pt x="19210" y="20359"/>
                    </a:lnTo>
                    <a:cubicBezTo>
                      <a:pt x="19155" y="20359"/>
                      <a:pt x="18781" y="20345"/>
                      <a:pt x="18475" y="20040"/>
                    </a:cubicBezTo>
                    <a:cubicBezTo>
                      <a:pt x="18473" y="20037"/>
                      <a:pt x="18470" y="20035"/>
                      <a:pt x="18466" y="20035"/>
                    </a:cubicBezTo>
                    <a:cubicBezTo>
                      <a:pt x="18465" y="20035"/>
                      <a:pt x="18464" y="20036"/>
                      <a:pt x="18463" y="20036"/>
                    </a:cubicBezTo>
                    <a:cubicBezTo>
                      <a:pt x="18458" y="20036"/>
                      <a:pt x="18454" y="20037"/>
                      <a:pt x="18451" y="20042"/>
                    </a:cubicBezTo>
                    <a:cubicBezTo>
                      <a:pt x="18442" y="20054"/>
                      <a:pt x="18431" y="20068"/>
                      <a:pt x="18420" y="20080"/>
                    </a:cubicBezTo>
                    <a:cubicBezTo>
                      <a:pt x="18420" y="20081"/>
                      <a:pt x="18420" y="20081"/>
                      <a:pt x="18419" y="20081"/>
                    </a:cubicBezTo>
                    <a:cubicBezTo>
                      <a:pt x="18171" y="20401"/>
                      <a:pt x="17874" y="20746"/>
                      <a:pt x="17536" y="21107"/>
                    </a:cubicBezTo>
                    <a:cubicBezTo>
                      <a:pt x="17531" y="21113"/>
                      <a:pt x="17531" y="21119"/>
                      <a:pt x="17534" y="21125"/>
                    </a:cubicBezTo>
                    <a:cubicBezTo>
                      <a:pt x="17536" y="21131"/>
                      <a:pt x="17542" y="21134"/>
                      <a:pt x="17548" y="21134"/>
                    </a:cubicBezTo>
                    <a:lnTo>
                      <a:pt x="17549" y="21134"/>
                    </a:lnTo>
                    <a:cubicBezTo>
                      <a:pt x="18739" y="21040"/>
                      <a:pt x="19525" y="20972"/>
                      <a:pt x="19887" y="20931"/>
                    </a:cubicBezTo>
                    <a:cubicBezTo>
                      <a:pt x="19891" y="20931"/>
                      <a:pt x="19896" y="20928"/>
                      <a:pt x="19897" y="20925"/>
                    </a:cubicBezTo>
                    <a:cubicBezTo>
                      <a:pt x="20285" y="20387"/>
                      <a:pt x="20839" y="19374"/>
                      <a:pt x="21236" y="18618"/>
                    </a:cubicBezTo>
                    <a:cubicBezTo>
                      <a:pt x="21238" y="18615"/>
                      <a:pt x="21238" y="18611"/>
                      <a:pt x="21238" y="18608"/>
                    </a:cubicBezTo>
                    <a:cubicBezTo>
                      <a:pt x="21195" y="18385"/>
                      <a:pt x="21173" y="18255"/>
                      <a:pt x="21173" y="18253"/>
                    </a:cubicBezTo>
                    <a:cubicBezTo>
                      <a:pt x="21171" y="18249"/>
                      <a:pt x="21167" y="18242"/>
                      <a:pt x="21162" y="18241"/>
                    </a:cubicBezTo>
                    <a:cubicBezTo>
                      <a:pt x="21161" y="18241"/>
                      <a:pt x="21159" y="18240"/>
                      <a:pt x="21158" y="18240"/>
                    </a:cubicBezTo>
                    <a:close/>
                    <a:moveTo>
                      <a:pt x="17834" y="31446"/>
                    </a:moveTo>
                    <a:lnTo>
                      <a:pt x="17690" y="31614"/>
                    </a:lnTo>
                    <a:cubicBezTo>
                      <a:pt x="17219" y="32128"/>
                      <a:pt x="16618" y="32775"/>
                      <a:pt x="15906" y="33540"/>
                    </a:cubicBezTo>
                    <a:cubicBezTo>
                      <a:pt x="15647" y="32182"/>
                      <a:pt x="15461" y="31642"/>
                      <a:pt x="15421" y="31534"/>
                    </a:cubicBezTo>
                    <a:cubicBezTo>
                      <a:pt x="15582" y="31528"/>
                      <a:pt x="16592" y="31489"/>
                      <a:pt x="17834" y="31446"/>
                    </a:cubicBezTo>
                    <a:close/>
                    <a:moveTo>
                      <a:pt x="17871" y="31413"/>
                    </a:moveTo>
                    <a:cubicBezTo>
                      <a:pt x="16504" y="31460"/>
                      <a:pt x="15409" y="31504"/>
                      <a:pt x="15397" y="31504"/>
                    </a:cubicBezTo>
                    <a:cubicBezTo>
                      <a:pt x="15393" y="31504"/>
                      <a:pt x="15388" y="31507"/>
                      <a:pt x="15385" y="31511"/>
                    </a:cubicBezTo>
                    <a:cubicBezTo>
                      <a:pt x="15382" y="31514"/>
                      <a:pt x="15382" y="31520"/>
                      <a:pt x="15383" y="31525"/>
                    </a:cubicBezTo>
                    <a:cubicBezTo>
                      <a:pt x="15386" y="31530"/>
                      <a:pt x="15588" y="32026"/>
                      <a:pt x="15880" y="33576"/>
                    </a:cubicBezTo>
                    <a:cubicBezTo>
                      <a:pt x="15882" y="33582"/>
                      <a:pt x="15885" y="33586"/>
                      <a:pt x="15889" y="33588"/>
                    </a:cubicBezTo>
                    <a:cubicBezTo>
                      <a:pt x="15892" y="33588"/>
                      <a:pt x="15894" y="33590"/>
                      <a:pt x="15895" y="33590"/>
                    </a:cubicBezTo>
                    <a:cubicBezTo>
                      <a:pt x="15900" y="33590"/>
                      <a:pt x="15905" y="33588"/>
                      <a:pt x="15908" y="33583"/>
                    </a:cubicBezTo>
                    <a:cubicBezTo>
                      <a:pt x="16630" y="32809"/>
                      <a:pt x="17237" y="32154"/>
                      <a:pt x="17713" y="31636"/>
                    </a:cubicBezTo>
                    <a:lnTo>
                      <a:pt x="17883" y="31440"/>
                    </a:lnTo>
                    <a:cubicBezTo>
                      <a:pt x="17887" y="31434"/>
                      <a:pt x="17887" y="31428"/>
                      <a:pt x="17884" y="31422"/>
                    </a:cubicBezTo>
                    <a:cubicBezTo>
                      <a:pt x="17883" y="31416"/>
                      <a:pt x="17877" y="31413"/>
                      <a:pt x="17871" y="31413"/>
                    </a:cubicBezTo>
                    <a:close/>
                    <a:moveTo>
                      <a:pt x="19059" y="31"/>
                    </a:moveTo>
                    <a:cubicBezTo>
                      <a:pt x="19594" y="31"/>
                      <a:pt x="20198" y="142"/>
                      <a:pt x="20867" y="363"/>
                    </a:cubicBezTo>
                    <a:cubicBezTo>
                      <a:pt x="20868" y="364"/>
                      <a:pt x="20870" y="364"/>
                      <a:pt x="20872" y="364"/>
                    </a:cubicBezTo>
                    <a:cubicBezTo>
                      <a:pt x="20874" y="364"/>
                      <a:pt x="20876" y="364"/>
                      <a:pt x="20877" y="363"/>
                    </a:cubicBezTo>
                    <a:cubicBezTo>
                      <a:pt x="21013" y="323"/>
                      <a:pt x="21145" y="303"/>
                      <a:pt x="21274" y="303"/>
                    </a:cubicBezTo>
                    <a:cubicBezTo>
                      <a:pt x="21488" y="303"/>
                      <a:pt x="21693" y="358"/>
                      <a:pt x="21886" y="469"/>
                    </a:cubicBezTo>
                    <a:cubicBezTo>
                      <a:pt x="22466" y="802"/>
                      <a:pt x="22934" y="1638"/>
                      <a:pt x="23242" y="2885"/>
                    </a:cubicBezTo>
                    <a:cubicBezTo>
                      <a:pt x="23266" y="2983"/>
                      <a:pt x="23289" y="3085"/>
                      <a:pt x="23310" y="3185"/>
                    </a:cubicBezTo>
                    <a:cubicBezTo>
                      <a:pt x="23505" y="4218"/>
                      <a:pt x="22936" y="5074"/>
                      <a:pt x="22757" y="5310"/>
                    </a:cubicBezTo>
                    <a:cubicBezTo>
                      <a:pt x="22640" y="5464"/>
                      <a:pt x="22739" y="5923"/>
                      <a:pt x="22898" y="6154"/>
                    </a:cubicBezTo>
                    <a:cubicBezTo>
                      <a:pt x="22966" y="6254"/>
                      <a:pt x="23013" y="6578"/>
                      <a:pt x="22863" y="6870"/>
                    </a:cubicBezTo>
                    <a:cubicBezTo>
                      <a:pt x="22863" y="6870"/>
                      <a:pt x="22862" y="6872"/>
                      <a:pt x="22862" y="6872"/>
                    </a:cubicBezTo>
                    <a:cubicBezTo>
                      <a:pt x="22860" y="6878"/>
                      <a:pt x="22862" y="6882"/>
                      <a:pt x="22865" y="6887"/>
                    </a:cubicBezTo>
                    <a:cubicBezTo>
                      <a:pt x="23314" y="7420"/>
                      <a:pt x="23805" y="7867"/>
                      <a:pt x="23996" y="8033"/>
                    </a:cubicBezTo>
                    <a:cubicBezTo>
                      <a:pt x="23999" y="8036"/>
                      <a:pt x="24005" y="8038"/>
                      <a:pt x="24010" y="8038"/>
                    </a:cubicBezTo>
                    <a:cubicBezTo>
                      <a:pt x="24049" y="8030"/>
                      <a:pt x="24088" y="8023"/>
                      <a:pt x="24128" y="8017"/>
                    </a:cubicBezTo>
                    <a:lnTo>
                      <a:pt x="24129" y="8017"/>
                    </a:lnTo>
                    <a:cubicBezTo>
                      <a:pt x="24196" y="8006"/>
                      <a:pt x="24264" y="7995"/>
                      <a:pt x="24332" y="7986"/>
                    </a:cubicBezTo>
                    <a:lnTo>
                      <a:pt x="24673" y="8517"/>
                    </a:lnTo>
                    <a:cubicBezTo>
                      <a:pt x="24676" y="8522"/>
                      <a:pt x="24681" y="8525"/>
                      <a:pt x="24687" y="8525"/>
                    </a:cubicBezTo>
                    <a:cubicBezTo>
                      <a:pt x="24688" y="8525"/>
                      <a:pt x="24689" y="8524"/>
                      <a:pt x="24690" y="8524"/>
                    </a:cubicBezTo>
                    <a:cubicBezTo>
                      <a:pt x="24842" y="8488"/>
                      <a:pt x="25023" y="8476"/>
                      <a:pt x="25198" y="8476"/>
                    </a:cubicBezTo>
                    <a:cubicBezTo>
                      <a:pt x="25407" y="8476"/>
                      <a:pt x="25608" y="8493"/>
                      <a:pt x="25744" y="8509"/>
                    </a:cubicBezTo>
                    <a:cubicBezTo>
                      <a:pt x="25914" y="8527"/>
                      <a:pt x="26074" y="8594"/>
                      <a:pt x="26208" y="8703"/>
                    </a:cubicBezTo>
                    <a:cubicBezTo>
                      <a:pt x="29370" y="11279"/>
                      <a:pt x="29632" y="14457"/>
                      <a:pt x="29773" y="16166"/>
                    </a:cubicBezTo>
                    <a:cubicBezTo>
                      <a:pt x="29791" y="16385"/>
                      <a:pt x="29808" y="16576"/>
                      <a:pt x="29828" y="16737"/>
                    </a:cubicBezTo>
                    <a:cubicBezTo>
                      <a:pt x="30584" y="20855"/>
                      <a:pt x="30618" y="22608"/>
                      <a:pt x="30618" y="22626"/>
                    </a:cubicBezTo>
                    <a:cubicBezTo>
                      <a:pt x="30618" y="22629"/>
                      <a:pt x="30620" y="22634"/>
                      <a:pt x="30623" y="22635"/>
                    </a:cubicBezTo>
                    <a:cubicBezTo>
                      <a:pt x="30627" y="22641"/>
                      <a:pt x="31168" y="23246"/>
                      <a:pt x="31220" y="23697"/>
                    </a:cubicBezTo>
                    <a:cubicBezTo>
                      <a:pt x="31264" y="24088"/>
                      <a:pt x="30977" y="24551"/>
                      <a:pt x="30762" y="24724"/>
                    </a:cubicBezTo>
                    <a:cubicBezTo>
                      <a:pt x="30756" y="24728"/>
                      <a:pt x="30755" y="24738"/>
                      <a:pt x="30759" y="24745"/>
                    </a:cubicBezTo>
                    <a:cubicBezTo>
                      <a:pt x="30811" y="24824"/>
                      <a:pt x="30936" y="25041"/>
                      <a:pt x="31000" y="25331"/>
                    </a:cubicBezTo>
                    <a:cubicBezTo>
                      <a:pt x="31000" y="25334"/>
                      <a:pt x="31000" y="25336"/>
                      <a:pt x="31002" y="25337"/>
                    </a:cubicBezTo>
                    <a:cubicBezTo>
                      <a:pt x="31005" y="25343"/>
                      <a:pt x="31008" y="25351"/>
                      <a:pt x="31011" y="25357"/>
                    </a:cubicBezTo>
                    <a:lnTo>
                      <a:pt x="31015" y="25366"/>
                    </a:lnTo>
                    <a:cubicBezTo>
                      <a:pt x="31027" y="25390"/>
                      <a:pt x="31039" y="25415"/>
                      <a:pt x="31052" y="25439"/>
                    </a:cubicBezTo>
                    <a:lnTo>
                      <a:pt x="31058" y="25449"/>
                    </a:lnTo>
                    <a:cubicBezTo>
                      <a:pt x="31059" y="25456"/>
                      <a:pt x="31062" y="25460"/>
                      <a:pt x="31065" y="25466"/>
                    </a:cubicBezTo>
                    <a:cubicBezTo>
                      <a:pt x="31071" y="25478"/>
                      <a:pt x="31076" y="25490"/>
                      <a:pt x="31082" y="25504"/>
                    </a:cubicBezTo>
                    <a:lnTo>
                      <a:pt x="31099" y="25537"/>
                    </a:lnTo>
                    <a:cubicBezTo>
                      <a:pt x="31105" y="25552"/>
                      <a:pt x="31112" y="25568"/>
                      <a:pt x="31118" y="25583"/>
                    </a:cubicBezTo>
                    <a:lnTo>
                      <a:pt x="31130" y="25609"/>
                    </a:lnTo>
                    <a:cubicBezTo>
                      <a:pt x="31136" y="25624"/>
                      <a:pt x="31144" y="25640"/>
                      <a:pt x="31150" y="25657"/>
                    </a:cubicBezTo>
                    <a:lnTo>
                      <a:pt x="31159" y="25678"/>
                    </a:lnTo>
                    <a:cubicBezTo>
                      <a:pt x="31167" y="25695"/>
                      <a:pt x="31174" y="25713"/>
                      <a:pt x="31180" y="25730"/>
                    </a:cubicBezTo>
                    <a:lnTo>
                      <a:pt x="31186" y="25745"/>
                    </a:lnTo>
                    <a:cubicBezTo>
                      <a:pt x="31223" y="25831"/>
                      <a:pt x="31255" y="25921"/>
                      <a:pt x="31285" y="26010"/>
                    </a:cubicBezTo>
                    <a:cubicBezTo>
                      <a:pt x="31286" y="26010"/>
                      <a:pt x="31286" y="26011"/>
                      <a:pt x="31286" y="26011"/>
                    </a:cubicBezTo>
                    <a:lnTo>
                      <a:pt x="31288" y="26017"/>
                    </a:lnTo>
                    <a:cubicBezTo>
                      <a:pt x="31299" y="26046"/>
                      <a:pt x="31308" y="26075"/>
                      <a:pt x="31317" y="26105"/>
                    </a:cubicBezTo>
                    <a:cubicBezTo>
                      <a:pt x="31326" y="26134"/>
                      <a:pt x="31335" y="26164"/>
                      <a:pt x="31344" y="26193"/>
                    </a:cubicBezTo>
                    <a:cubicBezTo>
                      <a:pt x="31364" y="26255"/>
                      <a:pt x="31382" y="26322"/>
                      <a:pt x="31398" y="26389"/>
                    </a:cubicBezTo>
                    <a:cubicBezTo>
                      <a:pt x="31400" y="26390"/>
                      <a:pt x="31400" y="26390"/>
                      <a:pt x="31400" y="26390"/>
                    </a:cubicBezTo>
                    <a:cubicBezTo>
                      <a:pt x="31402" y="26398"/>
                      <a:pt x="31403" y="26405"/>
                      <a:pt x="31405" y="26413"/>
                    </a:cubicBezTo>
                    <a:lnTo>
                      <a:pt x="31409" y="26429"/>
                    </a:lnTo>
                    <a:cubicBezTo>
                      <a:pt x="31411" y="26439"/>
                      <a:pt x="31414" y="26448"/>
                      <a:pt x="31415" y="26457"/>
                    </a:cubicBezTo>
                    <a:cubicBezTo>
                      <a:pt x="31418" y="26466"/>
                      <a:pt x="31420" y="26473"/>
                      <a:pt x="31421" y="26483"/>
                    </a:cubicBezTo>
                    <a:lnTo>
                      <a:pt x="31424" y="26492"/>
                    </a:lnTo>
                    <a:cubicBezTo>
                      <a:pt x="31427" y="26502"/>
                      <a:pt x="31429" y="26513"/>
                      <a:pt x="31432" y="26523"/>
                    </a:cubicBezTo>
                    <a:cubicBezTo>
                      <a:pt x="31433" y="26531"/>
                      <a:pt x="31435" y="26539"/>
                      <a:pt x="31436" y="26548"/>
                    </a:cubicBezTo>
                    <a:lnTo>
                      <a:pt x="31438" y="26554"/>
                    </a:lnTo>
                    <a:cubicBezTo>
                      <a:pt x="31445" y="26590"/>
                      <a:pt x="31455" y="26628"/>
                      <a:pt x="31461" y="26664"/>
                    </a:cubicBezTo>
                    <a:lnTo>
                      <a:pt x="31464" y="26678"/>
                    </a:lnTo>
                    <a:cubicBezTo>
                      <a:pt x="31467" y="26690"/>
                      <a:pt x="31468" y="26701"/>
                      <a:pt x="31471" y="26713"/>
                    </a:cubicBezTo>
                    <a:cubicBezTo>
                      <a:pt x="31679" y="27818"/>
                      <a:pt x="31533" y="28948"/>
                      <a:pt x="31429" y="29524"/>
                    </a:cubicBezTo>
                    <a:cubicBezTo>
                      <a:pt x="31403" y="29662"/>
                      <a:pt x="31374" y="29800"/>
                      <a:pt x="31344" y="29930"/>
                    </a:cubicBezTo>
                    <a:cubicBezTo>
                      <a:pt x="31327" y="30004"/>
                      <a:pt x="31309" y="30077"/>
                      <a:pt x="31289" y="30145"/>
                    </a:cubicBezTo>
                    <a:cubicBezTo>
                      <a:pt x="31241" y="30325"/>
                      <a:pt x="31150" y="30495"/>
                      <a:pt x="31026" y="30633"/>
                    </a:cubicBezTo>
                    <a:cubicBezTo>
                      <a:pt x="31021" y="30637"/>
                      <a:pt x="31017" y="30642"/>
                      <a:pt x="31014" y="30646"/>
                    </a:cubicBezTo>
                    <a:lnTo>
                      <a:pt x="31006" y="30654"/>
                    </a:lnTo>
                    <a:cubicBezTo>
                      <a:pt x="31003" y="30657"/>
                      <a:pt x="31002" y="30659"/>
                      <a:pt x="31000" y="30660"/>
                    </a:cubicBezTo>
                    <a:cubicBezTo>
                      <a:pt x="30862" y="30805"/>
                      <a:pt x="30690" y="30915"/>
                      <a:pt x="30499" y="30975"/>
                    </a:cubicBezTo>
                    <a:cubicBezTo>
                      <a:pt x="29485" y="31304"/>
                      <a:pt x="27868" y="31305"/>
                      <a:pt x="26155" y="31307"/>
                    </a:cubicBezTo>
                    <a:lnTo>
                      <a:pt x="25544" y="31307"/>
                    </a:lnTo>
                    <a:cubicBezTo>
                      <a:pt x="25540" y="31307"/>
                      <a:pt x="25537" y="31308"/>
                      <a:pt x="25534" y="31311"/>
                    </a:cubicBezTo>
                    <a:cubicBezTo>
                      <a:pt x="25530" y="31313"/>
                      <a:pt x="25529" y="31317"/>
                      <a:pt x="25529" y="31320"/>
                    </a:cubicBezTo>
                    <a:cubicBezTo>
                      <a:pt x="25502" y="31342"/>
                      <a:pt x="25429" y="31401"/>
                      <a:pt x="25320" y="31489"/>
                    </a:cubicBezTo>
                    <a:cubicBezTo>
                      <a:pt x="24407" y="32231"/>
                      <a:pt x="21347" y="34744"/>
                      <a:pt x="20334" y="35907"/>
                    </a:cubicBezTo>
                    <a:cubicBezTo>
                      <a:pt x="19641" y="36702"/>
                      <a:pt x="18781" y="36820"/>
                      <a:pt x="18773" y="36822"/>
                    </a:cubicBezTo>
                    <a:cubicBezTo>
                      <a:pt x="18766" y="36822"/>
                      <a:pt x="18760" y="36828"/>
                      <a:pt x="18758" y="36836"/>
                    </a:cubicBezTo>
                    <a:cubicBezTo>
                      <a:pt x="18758" y="36842"/>
                      <a:pt x="18701" y="37464"/>
                      <a:pt x="18102" y="37973"/>
                    </a:cubicBezTo>
                    <a:cubicBezTo>
                      <a:pt x="17960" y="38094"/>
                      <a:pt x="17616" y="38432"/>
                      <a:pt x="17050" y="39003"/>
                    </a:cubicBezTo>
                    <a:cubicBezTo>
                      <a:pt x="17047" y="39008"/>
                      <a:pt x="17045" y="39012"/>
                      <a:pt x="17047" y="39018"/>
                    </a:cubicBezTo>
                    <a:cubicBezTo>
                      <a:pt x="17504" y="40663"/>
                      <a:pt x="17957" y="42054"/>
                      <a:pt x="18008" y="42210"/>
                    </a:cubicBezTo>
                    <a:cubicBezTo>
                      <a:pt x="17948" y="42232"/>
                      <a:pt x="17698" y="42329"/>
                      <a:pt x="17347" y="42445"/>
                    </a:cubicBezTo>
                    <a:cubicBezTo>
                      <a:pt x="17184" y="42498"/>
                      <a:pt x="17019" y="42548"/>
                      <a:pt x="16859" y="42594"/>
                    </a:cubicBezTo>
                    <a:cubicBezTo>
                      <a:pt x="16857" y="42594"/>
                      <a:pt x="16856" y="42594"/>
                      <a:pt x="16854" y="42596"/>
                    </a:cubicBezTo>
                    <a:cubicBezTo>
                      <a:pt x="16845" y="42598"/>
                      <a:pt x="16841" y="42607"/>
                      <a:pt x="16844" y="42616"/>
                    </a:cubicBezTo>
                    <a:cubicBezTo>
                      <a:pt x="16845" y="42622"/>
                      <a:pt x="16852" y="42627"/>
                      <a:pt x="16860" y="42627"/>
                    </a:cubicBezTo>
                    <a:cubicBezTo>
                      <a:pt x="16861" y="42627"/>
                      <a:pt x="16862" y="42626"/>
                      <a:pt x="16863" y="42626"/>
                    </a:cubicBezTo>
                    <a:cubicBezTo>
                      <a:pt x="17021" y="42581"/>
                      <a:pt x="17181" y="42531"/>
                      <a:pt x="17340" y="42479"/>
                    </a:cubicBezTo>
                    <a:cubicBezTo>
                      <a:pt x="17371" y="42585"/>
                      <a:pt x="17406" y="42713"/>
                      <a:pt x="17443" y="42849"/>
                    </a:cubicBezTo>
                    <a:cubicBezTo>
                      <a:pt x="17603" y="43426"/>
                      <a:pt x="17812" y="44183"/>
                      <a:pt x="17813" y="44191"/>
                    </a:cubicBezTo>
                    <a:cubicBezTo>
                      <a:pt x="17815" y="44197"/>
                      <a:pt x="17818" y="44200"/>
                      <a:pt x="17822" y="44202"/>
                    </a:cubicBezTo>
                    <a:cubicBezTo>
                      <a:pt x="17824" y="44203"/>
                      <a:pt x="17826" y="44203"/>
                      <a:pt x="17828" y="44203"/>
                    </a:cubicBezTo>
                    <a:cubicBezTo>
                      <a:pt x="17831" y="44203"/>
                      <a:pt x="17833" y="44202"/>
                      <a:pt x="17836" y="44202"/>
                    </a:cubicBezTo>
                    <a:cubicBezTo>
                      <a:pt x="17935" y="44147"/>
                      <a:pt x="18010" y="44131"/>
                      <a:pt x="18064" y="44131"/>
                    </a:cubicBezTo>
                    <a:cubicBezTo>
                      <a:pt x="18138" y="44131"/>
                      <a:pt x="18174" y="44163"/>
                      <a:pt x="18183" y="44171"/>
                    </a:cubicBezTo>
                    <a:cubicBezTo>
                      <a:pt x="18208" y="44265"/>
                      <a:pt x="18702" y="46084"/>
                      <a:pt x="18843" y="46842"/>
                    </a:cubicBezTo>
                    <a:cubicBezTo>
                      <a:pt x="18869" y="46975"/>
                      <a:pt x="18881" y="47069"/>
                      <a:pt x="18881" y="47120"/>
                    </a:cubicBezTo>
                    <a:cubicBezTo>
                      <a:pt x="18884" y="47484"/>
                      <a:pt x="18636" y="47955"/>
                      <a:pt x="18598" y="48022"/>
                    </a:cubicBezTo>
                    <a:lnTo>
                      <a:pt x="17284" y="48032"/>
                    </a:lnTo>
                    <a:lnTo>
                      <a:pt x="16713" y="47754"/>
                    </a:lnTo>
                    <a:cubicBezTo>
                      <a:pt x="16711" y="47752"/>
                      <a:pt x="16709" y="47752"/>
                      <a:pt x="16707" y="47752"/>
                    </a:cubicBezTo>
                    <a:cubicBezTo>
                      <a:pt x="16704" y="47752"/>
                      <a:pt x="16701" y="47753"/>
                      <a:pt x="16698" y="47754"/>
                    </a:cubicBezTo>
                    <a:lnTo>
                      <a:pt x="16315" y="47973"/>
                    </a:lnTo>
                    <a:lnTo>
                      <a:pt x="11280" y="48016"/>
                    </a:lnTo>
                    <a:cubicBezTo>
                      <a:pt x="11177" y="47943"/>
                      <a:pt x="11095" y="47854"/>
                      <a:pt x="11036" y="47752"/>
                    </a:cubicBezTo>
                    <a:cubicBezTo>
                      <a:pt x="10971" y="47638"/>
                      <a:pt x="10933" y="47508"/>
                      <a:pt x="10924" y="47364"/>
                    </a:cubicBezTo>
                    <a:cubicBezTo>
                      <a:pt x="10907" y="47126"/>
                      <a:pt x="11091" y="46917"/>
                      <a:pt x="11333" y="46899"/>
                    </a:cubicBezTo>
                    <a:cubicBezTo>
                      <a:pt x="12713" y="46795"/>
                      <a:pt x="13728" y="46219"/>
                      <a:pt x="14337" y="45756"/>
                    </a:cubicBezTo>
                    <a:cubicBezTo>
                      <a:pt x="15009" y="45244"/>
                      <a:pt x="15390" y="44707"/>
                      <a:pt x="15397" y="44577"/>
                    </a:cubicBezTo>
                    <a:cubicBezTo>
                      <a:pt x="15403" y="44458"/>
                      <a:pt x="15471" y="44327"/>
                      <a:pt x="15562" y="44259"/>
                    </a:cubicBezTo>
                    <a:cubicBezTo>
                      <a:pt x="15593" y="44236"/>
                      <a:pt x="15639" y="44212"/>
                      <a:pt x="15692" y="44212"/>
                    </a:cubicBezTo>
                    <a:cubicBezTo>
                      <a:pt x="15705" y="44212"/>
                      <a:pt x="15718" y="44213"/>
                      <a:pt x="15732" y="44217"/>
                    </a:cubicBezTo>
                    <a:cubicBezTo>
                      <a:pt x="15733" y="44217"/>
                      <a:pt x="15734" y="44217"/>
                      <a:pt x="15735" y="44217"/>
                    </a:cubicBezTo>
                    <a:cubicBezTo>
                      <a:pt x="15740" y="44217"/>
                      <a:pt x="15745" y="44214"/>
                      <a:pt x="15749" y="44211"/>
                    </a:cubicBezTo>
                    <a:cubicBezTo>
                      <a:pt x="15752" y="44206"/>
                      <a:pt x="15753" y="44200"/>
                      <a:pt x="15752" y="44196"/>
                    </a:cubicBezTo>
                    <a:cubicBezTo>
                      <a:pt x="15564" y="43729"/>
                      <a:pt x="15332" y="43164"/>
                      <a:pt x="15241" y="42941"/>
                    </a:cubicBezTo>
                    <a:cubicBezTo>
                      <a:pt x="15240" y="42940"/>
                      <a:pt x="15240" y="42940"/>
                      <a:pt x="15238" y="42938"/>
                    </a:cubicBezTo>
                    <a:cubicBezTo>
                      <a:pt x="15235" y="42934"/>
                      <a:pt x="15229" y="42931"/>
                      <a:pt x="15224" y="42931"/>
                    </a:cubicBezTo>
                    <a:cubicBezTo>
                      <a:pt x="15062" y="42947"/>
                      <a:pt x="14910" y="42955"/>
                      <a:pt x="14769" y="42955"/>
                    </a:cubicBezTo>
                    <a:cubicBezTo>
                      <a:pt x="14502" y="42955"/>
                      <a:pt x="14272" y="42927"/>
                      <a:pt x="14082" y="42870"/>
                    </a:cubicBezTo>
                    <a:cubicBezTo>
                      <a:pt x="14038" y="42740"/>
                      <a:pt x="13969" y="42551"/>
                      <a:pt x="13867" y="42293"/>
                    </a:cubicBezTo>
                    <a:cubicBezTo>
                      <a:pt x="13866" y="42287"/>
                      <a:pt x="13861" y="42284"/>
                      <a:pt x="13857" y="42282"/>
                    </a:cubicBezTo>
                    <a:cubicBezTo>
                      <a:pt x="13852" y="42282"/>
                      <a:pt x="13846" y="42282"/>
                      <a:pt x="13843" y="42285"/>
                    </a:cubicBezTo>
                    <a:cubicBezTo>
                      <a:pt x="13841" y="42287"/>
                      <a:pt x="13841" y="42287"/>
                      <a:pt x="13841" y="42287"/>
                    </a:cubicBezTo>
                    <a:cubicBezTo>
                      <a:pt x="13422" y="42716"/>
                      <a:pt x="12963" y="43093"/>
                      <a:pt x="12593" y="43394"/>
                    </a:cubicBezTo>
                    <a:cubicBezTo>
                      <a:pt x="12372" y="43576"/>
                      <a:pt x="12181" y="43732"/>
                      <a:pt x="12053" y="43856"/>
                    </a:cubicBezTo>
                    <a:cubicBezTo>
                      <a:pt x="10889" y="44980"/>
                      <a:pt x="8645" y="46334"/>
                      <a:pt x="7816" y="46416"/>
                    </a:cubicBezTo>
                    <a:cubicBezTo>
                      <a:pt x="7766" y="46171"/>
                      <a:pt x="7640" y="45930"/>
                      <a:pt x="7443" y="45700"/>
                    </a:cubicBezTo>
                    <a:cubicBezTo>
                      <a:pt x="7443" y="45700"/>
                      <a:pt x="7442" y="45698"/>
                      <a:pt x="7442" y="45698"/>
                    </a:cubicBezTo>
                    <a:cubicBezTo>
                      <a:pt x="7439" y="45695"/>
                      <a:pt x="7435" y="45694"/>
                      <a:pt x="7431" y="45694"/>
                    </a:cubicBezTo>
                    <a:cubicBezTo>
                      <a:pt x="7428" y="45694"/>
                      <a:pt x="7425" y="45695"/>
                      <a:pt x="7422" y="45697"/>
                    </a:cubicBezTo>
                    <a:lnTo>
                      <a:pt x="6800" y="46139"/>
                    </a:lnTo>
                    <a:cubicBezTo>
                      <a:pt x="6795" y="46143"/>
                      <a:pt x="6792" y="46150"/>
                      <a:pt x="6794" y="46156"/>
                    </a:cubicBezTo>
                    <a:cubicBezTo>
                      <a:pt x="6795" y="46162"/>
                      <a:pt x="6800" y="46166"/>
                      <a:pt x="6806" y="46168"/>
                    </a:cubicBezTo>
                    <a:cubicBezTo>
                      <a:pt x="6837" y="46175"/>
                      <a:pt x="6872" y="46181"/>
                      <a:pt x="6910" y="46187"/>
                    </a:cubicBezTo>
                    <a:cubicBezTo>
                      <a:pt x="6900" y="46322"/>
                      <a:pt x="6810" y="47349"/>
                      <a:pt x="6631" y="47654"/>
                    </a:cubicBezTo>
                    <a:cubicBezTo>
                      <a:pt x="6616" y="47681"/>
                      <a:pt x="6600" y="47707"/>
                      <a:pt x="6580" y="47734"/>
                    </a:cubicBezTo>
                    <a:cubicBezTo>
                      <a:pt x="6386" y="48005"/>
                      <a:pt x="6030" y="48252"/>
                      <a:pt x="5973" y="48291"/>
                    </a:cubicBezTo>
                    <a:lnTo>
                      <a:pt x="4897" y="47711"/>
                    </a:lnTo>
                    <a:lnTo>
                      <a:pt x="4899" y="47710"/>
                    </a:lnTo>
                    <a:lnTo>
                      <a:pt x="4941" y="47532"/>
                    </a:lnTo>
                    <a:cubicBezTo>
                      <a:pt x="4943" y="47528"/>
                      <a:pt x="4943" y="47523"/>
                      <a:pt x="4940" y="47520"/>
                    </a:cubicBezTo>
                    <a:cubicBezTo>
                      <a:pt x="4937" y="47517"/>
                      <a:pt x="4933" y="47514"/>
                      <a:pt x="4929" y="47513"/>
                    </a:cubicBezTo>
                    <a:lnTo>
                      <a:pt x="4361" y="47423"/>
                    </a:lnTo>
                    <a:lnTo>
                      <a:pt x="70" y="45104"/>
                    </a:lnTo>
                    <a:cubicBezTo>
                      <a:pt x="62" y="45077"/>
                      <a:pt x="38" y="44956"/>
                      <a:pt x="73" y="44777"/>
                    </a:cubicBezTo>
                    <a:cubicBezTo>
                      <a:pt x="95" y="44662"/>
                      <a:pt x="138" y="44544"/>
                      <a:pt x="198" y="44429"/>
                    </a:cubicBezTo>
                    <a:cubicBezTo>
                      <a:pt x="292" y="44250"/>
                      <a:pt x="472" y="44146"/>
                      <a:pt x="661" y="44146"/>
                    </a:cubicBezTo>
                    <a:cubicBezTo>
                      <a:pt x="727" y="44146"/>
                      <a:pt x="794" y="44158"/>
                      <a:pt x="859" y="44185"/>
                    </a:cubicBezTo>
                    <a:cubicBezTo>
                      <a:pt x="1721" y="44534"/>
                      <a:pt x="3270" y="44934"/>
                      <a:pt x="4217" y="44934"/>
                    </a:cubicBezTo>
                    <a:cubicBezTo>
                      <a:pt x="4361" y="44934"/>
                      <a:pt x="4490" y="44924"/>
                      <a:pt x="4602" y="44904"/>
                    </a:cubicBezTo>
                    <a:cubicBezTo>
                      <a:pt x="4838" y="44864"/>
                      <a:pt x="5029" y="44812"/>
                      <a:pt x="5180" y="44771"/>
                    </a:cubicBezTo>
                    <a:cubicBezTo>
                      <a:pt x="5347" y="44726"/>
                      <a:pt x="5470" y="44693"/>
                      <a:pt x="5567" y="44693"/>
                    </a:cubicBezTo>
                    <a:cubicBezTo>
                      <a:pt x="5652" y="44693"/>
                      <a:pt x="5718" y="44719"/>
                      <a:pt x="5776" y="44786"/>
                    </a:cubicBezTo>
                    <a:cubicBezTo>
                      <a:pt x="5779" y="44789"/>
                      <a:pt x="5782" y="44792"/>
                      <a:pt x="5786" y="44792"/>
                    </a:cubicBezTo>
                    <a:cubicBezTo>
                      <a:pt x="5791" y="44792"/>
                      <a:pt x="5795" y="44791"/>
                      <a:pt x="5798" y="44788"/>
                    </a:cubicBezTo>
                    <a:lnTo>
                      <a:pt x="6221" y="44402"/>
                    </a:lnTo>
                    <a:lnTo>
                      <a:pt x="6222" y="44400"/>
                    </a:lnTo>
                    <a:lnTo>
                      <a:pt x="6254" y="44371"/>
                    </a:lnTo>
                    <a:cubicBezTo>
                      <a:pt x="6259" y="44367"/>
                      <a:pt x="6260" y="44361"/>
                      <a:pt x="6259" y="44355"/>
                    </a:cubicBezTo>
                    <a:cubicBezTo>
                      <a:pt x="6189" y="44152"/>
                      <a:pt x="6147" y="43977"/>
                      <a:pt x="6136" y="43938"/>
                    </a:cubicBezTo>
                    <a:cubicBezTo>
                      <a:pt x="6285" y="43782"/>
                      <a:pt x="9078" y="40843"/>
                      <a:pt x="12004" y="37740"/>
                    </a:cubicBezTo>
                    <a:cubicBezTo>
                      <a:pt x="12009" y="37735"/>
                      <a:pt x="12010" y="37729"/>
                      <a:pt x="12007" y="37723"/>
                    </a:cubicBezTo>
                    <a:cubicBezTo>
                      <a:pt x="11241" y="35830"/>
                      <a:pt x="10179" y="33147"/>
                      <a:pt x="9803" y="31704"/>
                    </a:cubicBezTo>
                    <a:cubicBezTo>
                      <a:pt x="9465" y="30415"/>
                      <a:pt x="9405" y="29482"/>
                      <a:pt x="9615" y="28852"/>
                    </a:cubicBezTo>
                    <a:cubicBezTo>
                      <a:pt x="9796" y="28317"/>
                      <a:pt x="10170" y="27968"/>
                      <a:pt x="10832" y="27722"/>
                    </a:cubicBezTo>
                    <a:cubicBezTo>
                      <a:pt x="13055" y="27075"/>
                      <a:pt x="16008" y="26613"/>
                      <a:pt x="18095" y="26339"/>
                    </a:cubicBezTo>
                    <a:cubicBezTo>
                      <a:pt x="20355" y="26042"/>
                      <a:pt x="22113" y="25896"/>
                      <a:pt x="22130" y="25895"/>
                    </a:cubicBezTo>
                    <a:cubicBezTo>
                      <a:pt x="22138" y="25895"/>
                      <a:pt x="22144" y="25889"/>
                      <a:pt x="22145" y="25883"/>
                    </a:cubicBezTo>
                    <a:cubicBezTo>
                      <a:pt x="22145" y="25875"/>
                      <a:pt x="22142" y="25868"/>
                      <a:pt x="22135" y="25865"/>
                    </a:cubicBezTo>
                    <a:cubicBezTo>
                      <a:pt x="22131" y="25863"/>
                      <a:pt x="21747" y="25699"/>
                      <a:pt x="21763" y="25212"/>
                    </a:cubicBezTo>
                    <a:cubicBezTo>
                      <a:pt x="21780" y="24718"/>
                      <a:pt x="22453" y="24017"/>
                      <a:pt x="22459" y="24011"/>
                    </a:cubicBezTo>
                    <a:cubicBezTo>
                      <a:pt x="22463" y="24006"/>
                      <a:pt x="22465" y="24000"/>
                      <a:pt x="22463" y="23994"/>
                    </a:cubicBezTo>
                    <a:cubicBezTo>
                      <a:pt x="22451" y="23954"/>
                      <a:pt x="22439" y="23914"/>
                      <a:pt x="22427" y="23873"/>
                    </a:cubicBezTo>
                    <a:lnTo>
                      <a:pt x="22416" y="23836"/>
                    </a:lnTo>
                    <a:cubicBezTo>
                      <a:pt x="22409" y="23806"/>
                      <a:pt x="22400" y="23777"/>
                      <a:pt x="22392" y="23747"/>
                    </a:cubicBezTo>
                    <a:lnTo>
                      <a:pt x="22380" y="23703"/>
                    </a:lnTo>
                    <a:cubicBezTo>
                      <a:pt x="22372" y="23676"/>
                      <a:pt x="22365" y="23648"/>
                      <a:pt x="22357" y="23621"/>
                    </a:cubicBezTo>
                    <a:lnTo>
                      <a:pt x="22344" y="23573"/>
                    </a:lnTo>
                    <a:cubicBezTo>
                      <a:pt x="22336" y="23545"/>
                      <a:pt x="22328" y="23518"/>
                      <a:pt x="22321" y="23491"/>
                    </a:cubicBezTo>
                    <a:lnTo>
                      <a:pt x="22309" y="23441"/>
                    </a:lnTo>
                    <a:cubicBezTo>
                      <a:pt x="22301" y="23414"/>
                      <a:pt x="22294" y="23388"/>
                      <a:pt x="22286" y="23361"/>
                    </a:cubicBezTo>
                    <a:lnTo>
                      <a:pt x="22272" y="23309"/>
                    </a:lnTo>
                    <a:cubicBezTo>
                      <a:pt x="22266" y="23282"/>
                      <a:pt x="22259" y="23255"/>
                      <a:pt x="22251" y="23227"/>
                    </a:cubicBezTo>
                    <a:lnTo>
                      <a:pt x="22238" y="23174"/>
                    </a:lnTo>
                    <a:cubicBezTo>
                      <a:pt x="22231" y="23149"/>
                      <a:pt x="22224" y="23123"/>
                      <a:pt x="22218" y="23097"/>
                    </a:cubicBezTo>
                    <a:lnTo>
                      <a:pt x="22216" y="23093"/>
                    </a:lnTo>
                    <a:cubicBezTo>
                      <a:pt x="22206" y="23050"/>
                      <a:pt x="22195" y="23009"/>
                      <a:pt x="22185" y="22967"/>
                    </a:cubicBezTo>
                    <a:lnTo>
                      <a:pt x="22171" y="22915"/>
                    </a:lnTo>
                    <a:cubicBezTo>
                      <a:pt x="22165" y="22891"/>
                      <a:pt x="22159" y="22867"/>
                      <a:pt x="22153" y="22841"/>
                    </a:cubicBezTo>
                    <a:lnTo>
                      <a:pt x="22139" y="22784"/>
                    </a:lnTo>
                    <a:cubicBezTo>
                      <a:pt x="22130" y="22752"/>
                      <a:pt x="22122" y="22718"/>
                      <a:pt x="22115" y="22687"/>
                    </a:cubicBezTo>
                    <a:lnTo>
                      <a:pt x="22106" y="22653"/>
                    </a:lnTo>
                    <a:cubicBezTo>
                      <a:pt x="22098" y="22618"/>
                      <a:pt x="22089" y="22584"/>
                      <a:pt x="22080" y="22549"/>
                    </a:cubicBezTo>
                    <a:lnTo>
                      <a:pt x="22075" y="22526"/>
                    </a:lnTo>
                    <a:cubicBezTo>
                      <a:pt x="22065" y="22487"/>
                      <a:pt x="22056" y="22447"/>
                      <a:pt x="22047" y="22408"/>
                    </a:cubicBezTo>
                    <a:cubicBezTo>
                      <a:pt x="22006" y="22238"/>
                      <a:pt x="21965" y="22063"/>
                      <a:pt x="21924" y="21887"/>
                    </a:cubicBezTo>
                    <a:cubicBezTo>
                      <a:pt x="21922" y="21882"/>
                      <a:pt x="21919" y="21878"/>
                      <a:pt x="21913" y="21876"/>
                    </a:cubicBezTo>
                    <a:cubicBezTo>
                      <a:pt x="21912" y="21876"/>
                      <a:pt x="21910" y="21876"/>
                      <a:pt x="21909" y="21876"/>
                    </a:cubicBezTo>
                    <a:cubicBezTo>
                      <a:pt x="21905" y="21876"/>
                      <a:pt x="21902" y="21877"/>
                      <a:pt x="21898" y="21879"/>
                    </a:cubicBezTo>
                    <a:cubicBezTo>
                      <a:pt x="21532" y="22237"/>
                      <a:pt x="21209" y="22531"/>
                      <a:pt x="21003" y="22715"/>
                    </a:cubicBezTo>
                    <a:cubicBezTo>
                      <a:pt x="20829" y="22871"/>
                      <a:pt x="20603" y="22959"/>
                      <a:pt x="20370" y="22961"/>
                    </a:cubicBezTo>
                    <a:lnTo>
                      <a:pt x="12657" y="23027"/>
                    </a:lnTo>
                    <a:cubicBezTo>
                      <a:pt x="12657" y="23027"/>
                      <a:pt x="12610" y="23027"/>
                      <a:pt x="12521" y="23029"/>
                    </a:cubicBezTo>
                    <a:lnTo>
                      <a:pt x="7504" y="23071"/>
                    </a:lnTo>
                    <a:cubicBezTo>
                      <a:pt x="7501" y="23071"/>
                      <a:pt x="7371" y="23073"/>
                      <a:pt x="7139" y="23073"/>
                    </a:cubicBezTo>
                    <a:cubicBezTo>
                      <a:pt x="6868" y="23073"/>
                      <a:pt x="6459" y="23071"/>
                      <a:pt x="5950" y="23059"/>
                    </a:cubicBezTo>
                    <a:cubicBezTo>
                      <a:pt x="5005" y="22867"/>
                      <a:pt x="4756" y="22606"/>
                      <a:pt x="4753" y="22605"/>
                    </a:cubicBezTo>
                    <a:cubicBezTo>
                      <a:pt x="4750" y="22601"/>
                      <a:pt x="4746" y="22599"/>
                      <a:pt x="4742" y="22599"/>
                    </a:cubicBezTo>
                    <a:cubicBezTo>
                      <a:pt x="4739" y="22599"/>
                      <a:pt x="4736" y="22600"/>
                      <a:pt x="4734" y="22602"/>
                    </a:cubicBezTo>
                    <a:lnTo>
                      <a:pt x="4241" y="22934"/>
                    </a:lnTo>
                    <a:cubicBezTo>
                      <a:pt x="4221" y="22947"/>
                      <a:pt x="4198" y="22954"/>
                      <a:pt x="4175" y="22954"/>
                    </a:cubicBezTo>
                    <a:cubicBezTo>
                      <a:pt x="4144" y="22954"/>
                      <a:pt x="4113" y="22942"/>
                      <a:pt x="4090" y="22918"/>
                    </a:cubicBezTo>
                    <a:lnTo>
                      <a:pt x="4000" y="22829"/>
                    </a:lnTo>
                    <a:cubicBezTo>
                      <a:pt x="3978" y="22806"/>
                      <a:pt x="3964" y="22775"/>
                      <a:pt x="3966" y="22741"/>
                    </a:cubicBezTo>
                    <a:cubicBezTo>
                      <a:pt x="3967" y="22708"/>
                      <a:pt x="3982" y="22678"/>
                      <a:pt x="4006" y="22655"/>
                    </a:cubicBezTo>
                    <a:cubicBezTo>
                      <a:pt x="4013" y="22650"/>
                      <a:pt x="4014" y="22641"/>
                      <a:pt x="4010" y="22635"/>
                    </a:cubicBezTo>
                    <a:cubicBezTo>
                      <a:pt x="4006" y="22630"/>
                      <a:pt x="4002" y="22628"/>
                      <a:pt x="3997" y="22628"/>
                    </a:cubicBezTo>
                    <a:cubicBezTo>
                      <a:pt x="3995" y="22628"/>
                      <a:pt x="3992" y="22628"/>
                      <a:pt x="3990" y="22629"/>
                    </a:cubicBezTo>
                    <a:lnTo>
                      <a:pt x="3975" y="22637"/>
                    </a:lnTo>
                    <a:cubicBezTo>
                      <a:pt x="3953" y="22647"/>
                      <a:pt x="3930" y="22652"/>
                      <a:pt x="3907" y="22652"/>
                    </a:cubicBezTo>
                    <a:cubicBezTo>
                      <a:pt x="3860" y="22652"/>
                      <a:pt x="3813" y="22631"/>
                      <a:pt x="3782" y="22593"/>
                    </a:cubicBezTo>
                    <a:lnTo>
                      <a:pt x="3763" y="22567"/>
                    </a:lnTo>
                    <a:cubicBezTo>
                      <a:pt x="3717" y="22508"/>
                      <a:pt x="3719" y="22425"/>
                      <a:pt x="3769" y="22367"/>
                    </a:cubicBezTo>
                    <a:cubicBezTo>
                      <a:pt x="3775" y="22361"/>
                      <a:pt x="3773" y="22352"/>
                      <a:pt x="3769" y="22346"/>
                    </a:cubicBezTo>
                    <a:cubicBezTo>
                      <a:pt x="3766" y="22343"/>
                      <a:pt x="3762" y="22341"/>
                      <a:pt x="3758" y="22341"/>
                    </a:cubicBezTo>
                    <a:cubicBezTo>
                      <a:pt x="3754" y="22341"/>
                      <a:pt x="3750" y="22343"/>
                      <a:pt x="3746" y="22346"/>
                    </a:cubicBezTo>
                    <a:cubicBezTo>
                      <a:pt x="3720" y="22368"/>
                      <a:pt x="3687" y="22380"/>
                      <a:pt x="3652" y="22380"/>
                    </a:cubicBezTo>
                    <a:cubicBezTo>
                      <a:pt x="3648" y="22380"/>
                      <a:pt x="3644" y="22379"/>
                      <a:pt x="3640" y="22379"/>
                    </a:cubicBezTo>
                    <a:cubicBezTo>
                      <a:pt x="3602" y="22376"/>
                      <a:pt x="3566" y="22358"/>
                      <a:pt x="3541" y="22328"/>
                    </a:cubicBezTo>
                    <a:lnTo>
                      <a:pt x="3473" y="22246"/>
                    </a:lnTo>
                    <a:cubicBezTo>
                      <a:pt x="3423" y="22187"/>
                      <a:pt x="3429" y="22100"/>
                      <a:pt x="3487" y="22049"/>
                    </a:cubicBezTo>
                    <a:lnTo>
                      <a:pt x="3560" y="21982"/>
                    </a:lnTo>
                    <a:cubicBezTo>
                      <a:pt x="3566" y="21978"/>
                      <a:pt x="3566" y="21967"/>
                      <a:pt x="3561" y="21961"/>
                    </a:cubicBezTo>
                    <a:lnTo>
                      <a:pt x="3479" y="21863"/>
                    </a:lnTo>
                    <a:cubicBezTo>
                      <a:pt x="3417" y="21788"/>
                      <a:pt x="3411" y="21682"/>
                      <a:pt x="3464" y="21601"/>
                    </a:cubicBezTo>
                    <a:cubicBezTo>
                      <a:pt x="3563" y="21452"/>
                      <a:pt x="3741" y="21207"/>
                      <a:pt x="4037" y="20892"/>
                    </a:cubicBezTo>
                    <a:cubicBezTo>
                      <a:pt x="4107" y="20818"/>
                      <a:pt x="4201" y="20777"/>
                      <a:pt x="4302" y="20777"/>
                    </a:cubicBezTo>
                    <a:cubicBezTo>
                      <a:pt x="4310" y="20777"/>
                      <a:pt x="4319" y="20778"/>
                      <a:pt x="4328" y="20778"/>
                    </a:cubicBezTo>
                    <a:cubicBezTo>
                      <a:pt x="5820" y="20877"/>
                      <a:pt x="7286" y="21554"/>
                      <a:pt x="7299" y="21560"/>
                    </a:cubicBezTo>
                    <a:cubicBezTo>
                      <a:pt x="7302" y="21561"/>
                      <a:pt x="7306" y="21561"/>
                      <a:pt x="7307" y="21561"/>
                    </a:cubicBezTo>
                    <a:cubicBezTo>
                      <a:pt x="7313" y="21561"/>
                      <a:pt x="7872" y="21520"/>
                      <a:pt x="8675" y="21461"/>
                    </a:cubicBezTo>
                    <a:cubicBezTo>
                      <a:pt x="8679" y="21461"/>
                      <a:pt x="8684" y="21458"/>
                      <a:pt x="8687" y="21455"/>
                    </a:cubicBezTo>
                    <a:cubicBezTo>
                      <a:pt x="8822" y="21263"/>
                      <a:pt x="8991" y="21058"/>
                      <a:pt x="9190" y="20848"/>
                    </a:cubicBezTo>
                    <a:cubicBezTo>
                      <a:pt x="9259" y="20773"/>
                      <a:pt x="9356" y="20732"/>
                      <a:pt x="9458" y="20732"/>
                    </a:cubicBezTo>
                    <a:cubicBezTo>
                      <a:pt x="9465" y="20732"/>
                      <a:pt x="9472" y="20732"/>
                      <a:pt x="9479" y="20733"/>
                    </a:cubicBezTo>
                    <a:cubicBezTo>
                      <a:pt x="10335" y="20790"/>
                      <a:pt x="11174" y="21034"/>
                      <a:pt x="11728" y="21229"/>
                    </a:cubicBezTo>
                    <a:lnTo>
                      <a:pt x="11736" y="21229"/>
                    </a:lnTo>
                    <a:cubicBezTo>
                      <a:pt x="13304" y="21108"/>
                      <a:pt x="14316" y="21022"/>
                      <a:pt x="14743" y="20975"/>
                    </a:cubicBezTo>
                    <a:cubicBezTo>
                      <a:pt x="14747" y="20975"/>
                      <a:pt x="14752" y="20972"/>
                      <a:pt x="14753" y="20969"/>
                    </a:cubicBezTo>
                    <a:cubicBezTo>
                      <a:pt x="15276" y="20245"/>
                      <a:pt x="16095" y="18670"/>
                      <a:pt x="16538" y="17796"/>
                    </a:cubicBezTo>
                    <a:cubicBezTo>
                      <a:pt x="16541" y="17790"/>
                      <a:pt x="16539" y="17784"/>
                      <a:pt x="16536" y="17779"/>
                    </a:cubicBezTo>
                    <a:cubicBezTo>
                      <a:pt x="16353" y="17508"/>
                      <a:pt x="16292" y="17241"/>
                      <a:pt x="16351" y="16990"/>
                    </a:cubicBezTo>
                    <a:lnTo>
                      <a:pt x="16353" y="16985"/>
                    </a:lnTo>
                    <a:cubicBezTo>
                      <a:pt x="18274" y="14304"/>
                      <a:pt x="19269" y="11438"/>
                      <a:pt x="19278" y="11411"/>
                    </a:cubicBezTo>
                    <a:cubicBezTo>
                      <a:pt x="19281" y="11404"/>
                      <a:pt x="19614" y="10649"/>
                      <a:pt x="20503" y="10155"/>
                    </a:cubicBezTo>
                    <a:cubicBezTo>
                      <a:pt x="20508" y="10152"/>
                      <a:pt x="20512" y="10149"/>
                      <a:pt x="20517" y="10148"/>
                    </a:cubicBezTo>
                    <a:cubicBezTo>
                      <a:pt x="20524" y="10143"/>
                      <a:pt x="20527" y="10134"/>
                      <a:pt x="20524" y="10127"/>
                    </a:cubicBezTo>
                    <a:lnTo>
                      <a:pt x="20282" y="9519"/>
                    </a:lnTo>
                    <a:cubicBezTo>
                      <a:pt x="20312" y="9498"/>
                      <a:pt x="20409" y="9430"/>
                      <a:pt x="20565" y="9336"/>
                    </a:cubicBezTo>
                    <a:lnTo>
                      <a:pt x="20567" y="9334"/>
                    </a:lnTo>
                    <a:cubicBezTo>
                      <a:pt x="20615" y="9306"/>
                      <a:pt x="20665" y="9275"/>
                      <a:pt x="20717" y="9245"/>
                    </a:cubicBezTo>
                    <a:cubicBezTo>
                      <a:pt x="20723" y="9242"/>
                      <a:pt x="20726" y="9235"/>
                      <a:pt x="20724" y="9228"/>
                    </a:cubicBezTo>
                    <a:cubicBezTo>
                      <a:pt x="20635" y="8910"/>
                      <a:pt x="20456" y="8586"/>
                      <a:pt x="20321" y="8371"/>
                    </a:cubicBezTo>
                    <a:cubicBezTo>
                      <a:pt x="20318" y="8366"/>
                      <a:pt x="20313" y="8363"/>
                      <a:pt x="20308" y="8363"/>
                    </a:cubicBezTo>
                    <a:cubicBezTo>
                      <a:pt x="20305" y="8363"/>
                      <a:pt x="20303" y="8364"/>
                      <a:pt x="20300" y="8365"/>
                    </a:cubicBezTo>
                    <a:lnTo>
                      <a:pt x="18982" y="9138"/>
                    </a:lnTo>
                    <a:cubicBezTo>
                      <a:pt x="18854" y="9212"/>
                      <a:pt x="18708" y="9253"/>
                      <a:pt x="18560" y="9253"/>
                    </a:cubicBezTo>
                    <a:lnTo>
                      <a:pt x="18349" y="9256"/>
                    </a:lnTo>
                    <a:cubicBezTo>
                      <a:pt x="18348" y="9254"/>
                      <a:pt x="18346" y="9254"/>
                      <a:pt x="18345" y="9254"/>
                    </a:cubicBezTo>
                    <a:lnTo>
                      <a:pt x="18328" y="9254"/>
                    </a:lnTo>
                    <a:cubicBezTo>
                      <a:pt x="18316" y="9256"/>
                      <a:pt x="18304" y="9256"/>
                      <a:pt x="18292" y="9256"/>
                    </a:cubicBezTo>
                    <a:cubicBezTo>
                      <a:pt x="18263" y="9256"/>
                      <a:pt x="18233" y="9256"/>
                      <a:pt x="18202" y="9254"/>
                    </a:cubicBezTo>
                    <a:lnTo>
                      <a:pt x="18201" y="9254"/>
                    </a:lnTo>
                    <a:cubicBezTo>
                      <a:pt x="18111" y="9253"/>
                      <a:pt x="18027" y="9245"/>
                      <a:pt x="17951" y="9235"/>
                    </a:cubicBezTo>
                    <a:cubicBezTo>
                      <a:pt x="17746" y="9204"/>
                      <a:pt x="17578" y="9063"/>
                      <a:pt x="17513" y="8865"/>
                    </a:cubicBezTo>
                    <a:cubicBezTo>
                      <a:pt x="17283" y="8174"/>
                      <a:pt x="17150" y="7311"/>
                      <a:pt x="17148" y="7302"/>
                    </a:cubicBezTo>
                    <a:cubicBezTo>
                      <a:pt x="17147" y="7297"/>
                      <a:pt x="17145" y="7293"/>
                      <a:pt x="17141" y="7291"/>
                    </a:cubicBezTo>
                    <a:cubicBezTo>
                      <a:pt x="17030" y="7214"/>
                      <a:pt x="16732" y="6997"/>
                      <a:pt x="16694" y="6920"/>
                    </a:cubicBezTo>
                    <a:cubicBezTo>
                      <a:pt x="16674" y="6878"/>
                      <a:pt x="16671" y="6849"/>
                      <a:pt x="16686" y="6832"/>
                    </a:cubicBezTo>
                    <a:cubicBezTo>
                      <a:pt x="16695" y="6822"/>
                      <a:pt x="16716" y="6810"/>
                      <a:pt x="16767" y="6810"/>
                    </a:cubicBezTo>
                    <a:cubicBezTo>
                      <a:pt x="16815" y="6810"/>
                      <a:pt x="16889" y="6821"/>
                      <a:pt x="17004" y="6853"/>
                    </a:cubicBezTo>
                    <a:cubicBezTo>
                      <a:pt x="17006" y="6854"/>
                      <a:pt x="17007" y="6854"/>
                      <a:pt x="17009" y="6854"/>
                    </a:cubicBezTo>
                    <a:cubicBezTo>
                      <a:pt x="17013" y="6854"/>
                      <a:pt x="17016" y="6853"/>
                      <a:pt x="17019" y="6850"/>
                    </a:cubicBezTo>
                    <a:cubicBezTo>
                      <a:pt x="17024" y="6846"/>
                      <a:pt x="17025" y="6841"/>
                      <a:pt x="17024" y="6835"/>
                    </a:cubicBezTo>
                    <a:cubicBezTo>
                      <a:pt x="16888" y="6051"/>
                      <a:pt x="16848" y="5261"/>
                      <a:pt x="16839" y="4737"/>
                    </a:cubicBezTo>
                    <a:cubicBezTo>
                      <a:pt x="16839" y="4731"/>
                      <a:pt x="16836" y="4727"/>
                      <a:pt x="16832" y="4724"/>
                    </a:cubicBezTo>
                    <a:cubicBezTo>
                      <a:pt x="16798" y="4707"/>
                      <a:pt x="16777" y="4671"/>
                      <a:pt x="16779" y="4634"/>
                    </a:cubicBezTo>
                    <a:cubicBezTo>
                      <a:pt x="16780" y="4603"/>
                      <a:pt x="16785" y="4572"/>
                      <a:pt x="16789" y="4545"/>
                    </a:cubicBezTo>
                    <a:cubicBezTo>
                      <a:pt x="16792" y="4533"/>
                      <a:pt x="16801" y="4525"/>
                      <a:pt x="16813" y="4525"/>
                    </a:cubicBezTo>
                    <a:lnTo>
                      <a:pt x="16821" y="4525"/>
                    </a:lnTo>
                    <a:cubicBezTo>
                      <a:pt x="16825" y="4525"/>
                      <a:pt x="16830" y="4524"/>
                      <a:pt x="16833" y="4521"/>
                    </a:cubicBezTo>
                    <a:cubicBezTo>
                      <a:pt x="16836" y="4518"/>
                      <a:pt x="16838" y="4513"/>
                      <a:pt x="16838" y="4510"/>
                    </a:cubicBezTo>
                    <a:cubicBezTo>
                      <a:pt x="16838" y="4374"/>
                      <a:pt x="16839" y="4294"/>
                      <a:pt x="16839" y="4294"/>
                    </a:cubicBezTo>
                    <a:cubicBezTo>
                      <a:pt x="16839" y="4289"/>
                      <a:pt x="16838" y="4284"/>
                      <a:pt x="16835" y="4281"/>
                    </a:cubicBezTo>
                    <a:cubicBezTo>
                      <a:pt x="16830" y="4278"/>
                      <a:pt x="16501" y="3965"/>
                      <a:pt x="16394" y="3303"/>
                    </a:cubicBezTo>
                    <a:cubicBezTo>
                      <a:pt x="16394" y="3301"/>
                      <a:pt x="16394" y="3301"/>
                      <a:pt x="16394" y="3301"/>
                    </a:cubicBezTo>
                    <a:cubicBezTo>
                      <a:pt x="16351" y="3035"/>
                      <a:pt x="16348" y="2747"/>
                      <a:pt x="16388" y="2444"/>
                    </a:cubicBezTo>
                    <a:cubicBezTo>
                      <a:pt x="16501" y="1544"/>
                      <a:pt x="16918" y="828"/>
                      <a:pt x="17557" y="425"/>
                    </a:cubicBezTo>
                    <a:cubicBezTo>
                      <a:pt x="17974" y="162"/>
                      <a:pt x="18476" y="31"/>
                      <a:pt x="19059" y="31"/>
                    </a:cubicBezTo>
                    <a:close/>
                    <a:moveTo>
                      <a:pt x="19056" y="1"/>
                    </a:moveTo>
                    <a:cubicBezTo>
                      <a:pt x="19002" y="1"/>
                      <a:pt x="18949" y="2"/>
                      <a:pt x="18896" y="4"/>
                    </a:cubicBezTo>
                    <a:cubicBezTo>
                      <a:pt x="18375" y="27"/>
                      <a:pt x="17918" y="160"/>
                      <a:pt x="17539" y="398"/>
                    </a:cubicBezTo>
                    <a:cubicBezTo>
                      <a:pt x="16892" y="807"/>
                      <a:pt x="16471" y="1531"/>
                      <a:pt x="16356" y="2441"/>
                    </a:cubicBezTo>
                    <a:cubicBezTo>
                      <a:pt x="16317" y="2747"/>
                      <a:pt x="16318" y="3038"/>
                      <a:pt x="16362" y="3307"/>
                    </a:cubicBezTo>
                    <a:cubicBezTo>
                      <a:pt x="16362" y="3307"/>
                      <a:pt x="16362" y="3309"/>
                      <a:pt x="16362" y="3309"/>
                    </a:cubicBezTo>
                    <a:cubicBezTo>
                      <a:pt x="16465" y="3936"/>
                      <a:pt x="16763" y="4256"/>
                      <a:pt x="16806" y="4300"/>
                    </a:cubicBezTo>
                    <a:cubicBezTo>
                      <a:pt x="16806" y="4321"/>
                      <a:pt x="16804" y="4389"/>
                      <a:pt x="16804" y="4495"/>
                    </a:cubicBezTo>
                    <a:cubicBezTo>
                      <a:pt x="16782" y="4498"/>
                      <a:pt x="16762" y="4515"/>
                      <a:pt x="16757" y="4539"/>
                    </a:cubicBezTo>
                    <a:cubicBezTo>
                      <a:pt x="16751" y="4568"/>
                      <a:pt x="16748" y="4600"/>
                      <a:pt x="16747" y="4633"/>
                    </a:cubicBezTo>
                    <a:cubicBezTo>
                      <a:pt x="16745" y="4680"/>
                      <a:pt x="16768" y="4724"/>
                      <a:pt x="16807" y="4748"/>
                    </a:cubicBezTo>
                    <a:cubicBezTo>
                      <a:pt x="16816" y="5266"/>
                      <a:pt x="16856" y="6042"/>
                      <a:pt x="16989" y="6817"/>
                    </a:cubicBezTo>
                    <a:cubicBezTo>
                      <a:pt x="16894" y="6791"/>
                      <a:pt x="16820" y="6778"/>
                      <a:pt x="16765" y="6778"/>
                    </a:cubicBezTo>
                    <a:cubicBezTo>
                      <a:pt x="16714" y="6778"/>
                      <a:pt x="16679" y="6790"/>
                      <a:pt x="16660" y="6812"/>
                    </a:cubicBezTo>
                    <a:cubicBezTo>
                      <a:pt x="16638" y="6838"/>
                      <a:pt x="16639" y="6879"/>
                      <a:pt x="16665" y="6934"/>
                    </a:cubicBezTo>
                    <a:cubicBezTo>
                      <a:pt x="16710" y="7029"/>
                      <a:pt x="17066" y="7278"/>
                      <a:pt x="17118" y="7312"/>
                    </a:cubicBezTo>
                    <a:cubicBezTo>
                      <a:pt x="17130" y="7396"/>
                      <a:pt x="17263" y="8215"/>
                      <a:pt x="17483" y="8876"/>
                    </a:cubicBezTo>
                    <a:cubicBezTo>
                      <a:pt x="17553" y="9085"/>
                      <a:pt x="17730" y="9235"/>
                      <a:pt x="17946" y="9266"/>
                    </a:cubicBezTo>
                    <a:cubicBezTo>
                      <a:pt x="18024" y="9277"/>
                      <a:pt x="18107" y="9284"/>
                      <a:pt x="18198" y="9286"/>
                    </a:cubicBezTo>
                    <a:lnTo>
                      <a:pt x="18201" y="9286"/>
                    </a:lnTo>
                    <a:cubicBezTo>
                      <a:pt x="18233" y="9288"/>
                      <a:pt x="18263" y="9288"/>
                      <a:pt x="18292" y="9288"/>
                    </a:cubicBezTo>
                    <a:cubicBezTo>
                      <a:pt x="18304" y="9288"/>
                      <a:pt x="18317" y="9286"/>
                      <a:pt x="18328" y="9286"/>
                    </a:cubicBezTo>
                    <a:lnTo>
                      <a:pt x="18345" y="9286"/>
                    </a:lnTo>
                    <a:lnTo>
                      <a:pt x="18560" y="9284"/>
                    </a:lnTo>
                    <a:cubicBezTo>
                      <a:pt x="18714" y="9283"/>
                      <a:pt x="18866" y="9242"/>
                      <a:pt x="18998" y="9163"/>
                    </a:cubicBezTo>
                    <a:lnTo>
                      <a:pt x="20303" y="8400"/>
                    </a:lnTo>
                    <a:cubicBezTo>
                      <a:pt x="20433" y="8612"/>
                      <a:pt x="20602" y="8921"/>
                      <a:pt x="20691" y="9224"/>
                    </a:cubicBezTo>
                    <a:cubicBezTo>
                      <a:pt x="20643" y="9253"/>
                      <a:pt x="20594" y="9281"/>
                      <a:pt x="20549" y="9309"/>
                    </a:cubicBezTo>
                    <a:lnTo>
                      <a:pt x="20547" y="9310"/>
                    </a:lnTo>
                    <a:cubicBezTo>
                      <a:pt x="20358" y="9425"/>
                      <a:pt x="20253" y="9500"/>
                      <a:pt x="20253" y="9501"/>
                    </a:cubicBezTo>
                    <a:cubicBezTo>
                      <a:pt x="20247" y="9504"/>
                      <a:pt x="20244" y="9512"/>
                      <a:pt x="20247" y="9519"/>
                    </a:cubicBezTo>
                    <a:lnTo>
                      <a:pt x="20490" y="10125"/>
                    </a:lnTo>
                    <a:cubicBezTo>
                      <a:pt x="20490" y="10127"/>
                      <a:pt x="20488" y="10127"/>
                      <a:pt x="20487" y="10127"/>
                    </a:cubicBezTo>
                    <a:cubicBezTo>
                      <a:pt x="19588" y="10627"/>
                      <a:pt x="19252" y="11390"/>
                      <a:pt x="19249" y="11399"/>
                    </a:cubicBezTo>
                    <a:cubicBezTo>
                      <a:pt x="19238" y="11428"/>
                      <a:pt x="18245" y="14292"/>
                      <a:pt x="16326" y="16970"/>
                    </a:cubicBezTo>
                    <a:cubicBezTo>
                      <a:pt x="16324" y="16972"/>
                      <a:pt x="16324" y="16973"/>
                      <a:pt x="16323" y="16975"/>
                    </a:cubicBezTo>
                    <a:lnTo>
                      <a:pt x="16321" y="16982"/>
                    </a:lnTo>
                    <a:cubicBezTo>
                      <a:pt x="16259" y="17241"/>
                      <a:pt x="16321" y="17512"/>
                      <a:pt x="16506" y="17790"/>
                    </a:cubicBezTo>
                    <a:cubicBezTo>
                      <a:pt x="16064" y="18662"/>
                      <a:pt x="15252" y="20222"/>
                      <a:pt x="14732" y="20943"/>
                    </a:cubicBezTo>
                    <a:cubicBezTo>
                      <a:pt x="14302" y="20992"/>
                      <a:pt x="13293" y="21077"/>
                      <a:pt x="11736" y="21198"/>
                    </a:cubicBezTo>
                    <a:cubicBezTo>
                      <a:pt x="11180" y="21002"/>
                      <a:pt x="10338" y="20758"/>
                      <a:pt x="9482" y="20701"/>
                    </a:cubicBezTo>
                    <a:cubicBezTo>
                      <a:pt x="9474" y="20700"/>
                      <a:pt x="9465" y="20700"/>
                      <a:pt x="9457" y="20700"/>
                    </a:cubicBezTo>
                    <a:cubicBezTo>
                      <a:pt x="9348" y="20700"/>
                      <a:pt x="9243" y="20745"/>
                      <a:pt x="9167" y="20825"/>
                    </a:cubicBezTo>
                    <a:cubicBezTo>
                      <a:pt x="8970" y="21036"/>
                      <a:pt x="8801" y="21239"/>
                      <a:pt x="8666" y="21431"/>
                    </a:cubicBezTo>
                    <a:cubicBezTo>
                      <a:pt x="7902" y="21487"/>
                      <a:pt x="7362" y="21526"/>
                      <a:pt x="7310" y="21529"/>
                    </a:cubicBezTo>
                    <a:cubicBezTo>
                      <a:pt x="7225" y="21492"/>
                      <a:pt x="5791" y="20843"/>
                      <a:pt x="4329" y="20746"/>
                    </a:cubicBezTo>
                    <a:cubicBezTo>
                      <a:pt x="4321" y="20746"/>
                      <a:pt x="4312" y="20745"/>
                      <a:pt x="4304" y="20745"/>
                    </a:cubicBezTo>
                    <a:cubicBezTo>
                      <a:pt x="4195" y="20745"/>
                      <a:pt x="4090" y="20790"/>
                      <a:pt x="4014" y="20871"/>
                    </a:cubicBezTo>
                    <a:cubicBezTo>
                      <a:pt x="3717" y="21187"/>
                      <a:pt x="3537" y="21434"/>
                      <a:pt x="3438" y="21584"/>
                    </a:cubicBezTo>
                    <a:cubicBezTo>
                      <a:pt x="3378" y="21676"/>
                      <a:pt x="3384" y="21798"/>
                      <a:pt x="3455" y="21884"/>
                    </a:cubicBezTo>
                    <a:lnTo>
                      <a:pt x="3526" y="21970"/>
                    </a:lnTo>
                    <a:lnTo>
                      <a:pt x="3466" y="22026"/>
                    </a:lnTo>
                    <a:cubicBezTo>
                      <a:pt x="3396" y="22088"/>
                      <a:pt x="3388" y="22194"/>
                      <a:pt x="3449" y="22266"/>
                    </a:cubicBezTo>
                    <a:lnTo>
                      <a:pt x="3517" y="22349"/>
                    </a:lnTo>
                    <a:cubicBezTo>
                      <a:pt x="3548" y="22385"/>
                      <a:pt x="3590" y="22406"/>
                      <a:pt x="3637" y="22411"/>
                    </a:cubicBezTo>
                    <a:cubicBezTo>
                      <a:pt x="3642" y="22412"/>
                      <a:pt x="3648" y="22412"/>
                      <a:pt x="3653" y="22412"/>
                    </a:cubicBezTo>
                    <a:cubicBezTo>
                      <a:pt x="3673" y="22412"/>
                      <a:pt x="3693" y="22408"/>
                      <a:pt x="3711" y="22402"/>
                    </a:cubicBezTo>
                    <a:lnTo>
                      <a:pt x="3711" y="22402"/>
                    </a:lnTo>
                    <a:cubicBezTo>
                      <a:pt x="3687" y="22462"/>
                      <a:pt x="3696" y="22534"/>
                      <a:pt x="3738" y="22588"/>
                    </a:cubicBezTo>
                    <a:lnTo>
                      <a:pt x="3758" y="22612"/>
                    </a:lnTo>
                    <a:cubicBezTo>
                      <a:pt x="3794" y="22658"/>
                      <a:pt x="3850" y="22684"/>
                      <a:pt x="3906" y="22684"/>
                    </a:cubicBezTo>
                    <a:cubicBezTo>
                      <a:pt x="3921" y="22684"/>
                      <a:pt x="3935" y="22682"/>
                      <a:pt x="3949" y="22679"/>
                    </a:cubicBezTo>
                    <a:lnTo>
                      <a:pt x="3949" y="22679"/>
                    </a:lnTo>
                    <a:cubicBezTo>
                      <a:pt x="3940" y="22697"/>
                      <a:pt x="3935" y="22718"/>
                      <a:pt x="3934" y="22740"/>
                    </a:cubicBezTo>
                    <a:cubicBezTo>
                      <a:pt x="3932" y="22782"/>
                      <a:pt x="3949" y="22823"/>
                      <a:pt x="3978" y="22852"/>
                    </a:cubicBezTo>
                    <a:lnTo>
                      <a:pt x="4069" y="22941"/>
                    </a:lnTo>
                    <a:cubicBezTo>
                      <a:pt x="4097" y="22970"/>
                      <a:pt x="4135" y="22986"/>
                      <a:pt x="4174" y="22986"/>
                    </a:cubicBezTo>
                    <a:cubicBezTo>
                      <a:pt x="4203" y="22986"/>
                      <a:pt x="4232" y="22977"/>
                      <a:pt x="4258" y="22959"/>
                    </a:cubicBezTo>
                    <a:lnTo>
                      <a:pt x="4740" y="22635"/>
                    </a:lnTo>
                    <a:cubicBezTo>
                      <a:pt x="4794" y="22687"/>
                      <a:pt x="5077" y="22915"/>
                      <a:pt x="5945" y="23091"/>
                    </a:cubicBezTo>
                    <a:lnTo>
                      <a:pt x="5947" y="23091"/>
                    </a:lnTo>
                    <a:cubicBezTo>
                      <a:pt x="6457" y="23102"/>
                      <a:pt x="6868" y="23105"/>
                      <a:pt x="7139" y="23105"/>
                    </a:cubicBezTo>
                    <a:cubicBezTo>
                      <a:pt x="7371" y="23105"/>
                      <a:pt x="7501" y="23103"/>
                      <a:pt x="7504" y="23103"/>
                    </a:cubicBezTo>
                    <a:lnTo>
                      <a:pt x="12521" y="23061"/>
                    </a:lnTo>
                    <a:cubicBezTo>
                      <a:pt x="12610" y="23061"/>
                      <a:pt x="12657" y="23059"/>
                      <a:pt x="12657" y="23059"/>
                    </a:cubicBezTo>
                    <a:lnTo>
                      <a:pt x="20370" y="22993"/>
                    </a:lnTo>
                    <a:cubicBezTo>
                      <a:pt x="20611" y="22991"/>
                      <a:pt x="20844" y="22902"/>
                      <a:pt x="21024" y="22740"/>
                    </a:cubicBezTo>
                    <a:cubicBezTo>
                      <a:pt x="21227" y="22559"/>
                      <a:pt x="21542" y="22272"/>
                      <a:pt x="21900" y="21922"/>
                    </a:cubicBezTo>
                    <a:cubicBezTo>
                      <a:pt x="21938" y="22088"/>
                      <a:pt x="21977" y="22255"/>
                      <a:pt x="22015" y="22416"/>
                    </a:cubicBezTo>
                    <a:cubicBezTo>
                      <a:pt x="22025" y="22455"/>
                      <a:pt x="22035" y="22496"/>
                      <a:pt x="22044" y="22534"/>
                    </a:cubicBezTo>
                    <a:lnTo>
                      <a:pt x="22050" y="22556"/>
                    </a:lnTo>
                    <a:cubicBezTo>
                      <a:pt x="22057" y="22591"/>
                      <a:pt x="22066" y="22626"/>
                      <a:pt x="22075" y="22661"/>
                    </a:cubicBezTo>
                    <a:lnTo>
                      <a:pt x="22083" y="22694"/>
                    </a:lnTo>
                    <a:cubicBezTo>
                      <a:pt x="22091" y="22728"/>
                      <a:pt x="22100" y="22759"/>
                      <a:pt x="22107" y="22791"/>
                    </a:cubicBezTo>
                    <a:lnTo>
                      <a:pt x="22121" y="22850"/>
                    </a:lnTo>
                    <a:cubicBezTo>
                      <a:pt x="22128" y="22874"/>
                      <a:pt x="22135" y="22899"/>
                      <a:pt x="22141" y="22923"/>
                    </a:cubicBezTo>
                    <a:lnTo>
                      <a:pt x="22153" y="22974"/>
                    </a:lnTo>
                    <a:cubicBezTo>
                      <a:pt x="22163" y="23017"/>
                      <a:pt x="22174" y="23059"/>
                      <a:pt x="22185" y="23100"/>
                    </a:cubicBezTo>
                    <a:lnTo>
                      <a:pt x="22186" y="23105"/>
                    </a:lnTo>
                    <a:cubicBezTo>
                      <a:pt x="22194" y="23130"/>
                      <a:pt x="22200" y="23158"/>
                      <a:pt x="22207" y="23183"/>
                    </a:cubicBezTo>
                    <a:lnTo>
                      <a:pt x="22221" y="23236"/>
                    </a:lnTo>
                    <a:cubicBezTo>
                      <a:pt x="22227" y="23262"/>
                      <a:pt x="22234" y="23290"/>
                      <a:pt x="22242" y="23317"/>
                    </a:cubicBezTo>
                    <a:lnTo>
                      <a:pt x="22256" y="23368"/>
                    </a:lnTo>
                    <a:cubicBezTo>
                      <a:pt x="22262" y="23396"/>
                      <a:pt x="22269" y="23423"/>
                      <a:pt x="22277" y="23450"/>
                    </a:cubicBezTo>
                    <a:lnTo>
                      <a:pt x="22291" y="23500"/>
                    </a:lnTo>
                    <a:cubicBezTo>
                      <a:pt x="22298" y="23527"/>
                      <a:pt x="22304" y="23555"/>
                      <a:pt x="22312" y="23580"/>
                    </a:cubicBezTo>
                    <a:lnTo>
                      <a:pt x="22325" y="23629"/>
                    </a:lnTo>
                    <a:cubicBezTo>
                      <a:pt x="22333" y="23658"/>
                      <a:pt x="22341" y="23685"/>
                      <a:pt x="22348" y="23712"/>
                    </a:cubicBezTo>
                    <a:lnTo>
                      <a:pt x="22360" y="23756"/>
                    </a:lnTo>
                    <a:cubicBezTo>
                      <a:pt x="22369" y="23786"/>
                      <a:pt x="22378" y="23815"/>
                      <a:pt x="22386" y="23845"/>
                    </a:cubicBezTo>
                    <a:lnTo>
                      <a:pt x="22397" y="23882"/>
                    </a:lnTo>
                    <a:cubicBezTo>
                      <a:pt x="22407" y="23920"/>
                      <a:pt x="22418" y="23957"/>
                      <a:pt x="22430" y="23995"/>
                    </a:cubicBezTo>
                    <a:cubicBezTo>
                      <a:pt x="22356" y="24073"/>
                      <a:pt x="21747" y="24725"/>
                      <a:pt x="21732" y="25212"/>
                    </a:cubicBezTo>
                    <a:cubicBezTo>
                      <a:pt x="21718" y="25613"/>
                      <a:pt x="21965" y="25804"/>
                      <a:pt x="22074" y="25869"/>
                    </a:cubicBezTo>
                    <a:cubicBezTo>
                      <a:pt x="21760" y="25896"/>
                      <a:pt x="20131" y="26040"/>
                      <a:pt x="18090" y="26308"/>
                    </a:cubicBezTo>
                    <a:cubicBezTo>
                      <a:pt x="16003" y="26582"/>
                      <a:pt x="13048" y="27044"/>
                      <a:pt x="10821" y="27693"/>
                    </a:cubicBezTo>
                    <a:cubicBezTo>
                      <a:pt x="10149" y="27943"/>
                      <a:pt x="9768" y="28297"/>
                      <a:pt x="9585" y="28842"/>
                    </a:cubicBezTo>
                    <a:cubicBezTo>
                      <a:pt x="9373" y="29479"/>
                      <a:pt x="9434" y="30416"/>
                      <a:pt x="9771" y="31713"/>
                    </a:cubicBezTo>
                    <a:cubicBezTo>
                      <a:pt x="10149" y="33155"/>
                      <a:pt x="11207" y="35833"/>
                      <a:pt x="11974" y="37726"/>
                    </a:cubicBezTo>
                    <a:cubicBezTo>
                      <a:pt x="8985" y="40895"/>
                      <a:pt x="6136" y="43893"/>
                      <a:pt x="6107" y="43921"/>
                    </a:cubicBezTo>
                    <a:cubicBezTo>
                      <a:pt x="6104" y="43926"/>
                      <a:pt x="6103" y="43932"/>
                      <a:pt x="6104" y="43937"/>
                    </a:cubicBezTo>
                    <a:cubicBezTo>
                      <a:pt x="6104" y="43938"/>
                      <a:pt x="6148" y="44129"/>
                      <a:pt x="6224" y="44356"/>
                    </a:cubicBezTo>
                    <a:lnTo>
                      <a:pt x="6200" y="44377"/>
                    </a:lnTo>
                    <a:lnTo>
                      <a:pt x="6198" y="44379"/>
                    </a:lnTo>
                    <a:lnTo>
                      <a:pt x="5788" y="44754"/>
                    </a:lnTo>
                    <a:cubicBezTo>
                      <a:pt x="5726" y="44688"/>
                      <a:pt x="5655" y="44662"/>
                      <a:pt x="5566" y="44662"/>
                    </a:cubicBezTo>
                    <a:cubicBezTo>
                      <a:pt x="5464" y="44662"/>
                      <a:pt x="5338" y="44696"/>
                      <a:pt x="5173" y="44741"/>
                    </a:cubicBezTo>
                    <a:cubicBezTo>
                      <a:pt x="5020" y="44782"/>
                      <a:pt x="4830" y="44833"/>
                      <a:pt x="4596" y="44874"/>
                    </a:cubicBezTo>
                    <a:cubicBezTo>
                      <a:pt x="4486" y="44894"/>
                      <a:pt x="4358" y="44903"/>
                      <a:pt x="4216" y="44903"/>
                    </a:cubicBezTo>
                    <a:cubicBezTo>
                      <a:pt x="3275" y="44903"/>
                      <a:pt x="1731" y="44504"/>
                      <a:pt x="871" y="44156"/>
                    </a:cubicBezTo>
                    <a:cubicBezTo>
                      <a:pt x="802" y="44128"/>
                      <a:pt x="730" y="44114"/>
                      <a:pt x="660" y="44114"/>
                    </a:cubicBezTo>
                    <a:cubicBezTo>
                      <a:pt x="459" y="44114"/>
                      <a:pt x="268" y="44224"/>
                      <a:pt x="170" y="44414"/>
                    </a:cubicBezTo>
                    <a:cubicBezTo>
                      <a:pt x="108" y="44533"/>
                      <a:pt x="65" y="44653"/>
                      <a:pt x="42" y="44771"/>
                    </a:cubicBezTo>
                    <a:cubicBezTo>
                      <a:pt x="0" y="44983"/>
                      <a:pt x="38" y="45115"/>
                      <a:pt x="39" y="45121"/>
                    </a:cubicBezTo>
                    <a:cubicBezTo>
                      <a:pt x="41" y="45124"/>
                      <a:pt x="44" y="45129"/>
                      <a:pt x="47" y="45130"/>
                    </a:cubicBezTo>
                    <a:lnTo>
                      <a:pt x="4347" y="47452"/>
                    </a:lnTo>
                    <a:cubicBezTo>
                      <a:pt x="4349" y="47454"/>
                      <a:pt x="4350" y="47454"/>
                      <a:pt x="4352" y="47455"/>
                    </a:cubicBezTo>
                    <a:lnTo>
                      <a:pt x="4906" y="47543"/>
                    </a:lnTo>
                    <a:lnTo>
                      <a:pt x="4864" y="47716"/>
                    </a:lnTo>
                    <a:cubicBezTo>
                      <a:pt x="4862" y="47722"/>
                      <a:pt x="4865" y="47729"/>
                      <a:pt x="4871" y="47732"/>
                    </a:cubicBezTo>
                    <a:lnTo>
                      <a:pt x="5967" y="48323"/>
                    </a:lnTo>
                    <a:cubicBezTo>
                      <a:pt x="5970" y="48325"/>
                      <a:pt x="5971" y="48326"/>
                      <a:pt x="5974" y="48326"/>
                    </a:cubicBezTo>
                    <a:lnTo>
                      <a:pt x="5974" y="48325"/>
                    </a:lnTo>
                    <a:cubicBezTo>
                      <a:pt x="5977" y="48325"/>
                      <a:pt x="5980" y="48325"/>
                      <a:pt x="5983" y="48322"/>
                    </a:cubicBezTo>
                    <a:cubicBezTo>
                      <a:pt x="5988" y="48320"/>
                      <a:pt x="6392" y="48050"/>
                      <a:pt x="6607" y="47751"/>
                    </a:cubicBezTo>
                    <a:cubicBezTo>
                      <a:pt x="6625" y="47725"/>
                      <a:pt x="6644" y="47696"/>
                      <a:pt x="6660" y="47669"/>
                    </a:cubicBezTo>
                    <a:cubicBezTo>
                      <a:pt x="6853" y="47339"/>
                      <a:pt x="6939" y="46222"/>
                      <a:pt x="6943" y="46175"/>
                    </a:cubicBezTo>
                    <a:cubicBezTo>
                      <a:pt x="6943" y="46166"/>
                      <a:pt x="6937" y="46160"/>
                      <a:pt x="6930" y="46159"/>
                    </a:cubicBezTo>
                    <a:cubicBezTo>
                      <a:pt x="6901" y="46153"/>
                      <a:pt x="6874" y="46148"/>
                      <a:pt x="6848" y="46143"/>
                    </a:cubicBezTo>
                    <a:lnTo>
                      <a:pt x="7428" y="45730"/>
                    </a:lnTo>
                    <a:cubicBezTo>
                      <a:pt x="7621" y="45957"/>
                      <a:pt x="7742" y="46195"/>
                      <a:pt x="7789" y="46436"/>
                    </a:cubicBezTo>
                    <a:cubicBezTo>
                      <a:pt x="7790" y="46443"/>
                      <a:pt x="7796" y="46448"/>
                      <a:pt x="7803" y="46448"/>
                    </a:cubicBezTo>
                    <a:cubicBezTo>
                      <a:pt x="7804" y="46448"/>
                      <a:pt x="7805" y="46448"/>
                      <a:pt x="7805" y="46448"/>
                    </a:cubicBezTo>
                    <a:cubicBezTo>
                      <a:pt x="8626" y="46381"/>
                      <a:pt x="10901" y="45012"/>
                      <a:pt x="12074" y="43879"/>
                    </a:cubicBezTo>
                    <a:cubicBezTo>
                      <a:pt x="12203" y="43755"/>
                      <a:pt x="12393" y="43599"/>
                      <a:pt x="12615" y="43418"/>
                    </a:cubicBezTo>
                    <a:cubicBezTo>
                      <a:pt x="12978" y="43119"/>
                      <a:pt x="13431" y="42749"/>
                      <a:pt x="13848" y="42326"/>
                    </a:cubicBezTo>
                    <a:cubicBezTo>
                      <a:pt x="13944" y="42578"/>
                      <a:pt x="14013" y="42761"/>
                      <a:pt x="14055" y="42887"/>
                    </a:cubicBezTo>
                    <a:cubicBezTo>
                      <a:pt x="14057" y="42891"/>
                      <a:pt x="14061" y="42896"/>
                      <a:pt x="14066" y="42897"/>
                    </a:cubicBezTo>
                    <a:cubicBezTo>
                      <a:pt x="14260" y="42956"/>
                      <a:pt x="14494" y="42986"/>
                      <a:pt x="14766" y="42986"/>
                    </a:cubicBezTo>
                    <a:cubicBezTo>
                      <a:pt x="14906" y="42986"/>
                      <a:pt x="15056" y="42978"/>
                      <a:pt x="15215" y="42963"/>
                    </a:cubicBezTo>
                    <a:cubicBezTo>
                      <a:pt x="15308" y="43188"/>
                      <a:pt x="15529" y="43726"/>
                      <a:pt x="15711" y="44180"/>
                    </a:cubicBezTo>
                    <a:cubicBezTo>
                      <a:pt x="15704" y="44180"/>
                      <a:pt x="15697" y="44179"/>
                      <a:pt x="15689" y="44179"/>
                    </a:cubicBezTo>
                    <a:cubicBezTo>
                      <a:pt x="15640" y="44179"/>
                      <a:pt x="15590" y="44198"/>
                      <a:pt x="15544" y="44233"/>
                    </a:cubicBezTo>
                    <a:cubicBezTo>
                      <a:pt x="15444" y="44306"/>
                      <a:pt x="15373" y="44444"/>
                      <a:pt x="15365" y="44574"/>
                    </a:cubicBezTo>
                    <a:cubicBezTo>
                      <a:pt x="15359" y="44686"/>
                      <a:pt x="14996" y="45213"/>
                      <a:pt x="14317" y="45730"/>
                    </a:cubicBezTo>
                    <a:cubicBezTo>
                      <a:pt x="13713" y="46190"/>
                      <a:pt x="12702" y="46761"/>
                      <a:pt x="11330" y="46866"/>
                    </a:cubicBezTo>
                    <a:cubicBezTo>
                      <a:pt x="11071" y="46886"/>
                      <a:pt x="10874" y="47110"/>
                      <a:pt x="10892" y="47366"/>
                    </a:cubicBezTo>
                    <a:cubicBezTo>
                      <a:pt x="10901" y="47514"/>
                      <a:pt x="10942" y="47649"/>
                      <a:pt x="11009" y="47767"/>
                    </a:cubicBezTo>
                    <a:cubicBezTo>
                      <a:pt x="11071" y="47875"/>
                      <a:pt x="11157" y="47967"/>
                      <a:pt x="11265" y="48044"/>
                    </a:cubicBezTo>
                    <a:cubicBezTo>
                      <a:pt x="11268" y="48046"/>
                      <a:pt x="11271" y="48047"/>
                      <a:pt x="11276" y="48047"/>
                    </a:cubicBezTo>
                    <a:lnTo>
                      <a:pt x="16320" y="48004"/>
                    </a:lnTo>
                    <a:cubicBezTo>
                      <a:pt x="16323" y="48004"/>
                      <a:pt x="16324" y="48004"/>
                      <a:pt x="16327" y="48002"/>
                    </a:cubicBezTo>
                    <a:lnTo>
                      <a:pt x="16707" y="47785"/>
                    </a:lnTo>
                    <a:lnTo>
                      <a:pt x="17274" y="48063"/>
                    </a:lnTo>
                    <a:cubicBezTo>
                      <a:pt x="17277" y="48063"/>
                      <a:pt x="17278" y="48064"/>
                      <a:pt x="17281" y="48064"/>
                    </a:cubicBezTo>
                    <a:lnTo>
                      <a:pt x="18608" y="48052"/>
                    </a:lnTo>
                    <a:cubicBezTo>
                      <a:pt x="18614" y="48052"/>
                      <a:pt x="18619" y="48049"/>
                      <a:pt x="18622" y="48044"/>
                    </a:cubicBezTo>
                    <a:cubicBezTo>
                      <a:pt x="18625" y="48040"/>
                      <a:pt x="18917" y="47519"/>
                      <a:pt x="18913" y="47119"/>
                    </a:cubicBezTo>
                    <a:cubicBezTo>
                      <a:pt x="18913" y="47064"/>
                      <a:pt x="18901" y="46972"/>
                      <a:pt x="18875" y="46836"/>
                    </a:cubicBezTo>
                    <a:cubicBezTo>
                      <a:pt x="18731" y="46062"/>
                      <a:pt x="18217" y="44177"/>
                      <a:pt x="18213" y="44158"/>
                    </a:cubicBezTo>
                    <a:cubicBezTo>
                      <a:pt x="18211" y="44156"/>
                      <a:pt x="18211" y="44155"/>
                      <a:pt x="18210" y="44153"/>
                    </a:cubicBezTo>
                    <a:cubicBezTo>
                      <a:pt x="18207" y="44149"/>
                      <a:pt x="18164" y="44098"/>
                      <a:pt x="18064" y="44098"/>
                    </a:cubicBezTo>
                    <a:cubicBezTo>
                      <a:pt x="18008" y="44098"/>
                      <a:pt x="17934" y="44114"/>
                      <a:pt x="17839" y="44164"/>
                    </a:cubicBezTo>
                    <a:cubicBezTo>
                      <a:pt x="17805" y="44043"/>
                      <a:pt x="17619" y="43365"/>
                      <a:pt x="17474" y="42840"/>
                    </a:cubicBezTo>
                    <a:cubicBezTo>
                      <a:pt x="17436" y="42704"/>
                      <a:pt x="17400" y="42575"/>
                      <a:pt x="17371" y="42469"/>
                    </a:cubicBezTo>
                    <a:cubicBezTo>
                      <a:pt x="17766" y="42338"/>
                      <a:pt x="18031" y="42234"/>
                      <a:pt x="18033" y="42232"/>
                    </a:cubicBezTo>
                    <a:cubicBezTo>
                      <a:pt x="18040" y="42229"/>
                      <a:pt x="18045" y="42222"/>
                      <a:pt x="18042" y="42213"/>
                    </a:cubicBezTo>
                    <a:cubicBezTo>
                      <a:pt x="18037" y="42199"/>
                      <a:pt x="17560" y="40751"/>
                      <a:pt x="17078" y="39018"/>
                    </a:cubicBezTo>
                    <a:cubicBezTo>
                      <a:pt x="17640" y="38452"/>
                      <a:pt x="17981" y="38117"/>
                      <a:pt x="18122" y="37997"/>
                    </a:cubicBezTo>
                    <a:cubicBezTo>
                      <a:pt x="18684" y="37519"/>
                      <a:pt x="18778" y="36943"/>
                      <a:pt x="18789" y="36851"/>
                    </a:cubicBezTo>
                    <a:cubicBezTo>
                      <a:pt x="18898" y="36833"/>
                      <a:pt x="19702" y="36680"/>
                      <a:pt x="20358" y="35928"/>
                    </a:cubicBezTo>
                    <a:cubicBezTo>
                      <a:pt x="21368" y="34765"/>
                      <a:pt x="24426" y="32255"/>
                      <a:pt x="25340" y="31513"/>
                    </a:cubicBezTo>
                    <a:cubicBezTo>
                      <a:pt x="25461" y="31414"/>
                      <a:pt x="25537" y="31354"/>
                      <a:pt x="25555" y="31339"/>
                    </a:cubicBezTo>
                    <a:lnTo>
                      <a:pt x="25814" y="31339"/>
                    </a:lnTo>
                    <a:cubicBezTo>
                      <a:pt x="25927" y="31337"/>
                      <a:pt x="26041" y="31337"/>
                      <a:pt x="26155" y="31337"/>
                    </a:cubicBezTo>
                    <a:cubicBezTo>
                      <a:pt x="27869" y="31337"/>
                      <a:pt x="29490" y="31336"/>
                      <a:pt x="30508" y="31005"/>
                    </a:cubicBezTo>
                    <a:cubicBezTo>
                      <a:pt x="30703" y="30942"/>
                      <a:pt x="30882" y="30830"/>
                      <a:pt x="31023" y="30681"/>
                    </a:cubicBezTo>
                    <a:cubicBezTo>
                      <a:pt x="31024" y="30680"/>
                      <a:pt x="31027" y="30677"/>
                      <a:pt x="31029" y="30675"/>
                    </a:cubicBezTo>
                    <a:lnTo>
                      <a:pt x="31036" y="30668"/>
                    </a:lnTo>
                    <a:cubicBezTo>
                      <a:pt x="31041" y="30663"/>
                      <a:pt x="31044" y="30659"/>
                      <a:pt x="31049" y="30654"/>
                    </a:cubicBezTo>
                    <a:cubicBezTo>
                      <a:pt x="31177" y="30512"/>
                      <a:pt x="31271" y="30337"/>
                      <a:pt x="31321" y="30153"/>
                    </a:cubicBezTo>
                    <a:cubicBezTo>
                      <a:pt x="31339" y="30083"/>
                      <a:pt x="31358" y="30010"/>
                      <a:pt x="31374" y="29936"/>
                    </a:cubicBezTo>
                    <a:cubicBezTo>
                      <a:pt x="31406" y="29806"/>
                      <a:pt x="31433" y="29668"/>
                      <a:pt x="31459" y="29529"/>
                    </a:cubicBezTo>
                    <a:cubicBezTo>
                      <a:pt x="31565" y="28951"/>
                      <a:pt x="31711" y="27817"/>
                      <a:pt x="31501" y="26705"/>
                    </a:cubicBezTo>
                    <a:cubicBezTo>
                      <a:pt x="31500" y="26695"/>
                      <a:pt x="31497" y="26682"/>
                      <a:pt x="31495" y="26670"/>
                    </a:cubicBezTo>
                    <a:lnTo>
                      <a:pt x="31492" y="26657"/>
                    </a:lnTo>
                    <a:cubicBezTo>
                      <a:pt x="31485" y="26620"/>
                      <a:pt x="31477" y="26584"/>
                      <a:pt x="31470" y="26546"/>
                    </a:cubicBezTo>
                    <a:lnTo>
                      <a:pt x="31468" y="26540"/>
                    </a:lnTo>
                    <a:cubicBezTo>
                      <a:pt x="31465" y="26531"/>
                      <a:pt x="31464" y="26523"/>
                      <a:pt x="31462" y="26516"/>
                    </a:cubicBezTo>
                    <a:cubicBezTo>
                      <a:pt x="31461" y="26505"/>
                      <a:pt x="31458" y="26495"/>
                      <a:pt x="31455" y="26484"/>
                    </a:cubicBezTo>
                    <a:lnTo>
                      <a:pt x="31453" y="26473"/>
                    </a:lnTo>
                    <a:cubicBezTo>
                      <a:pt x="31450" y="26466"/>
                      <a:pt x="31448" y="26457"/>
                      <a:pt x="31447" y="26448"/>
                    </a:cubicBezTo>
                    <a:cubicBezTo>
                      <a:pt x="31444" y="26439"/>
                      <a:pt x="31442" y="26429"/>
                      <a:pt x="31439" y="26420"/>
                    </a:cubicBezTo>
                    <a:lnTo>
                      <a:pt x="31435" y="26404"/>
                    </a:lnTo>
                    <a:cubicBezTo>
                      <a:pt x="31433" y="26398"/>
                      <a:pt x="31432" y="26390"/>
                      <a:pt x="31430" y="26383"/>
                    </a:cubicBezTo>
                    <a:cubicBezTo>
                      <a:pt x="31412" y="26314"/>
                      <a:pt x="31394" y="26248"/>
                      <a:pt x="31374" y="26183"/>
                    </a:cubicBezTo>
                    <a:cubicBezTo>
                      <a:pt x="31365" y="26154"/>
                      <a:pt x="31356" y="26125"/>
                      <a:pt x="31347" y="26093"/>
                    </a:cubicBezTo>
                    <a:cubicBezTo>
                      <a:pt x="31338" y="26064"/>
                      <a:pt x="31327" y="26036"/>
                      <a:pt x="31318" y="26007"/>
                    </a:cubicBezTo>
                    <a:lnTo>
                      <a:pt x="31315" y="25999"/>
                    </a:lnTo>
                    <a:cubicBezTo>
                      <a:pt x="31315" y="25998"/>
                      <a:pt x="31315" y="25998"/>
                      <a:pt x="31315" y="25998"/>
                    </a:cubicBezTo>
                    <a:cubicBezTo>
                      <a:pt x="31285" y="25908"/>
                      <a:pt x="31252" y="25819"/>
                      <a:pt x="31217" y="25733"/>
                    </a:cubicBezTo>
                    <a:lnTo>
                      <a:pt x="31211" y="25718"/>
                    </a:lnTo>
                    <a:cubicBezTo>
                      <a:pt x="31203" y="25699"/>
                      <a:pt x="31196" y="25683"/>
                      <a:pt x="31189" y="25666"/>
                    </a:cubicBezTo>
                    <a:lnTo>
                      <a:pt x="31180" y="25643"/>
                    </a:lnTo>
                    <a:cubicBezTo>
                      <a:pt x="31173" y="25627"/>
                      <a:pt x="31165" y="25612"/>
                      <a:pt x="31159" y="25595"/>
                    </a:cubicBezTo>
                    <a:lnTo>
                      <a:pt x="31147" y="25571"/>
                    </a:lnTo>
                    <a:cubicBezTo>
                      <a:pt x="31141" y="25554"/>
                      <a:pt x="31133" y="25539"/>
                      <a:pt x="31127" y="25524"/>
                    </a:cubicBezTo>
                    <a:lnTo>
                      <a:pt x="31111" y="25489"/>
                    </a:lnTo>
                    <a:cubicBezTo>
                      <a:pt x="31105" y="25477"/>
                      <a:pt x="31100" y="25465"/>
                      <a:pt x="31094" y="25453"/>
                    </a:cubicBezTo>
                    <a:cubicBezTo>
                      <a:pt x="31091" y="25446"/>
                      <a:pt x="31088" y="25440"/>
                      <a:pt x="31085" y="25436"/>
                    </a:cubicBezTo>
                    <a:lnTo>
                      <a:pt x="31080" y="25425"/>
                    </a:lnTo>
                    <a:cubicBezTo>
                      <a:pt x="31068" y="25401"/>
                      <a:pt x="31056" y="25375"/>
                      <a:pt x="31044" y="25351"/>
                    </a:cubicBezTo>
                    <a:lnTo>
                      <a:pt x="31039" y="25342"/>
                    </a:lnTo>
                    <a:cubicBezTo>
                      <a:pt x="31036" y="25336"/>
                      <a:pt x="31033" y="25331"/>
                      <a:pt x="31030" y="25325"/>
                    </a:cubicBezTo>
                    <a:cubicBezTo>
                      <a:pt x="30971" y="25050"/>
                      <a:pt x="30859" y="24844"/>
                      <a:pt x="30793" y="24739"/>
                    </a:cubicBezTo>
                    <a:cubicBezTo>
                      <a:pt x="31012" y="24556"/>
                      <a:pt x="31295" y="24088"/>
                      <a:pt x="31250" y="23692"/>
                    </a:cubicBezTo>
                    <a:cubicBezTo>
                      <a:pt x="31200" y="23247"/>
                      <a:pt x="30703" y="22679"/>
                      <a:pt x="30650" y="22618"/>
                    </a:cubicBezTo>
                    <a:cubicBezTo>
                      <a:pt x="30647" y="22503"/>
                      <a:pt x="30594" y="20733"/>
                      <a:pt x="29860" y="16731"/>
                    </a:cubicBezTo>
                    <a:cubicBezTo>
                      <a:pt x="29838" y="16573"/>
                      <a:pt x="29823" y="16382"/>
                      <a:pt x="29805" y="16163"/>
                    </a:cubicBezTo>
                    <a:cubicBezTo>
                      <a:pt x="29737" y="15345"/>
                      <a:pt x="29635" y="14110"/>
                      <a:pt x="29155" y="12770"/>
                    </a:cubicBezTo>
                    <a:cubicBezTo>
                      <a:pt x="28890" y="12034"/>
                      <a:pt x="28537" y="11338"/>
                      <a:pt x="28106" y="10705"/>
                    </a:cubicBezTo>
                    <a:cubicBezTo>
                      <a:pt x="27598" y="9963"/>
                      <a:pt x="26966" y="9280"/>
                      <a:pt x="26227" y="8679"/>
                    </a:cubicBezTo>
                    <a:cubicBezTo>
                      <a:pt x="26089" y="8567"/>
                      <a:pt x="25923" y="8497"/>
                      <a:pt x="25747" y="8477"/>
                    </a:cubicBezTo>
                    <a:cubicBezTo>
                      <a:pt x="25588" y="8459"/>
                      <a:pt x="25394" y="8444"/>
                      <a:pt x="25199" y="8444"/>
                    </a:cubicBezTo>
                    <a:cubicBezTo>
                      <a:pt x="25023" y="8444"/>
                      <a:pt x="24846" y="8456"/>
                      <a:pt x="24693" y="8491"/>
                    </a:cubicBezTo>
                    <a:lnTo>
                      <a:pt x="24352" y="7961"/>
                    </a:lnTo>
                    <a:cubicBezTo>
                      <a:pt x="24349" y="7955"/>
                      <a:pt x="24343" y="7953"/>
                      <a:pt x="24337" y="7953"/>
                    </a:cubicBezTo>
                    <a:cubicBezTo>
                      <a:pt x="24264" y="7964"/>
                      <a:pt x="24193" y="7974"/>
                      <a:pt x="24123" y="7985"/>
                    </a:cubicBezTo>
                    <a:cubicBezTo>
                      <a:pt x="24123" y="7986"/>
                      <a:pt x="24122" y="7986"/>
                      <a:pt x="24122" y="7986"/>
                    </a:cubicBezTo>
                    <a:cubicBezTo>
                      <a:pt x="24084" y="7992"/>
                      <a:pt x="24048" y="7999"/>
                      <a:pt x="24011" y="8005"/>
                    </a:cubicBezTo>
                    <a:cubicBezTo>
                      <a:pt x="23817" y="7835"/>
                      <a:pt x="23337" y="7397"/>
                      <a:pt x="22895" y="6875"/>
                    </a:cubicBezTo>
                    <a:cubicBezTo>
                      <a:pt x="23040" y="6584"/>
                      <a:pt x="23005" y="6254"/>
                      <a:pt x="22924" y="6135"/>
                    </a:cubicBezTo>
                    <a:cubicBezTo>
                      <a:pt x="22774" y="5919"/>
                      <a:pt x="22674" y="5472"/>
                      <a:pt x="22781" y="5330"/>
                    </a:cubicBezTo>
                    <a:cubicBezTo>
                      <a:pt x="22963" y="5090"/>
                      <a:pt x="23539" y="4224"/>
                      <a:pt x="23340" y="3179"/>
                    </a:cubicBezTo>
                    <a:cubicBezTo>
                      <a:pt x="23319" y="3077"/>
                      <a:pt x="23296" y="2976"/>
                      <a:pt x="23272" y="2877"/>
                    </a:cubicBezTo>
                    <a:cubicBezTo>
                      <a:pt x="22963" y="1622"/>
                      <a:pt x="22489" y="779"/>
                      <a:pt x="21901" y="442"/>
                    </a:cubicBezTo>
                    <a:cubicBezTo>
                      <a:pt x="21703" y="328"/>
                      <a:pt x="21493" y="271"/>
                      <a:pt x="21273" y="271"/>
                    </a:cubicBezTo>
                    <a:cubicBezTo>
                      <a:pt x="21142" y="271"/>
                      <a:pt x="21008" y="291"/>
                      <a:pt x="20871" y="331"/>
                    </a:cubicBezTo>
                    <a:cubicBezTo>
                      <a:pt x="20206" y="111"/>
                      <a:pt x="19596" y="1"/>
                      <a:pt x="190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17;p25">
                <a:extLst>
                  <a:ext uri="{FF2B5EF4-FFF2-40B4-BE49-F238E27FC236}">
                    <a16:creationId xmlns:a16="http://schemas.microsoft.com/office/drawing/2014/main" id="{C1689BF1-4C0C-6CB5-68F1-AF159D0A9B99}"/>
                  </a:ext>
                </a:extLst>
              </p:cNvPr>
              <p:cNvSpPr/>
              <p:nvPr/>
            </p:nvSpPr>
            <p:spPr>
              <a:xfrm>
                <a:off x="1947800" y="2258950"/>
                <a:ext cx="180175" cy="183400"/>
              </a:xfrm>
              <a:custGeom>
                <a:avLst/>
                <a:gdLst/>
                <a:ahLst/>
                <a:cxnLst/>
                <a:rect l="l" t="t" r="r" b="b"/>
                <a:pathLst>
                  <a:path w="7207" h="7336" extrusionOk="0">
                    <a:moveTo>
                      <a:pt x="2733" y="1"/>
                    </a:moveTo>
                    <a:cubicBezTo>
                      <a:pt x="947" y="1"/>
                      <a:pt x="197" y="1218"/>
                      <a:pt x="43" y="2426"/>
                    </a:cubicBezTo>
                    <a:cubicBezTo>
                      <a:pt x="1" y="2762"/>
                      <a:pt x="11" y="3048"/>
                      <a:pt x="51" y="3289"/>
                    </a:cubicBezTo>
                    <a:cubicBezTo>
                      <a:pt x="160" y="3966"/>
                      <a:pt x="494" y="4277"/>
                      <a:pt x="494" y="4277"/>
                    </a:cubicBezTo>
                    <a:cubicBezTo>
                      <a:pt x="592" y="4344"/>
                      <a:pt x="657" y="4365"/>
                      <a:pt x="787" y="4365"/>
                    </a:cubicBezTo>
                    <a:cubicBezTo>
                      <a:pt x="878" y="4365"/>
                      <a:pt x="1001" y="4355"/>
                      <a:pt x="1188" y="4343"/>
                    </a:cubicBezTo>
                    <a:cubicBezTo>
                      <a:pt x="1243" y="4340"/>
                      <a:pt x="1292" y="4337"/>
                      <a:pt x="1334" y="4337"/>
                    </a:cubicBezTo>
                    <a:cubicBezTo>
                      <a:pt x="1642" y="4337"/>
                      <a:pt x="1642" y="4456"/>
                      <a:pt x="1835" y="5081"/>
                    </a:cubicBezTo>
                    <a:cubicBezTo>
                      <a:pt x="1960" y="5484"/>
                      <a:pt x="2381" y="5571"/>
                      <a:pt x="2723" y="5571"/>
                    </a:cubicBezTo>
                    <a:cubicBezTo>
                      <a:pt x="2984" y="5571"/>
                      <a:pt x="3198" y="5520"/>
                      <a:pt x="3198" y="5520"/>
                    </a:cubicBezTo>
                    <a:cubicBezTo>
                      <a:pt x="3198" y="5466"/>
                      <a:pt x="3200" y="5411"/>
                      <a:pt x="3204" y="5355"/>
                    </a:cubicBezTo>
                    <a:cubicBezTo>
                      <a:pt x="3249" y="4803"/>
                      <a:pt x="3811" y="4481"/>
                      <a:pt x="4142" y="4481"/>
                    </a:cubicBezTo>
                    <a:cubicBezTo>
                      <a:pt x="4168" y="4481"/>
                      <a:pt x="4192" y="4483"/>
                      <a:pt x="4215" y="4487"/>
                    </a:cubicBezTo>
                    <a:cubicBezTo>
                      <a:pt x="4524" y="4540"/>
                      <a:pt x="4608" y="4941"/>
                      <a:pt x="4342" y="5656"/>
                    </a:cubicBezTo>
                    <a:cubicBezTo>
                      <a:pt x="4292" y="5788"/>
                      <a:pt x="4243" y="5902"/>
                      <a:pt x="4195" y="5999"/>
                    </a:cubicBezTo>
                    <a:cubicBezTo>
                      <a:pt x="4130" y="6128"/>
                      <a:pt x="4066" y="6226"/>
                      <a:pt x="4004" y="6300"/>
                    </a:cubicBezTo>
                    <a:cubicBezTo>
                      <a:pt x="4180" y="6711"/>
                      <a:pt x="4557" y="7220"/>
                      <a:pt x="5354" y="7318"/>
                    </a:cubicBezTo>
                    <a:cubicBezTo>
                      <a:pt x="5449" y="7330"/>
                      <a:pt x="5538" y="7335"/>
                      <a:pt x="5621" y="7335"/>
                    </a:cubicBezTo>
                    <a:cubicBezTo>
                      <a:pt x="6142" y="7335"/>
                      <a:pt x="6418" y="7116"/>
                      <a:pt x="6549" y="6861"/>
                    </a:cubicBezTo>
                    <a:cubicBezTo>
                      <a:pt x="6697" y="6573"/>
                      <a:pt x="6661" y="6241"/>
                      <a:pt x="6582" y="6129"/>
                    </a:cubicBezTo>
                    <a:lnTo>
                      <a:pt x="6584" y="6129"/>
                    </a:lnTo>
                    <a:cubicBezTo>
                      <a:pt x="6426" y="5900"/>
                      <a:pt x="6332" y="5449"/>
                      <a:pt x="6441" y="5304"/>
                    </a:cubicBezTo>
                    <a:cubicBezTo>
                      <a:pt x="6550" y="5160"/>
                      <a:pt x="7206" y="4269"/>
                      <a:pt x="6999" y="3165"/>
                    </a:cubicBezTo>
                    <a:cubicBezTo>
                      <a:pt x="6976" y="3063"/>
                      <a:pt x="6953" y="2963"/>
                      <a:pt x="6929" y="2865"/>
                    </a:cubicBezTo>
                    <a:cubicBezTo>
                      <a:pt x="6540" y="1282"/>
                      <a:pt x="5869" y="271"/>
                      <a:pt x="4946" y="271"/>
                    </a:cubicBezTo>
                    <a:cubicBezTo>
                      <a:pt x="4817" y="271"/>
                      <a:pt x="4683" y="291"/>
                      <a:pt x="4543" y="332"/>
                    </a:cubicBezTo>
                    <a:cubicBezTo>
                      <a:pt x="3847" y="101"/>
                      <a:pt x="3247" y="1"/>
                      <a:pt x="27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18;p25">
                <a:extLst>
                  <a:ext uri="{FF2B5EF4-FFF2-40B4-BE49-F238E27FC236}">
                    <a16:creationId xmlns:a16="http://schemas.microsoft.com/office/drawing/2014/main" id="{37197D07-5F1A-1417-E3CE-AC7579EBFD02}"/>
                  </a:ext>
                </a:extLst>
              </p:cNvPr>
              <p:cNvSpPr/>
              <p:nvPr/>
            </p:nvSpPr>
            <p:spPr>
              <a:xfrm>
                <a:off x="1947800" y="2258950"/>
                <a:ext cx="173225" cy="82225"/>
              </a:xfrm>
              <a:custGeom>
                <a:avLst/>
                <a:gdLst/>
                <a:ahLst/>
                <a:cxnLst/>
                <a:rect l="l" t="t" r="r" b="b"/>
                <a:pathLst>
                  <a:path w="6929" h="3289" extrusionOk="0">
                    <a:moveTo>
                      <a:pt x="2733" y="1"/>
                    </a:moveTo>
                    <a:cubicBezTo>
                      <a:pt x="947" y="1"/>
                      <a:pt x="197" y="1218"/>
                      <a:pt x="43" y="2426"/>
                    </a:cubicBezTo>
                    <a:cubicBezTo>
                      <a:pt x="1" y="2762"/>
                      <a:pt x="11" y="3048"/>
                      <a:pt x="51" y="3289"/>
                    </a:cubicBezTo>
                    <a:cubicBezTo>
                      <a:pt x="51" y="3289"/>
                      <a:pt x="282" y="1356"/>
                      <a:pt x="1991" y="965"/>
                    </a:cubicBezTo>
                    <a:lnTo>
                      <a:pt x="1991" y="965"/>
                    </a:lnTo>
                    <a:cubicBezTo>
                      <a:pt x="1356" y="1735"/>
                      <a:pt x="1582" y="2619"/>
                      <a:pt x="1582" y="2619"/>
                    </a:cubicBezTo>
                    <a:cubicBezTo>
                      <a:pt x="1582" y="2619"/>
                      <a:pt x="1973" y="1512"/>
                      <a:pt x="3015" y="1223"/>
                    </a:cubicBezTo>
                    <a:lnTo>
                      <a:pt x="3015" y="1223"/>
                    </a:lnTo>
                    <a:cubicBezTo>
                      <a:pt x="2776" y="1589"/>
                      <a:pt x="3110" y="2460"/>
                      <a:pt x="3110" y="2460"/>
                    </a:cubicBezTo>
                    <a:cubicBezTo>
                      <a:pt x="3110" y="2460"/>
                      <a:pt x="3453" y="1341"/>
                      <a:pt x="5429" y="1068"/>
                    </a:cubicBezTo>
                    <a:cubicBezTo>
                      <a:pt x="6418" y="1624"/>
                      <a:pt x="6918" y="2839"/>
                      <a:pt x="6929" y="2866"/>
                    </a:cubicBezTo>
                    <a:cubicBezTo>
                      <a:pt x="6929" y="2866"/>
                      <a:pt x="6929" y="2866"/>
                      <a:pt x="6929" y="2865"/>
                    </a:cubicBezTo>
                    <a:cubicBezTo>
                      <a:pt x="6540" y="1282"/>
                      <a:pt x="5869" y="271"/>
                      <a:pt x="4946" y="271"/>
                    </a:cubicBezTo>
                    <a:cubicBezTo>
                      <a:pt x="4817" y="271"/>
                      <a:pt x="4683" y="291"/>
                      <a:pt x="4543" y="332"/>
                    </a:cubicBezTo>
                    <a:cubicBezTo>
                      <a:pt x="3847" y="101"/>
                      <a:pt x="3247" y="1"/>
                      <a:pt x="2733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19;p25">
                <a:extLst>
                  <a:ext uri="{FF2B5EF4-FFF2-40B4-BE49-F238E27FC236}">
                    <a16:creationId xmlns:a16="http://schemas.microsoft.com/office/drawing/2014/main" id="{245B83E5-E115-DC9D-6C1D-3D9A82600991}"/>
                  </a:ext>
                </a:extLst>
              </p:cNvPr>
              <p:cNvSpPr/>
              <p:nvPr/>
            </p:nvSpPr>
            <p:spPr>
              <a:xfrm>
                <a:off x="2027750" y="2370925"/>
                <a:ext cx="35275" cy="501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2007" extrusionOk="0">
                    <a:moveTo>
                      <a:pt x="946" y="1"/>
                    </a:moveTo>
                    <a:cubicBezTo>
                      <a:pt x="615" y="1"/>
                      <a:pt x="51" y="323"/>
                      <a:pt x="6" y="876"/>
                    </a:cubicBezTo>
                    <a:cubicBezTo>
                      <a:pt x="2" y="932"/>
                      <a:pt x="0" y="987"/>
                      <a:pt x="0" y="1041"/>
                    </a:cubicBezTo>
                    <a:cubicBezTo>
                      <a:pt x="3" y="1343"/>
                      <a:pt x="79" y="1602"/>
                      <a:pt x="176" y="1774"/>
                    </a:cubicBezTo>
                    <a:cubicBezTo>
                      <a:pt x="244" y="1897"/>
                      <a:pt x="321" y="1976"/>
                      <a:pt x="391" y="1994"/>
                    </a:cubicBezTo>
                    <a:cubicBezTo>
                      <a:pt x="421" y="2002"/>
                      <a:pt x="451" y="2007"/>
                      <a:pt x="481" y="2007"/>
                    </a:cubicBezTo>
                    <a:cubicBezTo>
                      <a:pt x="500" y="2007"/>
                      <a:pt x="519" y="2005"/>
                      <a:pt x="538" y="2001"/>
                    </a:cubicBezTo>
                    <a:cubicBezTo>
                      <a:pt x="626" y="1985"/>
                      <a:pt x="715" y="1929"/>
                      <a:pt x="806" y="1821"/>
                    </a:cubicBezTo>
                    <a:cubicBezTo>
                      <a:pt x="868" y="1747"/>
                      <a:pt x="932" y="1647"/>
                      <a:pt x="997" y="1520"/>
                    </a:cubicBezTo>
                    <a:cubicBezTo>
                      <a:pt x="1045" y="1423"/>
                      <a:pt x="1094" y="1309"/>
                      <a:pt x="1144" y="1177"/>
                    </a:cubicBezTo>
                    <a:cubicBezTo>
                      <a:pt x="1410" y="462"/>
                      <a:pt x="1326" y="61"/>
                      <a:pt x="1017" y="7"/>
                    </a:cubicBezTo>
                    <a:cubicBezTo>
                      <a:pt x="994" y="3"/>
                      <a:pt x="971" y="1"/>
                      <a:pt x="946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20;p25">
                <a:extLst>
                  <a:ext uri="{FF2B5EF4-FFF2-40B4-BE49-F238E27FC236}">
                    <a16:creationId xmlns:a16="http://schemas.microsoft.com/office/drawing/2014/main" id="{DE0C089B-8766-42CB-EDF6-56851C3C1F27}"/>
                  </a:ext>
                </a:extLst>
              </p:cNvPr>
              <p:cNvSpPr/>
              <p:nvPr/>
            </p:nvSpPr>
            <p:spPr>
              <a:xfrm>
                <a:off x="2033450" y="2377150"/>
                <a:ext cx="16575" cy="40500"/>
              </a:xfrm>
              <a:custGeom>
                <a:avLst/>
                <a:gdLst/>
                <a:ahLst/>
                <a:cxnLst/>
                <a:rect l="l" t="t" r="r" b="b"/>
                <a:pathLst>
                  <a:path w="663" h="1620" extrusionOk="0">
                    <a:moveTo>
                      <a:pt x="645" y="0"/>
                    </a:moveTo>
                    <a:cubicBezTo>
                      <a:pt x="643" y="0"/>
                      <a:pt x="641" y="1"/>
                      <a:pt x="639" y="1"/>
                    </a:cubicBezTo>
                    <a:cubicBezTo>
                      <a:pt x="1" y="298"/>
                      <a:pt x="75" y="647"/>
                      <a:pt x="136" y="927"/>
                    </a:cubicBezTo>
                    <a:cubicBezTo>
                      <a:pt x="149" y="992"/>
                      <a:pt x="163" y="1054"/>
                      <a:pt x="166" y="1112"/>
                    </a:cubicBezTo>
                    <a:cubicBezTo>
                      <a:pt x="166" y="1116"/>
                      <a:pt x="168" y="1121"/>
                      <a:pt x="171" y="1122"/>
                    </a:cubicBezTo>
                    <a:cubicBezTo>
                      <a:pt x="174" y="1125"/>
                      <a:pt x="178" y="1127"/>
                      <a:pt x="183" y="1127"/>
                    </a:cubicBezTo>
                    <a:cubicBezTo>
                      <a:pt x="189" y="1126"/>
                      <a:pt x="195" y="1126"/>
                      <a:pt x="200" y="1126"/>
                    </a:cubicBezTo>
                    <a:cubicBezTo>
                      <a:pt x="244" y="1126"/>
                      <a:pt x="273" y="1141"/>
                      <a:pt x="281" y="1171"/>
                    </a:cubicBezTo>
                    <a:cubicBezTo>
                      <a:pt x="298" y="1224"/>
                      <a:pt x="252" y="1318"/>
                      <a:pt x="149" y="1377"/>
                    </a:cubicBezTo>
                    <a:cubicBezTo>
                      <a:pt x="143" y="1381"/>
                      <a:pt x="140" y="1389"/>
                      <a:pt x="143" y="1396"/>
                    </a:cubicBezTo>
                    <a:cubicBezTo>
                      <a:pt x="208" y="1554"/>
                      <a:pt x="322" y="1615"/>
                      <a:pt x="327" y="1616"/>
                    </a:cubicBezTo>
                    <a:cubicBezTo>
                      <a:pt x="328" y="1618"/>
                      <a:pt x="331" y="1619"/>
                      <a:pt x="334" y="1619"/>
                    </a:cubicBezTo>
                    <a:cubicBezTo>
                      <a:pt x="339" y="1619"/>
                      <a:pt x="345" y="1615"/>
                      <a:pt x="348" y="1610"/>
                    </a:cubicBezTo>
                    <a:cubicBezTo>
                      <a:pt x="351" y="1602"/>
                      <a:pt x="348" y="1592"/>
                      <a:pt x="340" y="1589"/>
                    </a:cubicBezTo>
                    <a:cubicBezTo>
                      <a:pt x="340" y="1589"/>
                      <a:pt x="239" y="1534"/>
                      <a:pt x="177" y="1396"/>
                    </a:cubicBezTo>
                    <a:cubicBezTo>
                      <a:pt x="275" y="1334"/>
                      <a:pt x="334" y="1233"/>
                      <a:pt x="311" y="1162"/>
                    </a:cubicBezTo>
                    <a:cubicBezTo>
                      <a:pt x="298" y="1119"/>
                      <a:pt x="258" y="1095"/>
                      <a:pt x="201" y="1095"/>
                    </a:cubicBezTo>
                    <a:cubicBezTo>
                      <a:pt x="200" y="1095"/>
                      <a:pt x="198" y="1095"/>
                      <a:pt x="196" y="1095"/>
                    </a:cubicBezTo>
                    <a:cubicBezTo>
                      <a:pt x="192" y="1039"/>
                      <a:pt x="180" y="981"/>
                      <a:pt x="166" y="919"/>
                    </a:cubicBezTo>
                    <a:cubicBezTo>
                      <a:pt x="105" y="638"/>
                      <a:pt x="37" y="316"/>
                      <a:pt x="652" y="30"/>
                    </a:cubicBezTo>
                    <a:cubicBezTo>
                      <a:pt x="660" y="27"/>
                      <a:pt x="663" y="17"/>
                      <a:pt x="660" y="9"/>
                    </a:cubicBezTo>
                    <a:cubicBezTo>
                      <a:pt x="656" y="3"/>
                      <a:pt x="651" y="0"/>
                      <a:pt x="645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21;p25">
                <a:extLst>
                  <a:ext uri="{FF2B5EF4-FFF2-40B4-BE49-F238E27FC236}">
                    <a16:creationId xmlns:a16="http://schemas.microsoft.com/office/drawing/2014/main" id="{7BBF51E9-0ACF-CD43-CC52-F428630D59BB}"/>
                  </a:ext>
                </a:extLst>
              </p:cNvPr>
              <p:cNvSpPr/>
              <p:nvPr/>
            </p:nvSpPr>
            <p:spPr>
              <a:xfrm>
                <a:off x="1955725" y="2365850"/>
                <a:ext cx="86100" cy="124475"/>
              </a:xfrm>
              <a:custGeom>
                <a:avLst/>
                <a:gdLst/>
                <a:ahLst/>
                <a:cxnLst/>
                <a:rect l="l" t="t" r="r" b="b"/>
                <a:pathLst>
                  <a:path w="3444" h="4979" extrusionOk="0">
                    <a:moveTo>
                      <a:pt x="177" y="1"/>
                    </a:moveTo>
                    <a:cubicBezTo>
                      <a:pt x="177" y="1"/>
                      <a:pt x="176" y="90"/>
                      <a:pt x="176" y="246"/>
                    </a:cubicBezTo>
                    <a:cubicBezTo>
                      <a:pt x="177" y="678"/>
                      <a:pt x="202" y="1617"/>
                      <a:pt x="364" y="2545"/>
                    </a:cubicBezTo>
                    <a:cubicBezTo>
                      <a:pt x="252" y="2514"/>
                      <a:pt x="174" y="2501"/>
                      <a:pt x="120" y="2501"/>
                    </a:cubicBezTo>
                    <a:cubicBezTo>
                      <a:pt x="1" y="2501"/>
                      <a:pt x="3" y="2565"/>
                      <a:pt x="35" y="2633"/>
                    </a:cubicBezTo>
                    <a:cubicBezTo>
                      <a:pt x="82" y="2732"/>
                      <a:pt x="486" y="3010"/>
                      <a:pt x="486" y="3010"/>
                    </a:cubicBezTo>
                    <a:cubicBezTo>
                      <a:pt x="486" y="3010"/>
                      <a:pt x="620" y="3877"/>
                      <a:pt x="853" y="4576"/>
                    </a:cubicBezTo>
                    <a:cubicBezTo>
                      <a:pt x="920" y="4778"/>
                      <a:pt x="1094" y="4926"/>
                      <a:pt x="1304" y="4957"/>
                    </a:cubicBezTo>
                    <a:cubicBezTo>
                      <a:pt x="1407" y="4973"/>
                      <a:pt x="1514" y="4978"/>
                      <a:pt x="1610" y="4978"/>
                    </a:cubicBezTo>
                    <a:cubicBezTo>
                      <a:pt x="1622" y="4978"/>
                      <a:pt x="1635" y="4978"/>
                      <a:pt x="1647" y="4978"/>
                    </a:cubicBezTo>
                    <a:cubicBezTo>
                      <a:pt x="1665" y="4978"/>
                      <a:pt x="1682" y="4978"/>
                      <a:pt x="1698" y="4976"/>
                    </a:cubicBezTo>
                    <a:cubicBezTo>
                      <a:pt x="1866" y="4964"/>
                      <a:pt x="2027" y="4896"/>
                      <a:pt x="2153" y="4782"/>
                    </a:cubicBezTo>
                    <a:cubicBezTo>
                      <a:pt x="2407" y="4554"/>
                      <a:pt x="2855" y="4158"/>
                      <a:pt x="3172" y="3913"/>
                    </a:cubicBezTo>
                    <a:cubicBezTo>
                      <a:pt x="3263" y="3843"/>
                      <a:pt x="3334" y="3752"/>
                      <a:pt x="3380" y="3649"/>
                    </a:cubicBezTo>
                    <a:cubicBezTo>
                      <a:pt x="3408" y="3583"/>
                      <a:pt x="3428" y="3510"/>
                      <a:pt x="3434" y="3437"/>
                    </a:cubicBezTo>
                    <a:cubicBezTo>
                      <a:pt x="3436" y="3421"/>
                      <a:pt x="3436" y="3404"/>
                      <a:pt x="3437" y="3387"/>
                    </a:cubicBezTo>
                    <a:cubicBezTo>
                      <a:pt x="3443" y="2950"/>
                      <a:pt x="3430" y="2474"/>
                      <a:pt x="3419" y="2203"/>
                    </a:cubicBezTo>
                    <a:cubicBezTo>
                      <a:pt x="3399" y="2207"/>
                      <a:pt x="3378" y="2209"/>
                      <a:pt x="3358" y="2209"/>
                    </a:cubicBezTo>
                    <a:cubicBezTo>
                      <a:pt x="3329" y="2209"/>
                      <a:pt x="3301" y="2205"/>
                      <a:pt x="3272" y="2197"/>
                    </a:cubicBezTo>
                    <a:cubicBezTo>
                      <a:pt x="3204" y="2177"/>
                      <a:pt x="3125" y="2098"/>
                      <a:pt x="3057" y="1977"/>
                    </a:cubicBezTo>
                    <a:cubicBezTo>
                      <a:pt x="3007" y="1886"/>
                      <a:pt x="2961" y="1774"/>
                      <a:pt x="2931" y="1644"/>
                    </a:cubicBezTo>
                    <a:cubicBezTo>
                      <a:pt x="2901" y="1524"/>
                      <a:pt x="2883" y="1388"/>
                      <a:pt x="2881" y="1243"/>
                    </a:cubicBezTo>
                    <a:cubicBezTo>
                      <a:pt x="2881" y="1243"/>
                      <a:pt x="2666" y="1294"/>
                      <a:pt x="2404" y="1294"/>
                    </a:cubicBezTo>
                    <a:cubicBezTo>
                      <a:pt x="2062" y="1294"/>
                      <a:pt x="1642" y="1207"/>
                      <a:pt x="1518" y="805"/>
                    </a:cubicBezTo>
                    <a:cubicBezTo>
                      <a:pt x="1325" y="180"/>
                      <a:pt x="1325" y="61"/>
                      <a:pt x="1018" y="61"/>
                    </a:cubicBezTo>
                    <a:cubicBezTo>
                      <a:pt x="975" y="61"/>
                      <a:pt x="927" y="64"/>
                      <a:pt x="871" y="67"/>
                    </a:cubicBezTo>
                    <a:cubicBezTo>
                      <a:pt x="685" y="78"/>
                      <a:pt x="562" y="88"/>
                      <a:pt x="472" y="88"/>
                    </a:cubicBezTo>
                    <a:cubicBezTo>
                      <a:pt x="341" y="88"/>
                      <a:pt x="276" y="68"/>
                      <a:pt x="177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22;p25">
                <a:extLst>
                  <a:ext uri="{FF2B5EF4-FFF2-40B4-BE49-F238E27FC236}">
                    <a16:creationId xmlns:a16="http://schemas.microsoft.com/office/drawing/2014/main" id="{B709340E-37C6-4D31-9E94-C2963F476E82}"/>
                  </a:ext>
                </a:extLst>
              </p:cNvPr>
              <p:cNvSpPr/>
              <p:nvPr/>
            </p:nvSpPr>
            <p:spPr>
              <a:xfrm>
                <a:off x="2087500" y="2339450"/>
                <a:ext cx="38825" cy="71725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2869" extrusionOk="0">
                    <a:moveTo>
                      <a:pt x="1420" y="1"/>
                    </a:moveTo>
                    <a:cubicBezTo>
                      <a:pt x="1415" y="1"/>
                      <a:pt x="1412" y="4"/>
                      <a:pt x="1412" y="8"/>
                    </a:cubicBezTo>
                    <a:cubicBezTo>
                      <a:pt x="1414" y="17"/>
                      <a:pt x="1415" y="33"/>
                      <a:pt x="1417" y="51"/>
                    </a:cubicBezTo>
                    <a:cubicBezTo>
                      <a:pt x="1536" y="1152"/>
                      <a:pt x="1035" y="2147"/>
                      <a:pt x="5" y="2853"/>
                    </a:cubicBezTo>
                    <a:cubicBezTo>
                      <a:pt x="2" y="2856"/>
                      <a:pt x="0" y="2861"/>
                      <a:pt x="3" y="2865"/>
                    </a:cubicBezTo>
                    <a:cubicBezTo>
                      <a:pt x="5" y="2867"/>
                      <a:pt x="8" y="2868"/>
                      <a:pt x="9" y="2868"/>
                    </a:cubicBezTo>
                    <a:cubicBezTo>
                      <a:pt x="11" y="2868"/>
                      <a:pt x="13" y="2868"/>
                      <a:pt x="14" y="2867"/>
                    </a:cubicBezTo>
                    <a:cubicBezTo>
                      <a:pt x="1049" y="2158"/>
                      <a:pt x="1553" y="1157"/>
                      <a:pt x="1433" y="49"/>
                    </a:cubicBezTo>
                    <a:cubicBezTo>
                      <a:pt x="1430" y="31"/>
                      <a:pt x="1429" y="17"/>
                      <a:pt x="1429" y="8"/>
                    </a:cubicBezTo>
                    <a:cubicBezTo>
                      <a:pt x="1429" y="4"/>
                      <a:pt x="1424" y="1"/>
                      <a:pt x="14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23;p25">
                <a:extLst>
                  <a:ext uri="{FF2B5EF4-FFF2-40B4-BE49-F238E27FC236}">
                    <a16:creationId xmlns:a16="http://schemas.microsoft.com/office/drawing/2014/main" id="{F8456A59-F2F6-392F-AE34-646C5BEF4761}"/>
                  </a:ext>
                </a:extLst>
              </p:cNvPr>
              <p:cNvSpPr/>
              <p:nvPr/>
            </p:nvSpPr>
            <p:spPr>
              <a:xfrm>
                <a:off x="2029475" y="2265575"/>
                <a:ext cx="47225" cy="22700"/>
              </a:xfrm>
              <a:custGeom>
                <a:avLst/>
                <a:gdLst/>
                <a:ahLst/>
                <a:cxnLst/>
                <a:rect l="l" t="t" r="r" b="b"/>
                <a:pathLst>
                  <a:path w="1889" h="908" extrusionOk="0">
                    <a:moveTo>
                      <a:pt x="1685" y="0"/>
                    </a:moveTo>
                    <a:cubicBezTo>
                      <a:pt x="1244" y="0"/>
                      <a:pt x="842" y="210"/>
                      <a:pt x="567" y="399"/>
                    </a:cubicBezTo>
                    <a:cubicBezTo>
                      <a:pt x="228" y="635"/>
                      <a:pt x="7" y="893"/>
                      <a:pt x="4" y="894"/>
                    </a:cubicBezTo>
                    <a:cubicBezTo>
                      <a:pt x="1" y="899"/>
                      <a:pt x="1" y="903"/>
                      <a:pt x="5" y="906"/>
                    </a:cubicBezTo>
                    <a:cubicBezTo>
                      <a:pt x="7" y="908"/>
                      <a:pt x="8" y="908"/>
                      <a:pt x="10" y="908"/>
                    </a:cubicBezTo>
                    <a:cubicBezTo>
                      <a:pt x="11" y="908"/>
                      <a:pt x="14" y="906"/>
                      <a:pt x="16" y="905"/>
                    </a:cubicBezTo>
                    <a:cubicBezTo>
                      <a:pt x="24" y="895"/>
                      <a:pt x="786" y="17"/>
                      <a:pt x="1683" y="17"/>
                    </a:cubicBezTo>
                    <a:cubicBezTo>
                      <a:pt x="1748" y="17"/>
                      <a:pt x="1813" y="21"/>
                      <a:pt x="1879" y="31"/>
                    </a:cubicBezTo>
                    <a:cubicBezTo>
                      <a:pt x="1884" y="31"/>
                      <a:pt x="1887" y="28"/>
                      <a:pt x="1888" y="23"/>
                    </a:cubicBezTo>
                    <a:cubicBezTo>
                      <a:pt x="1888" y="19"/>
                      <a:pt x="1885" y="16"/>
                      <a:pt x="1881" y="14"/>
                    </a:cubicBezTo>
                    <a:cubicBezTo>
                      <a:pt x="1815" y="5"/>
                      <a:pt x="1750" y="0"/>
                      <a:pt x="16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24;p25">
                <a:extLst>
                  <a:ext uri="{FF2B5EF4-FFF2-40B4-BE49-F238E27FC236}">
                    <a16:creationId xmlns:a16="http://schemas.microsoft.com/office/drawing/2014/main" id="{B6819496-241A-3AF7-1DA5-0E7393562837}"/>
                  </a:ext>
                </a:extLst>
              </p:cNvPr>
              <p:cNvSpPr/>
              <p:nvPr/>
            </p:nvSpPr>
            <p:spPr>
              <a:xfrm>
                <a:off x="1964400" y="2382675"/>
                <a:ext cx="2900" cy="17575"/>
              </a:xfrm>
              <a:custGeom>
                <a:avLst/>
                <a:gdLst/>
                <a:ahLst/>
                <a:cxnLst/>
                <a:rect l="l" t="t" r="r" b="b"/>
                <a:pathLst>
                  <a:path w="116" h="703" extrusionOk="0">
                    <a:moveTo>
                      <a:pt x="55" y="0"/>
                    </a:moveTo>
                    <a:cubicBezTo>
                      <a:pt x="23" y="0"/>
                      <a:pt x="0" y="158"/>
                      <a:pt x="2" y="353"/>
                    </a:cubicBezTo>
                    <a:cubicBezTo>
                      <a:pt x="3" y="546"/>
                      <a:pt x="30" y="703"/>
                      <a:pt x="60" y="703"/>
                    </a:cubicBezTo>
                    <a:cubicBezTo>
                      <a:pt x="60" y="703"/>
                      <a:pt x="61" y="703"/>
                      <a:pt x="61" y="703"/>
                    </a:cubicBezTo>
                    <a:cubicBezTo>
                      <a:pt x="92" y="703"/>
                      <a:pt x="115" y="545"/>
                      <a:pt x="114" y="351"/>
                    </a:cubicBezTo>
                    <a:cubicBezTo>
                      <a:pt x="112" y="158"/>
                      <a:pt x="86" y="0"/>
                      <a:pt x="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325;p25">
                <a:extLst>
                  <a:ext uri="{FF2B5EF4-FFF2-40B4-BE49-F238E27FC236}">
                    <a16:creationId xmlns:a16="http://schemas.microsoft.com/office/drawing/2014/main" id="{FCD5ECB8-9167-2121-C112-CD1784804D96}"/>
                  </a:ext>
                </a:extLst>
              </p:cNvPr>
              <p:cNvSpPr/>
              <p:nvPr/>
            </p:nvSpPr>
            <p:spPr>
              <a:xfrm>
                <a:off x="1974375" y="2454300"/>
                <a:ext cx="15725" cy="950"/>
              </a:xfrm>
              <a:custGeom>
                <a:avLst/>
                <a:gdLst/>
                <a:ahLst/>
                <a:cxnLst/>
                <a:rect l="l" t="t" r="r" b="b"/>
                <a:pathLst>
                  <a:path w="629" h="38" extrusionOk="0">
                    <a:moveTo>
                      <a:pt x="613" y="1"/>
                    </a:moveTo>
                    <a:lnTo>
                      <a:pt x="16" y="5"/>
                    </a:lnTo>
                    <a:cubicBezTo>
                      <a:pt x="7" y="5"/>
                      <a:pt x="1" y="13"/>
                      <a:pt x="1" y="22"/>
                    </a:cubicBezTo>
                    <a:cubicBezTo>
                      <a:pt x="1" y="31"/>
                      <a:pt x="9" y="37"/>
                      <a:pt x="16" y="37"/>
                    </a:cubicBezTo>
                    <a:lnTo>
                      <a:pt x="613" y="33"/>
                    </a:lnTo>
                    <a:cubicBezTo>
                      <a:pt x="620" y="33"/>
                      <a:pt x="628" y="25"/>
                      <a:pt x="628" y="16"/>
                    </a:cubicBezTo>
                    <a:cubicBezTo>
                      <a:pt x="628" y="8"/>
                      <a:pt x="620" y="1"/>
                      <a:pt x="613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326;p25">
                <a:extLst>
                  <a:ext uri="{FF2B5EF4-FFF2-40B4-BE49-F238E27FC236}">
                    <a16:creationId xmlns:a16="http://schemas.microsoft.com/office/drawing/2014/main" id="{18B5BE3E-E8E6-D05B-21D8-F376640512E3}"/>
                  </a:ext>
                </a:extLst>
              </p:cNvPr>
              <p:cNvSpPr/>
              <p:nvPr/>
            </p:nvSpPr>
            <p:spPr>
              <a:xfrm>
                <a:off x="1977125" y="2460850"/>
                <a:ext cx="5800" cy="1927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771" extrusionOk="0">
                    <a:moveTo>
                      <a:pt x="192" y="1"/>
                    </a:moveTo>
                    <a:lnTo>
                      <a:pt x="17" y="2"/>
                    </a:lnTo>
                    <a:cubicBezTo>
                      <a:pt x="12" y="2"/>
                      <a:pt x="8" y="5"/>
                      <a:pt x="5" y="9"/>
                    </a:cubicBezTo>
                    <a:cubicBezTo>
                      <a:pt x="2" y="12"/>
                      <a:pt x="0" y="16"/>
                      <a:pt x="0" y="21"/>
                    </a:cubicBezTo>
                    <a:cubicBezTo>
                      <a:pt x="3" y="42"/>
                      <a:pt x="74" y="546"/>
                      <a:pt x="200" y="763"/>
                    </a:cubicBezTo>
                    <a:cubicBezTo>
                      <a:pt x="203" y="767"/>
                      <a:pt x="208" y="770"/>
                      <a:pt x="214" y="770"/>
                    </a:cubicBezTo>
                    <a:cubicBezTo>
                      <a:pt x="217" y="770"/>
                      <a:pt x="218" y="769"/>
                      <a:pt x="221" y="767"/>
                    </a:cubicBezTo>
                    <a:cubicBezTo>
                      <a:pt x="229" y="763"/>
                      <a:pt x="232" y="754"/>
                      <a:pt x="227" y="746"/>
                    </a:cubicBezTo>
                    <a:cubicBezTo>
                      <a:pt x="117" y="558"/>
                      <a:pt x="48" y="128"/>
                      <a:pt x="35" y="34"/>
                    </a:cubicBezTo>
                    <a:lnTo>
                      <a:pt x="192" y="33"/>
                    </a:lnTo>
                    <a:cubicBezTo>
                      <a:pt x="201" y="33"/>
                      <a:pt x="208" y="27"/>
                      <a:pt x="208" y="18"/>
                    </a:cubicBezTo>
                    <a:cubicBezTo>
                      <a:pt x="208" y="9"/>
                      <a:pt x="200" y="1"/>
                      <a:pt x="192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327;p25">
                <a:extLst>
                  <a:ext uri="{FF2B5EF4-FFF2-40B4-BE49-F238E27FC236}">
                    <a16:creationId xmlns:a16="http://schemas.microsoft.com/office/drawing/2014/main" id="{C69577A0-F205-2BE8-C2C6-27AFEC8968BD}"/>
                  </a:ext>
                </a:extLst>
              </p:cNvPr>
              <p:cNvSpPr/>
              <p:nvPr/>
            </p:nvSpPr>
            <p:spPr>
              <a:xfrm>
                <a:off x="2040200" y="2416450"/>
                <a:ext cx="101350" cy="75150"/>
              </a:xfrm>
              <a:custGeom>
                <a:avLst/>
                <a:gdLst/>
                <a:ahLst/>
                <a:cxnLst/>
                <a:rect l="l" t="t" r="r" b="b"/>
                <a:pathLst>
                  <a:path w="4054" h="3006" extrusionOk="0">
                    <a:moveTo>
                      <a:pt x="310" y="0"/>
                    </a:moveTo>
                    <a:cubicBezTo>
                      <a:pt x="217" y="108"/>
                      <a:pt x="128" y="164"/>
                      <a:pt x="41" y="180"/>
                    </a:cubicBezTo>
                    <a:cubicBezTo>
                      <a:pt x="51" y="450"/>
                      <a:pt x="64" y="926"/>
                      <a:pt x="58" y="1363"/>
                    </a:cubicBezTo>
                    <a:cubicBezTo>
                      <a:pt x="58" y="1380"/>
                      <a:pt x="57" y="1397"/>
                      <a:pt x="55" y="1413"/>
                    </a:cubicBezTo>
                    <a:cubicBezTo>
                      <a:pt x="49" y="1486"/>
                      <a:pt x="29" y="1559"/>
                      <a:pt x="1" y="1625"/>
                    </a:cubicBezTo>
                    <a:cubicBezTo>
                      <a:pt x="29" y="1680"/>
                      <a:pt x="46" y="1712"/>
                      <a:pt x="46" y="1712"/>
                    </a:cubicBezTo>
                    <a:cubicBezTo>
                      <a:pt x="46" y="1712"/>
                      <a:pt x="154" y="1853"/>
                      <a:pt x="284" y="2062"/>
                    </a:cubicBezTo>
                    <a:cubicBezTo>
                      <a:pt x="441" y="2315"/>
                      <a:pt x="632" y="2669"/>
                      <a:pt x="708" y="3005"/>
                    </a:cubicBezTo>
                    <a:cubicBezTo>
                      <a:pt x="1234" y="2686"/>
                      <a:pt x="2465" y="2025"/>
                      <a:pt x="4054" y="1766"/>
                    </a:cubicBezTo>
                    <a:cubicBezTo>
                      <a:pt x="4054" y="1766"/>
                      <a:pt x="4030" y="1747"/>
                      <a:pt x="3986" y="1707"/>
                    </a:cubicBezTo>
                    <a:cubicBezTo>
                      <a:pt x="3807" y="1551"/>
                      <a:pt x="3307" y="1098"/>
                      <a:pt x="2853" y="561"/>
                    </a:cubicBezTo>
                    <a:cubicBezTo>
                      <a:pt x="2722" y="816"/>
                      <a:pt x="2446" y="1035"/>
                      <a:pt x="1925" y="1035"/>
                    </a:cubicBezTo>
                    <a:cubicBezTo>
                      <a:pt x="1842" y="1035"/>
                      <a:pt x="1753" y="1030"/>
                      <a:pt x="1658" y="1018"/>
                    </a:cubicBezTo>
                    <a:cubicBezTo>
                      <a:pt x="1402" y="986"/>
                      <a:pt x="1190" y="912"/>
                      <a:pt x="1012" y="812"/>
                    </a:cubicBezTo>
                    <a:cubicBezTo>
                      <a:pt x="640" y="602"/>
                      <a:pt x="428" y="279"/>
                      <a:pt x="310" y="0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328;p25">
                <a:extLst>
                  <a:ext uri="{FF2B5EF4-FFF2-40B4-BE49-F238E27FC236}">
                    <a16:creationId xmlns:a16="http://schemas.microsoft.com/office/drawing/2014/main" id="{2ECE90BB-37C1-F4B1-B8BB-06DB5038E9B5}"/>
                  </a:ext>
                </a:extLst>
              </p:cNvPr>
              <p:cNvSpPr/>
              <p:nvPr/>
            </p:nvSpPr>
            <p:spPr>
              <a:xfrm>
                <a:off x="1998175" y="2457075"/>
                <a:ext cx="49125" cy="33225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1329" extrusionOk="0">
                    <a:moveTo>
                      <a:pt x="1682" y="0"/>
                    </a:moveTo>
                    <a:cubicBezTo>
                      <a:pt x="1636" y="103"/>
                      <a:pt x="1565" y="194"/>
                      <a:pt x="1474" y="264"/>
                    </a:cubicBezTo>
                    <a:cubicBezTo>
                      <a:pt x="1157" y="509"/>
                      <a:pt x="709" y="905"/>
                      <a:pt x="455" y="1133"/>
                    </a:cubicBezTo>
                    <a:cubicBezTo>
                      <a:pt x="329" y="1247"/>
                      <a:pt x="168" y="1315"/>
                      <a:pt x="0" y="1327"/>
                    </a:cubicBezTo>
                    <a:cubicBezTo>
                      <a:pt x="2" y="1329"/>
                      <a:pt x="2" y="1329"/>
                      <a:pt x="2" y="1329"/>
                    </a:cubicBezTo>
                    <a:lnTo>
                      <a:pt x="217" y="1327"/>
                    </a:lnTo>
                    <a:cubicBezTo>
                      <a:pt x="368" y="1326"/>
                      <a:pt x="517" y="1285"/>
                      <a:pt x="647" y="1209"/>
                    </a:cubicBezTo>
                    <a:lnTo>
                      <a:pt x="1965" y="437"/>
                    </a:lnTo>
                    <a:cubicBezTo>
                      <a:pt x="1835" y="228"/>
                      <a:pt x="1727" y="87"/>
                      <a:pt x="1727" y="87"/>
                    </a:cubicBezTo>
                    <a:cubicBezTo>
                      <a:pt x="1727" y="87"/>
                      <a:pt x="1710" y="55"/>
                      <a:pt x="1682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329;p25">
                <a:extLst>
                  <a:ext uri="{FF2B5EF4-FFF2-40B4-BE49-F238E27FC236}">
                    <a16:creationId xmlns:a16="http://schemas.microsoft.com/office/drawing/2014/main" id="{D43823EE-21C1-A08F-61D3-2F24B1F5EC35}"/>
                  </a:ext>
                </a:extLst>
              </p:cNvPr>
              <p:cNvSpPr/>
              <p:nvPr/>
            </p:nvSpPr>
            <p:spPr>
              <a:xfrm>
                <a:off x="2065500" y="2430450"/>
                <a:ext cx="74350" cy="28700"/>
              </a:xfrm>
              <a:custGeom>
                <a:avLst/>
                <a:gdLst/>
                <a:ahLst/>
                <a:cxnLst/>
                <a:rect l="l" t="t" r="r" b="b"/>
                <a:pathLst>
                  <a:path w="2974" h="1148" extrusionOk="0">
                    <a:moveTo>
                      <a:pt x="1841" y="1"/>
                    </a:moveTo>
                    <a:cubicBezTo>
                      <a:pt x="1710" y="256"/>
                      <a:pt x="1434" y="475"/>
                      <a:pt x="913" y="475"/>
                    </a:cubicBezTo>
                    <a:cubicBezTo>
                      <a:pt x="830" y="475"/>
                      <a:pt x="741" y="470"/>
                      <a:pt x="646" y="458"/>
                    </a:cubicBezTo>
                    <a:cubicBezTo>
                      <a:pt x="390" y="426"/>
                      <a:pt x="176" y="352"/>
                      <a:pt x="0" y="252"/>
                    </a:cubicBezTo>
                    <a:lnTo>
                      <a:pt x="0" y="252"/>
                    </a:lnTo>
                    <a:cubicBezTo>
                      <a:pt x="0" y="252"/>
                      <a:pt x="828" y="1131"/>
                      <a:pt x="2974" y="1147"/>
                    </a:cubicBezTo>
                    <a:cubicBezTo>
                      <a:pt x="2795" y="991"/>
                      <a:pt x="2294" y="538"/>
                      <a:pt x="1841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330;p25">
                <a:extLst>
                  <a:ext uri="{FF2B5EF4-FFF2-40B4-BE49-F238E27FC236}">
                    <a16:creationId xmlns:a16="http://schemas.microsoft.com/office/drawing/2014/main" id="{D4C731E2-136A-DA67-4766-74C99A6B9BA3}"/>
                  </a:ext>
                </a:extLst>
              </p:cNvPr>
              <p:cNvSpPr/>
              <p:nvPr/>
            </p:nvSpPr>
            <p:spPr>
              <a:xfrm>
                <a:off x="2045625" y="2442575"/>
                <a:ext cx="23125" cy="40000"/>
              </a:xfrm>
              <a:custGeom>
                <a:avLst/>
                <a:gdLst/>
                <a:ahLst/>
                <a:cxnLst/>
                <a:rect l="l" t="t" r="r" b="b"/>
                <a:pathLst>
                  <a:path w="925" h="1600" extrusionOk="0">
                    <a:moveTo>
                      <a:pt x="12" y="0"/>
                    </a:moveTo>
                    <a:lnTo>
                      <a:pt x="0" y="9"/>
                    </a:lnTo>
                    <a:cubicBezTo>
                      <a:pt x="6" y="17"/>
                      <a:pt x="611" y="780"/>
                      <a:pt x="909" y="1600"/>
                    </a:cubicBezTo>
                    <a:lnTo>
                      <a:pt x="924" y="1595"/>
                    </a:lnTo>
                    <a:cubicBezTo>
                      <a:pt x="626" y="773"/>
                      <a:pt x="18" y="8"/>
                      <a:pt x="12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331;p25">
                <a:extLst>
                  <a:ext uri="{FF2B5EF4-FFF2-40B4-BE49-F238E27FC236}">
                    <a16:creationId xmlns:a16="http://schemas.microsoft.com/office/drawing/2014/main" id="{DADFA6B2-66D1-FB44-2686-86F4197D59D7}"/>
                  </a:ext>
                </a:extLst>
              </p:cNvPr>
              <p:cNvSpPr/>
              <p:nvPr/>
            </p:nvSpPr>
            <p:spPr>
              <a:xfrm>
                <a:off x="2027675" y="2399375"/>
                <a:ext cx="14375" cy="56175"/>
              </a:xfrm>
              <a:custGeom>
                <a:avLst/>
                <a:gdLst/>
                <a:ahLst/>
                <a:cxnLst/>
                <a:rect l="l" t="t" r="r" b="b"/>
                <a:pathLst>
                  <a:path w="575" h="2247" extrusionOk="0">
                    <a:moveTo>
                      <a:pt x="0" y="0"/>
                    </a:moveTo>
                    <a:cubicBezTo>
                      <a:pt x="14" y="239"/>
                      <a:pt x="76" y="467"/>
                      <a:pt x="173" y="641"/>
                    </a:cubicBezTo>
                    <a:cubicBezTo>
                      <a:pt x="241" y="762"/>
                      <a:pt x="321" y="844"/>
                      <a:pt x="392" y="863"/>
                    </a:cubicBezTo>
                    <a:cubicBezTo>
                      <a:pt x="423" y="872"/>
                      <a:pt x="453" y="877"/>
                      <a:pt x="484" y="877"/>
                    </a:cubicBezTo>
                    <a:cubicBezTo>
                      <a:pt x="501" y="877"/>
                      <a:pt x="518" y="875"/>
                      <a:pt x="535" y="873"/>
                    </a:cubicBezTo>
                    <a:cubicBezTo>
                      <a:pt x="544" y="1122"/>
                      <a:pt x="558" y="1601"/>
                      <a:pt x="550" y="2046"/>
                    </a:cubicBezTo>
                    <a:cubicBezTo>
                      <a:pt x="550" y="2065"/>
                      <a:pt x="550" y="2081"/>
                      <a:pt x="548" y="2095"/>
                    </a:cubicBezTo>
                    <a:cubicBezTo>
                      <a:pt x="544" y="2145"/>
                      <a:pt x="533" y="2195"/>
                      <a:pt x="518" y="2242"/>
                    </a:cubicBezTo>
                    <a:lnTo>
                      <a:pt x="533" y="2246"/>
                    </a:lnTo>
                    <a:cubicBezTo>
                      <a:pt x="548" y="2198"/>
                      <a:pt x="559" y="2148"/>
                      <a:pt x="564" y="2096"/>
                    </a:cubicBezTo>
                    <a:cubicBezTo>
                      <a:pt x="565" y="2081"/>
                      <a:pt x="567" y="2066"/>
                      <a:pt x="567" y="2048"/>
                    </a:cubicBezTo>
                    <a:cubicBezTo>
                      <a:pt x="574" y="1595"/>
                      <a:pt x="559" y="1110"/>
                      <a:pt x="550" y="863"/>
                    </a:cubicBezTo>
                    <a:lnTo>
                      <a:pt x="550" y="853"/>
                    </a:lnTo>
                    <a:lnTo>
                      <a:pt x="541" y="856"/>
                    </a:lnTo>
                    <a:cubicBezTo>
                      <a:pt x="522" y="859"/>
                      <a:pt x="504" y="861"/>
                      <a:pt x="486" y="861"/>
                    </a:cubicBezTo>
                    <a:cubicBezTo>
                      <a:pt x="456" y="861"/>
                      <a:pt x="427" y="857"/>
                      <a:pt x="397" y="848"/>
                    </a:cubicBezTo>
                    <a:cubicBezTo>
                      <a:pt x="329" y="830"/>
                      <a:pt x="252" y="751"/>
                      <a:pt x="186" y="633"/>
                    </a:cubicBezTo>
                    <a:cubicBezTo>
                      <a:pt x="91" y="462"/>
                      <a:pt x="30" y="236"/>
                      <a:pt x="15" y="0"/>
                    </a:cubicBezTo>
                    <a:close/>
                  </a:path>
                </a:pathLst>
              </a:custGeom>
              <a:solidFill>
                <a:srgbClr val="312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332;p25">
                <a:extLst>
                  <a:ext uri="{FF2B5EF4-FFF2-40B4-BE49-F238E27FC236}">
                    <a16:creationId xmlns:a16="http://schemas.microsoft.com/office/drawing/2014/main" id="{6AF37E3B-F4D0-1151-8D15-900F81945E70}"/>
                  </a:ext>
                </a:extLst>
              </p:cNvPr>
              <p:cNvSpPr/>
              <p:nvPr/>
            </p:nvSpPr>
            <p:spPr>
              <a:xfrm>
                <a:off x="1960100" y="2365850"/>
                <a:ext cx="68925" cy="41500"/>
              </a:xfrm>
              <a:custGeom>
                <a:avLst/>
                <a:gdLst/>
                <a:ahLst/>
                <a:cxnLst/>
                <a:rect l="l" t="t" r="r" b="b"/>
                <a:pathLst>
                  <a:path w="2757" h="1660" extrusionOk="0">
                    <a:moveTo>
                      <a:pt x="2" y="1"/>
                    </a:moveTo>
                    <a:cubicBezTo>
                      <a:pt x="2" y="1"/>
                      <a:pt x="1" y="90"/>
                      <a:pt x="1" y="246"/>
                    </a:cubicBezTo>
                    <a:cubicBezTo>
                      <a:pt x="35" y="245"/>
                      <a:pt x="85" y="243"/>
                      <a:pt x="145" y="243"/>
                    </a:cubicBezTo>
                    <a:cubicBezTo>
                      <a:pt x="423" y="243"/>
                      <a:pt x="919" y="274"/>
                      <a:pt x="1032" y="490"/>
                    </a:cubicBezTo>
                    <a:cubicBezTo>
                      <a:pt x="1179" y="767"/>
                      <a:pt x="1026" y="1660"/>
                      <a:pt x="2430" y="1660"/>
                    </a:cubicBezTo>
                    <a:cubicBezTo>
                      <a:pt x="2530" y="1660"/>
                      <a:pt x="2639" y="1655"/>
                      <a:pt x="2756" y="1646"/>
                    </a:cubicBezTo>
                    <a:cubicBezTo>
                      <a:pt x="2726" y="1524"/>
                      <a:pt x="2708" y="1390"/>
                      <a:pt x="2706" y="1244"/>
                    </a:cubicBezTo>
                    <a:cubicBezTo>
                      <a:pt x="2706" y="1244"/>
                      <a:pt x="2492" y="1295"/>
                      <a:pt x="2231" y="1295"/>
                    </a:cubicBezTo>
                    <a:cubicBezTo>
                      <a:pt x="1889" y="1295"/>
                      <a:pt x="1468" y="1208"/>
                      <a:pt x="1343" y="805"/>
                    </a:cubicBezTo>
                    <a:cubicBezTo>
                      <a:pt x="1150" y="180"/>
                      <a:pt x="1150" y="61"/>
                      <a:pt x="842" y="61"/>
                    </a:cubicBezTo>
                    <a:cubicBezTo>
                      <a:pt x="800" y="61"/>
                      <a:pt x="751" y="64"/>
                      <a:pt x="696" y="67"/>
                    </a:cubicBezTo>
                    <a:cubicBezTo>
                      <a:pt x="509" y="79"/>
                      <a:pt x="386" y="89"/>
                      <a:pt x="295" y="89"/>
                    </a:cubicBezTo>
                    <a:cubicBezTo>
                      <a:pt x="165" y="89"/>
                      <a:pt x="100" y="68"/>
                      <a:pt x="2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333;p25">
                <a:extLst>
                  <a:ext uri="{FF2B5EF4-FFF2-40B4-BE49-F238E27FC236}">
                    <a16:creationId xmlns:a16="http://schemas.microsoft.com/office/drawing/2014/main" id="{D000790E-9422-E826-BA7D-EFDE97C536B2}"/>
                  </a:ext>
                </a:extLst>
              </p:cNvPr>
              <p:cNvSpPr/>
              <p:nvPr/>
            </p:nvSpPr>
            <p:spPr>
              <a:xfrm>
                <a:off x="1958600" y="2371275"/>
                <a:ext cx="22025" cy="8675"/>
              </a:xfrm>
              <a:custGeom>
                <a:avLst/>
                <a:gdLst/>
                <a:ahLst/>
                <a:cxnLst/>
                <a:rect l="l" t="t" r="r" b="b"/>
                <a:pathLst>
                  <a:path w="881" h="347" extrusionOk="0">
                    <a:moveTo>
                      <a:pt x="53" y="0"/>
                    </a:moveTo>
                    <a:cubicBezTo>
                      <a:pt x="34" y="0"/>
                      <a:pt x="17" y="12"/>
                      <a:pt x="14" y="32"/>
                    </a:cubicBezTo>
                    <a:cubicBezTo>
                      <a:pt x="8" y="64"/>
                      <a:pt x="3" y="96"/>
                      <a:pt x="3" y="124"/>
                    </a:cubicBezTo>
                    <a:cubicBezTo>
                      <a:pt x="0" y="188"/>
                      <a:pt x="51" y="241"/>
                      <a:pt x="115" y="241"/>
                    </a:cubicBezTo>
                    <a:cubicBezTo>
                      <a:pt x="116" y="241"/>
                      <a:pt x="118" y="241"/>
                      <a:pt x="120" y="241"/>
                    </a:cubicBezTo>
                    <a:cubicBezTo>
                      <a:pt x="148" y="240"/>
                      <a:pt x="180" y="239"/>
                      <a:pt x="216" y="239"/>
                    </a:cubicBezTo>
                    <a:cubicBezTo>
                      <a:pt x="381" y="239"/>
                      <a:pt x="623" y="258"/>
                      <a:pt x="849" y="345"/>
                    </a:cubicBezTo>
                    <a:cubicBezTo>
                      <a:pt x="851" y="346"/>
                      <a:pt x="853" y="347"/>
                      <a:pt x="855" y="347"/>
                    </a:cubicBezTo>
                    <a:cubicBezTo>
                      <a:pt x="870" y="347"/>
                      <a:pt x="880" y="329"/>
                      <a:pt x="868" y="315"/>
                    </a:cubicBezTo>
                    <a:cubicBezTo>
                      <a:pt x="741" y="177"/>
                      <a:pt x="402" y="2"/>
                      <a:pt x="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334;p25">
                <a:extLst>
                  <a:ext uri="{FF2B5EF4-FFF2-40B4-BE49-F238E27FC236}">
                    <a16:creationId xmlns:a16="http://schemas.microsoft.com/office/drawing/2014/main" id="{FA0EE749-3B14-7747-2D62-8CD2767AB2FD}"/>
                  </a:ext>
                </a:extLst>
              </p:cNvPr>
              <p:cNvSpPr/>
              <p:nvPr/>
            </p:nvSpPr>
            <p:spPr>
              <a:xfrm>
                <a:off x="1963325" y="2422875"/>
                <a:ext cx="235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94" h="484" extrusionOk="0">
                    <a:moveTo>
                      <a:pt x="11" y="0"/>
                    </a:moveTo>
                    <a:cubicBezTo>
                      <a:pt x="10" y="0"/>
                      <a:pt x="9" y="0"/>
                      <a:pt x="8" y="1"/>
                    </a:cubicBezTo>
                    <a:cubicBezTo>
                      <a:pt x="4" y="1"/>
                      <a:pt x="1" y="5"/>
                      <a:pt x="2" y="10"/>
                    </a:cubicBezTo>
                    <a:lnTo>
                      <a:pt x="76" y="476"/>
                    </a:lnTo>
                    <a:cubicBezTo>
                      <a:pt x="76" y="481"/>
                      <a:pt x="81" y="484"/>
                      <a:pt x="84" y="484"/>
                    </a:cubicBezTo>
                    <a:lnTo>
                      <a:pt x="85" y="484"/>
                    </a:lnTo>
                    <a:cubicBezTo>
                      <a:pt x="90" y="482"/>
                      <a:pt x="93" y="479"/>
                      <a:pt x="92" y="475"/>
                    </a:cubicBezTo>
                    <a:lnTo>
                      <a:pt x="17" y="7"/>
                    </a:lnTo>
                    <a:cubicBezTo>
                      <a:pt x="17" y="3"/>
                      <a:pt x="14" y="0"/>
                      <a:pt x="11" y="0"/>
                    </a:cubicBezTo>
                    <a:close/>
                  </a:path>
                </a:pathLst>
              </a:custGeom>
              <a:solidFill>
                <a:srgbClr val="312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335;p25">
                <a:extLst>
                  <a:ext uri="{FF2B5EF4-FFF2-40B4-BE49-F238E27FC236}">
                    <a16:creationId xmlns:a16="http://schemas.microsoft.com/office/drawing/2014/main" id="{3261C27F-67DD-3E9D-1B2E-881A6C5F2242}"/>
                  </a:ext>
                </a:extLst>
              </p:cNvPr>
              <p:cNvSpPr/>
              <p:nvPr/>
            </p:nvSpPr>
            <p:spPr>
              <a:xfrm>
                <a:off x="2027550" y="2370725"/>
                <a:ext cx="34175" cy="50600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2024" extrusionOk="0">
                    <a:moveTo>
                      <a:pt x="947" y="18"/>
                    </a:moveTo>
                    <a:cubicBezTo>
                      <a:pt x="975" y="18"/>
                      <a:pt x="999" y="19"/>
                      <a:pt x="1023" y="24"/>
                    </a:cubicBezTo>
                    <a:cubicBezTo>
                      <a:pt x="1118" y="40"/>
                      <a:pt x="1191" y="90"/>
                      <a:pt x="1240" y="174"/>
                    </a:cubicBezTo>
                    <a:cubicBezTo>
                      <a:pt x="1349" y="366"/>
                      <a:pt x="1315" y="723"/>
                      <a:pt x="1144" y="1184"/>
                    </a:cubicBezTo>
                    <a:cubicBezTo>
                      <a:pt x="1096" y="1311"/>
                      <a:pt x="1046" y="1426"/>
                      <a:pt x="997" y="1523"/>
                    </a:cubicBezTo>
                    <a:cubicBezTo>
                      <a:pt x="935" y="1647"/>
                      <a:pt x="872" y="1747"/>
                      <a:pt x="808" y="1823"/>
                    </a:cubicBezTo>
                    <a:cubicBezTo>
                      <a:pt x="723" y="1925"/>
                      <a:pt x="634" y="1984"/>
                      <a:pt x="544" y="2002"/>
                    </a:cubicBezTo>
                    <a:cubicBezTo>
                      <a:pt x="526" y="2005"/>
                      <a:pt x="508" y="2007"/>
                      <a:pt x="490" y="2007"/>
                    </a:cubicBezTo>
                    <a:cubicBezTo>
                      <a:pt x="461" y="2007"/>
                      <a:pt x="431" y="2003"/>
                      <a:pt x="400" y="1994"/>
                    </a:cubicBezTo>
                    <a:cubicBezTo>
                      <a:pt x="334" y="1976"/>
                      <a:pt x="257" y="1897"/>
                      <a:pt x="190" y="1779"/>
                    </a:cubicBezTo>
                    <a:cubicBezTo>
                      <a:pt x="82" y="1584"/>
                      <a:pt x="19" y="1319"/>
                      <a:pt x="17" y="1049"/>
                    </a:cubicBezTo>
                    <a:cubicBezTo>
                      <a:pt x="16" y="995"/>
                      <a:pt x="19" y="940"/>
                      <a:pt x="23" y="884"/>
                    </a:cubicBezTo>
                    <a:cubicBezTo>
                      <a:pt x="43" y="636"/>
                      <a:pt x="175" y="405"/>
                      <a:pt x="394" y="236"/>
                    </a:cubicBezTo>
                    <a:cubicBezTo>
                      <a:pt x="567" y="102"/>
                      <a:pt x="782" y="19"/>
                      <a:pt x="947" y="18"/>
                    </a:cubicBezTo>
                    <a:close/>
                    <a:moveTo>
                      <a:pt x="951" y="1"/>
                    </a:moveTo>
                    <a:cubicBezTo>
                      <a:pt x="781" y="1"/>
                      <a:pt x="564" y="84"/>
                      <a:pt x="385" y="224"/>
                    </a:cubicBezTo>
                    <a:cubicBezTo>
                      <a:pt x="161" y="396"/>
                      <a:pt x="28" y="630"/>
                      <a:pt x="7" y="884"/>
                    </a:cubicBezTo>
                    <a:cubicBezTo>
                      <a:pt x="2" y="939"/>
                      <a:pt x="1" y="995"/>
                      <a:pt x="1" y="1049"/>
                    </a:cubicBezTo>
                    <a:cubicBezTo>
                      <a:pt x="4" y="1322"/>
                      <a:pt x="67" y="1590"/>
                      <a:pt x="176" y="1787"/>
                    </a:cubicBezTo>
                    <a:cubicBezTo>
                      <a:pt x="244" y="1909"/>
                      <a:pt x="325" y="1990"/>
                      <a:pt x="397" y="2009"/>
                    </a:cubicBezTo>
                    <a:cubicBezTo>
                      <a:pt x="428" y="2019"/>
                      <a:pt x="460" y="2023"/>
                      <a:pt x="491" y="2023"/>
                    </a:cubicBezTo>
                    <a:cubicBezTo>
                      <a:pt x="510" y="2023"/>
                      <a:pt x="529" y="2020"/>
                      <a:pt x="547" y="2017"/>
                    </a:cubicBezTo>
                    <a:cubicBezTo>
                      <a:pt x="641" y="1999"/>
                      <a:pt x="734" y="1937"/>
                      <a:pt x="820" y="1834"/>
                    </a:cubicBezTo>
                    <a:cubicBezTo>
                      <a:pt x="885" y="1756"/>
                      <a:pt x="950" y="1655"/>
                      <a:pt x="1012" y="1531"/>
                    </a:cubicBezTo>
                    <a:cubicBezTo>
                      <a:pt x="1061" y="1432"/>
                      <a:pt x="1111" y="1317"/>
                      <a:pt x="1159" y="1188"/>
                    </a:cubicBezTo>
                    <a:cubicBezTo>
                      <a:pt x="1335" y="717"/>
                      <a:pt x="1367" y="364"/>
                      <a:pt x="1253" y="166"/>
                    </a:cubicBezTo>
                    <a:cubicBezTo>
                      <a:pt x="1203" y="78"/>
                      <a:pt x="1126" y="25"/>
                      <a:pt x="1026" y="7"/>
                    </a:cubicBezTo>
                    <a:cubicBezTo>
                      <a:pt x="1002" y="3"/>
                      <a:pt x="977" y="1"/>
                      <a:pt x="951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336;p25">
                <a:extLst>
                  <a:ext uri="{FF2B5EF4-FFF2-40B4-BE49-F238E27FC236}">
                    <a16:creationId xmlns:a16="http://schemas.microsoft.com/office/drawing/2014/main" id="{7ED3D8EB-B2BD-E5D8-3F74-6286EC8A0FC8}"/>
                  </a:ext>
                </a:extLst>
              </p:cNvPr>
              <p:cNvSpPr/>
              <p:nvPr/>
            </p:nvSpPr>
            <p:spPr>
              <a:xfrm>
                <a:off x="1982600" y="2282875"/>
                <a:ext cx="101175" cy="41775"/>
              </a:xfrm>
              <a:custGeom>
                <a:avLst/>
                <a:gdLst/>
                <a:ahLst/>
                <a:cxnLst/>
                <a:rect l="l" t="t" r="r" b="b"/>
                <a:pathLst>
                  <a:path w="4047" h="1671" extrusionOk="0">
                    <a:moveTo>
                      <a:pt x="600" y="0"/>
                    </a:moveTo>
                    <a:cubicBezTo>
                      <a:pt x="598" y="0"/>
                      <a:pt x="596" y="1"/>
                      <a:pt x="594" y="2"/>
                    </a:cubicBezTo>
                    <a:cubicBezTo>
                      <a:pt x="588" y="8"/>
                      <a:pt x="1" y="595"/>
                      <a:pt x="182" y="1664"/>
                    </a:cubicBezTo>
                    <a:cubicBezTo>
                      <a:pt x="182" y="1667"/>
                      <a:pt x="185" y="1670"/>
                      <a:pt x="190" y="1670"/>
                    </a:cubicBezTo>
                    <a:cubicBezTo>
                      <a:pt x="193" y="1670"/>
                      <a:pt x="196" y="1668"/>
                      <a:pt x="198" y="1665"/>
                    </a:cubicBezTo>
                    <a:cubicBezTo>
                      <a:pt x="490" y="840"/>
                      <a:pt x="1134" y="405"/>
                      <a:pt x="1605" y="280"/>
                    </a:cubicBezTo>
                    <a:lnTo>
                      <a:pt x="1605" y="280"/>
                    </a:lnTo>
                    <a:cubicBezTo>
                      <a:pt x="1378" y="648"/>
                      <a:pt x="1697" y="1470"/>
                      <a:pt x="1711" y="1506"/>
                    </a:cubicBezTo>
                    <a:cubicBezTo>
                      <a:pt x="1712" y="1509"/>
                      <a:pt x="1715" y="1511"/>
                      <a:pt x="1718" y="1511"/>
                    </a:cubicBezTo>
                    <a:cubicBezTo>
                      <a:pt x="1721" y="1511"/>
                      <a:pt x="1724" y="1509"/>
                      <a:pt x="1726" y="1505"/>
                    </a:cubicBezTo>
                    <a:cubicBezTo>
                      <a:pt x="1727" y="1503"/>
                      <a:pt x="1815" y="1229"/>
                      <a:pt x="2144" y="923"/>
                    </a:cubicBezTo>
                    <a:cubicBezTo>
                      <a:pt x="2447" y="640"/>
                      <a:pt x="3021" y="270"/>
                      <a:pt x="4039" y="119"/>
                    </a:cubicBezTo>
                    <a:cubicBezTo>
                      <a:pt x="4043" y="119"/>
                      <a:pt x="4046" y="114"/>
                      <a:pt x="4045" y="110"/>
                    </a:cubicBezTo>
                    <a:cubicBezTo>
                      <a:pt x="4045" y="106"/>
                      <a:pt x="4042" y="103"/>
                      <a:pt x="4038" y="103"/>
                    </a:cubicBezTo>
                    <a:cubicBezTo>
                      <a:pt x="4037" y="103"/>
                      <a:pt x="4037" y="104"/>
                      <a:pt x="4036" y="104"/>
                    </a:cubicBezTo>
                    <a:cubicBezTo>
                      <a:pt x="3013" y="255"/>
                      <a:pt x="2436" y="628"/>
                      <a:pt x="2132" y="913"/>
                    </a:cubicBezTo>
                    <a:cubicBezTo>
                      <a:pt x="1853" y="1173"/>
                      <a:pt x="1746" y="1411"/>
                      <a:pt x="1718" y="1481"/>
                    </a:cubicBezTo>
                    <a:cubicBezTo>
                      <a:pt x="1670" y="1349"/>
                      <a:pt x="1406" y="593"/>
                      <a:pt x="1629" y="270"/>
                    </a:cubicBezTo>
                    <a:cubicBezTo>
                      <a:pt x="1630" y="267"/>
                      <a:pt x="1630" y="264"/>
                      <a:pt x="1629" y="261"/>
                    </a:cubicBezTo>
                    <a:cubicBezTo>
                      <a:pt x="1627" y="258"/>
                      <a:pt x="1624" y="258"/>
                      <a:pt x="1621" y="258"/>
                    </a:cubicBezTo>
                    <a:cubicBezTo>
                      <a:pt x="1149" y="378"/>
                      <a:pt x="496" y="808"/>
                      <a:pt x="193" y="1631"/>
                    </a:cubicBezTo>
                    <a:cubicBezTo>
                      <a:pt x="28" y="590"/>
                      <a:pt x="599" y="19"/>
                      <a:pt x="605" y="13"/>
                    </a:cubicBezTo>
                    <a:cubicBezTo>
                      <a:pt x="608" y="10"/>
                      <a:pt x="608" y="5"/>
                      <a:pt x="605" y="2"/>
                    </a:cubicBezTo>
                    <a:cubicBezTo>
                      <a:pt x="604" y="1"/>
                      <a:pt x="602" y="0"/>
                      <a:pt x="6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337;p25">
                <a:extLst>
                  <a:ext uri="{FF2B5EF4-FFF2-40B4-BE49-F238E27FC236}">
                    <a16:creationId xmlns:a16="http://schemas.microsoft.com/office/drawing/2014/main" id="{0F212C32-5EC8-496F-A233-BC98E856F0F8}"/>
                  </a:ext>
                </a:extLst>
              </p:cNvPr>
              <p:cNvSpPr/>
              <p:nvPr/>
            </p:nvSpPr>
            <p:spPr>
              <a:xfrm>
                <a:off x="1996725" y="2420750"/>
                <a:ext cx="45275" cy="69750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2790" extrusionOk="0">
                    <a:moveTo>
                      <a:pt x="1779" y="1"/>
                    </a:moveTo>
                    <a:cubicBezTo>
                      <a:pt x="1776" y="1"/>
                      <a:pt x="1773" y="4"/>
                      <a:pt x="1773" y="8"/>
                    </a:cubicBezTo>
                    <a:cubicBezTo>
                      <a:pt x="1782" y="255"/>
                      <a:pt x="1797" y="740"/>
                      <a:pt x="1790" y="1191"/>
                    </a:cubicBezTo>
                    <a:cubicBezTo>
                      <a:pt x="1790" y="1210"/>
                      <a:pt x="1788" y="1225"/>
                      <a:pt x="1788" y="1240"/>
                    </a:cubicBezTo>
                    <a:cubicBezTo>
                      <a:pt x="1780" y="1313"/>
                      <a:pt x="1762" y="1384"/>
                      <a:pt x="1733" y="1450"/>
                    </a:cubicBezTo>
                    <a:cubicBezTo>
                      <a:pt x="1688" y="1552"/>
                      <a:pt x="1617" y="1643"/>
                      <a:pt x="1527" y="1712"/>
                    </a:cubicBezTo>
                    <a:cubicBezTo>
                      <a:pt x="1206" y="1959"/>
                      <a:pt x="750" y="2364"/>
                      <a:pt x="508" y="2582"/>
                    </a:cubicBezTo>
                    <a:cubicBezTo>
                      <a:pt x="384" y="2692"/>
                      <a:pt x="225" y="2761"/>
                      <a:pt x="58" y="2774"/>
                    </a:cubicBezTo>
                    <a:cubicBezTo>
                      <a:pt x="43" y="2774"/>
                      <a:pt x="26" y="2776"/>
                      <a:pt x="7" y="2776"/>
                    </a:cubicBezTo>
                    <a:cubicBezTo>
                      <a:pt x="4" y="2776"/>
                      <a:pt x="1" y="2779"/>
                      <a:pt x="1" y="2782"/>
                    </a:cubicBezTo>
                    <a:cubicBezTo>
                      <a:pt x="1" y="2786"/>
                      <a:pt x="4" y="2789"/>
                      <a:pt x="7" y="2789"/>
                    </a:cubicBezTo>
                    <a:cubicBezTo>
                      <a:pt x="26" y="2789"/>
                      <a:pt x="43" y="2788"/>
                      <a:pt x="60" y="2786"/>
                    </a:cubicBezTo>
                    <a:cubicBezTo>
                      <a:pt x="228" y="2774"/>
                      <a:pt x="390" y="2705"/>
                      <a:pt x="516" y="2591"/>
                    </a:cubicBezTo>
                    <a:cubicBezTo>
                      <a:pt x="760" y="2373"/>
                      <a:pt x="1214" y="1970"/>
                      <a:pt x="1535" y="1722"/>
                    </a:cubicBezTo>
                    <a:cubicBezTo>
                      <a:pt x="1626" y="1652"/>
                      <a:pt x="1699" y="1559"/>
                      <a:pt x="1746" y="1455"/>
                    </a:cubicBezTo>
                    <a:cubicBezTo>
                      <a:pt x="1774" y="1387"/>
                      <a:pt x="1794" y="1316"/>
                      <a:pt x="1800" y="1241"/>
                    </a:cubicBezTo>
                    <a:cubicBezTo>
                      <a:pt x="1802" y="1226"/>
                      <a:pt x="1803" y="1210"/>
                      <a:pt x="1803" y="1191"/>
                    </a:cubicBezTo>
                    <a:cubicBezTo>
                      <a:pt x="1811" y="740"/>
                      <a:pt x="1796" y="255"/>
                      <a:pt x="1786" y="7"/>
                    </a:cubicBezTo>
                    <a:cubicBezTo>
                      <a:pt x="1786" y="4"/>
                      <a:pt x="1782" y="1"/>
                      <a:pt x="17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338;p25">
                <a:extLst>
                  <a:ext uri="{FF2B5EF4-FFF2-40B4-BE49-F238E27FC236}">
                    <a16:creationId xmlns:a16="http://schemas.microsoft.com/office/drawing/2014/main" id="{E701BFF5-C82A-EF11-AF69-9BD19F80328A}"/>
                  </a:ext>
                </a:extLst>
              </p:cNvPr>
              <p:cNvSpPr/>
              <p:nvPr/>
            </p:nvSpPr>
            <p:spPr>
              <a:xfrm>
                <a:off x="1692575" y="3097825"/>
                <a:ext cx="273575" cy="321525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2861" extrusionOk="0">
                    <a:moveTo>
                      <a:pt x="9776" y="1"/>
                    </a:moveTo>
                    <a:cubicBezTo>
                      <a:pt x="8596" y="1267"/>
                      <a:pt x="7217" y="2733"/>
                      <a:pt x="5873" y="4157"/>
                    </a:cubicBezTo>
                    <a:cubicBezTo>
                      <a:pt x="2847" y="7367"/>
                      <a:pt x="0" y="10361"/>
                      <a:pt x="0" y="10361"/>
                    </a:cubicBezTo>
                    <a:cubicBezTo>
                      <a:pt x="0" y="10361"/>
                      <a:pt x="44" y="10555"/>
                      <a:pt x="123" y="10789"/>
                    </a:cubicBezTo>
                    <a:cubicBezTo>
                      <a:pt x="226" y="11089"/>
                      <a:pt x="387" y="11455"/>
                      <a:pt x="587" y="11558"/>
                    </a:cubicBezTo>
                    <a:cubicBezTo>
                      <a:pt x="790" y="11663"/>
                      <a:pt x="1077" y="11864"/>
                      <a:pt x="1312" y="12138"/>
                    </a:cubicBezTo>
                    <a:cubicBezTo>
                      <a:pt x="1486" y="12343"/>
                      <a:pt x="1632" y="12587"/>
                      <a:pt x="1685" y="12861"/>
                    </a:cubicBezTo>
                    <a:cubicBezTo>
                      <a:pt x="2507" y="12794"/>
                      <a:pt x="4770" y="11429"/>
                      <a:pt x="5944" y="10296"/>
                    </a:cubicBezTo>
                    <a:cubicBezTo>
                      <a:pt x="6285" y="9968"/>
                      <a:pt x="7061" y="9415"/>
                      <a:pt x="7733" y="8726"/>
                    </a:cubicBezTo>
                    <a:cubicBezTo>
                      <a:pt x="8784" y="7652"/>
                      <a:pt x="10051" y="6344"/>
                      <a:pt x="10943" y="5442"/>
                    </a:cubicBezTo>
                    <a:cubicBezTo>
                      <a:pt x="10582" y="4144"/>
                      <a:pt x="10216" y="2674"/>
                      <a:pt x="10032" y="1496"/>
                    </a:cubicBezTo>
                    <a:cubicBezTo>
                      <a:pt x="9942" y="913"/>
                      <a:pt x="9855" y="419"/>
                      <a:pt x="97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339;p25">
                <a:extLst>
                  <a:ext uri="{FF2B5EF4-FFF2-40B4-BE49-F238E27FC236}">
                    <a16:creationId xmlns:a16="http://schemas.microsoft.com/office/drawing/2014/main" id="{19F6495E-C80D-B754-1E66-BE8F35BABFB1}"/>
                  </a:ext>
                </a:extLst>
              </p:cNvPr>
              <p:cNvSpPr/>
              <p:nvPr/>
            </p:nvSpPr>
            <p:spPr>
              <a:xfrm>
                <a:off x="1766450" y="2878275"/>
                <a:ext cx="566425" cy="454550"/>
              </a:xfrm>
              <a:custGeom>
                <a:avLst/>
                <a:gdLst/>
                <a:ahLst/>
                <a:cxnLst/>
                <a:rect l="l" t="t" r="r" b="b"/>
                <a:pathLst>
                  <a:path w="22657" h="18182" extrusionOk="0">
                    <a:moveTo>
                      <a:pt x="21611" y="1"/>
                    </a:moveTo>
                    <a:cubicBezTo>
                      <a:pt x="21550" y="24"/>
                      <a:pt x="21454" y="31"/>
                      <a:pt x="21334" y="31"/>
                    </a:cubicBezTo>
                    <a:cubicBezTo>
                      <a:pt x="21196" y="31"/>
                      <a:pt x="21027" y="22"/>
                      <a:pt x="20843" y="22"/>
                    </a:cubicBezTo>
                    <a:cubicBezTo>
                      <a:pt x="20665" y="22"/>
                      <a:pt x="20473" y="30"/>
                      <a:pt x="20284" y="61"/>
                    </a:cubicBezTo>
                    <a:cubicBezTo>
                      <a:pt x="20119" y="88"/>
                      <a:pt x="20010" y="138"/>
                      <a:pt x="19916" y="194"/>
                    </a:cubicBezTo>
                    <a:cubicBezTo>
                      <a:pt x="19696" y="326"/>
                      <a:pt x="19554" y="496"/>
                      <a:pt x="18945" y="497"/>
                    </a:cubicBezTo>
                    <a:cubicBezTo>
                      <a:pt x="18942" y="497"/>
                      <a:pt x="18940" y="497"/>
                      <a:pt x="18937" y="497"/>
                    </a:cubicBezTo>
                    <a:cubicBezTo>
                      <a:pt x="18354" y="497"/>
                      <a:pt x="17765" y="333"/>
                      <a:pt x="17441" y="226"/>
                    </a:cubicBezTo>
                    <a:cubicBezTo>
                      <a:pt x="17284" y="175"/>
                      <a:pt x="17190" y="135"/>
                      <a:pt x="17190" y="135"/>
                    </a:cubicBezTo>
                    <a:cubicBezTo>
                      <a:pt x="17190" y="135"/>
                      <a:pt x="17181" y="176"/>
                      <a:pt x="17137" y="231"/>
                    </a:cubicBezTo>
                    <a:cubicBezTo>
                      <a:pt x="17046" y="343"/>
                      <a:pt x="16806" y="519"/>
                      <a:pt x="16193" y="541"/>
                    </a:cubicBezTo>
                    <a:cubicBezTo>
                      <a:pt x="16167" y="542"/>
                      <a:pt x="16142" y="543"/>
                      <a:pt x="16118" y="543"/>
                    </a:cubicBezTo>
                    <a:cubicBezTo>
                      <a:pt x="15718" y="543"/>
                      <a:pt x="15593" y="404"/>
                      <a:pt x="15458" y="279"/>
                    </a:cubicBezTo>
                    <a:cubicBezTo>
                      <a:pt x="15350" y="177"/>
                      <a:pt x="15236" y="85"/>
                      <a:pt x="14962" y="85"/>
                    </a:cubicBezTo>
                    <a:cubicBezTo>
                      <a:pt x="14887" y="85"/>
                      <a:pt x="14799" y="92"/>
                      <a:pt x="14696" y="108"/>
                    </a:cubicBezTo>
                    <a:cubicBezTo>
                      <a:pt x="14454" y="146"/>
                      <a:pt x="14230" y="226"/>
                      <a:pt x="14030" y="328"/>
                    </a:cubicBezTo>
                    <a:cubicBezTo>
                      <a:pt x="13668" y="508"/>
                      <a:pt x="13385" y="752"/>
                      <a:pt x="13220" y="914"/>
                    </a:cubicBezTo>
                    <a:cubicBezTo>
                      <a:pt x="13117" y="1015"/>
                      <a:pt x="13057" y="1087"/>
                      <a:pt x="13054" y="1090"/>
                    </a:cubicBezTo>
                    <a:cubicBezTo>
                      <a:pt x="13054" y="1090"/>
                      <a:pt x="6058" y="1664"/>
                      <a:pt x="1753" y="2918"/>
                    </a:cubicBezTo>
                    <a:cubicBezTo>
                      <a:pt x="581" y="3353"/>
                      <a:pt x="1" y="4189"/>
                      <a:pt x="713" y="6918"/>
                    </a:cubicBezTo>
                    <a:cubicBezTo>
                      <a:pt x="1064" y="8265"/>
                      <a:pt x="2003" y="10679"/>
                      <a:pt x="2918" y="12939"/>
                    </a:cubicBezTo>
                    <a:cubicBezTo>
                      <a:pt x="3666" y="14790"/>
                      <a:pt x="4399" y="16537"/>
                      <a:pt x="4778" y="17508"/>
                    </a:cubicBezTo>
                    <a:cubicBezTo>
                      <a:pt x="4877" y="17758"/>
                      <a:pt x="4951" y="17956"/>
                      <a:pt x="4996" y="18092"/>
                    </a:cubicBezTo>
                    <a:cubicBezTo>
                      <a:pt x="5202" y="18155"/>
                      <a:pt x="5440" y="18181"/>
                      <a:pt x="5697" y="18181"/>
                    </a:cubicBezTo>
                    <a:cubicBezTo>
                      <a:pt x="5844" y="18181"/>
                      <a:pt x="5996" y="18173"/>
                      <a:pt x="6152" y="18157"/>
                    </a:cubicBezTo>
                    <a:cubicBezTo>
                      <a:pt x="6502" y="18123"/>
                      <a:pt x="6868" y="18053"/>
                      <a:pt x="7215" y="17971"/>
                    </a:cubicBezTo>
                    <a:cubicBezTo>
                      <a:pt x="7611" y="17877"/>
                      <a:pt x="7982" y="17767"/>
                      <a:pt x="8277" y="17670"/>
                    </a:cubicBezTo>
                    <a:cubicBezTo>
                      <a:pt x="8686" y="17536"/>
                      <a:pt x="8954" y="17429"/>
                      <a:pt x="8954" y="17429"/>
                    </a:cubicBezTo>
                    <a:cubicBezTo>
                      <a:pt x="8954" y="17429"/>
                      <a:pt x="8475" y="15982"/>
                      <a:pt x="7988" y="14224"/>
                    </a:cubicBezTo>
                    <a:cubicBezTo>
                      <a:pt x="7627" y="12926"/>
                      <a:pt x="7261" y="11456"/>
                      <a:pt x="7077" y="10278"/>
                    </a:cubicBezTo>
                    <a:cubicBezTo>
                      <a:pt x="6987" y="9695"/>
                      <a:pt x="6900" y="9201"/>
                      <a:pt x="6821" y="8783"/>
                    </a:cubicBezTo>
                    <a:cubicBezTo>
                      <a:pt x="6525" y="7212"/>
                      <a:pt x="6325" y="6729"/>
                      <a:pt x="6325" y="6729"/>
                    </a:cubicBezTo>
                    <a:cubicBezTo>
                      <a:pt x="6325" y="6729"/>
                      <a:pt x="7420" y="6685"/>
                      <a:pt x="8807" y="6638"/>
                    </a:cubicBezTo>
                    <a:cubicBezTo>
                      <a:pt x="10326" y="6587"/>
                      <a:pt x="12194" y="6530"/>
                      <a:pt x="13357" y="6520"/>
                    </a:cubicBezTo>
                    <a:cubicBezTo>
                      <a:pt x="13445" y="6519"/>
                      <a:pt x="13536" y="6519"/>
                      <a:pt x="13632" y="6519"/>
                    </a:cubicBezTo>
                    <a:cubicBezTo>
                      <a:pt x="14316" y="6519"/>
                      <a:pt x="15210" y="6534"/>
                      <a:pt x="16165" y="6534"/>
                    </a:cubicBezTo>
                    <a:cubicBezTo>
                      <a:pt x="16268" y="6534"/>
                      <a:pt x="16372" y="6534"/>
                      <a:pt x="16476" y="6534"/>
                    </a:cubicBezTo>
                    <a:cubicBezTo>
                      <a:pt x="18356" y="6527"/>
                      <a:pt x="20292" y="6570"/>
                      <a:pt x="21429" y="6200"/>
                    </a:cubicBezTo>
                    <a:cubicBezTo>
                      <a:pt x="21822" y="6073"/>
                      <a:pt x="22125" y="5758"/>
                      <a:pt x="22232" y="5360"/>
                    </a:cubicBezTo>
                    <a:cubicBezTo>
                      <a:pt x="22432" y="4613"/>
                      <a:pt x="22656" y="3218"/>
                      <a:pt x="22412" y="1920"/>
                    </a:cubicBezTo>
                    <a:cubicBezTo>
                      <a:pt x="22379" y="1744"/>
                      <a:pt x="22338" y="1570"/>
                      <a:pt x="22285" y="1399"/>
                    </a:cubicBezTo>
                    <a:cubicBezTo>
                      <a:pt x="22153" y="961"/>
                      <a:pt x="21969" y="537"/>
                      <a:pt x="21714" y="151"/>
                    </a:cubicBezTo>
                    <a:cubicBezTo>
                      <a:pt x="21681" y="101"/>
                      <a:pt x="21647" y="51"/>
                      <a:pt x="2161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340;p25">
                <a:extLst>
                  <a:ext uri="{FF2B5EF4-FFF2-40B4-BE49-F238E27FC236}">
                    <a16:creationId xmlns:a16="http://schemas.microsoft.com/office/drawing/2014/main" id="{08D08180-B827-353C-2276-BCAA113DFEF0}"/>
                  </a:ext>
                </a:extLst>
              </p:cNvPr>
              <p:cNvSpPr/>
              <p:nvPr/>
            </p:nvSpPr>
            <p:spPr>
              <a:xfrm>
                <a:off x="1839575" y="2882025"/>
                <a:ext cx="493300" cy="445550"/>
              </a:xfrm>
              <a:custGeom>
                <a:avLst/>
                <a:gdLst/>
                <a:ahLst/>
                <a:cxnLst/>
                <a:rect l="l" t="t" r="r" b="b"/>
                <a:pathLst>
                  <a:path w="19732" h="17822" extrusionOk="0">
                    <a:moveTo>
                      <a:pt x="18789" y="1"/>
                    </a:moveTo>
                    <a:lnTo>
                      <a:pt x="18683" y="23"/>
                    </a:lnTo>
                    <a:lnTo>
                      <a:pt x="16991" y="44"/>
                    </a:lnTo>
                    <a:lnTo>
                      <a:pt x="14516" y="78"/>
                    </a:lnTo>
                    <a:lnTo>
                      <a:pt x="14212" y="81"/>
                    </a:lnTo>
                    <a:lnTo>
                      <a:pt x="13850" y="85"/>
                    </a:lnTo>
                    <a:lnTo>
                      <a:pt x="12533" y="129"/>
                    </a:lnTo>
                    <a:lnTo>
                      <a:pt x="11105" y="178"/>
                    </a:lnTo>
                    <a:lnTo>
                      <a:pt x="10985" y="181"/>
                    </a:lnTo>
                    <a:lnTo>
                      <a:pt x="10205" y="762"/>
                    </a:lnTo>
                    <a:cubicBezTo>
                      <a:pt x="10205" y="762"/>
                      <a:pt x="10235" y="764"/>
                      <a:pt x="10295" y="765"/>
                    </a:cubicBezTo>
                    <a:cubicBezTo>
                      <a:pt x="10740" y="776"/>
                      <a:pt x="12791" y="835"/>
                      <a:pt x="14843" y="1023"/>
                    </a:cubicBezTo>
                    <a:cubicBezTo>
                      <a:pt x="17059" y="1226"/>
                      <a:pt x="17253" y="4395"/>
                      <a:pt x="15078" y="4861"/>
                    </a:cubicBezTo>
                    <a:cubicBezTo>
                      <a:pt x="14157" y="5058"/>
                      <a:pt x="13038" y="5179"/>
                      <a:pt x="11677" y="5187"/>
                    </a:cubicBezTo>
                    <a:cubicBezTo>
                      <a:pt x="3553" y="5232"/>
                      <a:pt x="1" y="5337"/>
                      <a:pt x="66" y="7200"/>
                    </a:cubicBezTo>
                    <a:cubicBezTo>
                      <a:pt x="131" y="9036"/>
                      <a:pt x="3837" y="13548"/>
                      <a:pt x="4290" y="17821"/>
                    </a:cubicBezTo>
                    <a:cubicBezTo>
                      <a:pt x="4686" y="17727"/>
                      <a:pt x="5057" y="17617"/>
                      <a:pt x="5354" y="17520"/>
                    </a:cubicBezTo>
                    <a:cubicBezTo>
                      <a:pt x="5761" y="17386"/>
                      <a:pt x="6029" y="17279"/>
                      <a:pt x="6029" y="17279"/>
                    </a:cubicBezTo>
                    <a:cubicBezTo>
                      <a:pt x="6029" y="17279"/>
                      <a:pt x="5550" y="15832"/>
                      <a:pt x="5063" y="14074"/>
                    </a:cubicBezTo>
                    <a:cubicBezTo>
                      <a:pt x="4702" y="12776"/>
                      <a:pt x="4336" y="11306"/>
                      <a:pt x="4152" y="10128"/>
                    </a:cubicBezTo>
                    <a:cubicBezTo>
                      <a:pt x="4062" y="9545"/>
                      <a:pt x="3975" y="9051"/>
                      <a:pt x="3896" y="8633"/>
                    </a:cubicBezTo>
                    <a:cubicBezTo>
                      <a:pt x="3600" y="7062"/>
                      <a:pt x="3400" y="6579"/>
                      <a:pt x="3400" y="6579"/>
                    </a:cubicBezTo>
                    <a:cubicBezTo>
                      <a:pt x="3400" y="6579"/>
                      <a:pt x="4495" y="6535"/>
                      <a:pt x="5882" y="6488"/>
                    </a:cubicBezTo>
                    <a:cubicBezTo>
                      <a:pt x="7401" y="6437"/>
                      <a:pt x="9271" y="6380"/>
                      <a:pt x="10432" y="6370"/>
                    </a:cubicBezTo>
                    <a:cubicBezTo>
                      <a:pt x="10520" y="6369"/>
                      <a:pt x="10612" y="6369"/>
                      <a:pt x="10708" y="6369"/>
                    </a:cubicBezTo>
                    <a:cubicBezTo>
                      <a:pt x="11393" y="6369"/>
                      <a:pt x="12285" y="6384"/>
                      <a:pt x="13240" y="6384"/>
                    </a:cubicBezTo>
                    <a:cubicBezTo>
                      <a:pt x="13343" y="6384"/>
                      <a:pt x="13447" y="6384"/>
                      <a:pt x="13551" y="6384"/>
                    </a:cubicBezTo>
                    <a:cubicBezTo>
                      <a:pt x="15431" y="6377"/>
                      <a:pt x="17367" y="6420"/>
                      <a:pt x="18504" y="6050"/>
                    </a:cubicBezTo>
                    <a:cubicBezTo>
                      <a:pt x="18897" y="5923"/>
                      <a:pt x="19200" y="5608"/>
                      <a:pt x="19307" y="5210"/>
                    </a:cubicBezTo>
                    <a:cubicBezTo>
                      <a:pt x="19507" y="4463"/>
                      <a:pt x="19731" y="3068"/>
                      <a:pt x="19487" y="1770"/>
                    </a:cubicBezTo>
                    <a:cubicBezTo>
                      <a:pt x="19484" y="1758"/>
                      <a:pt x="19483" y="1744"/>
                      <a:pt x="19480" y="1732"/>
                    </a:cubicBezTo>
                    <a:cubicBezTo>
                      <a:pt x="19480" y="1727"/>
                      <a:pt x="19478" y="1724"/>
                      <a:pt x="19478" y="1721"/>
                    </a:cubicBezTo>
                    <a:cubicBezTo>
                      <a:pt x="19475" y="1705"/>
                      <a:pt x="19471" y="1688"/>
                      <a:pt x="19468" y="1673"/>
                    </a:cubicBezTo>
                    <a:cubicBezTo>
                      <a:pt x="19466" y="1664"/>
                      <a:pt x="19465" y="1656"/>
                      <a:pt x="19463" y="1649"/>
                    </a:cubicBezTo>
                    <a:cubicBezTo>
                      <a:pt x="19460" y="1636"/>
                      <a:pt x="19457" y="1623"/>
                      <a:pt x="19454" y="1611"/>
                    </a:cubicBezTo>
                    <a:cubicBezTo>
                      <a:pt x="19452" y="1600"/>
                      <a:pt x="19451" y="1589"/>
                      <a:pt x="19448" y="1580"/>
                    </a:cubicBezTo>
                    <a:cubicBezTo>
                      <a:pt x="19445" y="1568"/>
                      <a:pt x="19443" y="1556"/>
                      <a:pt x="19440" y="1546"/>
                    </a:cubicBezTo>
                    <a:cubicBezTo>
                      <a:pt x="19437" y="1535"/>
                      <a:pt x="19434" y="1523"/>
                      <a:pt x="19433" y="1512"/>
                    </a:cubicBezTo>
                    <a:cubicBezTo>
                      <a:pt x="19430" y="1500"/>
                      <a:pt x="19427" y="1489"/>
                      <a:pt x="19424" y="1477"/>
                    </a:cubicBezTo>
                    <a:cubicBezTo>
                      <a:pt x="19421" y="1467"/>
                      <a:pt x="19418" y="1456"/>
                      <a:pt x="19416" y="1447"/>
                    </a:cubicBezTo>
                    <a:cubicBezTo>
                      <a:pt x="19412" y="1433"/>
                      <a:pt x="19409" y="1420"/>
                      <a:pt x="19406" y="1406"/>
                    </a:cubicBezTo>
                    <a:cubicBezTo>
                      <a:pt x="19403" y="1397"/>
                      <a:pt x="19401" y="1390"/>
                      <a:pt x="19398" y="1380"/>
                    </a:cubicBezTo>
                    <a:lnTo>
                      <a:pt x="19384" y="1330"/>
                    </a:lnTo>
                    <a:cubicBezTo>
                      <a:pt x="19383" y="1324"/>
                      <a:pt x="19381" y="1320"/>
                      <a:pt x="19380" y="1315"/>
                    </a:cubicBezTo>
                    <a:cubicBezTo>
                      <a:pt x="19374" y="1293"/>
                      <a:pt x="19368" y="1271"/>
                      <a:pt x="19360" y="1249"/>
                    </a:cubicBezTo>
                    <a:cubicBezTo>
                      <a:pt x="19343" y="1190"/>
                      <a:pt x="19324" y="1131"/>
                      <a:pt x="19304" y="1073"/>
                    </a:cubicBezTo>
                    <a:cubicBezTo>
                      <a:pt x="19303" y="1067"/>
                      <a:pt x="19301" y="1065"/>
                      <a:pt x="19301" y="1065"/>
                    </a:cubicBezTo>
                    <a:cubicBezTo>
                      <a:pt x="19175" y="693"/>
                      <a:pt x="19007" y="334"/>
                      <a:pt x="18789" y="1"/>
                    </a:cubicBezTo>
                    <a:close/>
                  </a:path>
                </a:pathLst>
              </a:custGeom>
              <a:solidFill>
                <a:srgbClr val="E67CB9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341;p25">
                <a:extLst>
                  <a:ext uri="{FF2B5EF4-FFF2-40B4-BE49-F238E27FC236}">
                    <a16:creationId xmlns:a16="http://schemas.microsoft.com/office/drawing/2014/main" id="{B9F24077-A80A-E9C7-02EE-E6BF2DA16F0E}"/>
                  </a:ext>
                </a:extLst>
              </p:cNvPr>
              <p:cNvSpPr/>
              <p:nvPr/>
            </p:nvSpPr>
            <p:spPr>
              <a:xfrm>
                <a:off x="1684250" y="3367525"/>
                <a:ext cx="41150" cy="44775"/>
              </a:xfrm>
              <a:custGeom>
                <a:avLst/>
                <a:gdLst/>
                <a:ahLst/>
                <a:cxnLst/>
                <a:rect l="l" t="t" r="r" b="b"/>
                <a:pathLst>
                  <a:path w="1646" h="1791" extrusionOk="0">
                    <a:moveTo>
                      <a:pt x="456" y="1"/>
                    </a:moveTo>
                    <a:lnTo>
                      <a:pt x="424" y="29"/>
                    </a:lnTo>
                    <a:lnTo>
                      <a:pt x="0" y="417"/>
                    </a:lnTo>
                    <a:cubicBezTo>
                      <a:pt x="64" y="490"/>
                      <a:pt x="118" y="611"/>
                      <a:pt x="174" y="799"/>
                    </a:cubicBezTo>
                    <a:cubicBezTo>
                      <a:pt x="387" y="1496"/>
                      <a:pt x="568" y="1693"/>
                      <a:pt x="1023" y="1791"/>
                    </a:cubicBezTo>
                    <a:lnTo>
                      <a:pt x="1176" y="1682"/>
                    </a:lnTo>
                    <a:lnTo>
                      <a:pt x="1645" y="1349"/>
                    </a:lnTo>
                    <a:cubicBezTo>
                      <a:pt x="1410" y="1076"/>
                      <a:pt x="1123" y="875"/>
                      <a:pt x="920" y="770"/>
                    </a:cubicBezTo>
                    <a:cubicBezTo>
                      <a:pt x="720" y="667"/>
                      <a:pt x="559" y="301"/>
                      <a:pt x="456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342;p25">
                <a:extLst>
                  <a:ext uri="{FF2B5EF4-FFF2-40B4-BE49-F238E27FC236}">
                    <a16:creationId xmlns:a16="http://schemas.microsoft.com/office/drawing/2014/main" id="{99AA2B7E-C33A-2151-60FD-D3BA8E2648A5}"/>
                  </a:ext>
                </a:extLst>
              </p:cNvPr>
              <p:cNvSpPr/>
              <p:nvPr/>
            </p:nvSpPr>
            <p:spPr>
              <a:xfrm>
                <a:off x="1692875" y="3367525"/>
                <a:ext cx="32525" cy="42050"/>
              </a:xfrm>
              <a:custGeom>
                <a:avLst/>
                <a:gdLst/>
                <a:ahLst/>
                <a:cxnLst/>
                <a:rect l="l" t="t" r="r" b="b"/>
                <a:pathLst>
                  <a:path w="1301" h="1682" extrusionOk="0">
                    <a:moveTo>
                      <a:pt x="111" y="1"/>
                    </a:moveTo>
                    <a:lnTo>
                      <a:pt x="79" y="29"/>
                    </a:lnTo>
                    <a:cubicBezTo>
                      <a:pt x="79" y="29"/>
                      <a:pt x="1" y="761"/>
                      <a:pt x="394" y="1000"/>
                    </a:cubicBezTo>
                    <a:cubicBezTo>
                      <a:pt x="664" y="1164"/>
                      <a:pt x="784" y="1493"/>
                      <a:pt x="831" y="1682"/>
                    </a:cubicBezTo>
                    <a:lnTo>
                      <a:pt x="1300" y="1349"/>
                    </a:lnTo>
                    <a:cubicBezTo>
                      <a:pt x="1065" y="1076"/>
                      <a:pt x="778" y="875"/>
                      <a:pt x="575" y="770"/>
                    </a:cubicBezTo>
                    <a:cubicBezTo>
                      <a:pt x="375" y="667"/>
                      <a:pt x="214" y="301"/>
                      <a:pt x="111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343;p25">
                <a:extLst>
                  <a:ext uri="{FF2B5EF4-FFF2-40B4-BE49-F238E27FC236}">
                    <a16:creationId xmlns:a16="http://schemas.microsoft.com/office/drawing/2014/main" id="{ED563E86-FDC6-19C8-9B58-DA621C992D46}"/>
                  </a:ext>
                </a:extLst>
              </p:cNvPr>
              <p:cNvSpPr/>
              <p:nvPr/>
            </p:nvSpPr>
            <p:spPr>
              <a:xfrm>
                <a:off x="1847600" y="2687375"/>
                <a:ext cx="291850" cy="147275"/>
              </a:xfrm>
              <a:custGeom>
                <a:avLst/>
                <a:gdLst/>
                <a:ahLst/>
                <a:cxnLst/>
                <a:rect l="l" t="t" r="r" b="b"/>
                <a:pathLst>
                  <a:path w="11674" h="5891" extrusionOk="0">
                    <a:moveTo>
                      <a:pt x="9651" y="1"/>
                    </a:moveTo>
                    <a:cubicBezTo>
                      <a:pt x="9630" y="43"/>
                      <a:pt x="9599" y="102"/>
                      <a:pt x="9565" y="175"/>
                    </a:cubicBezTo>
                    <a:cubicBezTo>
                      <a:pt x="9516" y="272"/>
                      <a:pt x="9454" y="395"/>
                      <a:pt x="9384" y="536"/>
                    </a:cubicBezTo>
                    <a:cubicBezTo>
                      <a:pt x="8938" y="1422"/>
                      <a:pt x="8103" y="3029"/>
                      <a:pt x="7574" y="3760"/>
                    </a:cubicBezTo>
                    <a:cubicBezTo>
                      <a:pt x="6291" y="3903"/>
                      <a:pt x="140" y="4348"/>
                      <a:pt x="140" y="4348"/>
                    </a:cubicBezTo>
                    <a:cubicBezTo>
                      <a:pt x="140" y="4348"/>
                      <a:pt x="1" y="5377"/>
                      <a:pt x="337" y="5890"/>
                    </a:cubicBezTo>
                    <a:lnTo>
                      <a:pt x="8048" y="5823"/>
                    </a:lnTo>
                    <a:cubicBezTo>
                      <a:pt x="8288" y="5822"/>
                      <a:pt x="8516" y="5734"/>
                      <a:pt x="8694" y="5575"/>
                    </a:cubicBezTo>
                    <a:cubicBezTo>
                      <a:pt x="9228" y="5096"/>
                      <a:pt x="10414" y="3994"/>
                      <a:pt x="11275" y="2891"/>
                    </a:cubicBezTo>
                    <a:cubicBezTo>
                      <a:pt x="11285" y="2879"/>
                      <a:pt x="11296" y="2865"/>
                      <a:pt x="11307" y="2852"/>
                    </a:cubicBezTo>
                    <a:cubicBezTo>
                      <a:pt x="11438" y="2682"/>
                      <a:pt x="11561" y="2512"/>
                      <a:pt x="11673" y="2346"/>
                    </a:cubicBezTo>
                    <a:cubicBezTo>
                      <a:pt x="11597" y="2231"/>
                      <a:pt x="11511" y="2115"/>
                      <a:pt x="11411" y="2006"/>
                    </a:cubicBezTo>
                    <a:cubicBezTo>
                      <a:pt x="11373" y="1966"/>
                      <a:pt x="11334" y="1926"/>
                      <a:pt x="11293" y="1888"/>
                    </a:cubicBezTo>
                    <a:cubicBezTo>
                      <a:pt x="10738" y="1373"/>
                      <a:pt x="10104" y="1214"/>
                      <a:pt x="10128" y="1123"/>
                    </a:cubicBezTo>
                    <a:cubicBezTo>
                      <a:pt x="10132" y="1108"/>
                      <a:pt x="10151" y="1102"/>
                      <a:pt x="10180" y="1102"/>
                    </a:cubicBezTo>
                    <a:cubicBezTo>
                      <a:pt x="10289" y="1102"/>
                      <a:pt x="10535" y="1187"/>
                      <a:pt x="10656" y="1187"/>
                    </a:cubicBezTo>
                    <a:cubicBezTo>
                      <a:pt x="10690" y="1187"/>
                      <a:pt x="10714" y="1180"/>
                      <a:pt x="10722" y="1163"/>
                    </a:cubicBezTo>
                    <a:cubicBezTo>
                      <a:pt x="10796" y="1008"/>
                      <a:pt x="10287" y="454"/>
                      <a:pt x="9789" y="95"/>
                    </a:cubicBezTo>
                    <a:cubicBezTo>
                      <a:pt x="9742" y="62"/>
                      <a:pt x="9696" y="30"/>
                      <a:pt x="9651" y="1"/>
                    </a:cubicBezTo>
                    <a:close/>
                  </a:path>
                </a:pathLst>
              </a:custGeom>
              <a:solidFill>
                <a:srgbClr val="F29D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344;p25">
                <a:extLst>
                  <a:ext uri="{FF2B5EF4-FFF2-40B4-BE49-F238E27FC236}">
                    <a16:creationId xmlns:a16="http://schemas.microsoft.com/office/drawing/2014/main" id="{F533761F-DEB3-D07C-F89D-319A84D59994}"/>
                  </a:ext>
                </a:extLst>
              </p:cNvPr>
              <p:cNvSpPr/>
              <p:nvPr/>
            </p:nvSpPr>
            <p:spPr>
              <a:xfrm>
                <a:off x="1753275" y="2776425"/>
                <a:ext cx="102750" cy="58275"/>
              </a:xfrm>
              <a:custGeom>
                <a:avLst/>
                <a:gdLst/>
                <a:ahLst/>
                <a:cxnLst/>
                <a:rect l="l" t="t" r="r" b="b"/>
                <a:pathLst>
                  <a:path w="4110" h="2331" extrusionOk="0">
                    <a:moveTo>
                      <a:pt x="908" y="1"/>
                    </a:moveTo>
                    <a:cubicBezTo>
                      <a:pt x="804" y="1"/>
                      <a:pt x="704" y="44"/>
                      <a:pt x="631" y="121"/>
                    </a:cubicBezTo>
                    <a:cubicBezTo>
                      <a:pt x="332" y="439"/>
                      <a:pt x="152" y="686"/>
                      <a:pt x="57" y="833"/>
                    </a:cubicBezTo>
                    <a:cubicBezTo>
                      <a:pt x="1" y="919"/>
                      <a:pt x="7" y="1033"/>
                      <a:pt x="73" y="1113"/>
                    </a:cubicBezTo>
                    <a:lnTo>
                      <a:pt x="154" y="1212"/>
                    </a:lnTo>
                    <a:lnTo>
                      <a:pt x="81" y="1277"/>
                    </a:lnTo>
                    <a:cubicBezTo>
                      <a:pt x="19" y="1334"/>
                      <a:pt x="13" y="1430"/>
                      <a:pt x="66" y="1495"/>
                    </a:cubicBezTo>
                    <a:lnTo>
                      <a:pt x="135" y="1578"/>
                    </a:lnTo>
                    <a:cubicBezTo>
                      <a:pt x="167" y="1616"/>
                      <a:pt x="212" y="1636"/>
                      <a:pt x="259" y="1636"/>
                    </a:cubicBezTo>
                    <a:cubicBezTo>
                      <a:pt x="295" y="1636"/>
                      <a:pt x="332" y="1624"/>
                      <a:pt x="363" y="1598"/>
                    </a:cubicBezTo>
                    <a:lnTo>
                      <a:pt x="363" y="1598"/>
                    </a:lnTo>
                    <a:cubicBezTo>
                      <a:pt x="308" y="1660"/>
                      <a:pt x="305" y="1753"/>
                      <a:pt x="357" y="1818"/>
                    </a:cubicBezTo>
                    <a:lnTo>
                      <a:pt x="376" y="1843"/>
                    </a:lnTo>
                    <a:cubicBezTo>
                      <a:pt x="409" y="1886"/>
                      <a:pt x="459" y="1908"/>
                      <a:pt x="511" y="1908"/>
                    </a:cubicBezTo>
                    <a:cubicBezTo>
                      <a:pt x="537" y="1908"/>
                      <a:pt x="563" y="1903"/>
                      <a:pt x="588" y="1890"/>
                    </a:cubicBezTo>
                    <a:lnTo>
                      <a:pt x="602" y="1883"/>
                    </a:lnTo>
                    <a:lnTo>
                      <a:pt x="602" y="1883"/>
                    </a:lnTo>
                    <a:cubicBezTo>
                      <a:pt x="543" y="1934"/>
                      <a:pt x="540" y="2025"/>
                      <a:pt x="596" y="2081"/>
                    </a:cubicBezTo>
                    <a:lnTo>
                      <a:pt x="685" y="2171"/>
                    </a:lnTo>
                    <a:cubicBezTo>
                      <a:pt x="711" y="2196"/>
                      <a:pt x="745" y="2209"/>
                      <a:pt x="779" y="2209"/>
                    </a:cubicBezTo>
                    <a:cubicBezTo>
                      <a:pt x="806" y="2209"/>
                      <a:pt x="833" y="2202"/>
                      <a:pt x="856" y="2186"/>
                    </a:cubicBezTo>
                    <a:lnTo>
                      <a:pt x="1349" y="1856"/>
                    </a:lnTo>
                    <a:cubicBezTo>
                      <a:pt x="1349" y="1856"/>
                      <a:pt x="1588" y="2119"/>
                      <a:pt x="2554" y="2316"/>
                    </a:cubicBezTo>
                    <a:cubicBezTo>
                      <a:pt x="3070" y="2327"/>
                      <a:pt x="3481" y="2330"/>
                      <a:pt x="3751" y="2330"/>
                    </a:cubicBezTo>
                    <a:cubicBezTo>
                      <a:pt x="3983" y="2330"/>
                      <a:pt x="4110" y="2328"/>
                      <a:pt x="4110" y="2328"/>
                    </a:cubicBezTo>
                    <a:cubicBezTo>
                      <a:pt x="3772" y="1815"/>
                      <a:pt x="3913" y="786"/>
                      <a:pt x="3913" y="786"/>
                    </a:cubicBezTo>
                    <a:cubicBezTo>
                      <a:pt x="3913" y="786"/>
                      <a:pt x="2447" y="101"/>
                      <a:pt x="934" y="2"/>
                    </a:cubicBezTo>
                    <a:cubicBezTo>
                      <a:pt x="925" y="1"/>
                      <a:pt x="917" y="1"/>
                      <a:pt x="908" y="1"/>
                    </a:cubicBezTo>
                    <a:close/>
                  </a:path>
                </a:pathLst>
              </a:custGeom>
              <a:solidFill>
                <a:srgbClr val="F29D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345;p25">
                <a:extLst>
                  <a:ext uri="{FF2B5EF4-FFF2-40B4-BE49-F238E27FC236}">
                    <a16:creationId xmlns:a16="http://schemas.microsoft.com/office/drawing/2014/main" id="{F77F92AB-8D21-DA34-B994-FC379288D6D6}"/>
                  </a:ext>
                </a:extLst>
              </p:cNvPr>
              <p:cNvSpPr/>
              <p:nvPr/>
            </p:nvSpPr>
            <p:spPr>
              <a:xfrm>
                <a:off x="1948025" y="2470000"/>
                <a:ext cx="373600" cy="435525"/>
              </a:xfrm>
              <a:custGeom>
                <a:avLst/>
                <a:gdLst/>
                <a:ahLst/>
                <a:cxnLst/>
                <a:rect l="l" t="t" r="r" b="b"/>
                <a:pathLst>
                  <a:path w="14944" h="17421" extrusionOk="0">
                    <a:moveTo>
                      <a:pt x="8860" y="0"/>
                    </a:moveTo>
                    <a:cubicBezTo>
                      <a:pt x="8682" y="0"/>
                      <a:pt x="8502" y="13"/>
                      <a:pt x="8348" y="48"/>
                    </a:cubicBezTo>
                    <a:cubicBezTo>
                      <a:pt x="8309" y="59"/>
                      <a:pt x="8270" y="70"/>
                      <a:pt x="8233" y="82"/>
                    </a:cubicBezTo>
                    <a:cubicBezTo>
                      <a:pt x="7742" y="257"/>
                      <a:pt x="5092" y="1169"/>
                      <a:pt x="4172" y="1674"/>
                    </a:cubicBezTo>
                    <a:cubicBezTo>
                      <a:pt x="4168" y="1677"/>
                      <a:pt x="4163" y="1680"/>
                      <a:pt x="4157" y="1683"/>
                    </a:cubicBezTo>
                    <a:cubicBezTo>
                      <a:pt x="3253" y="2186"/>
                      <a:pt x="2927" y="2945"/>
                      <a:pt x="2927" y="2945"/>
                    </a:cubicBezTo>
                    <a:cubicBezTo>
                      <a:pt x="2927" y="2945"/>
                      <a:pt x="1944" y="5809"/>
                      <a:pt x="1" y="8520"/>
                    </a:cubicBezTo>
                    <a:cubicBezTo>
                      <a:pt x="134" y="8543"/>
                      <a:pt x="304" y="8625"/>
                      <a:pt x="481" y="8740"/>
                    </a:cubicBezTo>
                    <a:cubicBezTo>
                      <a:pt x="526" y="8769"/>
                      <a:pt x="572" y="8800"/>
                      <a:pt x="619" y="8834"/>
                    </a:cubicBezTo>
                    <a:cubicBezTo>
                      <a:pt x="672" y="8872"/>
                      <a:pt x="725" y="8913"/>
                      <a:pt x="778" y="8955"/>
                    </a:cubicBezTo>
                    <a:cubicBezTo>
                      <a:pt x="1176" y="9272"/>
                      <a:pt x="1538" y="9673"/>
                      <a:pt x="1559" y="9852"/>
                    </a:cubicBezTo>
                    <a:cubicBezTo>
                      <a:pt x="1561" y="9871"/>
                      <a:pt x="1559" y="9888"/>
                      <a:pt x="1552" y="9903"/>
                    </a:cubicBezTo>
                    <a:cubicBezTo>
                      <a:pt x="1544" y="9920"/>
                      <a:pt x="1520" y="9927"/>
                      <a:pt x="1486" y="9927"/>
                    </a:cubicBezTo>
                    <a:cubicBezTo>
                      <a:pt x="1366" y="9927"/>
                      <a:pt x="1118" y="9841"/>
                      <a:pt x="1010" y="9841"/>
                    </a:cubicBezTo>
                    <a:cubicBezTo>
                      <a:pt x="981" y="9841"/>
                      <a:pt x="962" y="9847"/>
                      <a:pt x="958" y="9862"/>
                    </a:cubicBezTo>
                    <a:cubicBezTo>
                      <a:pt x="934" y="9953"/>
                      <a:pt x="1570" y="10112"/>
                      <a:pt x="2123" y="10627"/>
                    </a:cubicBezTo>
                    <a:cubicBezTo>
                      <a:pt x="2164" y="10665"/>
                      <a:pt x="2203" y="10704"/>
                      <a:pt x="2241" y="10745"/>
                    </a:cubicBezTo>
                    <a:cubicBezTo>
                      <a:pt x="2296" y="10806"/>
                      <a:pt x="2347" y="10868"/>
                      <a:pt x="2395" y="10932"/>
                    </a:cubicBezTo>
                    <a:cubicBezTo>
                      <a:pt x="2395" y="10933"/>
                      <a:pt x="2397" y="10933"/>
                      <a:pt x="2399" y="10935"/>
                    </a:cubicBezTo>
                    <a:cubicBezTo>
                      <a:pt x="2435" y="10985"/>
                      <a:pt x="2470" y="11035"/>
                      <a:pt x="2503" y="11085"/>
                    </a:cubicBezTo>
                    <a:cubicBezTo>
                      <a:pt x="2777" y="11506"/>
                      <a:pt x="2889" y="11915"/>
                      <a:pt x="2889" y="11915"/>
                    </a:cubicBezTo>
                    <a:lnTo>
                      <a:pt x="4830" y="9797"/>
                    </a:lnTo>
                    <a:cubicBezTo>
                      <a:pt x="4830" y="9797"/>
                      <a:pt x="5133" y="11494"/>
                      <a:pt x="5535" y="13273"/>
                    </a:cubicBezTo>
                    <a:cubicBezTo>
                      <a:pt x="5558" y="13370"/>
                      <a:pt x="5581" y="13469"/>
                      <a:pt x="5604" y="13566"/>
                    </a:cubicBezTo>
                    <a:cubicBezTo>
                      <a:pt x="5763" y="14255"/>
                      <a:pt x="5935" y="14944"/>
                      <a:pt x="6110" y="15539"/>
                    </a:cubicBezTo>
                    <a:cubicBezTo>
                      <a:pt x="6110" y="15539"/>
                      <a:pt x="5426" y="16247"/>
                      <a:pt x="5410" y="16753"/>
                    </a:cubicBezTo>
                    <a:cubicBezTo>
                      <a:pt x="5393" y="17257"/>
                      <a:pt x="5791" y="17421"/>
                      <a:pt x="5791" y="17421"/>
                    </a:cubicBezTo>
                    <a:cubicBezTo>
                      <a:pt x="5794" y="17418"/>
                      <a:pt x="5854" y="17345"/>
                      <a:pt x="5960" y="17242"/>
                    </a:cubicBezTo>
                    <a:cubicBezTo>
                      <a:pt x="6217" y="16989"/>
                      <a:pt x="6756" y="16544"/>
                      <a:pt x="7433" y="16439"/>
                    </a:cubicBezTo>
                    <a:cubicBezTo>
                      <a:pt x="7536" y="16423"/>
                      <a:pt x="7624" y="16416"/>
                      <a:pt x="7699" y="16416"/>
                    </a:cubicBezTo>
                    <a:cubicBezTo>
                      <a:pt x="8308" y="16416"/>
                      <a:pt x="8127" y="16874"/>
                      <a:pt x="8857" y="16874"/>
                    </a:cubicBezTo>
                    <a:cubicBezTo>
                      <a:pt x="8880" y="16874"/>
                      <a:pt x="8905" y="16873"/>
                      <a:pt x="8930" y="16872"/>
                    </a:cubicBezTo>
                    <a:cubicBezTo>
                      <a:pt x="9843" y="16837"/>
                      <a:pt x="9927" y="16466"/>
                      <a:pt x="9927" y="16466"/>
                    </a:cubicBezTo>
                    <a:cubicBezTo>
                      <a:pt x="9927" y="16466"/>
                      <a:pt x="10804" y="16827"/>
                      <a:pt x="11671" y="16827"/>
                    </a:cubicBezTo>
                    <a:cubicBezTo>
                      <a:pt x="11675" y="16827"/>
                      <a:pt x="11679" y="16827"/>
                      <a:pt x="11682" y="16827"/>
                    </a:cubicBezTo>
                    <a:cubicBezTo>
                      <a:pt x="12552" y="16825"/>
                      <a:pt x="12468" y="16483"/>
                      <a:pt x="13021" y="16392"/>
                    </a:cubicBezTo>
                    <a:cubicBezTo>
                      <a:pt x="13210" y="16361"/>
                      <a:pt x="13402" y="16353"/>
                      <a:pt x="13580" y="16353"/>
                    </a:cubicBezTo>
                    <a:cubicBezTo>
                      <a:pt x="13764" y="16353"/>
                      <a:pt x="13933" y="16362"/>
                      <a:pt x="14071" y="16362"/>
                    </a:cubicBezTo>
                    <a:cubicBezTo>
                      <a:pt x="14191" y="16362"/>
                      <a:pt x="14287" y="16355"/>
                      <a:pt x="14348" y="16332"/>
                    </a:cubicBezTo>
                    <a:cubicBezTo>
                      <a:pt x="14374" y="16322"/>
                      <a:pt x="14404" y="16303"/>
                      <a:pt x="14436" y="16279"/>
                    </a:cubicBezTo>
                    <a:lnTo>
                      <a:pt x="14436" y="16277"/>
                    </a:lnTo>
                    <a:cubicBezTo>
                      <a:pt x="14645" y="16110"/>
                      <a:pt x="14943" y="15636"/>
                      <a:pt x="14898" y="15236"/>
                    </a:cubicBezTo>
                    <a:cubicBezTo>
                      <a:pt x="14845" y="14774"/>
                      <a:pt x="14298" y="14167"/>
                      <a:pt x="14298" y="14167"/>
                    </a:cubicBezTo>
                    <a:cubicBezTo>
                      <a:pt x="14298" y="14167"/>
                      <a:pt x="14272" y="12443"/>
                      <a:pt x="13506" y="8275"/>
                    </a:cubicBezTo>
                    <a:cubicBezTo>
                      <a:pt x="13336" y="6924"/>
                      <a:pt x="13470" y="3155"/>
                      <a:pt x="9881" y="232"/>
                    </a:cubicBezTo>
                    <a:cubicBezTo>
                      <a:pt x="9746" y="121"/>
                      <a:pt x="9581" y="53"/>
                      <a:pt x="9409" y="33"/>
                    </a:cubicBezTo>
                    <a:cubicBezTo>
                      <a:pt x="9258" y="16"/>
                      <a:pt x="9061" y="0"/>
                      <a:pt x="88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346;p25">
                <a:extLst>
                  <a:ext uri="{FF2B5EF4-FFF2-40B4-BE49-F238E27FC236}">
                    <a16:creationId xmlns:a16="http://schemas.microsoft.com/office/drawing/2014/main" id="{9F1B4124-4551-449E-80FE-AAB1655C86CC}"/>
                  </a:ext>
                </a:extLst>
              </p:cNvPr>
              <p:cNvSpPr/>
              <p:nvPr/>
            </p:nvSpPr>
            <p:spPr>
              <a:xfrm>
                <a:off x="2082850" y="2470825"/>
                <a:ext cx="238775" cy="434700"/>
              </a:xfrm>
              <a:custGeom>
                <a:avLst/>
                <a:gdLst/>
                <a:ahLst/>
                <a:cxnLst/>
                <a:rect l="l" t="t" r="r" b="b"/>
                <a:pathLst>
                  <a:path w="9551" h="17388" extrusionOk="0">
                    <a:moveTo>
                      <a:pt x="4016" y="0"/>
                    </a:moveTo>
                    <a:lnTo>
                      <a:pt x="4016" y="0"/>
                    </a:lnTo>
                    <a:cubicBezTo>
                      <a:pt x="4016" y="0"/>
                      <a:pt x="7142" y="3331"/>
                      <a:pt x="7866" y="10264"/>
                    </a:cubicBezTo>
                    <a:cubicBezTo>
                      <a:pt x="8075" y="12273"/>
                      <a:pt x="6501" y="14013"/>
                      <a:pt x="4485" y="14013"/>
                    </a:cubicBezTo>
                    <a:cubicBezTo>
                      <a:pt x="4474" y="14013"/>
                      <a:pt x="4464" y="14013"/>
                      <a:pt x="4453" y="14013"/>
                    </a:cubicBezTo>
                    <a:cubicBezTo>
                      <a:pt x="2976" y="14001"/>
                      <a:pt x="1336" y="13755"/>
                      <a:pt x="142" y="13240"/>
                    </a:cubicBezTo>
                    <a:lnTo>
                      <a:pt x="142" y="13240"/>
                    </a:lnTo>
                    <a:cubicBezTo>
                      <a:pt x="321" y="14025"/>
                      <a:pt x="518" y="14828"/>
                      <a:pt x="717" y="15506"/>
                    </a:cubicBezTo>
                    <a:cubicBezTo>
                      <a:pt x="717" y="15506"/>
                      <a:pt x="33" y="16214"/>
                      <a:pt x="17" y="16720"/>
                    </a:cubicBezTo>
                    <a:cubicBezTo>
                      <a:pt x="0" y="17224"/>
                      <a:pt x="398" y="17388"/>
                      <a:pt x="398" y="17388"/>
                    </a:cubicBezTo>
                    <a:cubicBezTo>
                      <a:pt x="401" y="17385"/>
                      <a:pt x="461" y="17312"/>
                      <a:pt x="567" y="17209"/>
                    </a:cubicBezTo>
                    <a:cubicBezTo>
                      <a:pt x="824" y="16956"/>
                      <a:pt x="1363" y="16511"/>
                      <a:pt x="2040" y="16406"/>
                    </a:cubicBezTo>
                    <a:cubicBezTo>
                      <a:pt x="2143" y="16390"/>
                      <a:pt x="2231" y="16383"/>
                      <a:pt x="2306" y="16383"/>
                    </a:cubicBezTo>
                    <a:cubicBezTo>
                      <a:pt x="2915" y="16383"/>
                      <a:pt x="2734" y="16841"/>
                      <a:pt x="3464" y="16841"/>
                    </a:cubicBezTo>
                    <a:cubicBezTo>
                      <a:pt x="3487" y="16841"/>
                      <a:pt x="3512" y="16840"/>
                      <a:pt x="3537" y="16839"/>
                    </a:cubicBezTo>
                    <a:cubicBezTo>
                      <a:pt x="4450" y="16804"/>
                      <a:pt x="4534" y="16433"/>
                      <a:pt x="4534" y="16433"/>
                    </a:cubicBezTo>
                    <a:cubicBezTo>
                      <a:pt x="4534" y="16433"/>
                      <a:pt x="5411" y="16794"/>
                      <a:pt x="6278" y="16794"/>
                    </a:cubicBezTo>
                    <a:cubicBezTo>
                      <a:pt x="6282" y="16794"/>
                      <a:pt x="6286" y="16794"/>
                      <a:pt x="6289" y="16794"/>
                    </a:cubicBezTo>
                    <a:cubicBezTo>
                      <a:pt x="7159" y="16792"/>
                      <a:pt x="7075" y="16450"/>
                      <a:pt x="7628" y="16359"/>
                    </a:cubicBezTo>
                    <a:cubicBezTo>
                      <a:pt x="7817" y="16328"/>
                      <a:pt x="8009" y="16320"/>
                      <a:pt x="8187" y="16320"/>
                    </a:cubicBezTo>
                    <a:cubicBezTo>
                      <a:pt x="8371" y="16320"/>
                      <a:pt x="8540" y="16329"/>
                      <a:pt x="8678" y="16329"/>
                    </a:cubicBezTo>
                    <a:cubicBezTo>
                      <a:pt x="8798" y="16329"/>
                      <a:pt x="8894" y="16322"/>
                      <a:pt x="8955" y="16299"/>
                    </a:cubicBezTo>
                    <a:cubicBezTo>
                      <a:pt x="8981" y="16289"/>
                      <a:pt x="9011" y="16270"/>
                      <a:pt x="9043" y="16246"/>
                    </a:cubicBezTo>
                    <a:lnTo>
                      <a:pt x="9043" y="16244"/>
                    </a:lnTo>
                    <a:cubicBezTo>
                      <a:pt x="9252" y="16077"/>
                      <a:pt x="9550" y="15603"/>
                      <a:pt x="9505" y="15203"/>
                    </a:cubicBezTo>
                    <a:cubicBezTo>
                      <a:pt x="9452" y="14741"/>
                      <a:pt x="8905" y="14133"/>
                      <a:pt x="8905" y="14133"/>
                    </a:cubicBezTo>
                    <a:cubicBezTo>
                      <a:pt x="8905" y="14133"/>
                      <a:pt x="8879" y="12410"/>
                      <a:pt x="8113" y="8242"/>
                    </a:cubicBezTo>
                    <a:cubicBezTo>
                      <a:pt x="7943" y="6891"/>
                      <a:pt x="8077" y="3122"/>
                      <a:pt x="4488" y="199"/>
                    </a:cubicBezTo>
                    <a:cubicBezTo>
                      <a:pt x="4353" y="88"/>
                      <a:pt x="4188" y="20"/>
                      <a:pt x="40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347;p25">
                <a:extLst>
                  <a:ext uri="{FF2B5EF4-FFF2-40B4-BE49-F238E27FC236}">
                    <a16:creationId xmlns:a16="http://schemas.microsoft.com/office/drawing/2014/main" id="{FB111C09-E85C-F273-3244-4DBF3D2B07C5}"/>
                  </a:ext>
                </a:extLst>
              </p:cNvPr>
              <p:cNvSpPr/>
              <p:nvPr/>
            </p:nvSpPr>
            <p:spPr>
              <a:xfrm>
                <a:off x="2046150" y="2457750"/>
                <a:ext cx="110600" cy="54150"/>
              </a:xfrm>
              <a:custGeom>
                <a:avLst/>
                <a:gdLst/>
                <a:ahLst/>
                <a:cxnLst/>
                <a:rect l="l" t="t" r="r" b="b"/>
                <a:pathLst>
                  <a:path w="4424" h="2166" extrusionOk="0">
                    <a:moveTo>
                      <a:pt x="4078" y="1"/>
                    </a:moveTo>
                    <a:cubicBezTo>
                      <a:pt x="4007" y="11"/>
                      <a:pt x="3936" y="22"/>
                      <a:pt x="3864" y="33"/>
                    </a:cubicBezTo>
                    <a:cubicBezTo>
                      <a:pt x="2169" y="308"/>
                      <a:pt x="856" y="1013"/>
                      <a:pt x="296" y="1353"/>
                    </a:cubicBezTo>
                    <a:cubicBezTo>
                      <a:pt x="103" y="1470"/>
                      <a:pt x="0" y="1546"/>
                      <a:pt x="0" y="1546"/>
                    </a:cubicBezTo>
                    <a:lnTo>
                      <a:pt x="247" y="2165"/>
                    </a:lnTo>
                    <a:cubicBezTo>
                      <a:pt x="1167" y="1661"/>
                      <a:pt x="3817" y="747"/>
                      <a:pt x="4308" y="573"/>
                    </a:cubicBezTo>
                    <a:cubicBezTo>
                      <a:pt x="4345" y="560"/>
                      <a:pt x="4384" y="549"/>
                      <a:pt x="4423" y="540"/>
                    </a:cubicBezTo>
                    <a:cubicBezTo>
                      <a:pt x="4358" y="437"/>
                      <a:pt x="4251" y="270"/>
                      <a:pt x="40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348;p25">
                <a:extLst>
                  <a:ext uri="{FF2B5EF4-FFF2-40B4-BE49-F238E27FC236}">
                    <a16:creationId xmlns:a16="http://schemas.microsoft.com/office/drawing/2014/main" id="{12774B4C-1573-6504-9638-BB2C74A327C7}"/>
                  </a:ext>
                </a:extLst>
              </p:cNvPr>
              <p:cNvSpPr/>
              <p:nvPr/>
            </p:nvSpPr>
            <p:spPr>
              <a:xfrm>
                <a:off x="2069925" y="2633600"/>
                <a:ext cx="3500" cy="9950"/>
              </a:xfrm>
              <a:custGeom>
                <a:avLst/>
                <a:gdLst/>
                <a:ahLst/>
                <a:cxnLst/>
                <a:rect l="l" t="t" r="r" b="b"/>
                <a:pathLst>
                  <a:path w="140" h="398" extrusionOk="0">
                    <a:moveTo>
                      <a:pt x="10" y="1"/>
                    </a:moveTo>
                    <a:cubicBezTo>
                      <a:pt x="9" y="1"/>
                      <a:pt x="9" y="1"/>
                      <a:pt x="8" y="1"/>
                    </a:cubicBezTo>
                    <a:cubicBezTo>
                      <a:pt x="4" y="3"/>
                      <a:pt x="1" y="7"/>
                      <a:pt x="2" y="12"/>
                    </a:cubicBezTo>
                    <a:cubicBezTo>
                      <a:pt x="45" y="136"/>
                      <a:pt x="84" y="265"/>
                      <a:pt x="123" y="392"/>
                    </a:cubicBezTo>
                    <a:cubicBezTo>
                      <a:pt x="125" y="395"/>
                      <a:pt x="128" y="398"/>
                      <a:pt x="131" y="398"/>
                    </a:cubicBezTo>
                    <a:lnTo>
                      <a:pt x="134" y="398"/>
                    </a:lnTo>
                    <a:cubicBezTo>
                      <a:pt x="137" y="396"/>
                      <a:pt x="140" y="392"/>
                      <a:pt x="138" y="387"/>
                    </a:cubicBezTo>
                    <a:cubicBezTo>
                      <a:pt x="101" y="260"/>
                      <a:pt x="60" y="131"/>
                      <a:pt x="17" y="7"/>
                    </a:cubicBezTo>
                    <a:cubicBezTo>
                      <a:pt x="17" y="3"/>
                      <a:pt x="13" y="1"/>
                      <a:pt x="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349;p25">
                <a:extLst>
                  <a:ext uri="{FF2B5EF4-FFF2-40B4-BE49-F238E27FC236}">
                    <a16:creationId xmlns:a16="http://schemas.microsoft.com/office/drawing/2014/main" id="{3D8F806A-CCD9-A74A-56AF-6463140E5B29}"/>
                  </a:ext>
                </a:extLst>
              </p:cNvPr>
              <p:cNvSpPr/>
              <p:nvPr/>
            </p:nvSpPr>
            <p:spPr>
              <a:xfrm>
                <a:off x="2023950" y="2546150"/>
                <a:ext cx="35775" cy="59550"/>
              </a:xfrm>
              <a:custGeom>
                <a:avLst/>
                <a:gdLst/>
                <a:ahLst/>
                <a:cxnLst/>
                <a:rect l="l" t="t" r="r" b="b"/>
                <a:pathLst>
                  <a:path w="1431" h="2382" extrusionOk="0">
                    <a:moveTo>
                      <a:pt x="10" y="1"/>
                    </a:moveTo>
                    <a:cubicBezTo>
                      <a:pt x="8" y="1"/>
                      <a:pt x="6" y="2"/>
                      <a:pt x="4" y="3"/>
                    </a:cubicBezTo>
                    <a:cubicBezTo>
                      <a:pt x="1" y="6"/>
                      <a:pt x="1" y="12"/>
                      <a:pt x="4" y="15"/>
                    </a:cubicBezTo>
                    <a:cubicBezTo>
                      <a:pt x="11" y="21"/>
                      <a:pt x="717" y="750"/>
                      <a:pt x="1414" y="2377"/>
                    </a:cubicBezTo>
                    <a:cubicBezTo>
                      <a:pt x="1415" y="2380"/>
                      <a:pt x="1418" y="2381"/>
                      <a:pt x="1422" y="2381"/>
                    </a:cubicBezTo>
                    <a:lnTo>
                      <a:pt x="1425" y="2381"/>
                    </a:lnTo>
                    <a:cubicBezTo>
                      <a:pt x="1429" y="2380"/>
                      <a:pt x="1431" y="2374"/>
                      <a:pt x="1429" y="2371"/>
                    </a:cubicBezTo>
                    <a:cubicBezTo>
                      <a:pt x="731" y="741"/>
                      <a:pt x="22" y="11"/>
                      <a:pt x="16" y="3"/>
                    </a:cubicBezTo>
                    <a:cubicBezTo>
                      <a:pt x="14" y="2"/>
                      <a:pt x="12" y="1"/>
                      <a:pt x="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350;p25">
                <a:extLst>
                  <a:ext uri="{FF2B5EF4-FFF2-40B4-BE49-F238E27FC236}">
                    <a16:creationId xmlns:a16="http://schemas.microsoft.com/office/drawing/2014/main" id="{F86FE23B-908E-3A63-4133-42562542837C}"/>
                  </a:ext>
                </a:extLst>
              </p:cNvPr>
              <p:cNvSpPr/>
              <p:nvPr/>
            </p:nvSpPr>
            <p:spPr>
              <a:xfrm>
                <a:off x="1971350" y="2629275"/>
                <a:ext cx="61800" cy="55325"/>
              </a:xfrm>
              <a:custGeom>
                <a:avLst/>
                <a:gdLst/>
                <a:ahLst/>
                <a:cxnLst/>
                <a:rect l="l" t="t" r="r" b="b"/>
                <a:pathLst>
                  <a:path w="2472" h="2213" extrusionOk="0">
                    <a:moveTo>
                      <a:pt x="2463" y="1"/>
                    </a:moveTo>
                    <a:cubicBezTo>
                      <a:pt x="2461" y="1"/>
                      <a:pt x="2459" y="1"/>
                      <a:pt x="2458" y="3"/>
                    </a:cubicBezTo>
                    <a:cubicBezTo>
                      <a:pt x="1511" y="1006"/>
                      <a:pt x="19" y="2187"/>
                      <a:pt x="5" y="2198"/>
                    </a:cubicBezTo>
                    <a:cubicBezTo>
                      <a:pt x="1" y="2201"/>
                      <a:pt x="1" y="2207"/>
                      <a:pt x="4" y="2210"/>
                    </a:cubicBezTo>
                    <a:cubicBezTo>
                      <a:pt x="5" y="2211"/>
                      <a:pt x="7" y="2213"/>
                      <a:pt x="10" y="2213"/>
                    </a:cubicBezTo>
                    <a:cubicBezTo>
                      <a:pt x="11" y="2213"/>
                      <a:pt x="13" y="2211"/>
                      <a:pt x="14" y="2211"/>
                    </a:cubicBezTo>
                    <a:cubicBezTo>
                      <a:pt x="30" y="2199"/>
                      <a:pt x="1522" y="1018"/>
                      <a:pt x="2468" y="13"/>
                    </a:cubicBezTo>
                    <a:cubicBezTo>
                      <a:pt x="2471" y="10"/>
                      <a:pt x="2471" y="6"/>
                      <a:pt x="2468" y="3"/>
                    </a:cubicBezTo>
                    <a:cubicBezTo>
                      <a:pt x="2467" y="1"/>
                      <a:pt x="2465" y="1"/>
                      <a:pt x="24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351;p25">
                <a:extLst>
                  <a:ext uri="{FF2B5EF4-FFF2-40B4-BE49-F238E27FC236}">
                    <a16:creationId xmlns:a16="http://schemas.microsoft.com/office/drawing/2014/main" id="{B9C496F0-1F3E-EDA3-512C-782B255D5B0E}"/>
                  </a:ext>
                </a:extLst>
              </p:cNvPr>
              <p:cNvSpPr/>
              <p:nvPr/>
            </p:nvSpPr>
            <p:spPr>
              <a:xfrm>
                <a:off x="2031500" y="2645300"/>
                <a:ext cx="4825" cy="7450"/>
              </a:xfrm>
              <a:custGeom>
                <a:avLst/>
                <a:gdLst/>
                <a:ahLst/>
                <a:cxnLst/>
                <a:rect l="l" t="t" r="r" b="b"/>
                <a:pathLst>
                  <a:path w="193" h="298" extrusionOk="0">
                    <a:moveTo>
                      <a:pt x="184" y="0"/>
                    </a:moveTo>
                    <a:cubicBezTo>
                      <a:pt x="181" y="0"/>
                      <a:pt x="178" y="1"/>
                      <a:pt x="177" y="4"/>
                    </a:cubicBezTo>
                    <a:cubicBezTo>
                      <a:pt x="138" y="71"/>
                      <a:pt x="79" y="165"/>
                      <a:pt x="3" y="286"/>
                    </a:cubicBezTo>
                    <a:cubicBezTo>
                      <a:pt x="0" y="290"/>
                      <a:pt x="2" y="295"/>
                      <a:pt x="6" y="296"/>
                    </a:cubicBezTo>
                    <a:cubicBezTo>
                      <a:pt x="8" y="298"/>
                      <a:pt x="8" y="298"/>
                      <a:pt x="9" y="298"/>
                    </a:cubicBezTo>
                    <a:cubicBezTo>
                      <a:pt x="12" y="298"/>
                      <a:pt x="15" y="296"/>
                      <a:pt x="17" y="295"/>
                    </a:cubicBezTo>
                    <a:cubicBezTo>
                      <a:pt x="93" y="174"/>
                      <a:pt x="150" y="78"/>
                      <a:pt x="191" y="12"/>
                    </a:cubicBezTo>
                    <a:cubicBezTo>
                      <a:pt x="193" y="9"/>
                      <a:pt x="191" y="4"/>
                      <a:pt x="188" y="1"/>
                    </a:cubicBezTo>
                    <a:cubicBezTo>
                      <a:pt x="187" y="1"/>
                      <a:pt x="185" y="0"/>
                      <a:pt x="1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352;p25">
                <a:extLst>
                  <a:ext uri="{FF2B5EF4-FFF2-40B4-BE49-F238E27FC236}">
                    <a16:creationId xmlns:a16="http://schemas.microsoft.com/office/drawing/2014/main" id="{6DB4F4E3-8EE8-A382-7DE7-6316A2BE5B77}"/>
                  </a:ext>
                </a:extLst>
              </p:cNvPr>
              <p:cNvSpPr/>
              <p:nvPr/>
            </p:nvSpPr>
            <p:spPr>
              <a:xfrm>
                <a:off x="1990375" y="2666775"/>
                <a:ext cx="32425" cy="49725"/>
              </a:xfrm>
              <a:custGeom>
                <a:avLst/>
                <a:gdLst/>
                <a:ahLst/>
                <a:cxnLst/>
                <a:rect l="l" t="t" r="r" b="b"/>
                <a:pathLst>
                  <a:path w="1297" h="1989" extrusionOk="0">
                    <a:moveTo>
                      <a:pt x="1287" y="0"/>
                    </a:moveTo>
                    <a:cubicBezTo>
                      <a:pt x="1285" y="0"/>
                      <a:pt x="1283" y="1"/>
                      <a:pt x="1282" y="4"/>
                    </a:cubicBezTo>
                    <a:cubicBezTo>
                      <a:pt x="736" y="854"/>
                      <a:pt x="9" y="1964"/>
                      <a:pt x="3" y="1975"/>
                    </a:cubicBezTo>
                    <a:cubicBezTo>
                      <a:pt x="0" y="1979"/>
                      <a:pt x="2" y="1984"/>
                      <a:pt x="5" y="1987"/>
                    </a:cubicBezTo>
                    <a:cubicBezTo>
                      <a:pt x="6" y="1987"/>
                      <a:pt x="8" y="1988"/>
                      <a:pt x="9" y="1988"/>
                    </a:cubicBezTo>
                    <a:lnTo>
                      <a:pt x="9" y="1987"/>
                    </a:lnTo>
                    <a:cubicBezTo>
                      <a:pt x="12" y="1987"/>
                      <a:pt x="14" y="1987"/>
                      <a:pt x="15" y="1984"/>
                    </a:cubicBezTo>
                    <a:cubicBezTo>
                      <a:pt x="23" y="1973"/>
                      <a:pt x="750" y="861"/>
                      <a:pt x="1295" y="12"/>
                    </a:cubicBezTo>
                    <a:cubicBezTo>
                      <a:pt x="1297" y="9"/>
                      <a:pt x="1295" y="4"/>
                      <a:pt x="1292" y="1"/>
                    </a:cubicBezTo>
                    <a:cubicBezTo>
                      <a:pt x="1291" y="0"/>
                      <a:pt x="1289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353;p25">
                <a:extLst>
                  <a:ext uri="{FF2B5EF4-FFF2-40B4-BE49-F238E27FC236}">
                    <a16:creationId xmlns:a16="http://schemas.microsoft.com/office/drawing/2014/main" id="{CB25FC04-BF0B-1412-92FC-7818962D48AE}"/>
                  </a:ext>
                </a:extLst>
              </p:cNvPr>
              <p:cNvSpPr/>
              <p:nvPr/>
            </p:nvSpPr>
            <p:spPr>
              <a:xfrm>
                <a:off x="1945450" y="2683000"/>
                <a:ext cx="14600" cy="2027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811" extrusionOk="0">
                    <a:moveTo>
                      <a:pt x="104" y="0"/>
                    </a:moveTo>
                    <a:cubicBezTo>
                      <a:pt x="104" y="0"/>
                      <a:pt x="1" y="380"/>
                      <a:pt x="289" y="811"/>
                    </a:cubicBezTo>
                    <a:lnTo>
                      <a:pt x="317" y="755"/>
                    </a:lnTo>
                    <a:cubicBezTo>
                      <a:pt x="440" y="512"/>
                      <a:pt x="534" y="323"/>
                      <a:pt x="584" y="220"/>
                    </a:cubicBezTo>
                    <a:cubicBezTo>
                      <a:pt x="407" y="105"/>
                      <a:pt x="237" y="23"/>
                      <a:pt x="104" y="0"/>
                    </a:cubicBezTo>
                    <a:close/>
                  </a:path>
                </a:pathLst>
              </a:custGeom>
              <a:solidFill>
                <a:srgbClr val="BC7A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354;p25">
                <a:extLst>
                  <a:ext uri="{FF2B5EF4-FFF2-40B4-BE49-F238E27FC236}">
                    <a16:creationId xmlns:a16="http://schemas.microsoft.com/office/drawing/2014/main" id="{DFA3018A-FECF-C6F8-9D36-910B3A0A18A8}"/>
                  </a:ext>
                </a:extLst>
              </p:cNvPr>
              <p:cNvSpPr/>
              <p:nvPr/>
            </p:nvSpPr>
            <p:spPr>
              <a:xfrm>
                <a:off x="2001425" y="2747100"/>
                <a:ext cx="18850" cy="20775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1" extrusionOk="0">
                    <a:moveTo>
                      <a:pt x="367" y="1"/>
                    </a:moveTo>
                    <a:cubicBezTo>
                      <a:pt x="255" y="169"/>
                      <a:pt x="131" y="338"/>
                      <a:pt x="0" y="508"/>
                    </a:cubicBezTo>
                    <a:cubicBezTo>
                      <a:pt x="313" y="819"/>
                      <a:pt x="691" y="831"/>
                      <a:pt x="746" y="831"/>
                    </a:cubicBezTo>
                    <a:cubicBezTo>
                      <a:pt x="751" y="831"/>
                      <a:pt x="753" y="831"/>
                      <a:pt x="753" y="831"/>
                    </a:cubicBezTo>
                    <a:cubicBezTo>
                      <a:pt x="753" y="831"/>
                      <a:pt x="641" y="422"/>
                      <a:pt x="367" y="1"/>
                    </a:cubicBezTo>
                    <a:close/>
                  </a:path>
                </a:pathLst>
              </a:custGeom>
              <a:solidFill>
                <a:srgbClr val="BC7A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355;p25">
                <a:extLst>
                  <a:ext uri="{FF2B5EF4-FFF2-40B4-BE49-F238E27FC236}">
                    <a16:creationId xmlns:a16="http://schemas.microsoft.com/office/drawing/2014/main" id="{9EFE5279-A78C-3037-59B8-863144E49406}"/>
                  </a:ext>
                </a:extLst>
              </p:cNvPr>
              <p:cNvSpPr/>
              <p:nvPr/>
            </p:nvSpPr>
            <p:spPr>
              <a:xfrm>
                <a:off x="2119750" y="2570075"/>
                <a:ext cx="127125" cy="102800"/>
              </a:xfrm>
              <a:custGeom>
                <a:avLst/>
                <a:gdLst/>
                <a:ahLst/>
                <a:cxnLst/>
                <a:rect l="l" t="t" r="r" b="b"/>
                <a:pathLst>
                  <a:path w="5085" h="4112" extrusionOk="0">
                    <a:moveTo>
                      <a:pt x="5075" y="0"/>
                    </a:moveTo>
                    <a:cubicBezTo>
                      <a:pt x="5072" y="0"/>
                      <a:pt x="5070" y="2"/>
                      <a:pt x="5068" y="5"/>
                    </a:cubicBezTo>
                    <a:cubicBezTo>
                      <a:pt x="4503" y="973"/>
                      <a:pt x="3156" y="2033"/>
                      <a:pt x="2128" y="2753"/>
                    </a:cubicBezTo>
                    <a:cubicBezTo>
                      <a:pt x="1011" y="3533"/>
                      <a:pt x="16" y="4092"/>
                      <a:pt x="7" y="4096"/>
                    </a:cubicBezTo>
                    <a:cubicBezTo>
                      <a:pt x="2" y="4099"/>
                      <a:pt x="1" y="4104"/>
                      <a:pt x="4" y="4108"/>
                    </a:cubicBezTo>
                    <a:cubicBezTo>
                      <a:pt x="5" y="4110"/>
                      <a:pt x="7" y="4111"/>
                      <a:pt x="10" y="4111"/>
                    </a:cubicBezTo>
                    <a:lnTo>
                      <a:pt x="15" y="4111"/>
                    </a:lnTo>
                    <a:cubicBezTo>
                      <a:pt x="24" y="4105"/>
                      <a:pt x="1019" y="3546"/>
                      <a:pt x="2135" y="2766"/>
                    </a:cubicBezTo>
                    <a:cubicBezTo>
                      <a:pt x="3167" y="2045"/>
                      <a:pt x="4515" y="982"/>
                      <a:pt x="5081" y="12"/>
                    </a:cubicBezTo>
                    <a:cubicBezTo>
                      <a:pt x="5084" y="9"/>
                      <a:pt x="5083" y="3"/>
                      <a:pt x="5078" y="2"/>
                    </a:cubicBezTo>
                    <a:cubicBezTo>
                      <a:pt x="5077" y="1"/>
                      <a:pt x="5076" y="0"/>
                      <a:pt x="50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356;p25">
                <a:extLst>
                  <a:ext uri="{FF2B5EF4-FFF2-40B4-BE49-F238E27FC236}">
                    <a16:creationId xmlns:a16="http://schemas.microsoft.com/office/drawing/2014/main" id="{6F43AD06-773B-745A-15D4-25EF5C7D843F}"/>
                  </a:ext>
                </a:extLst>
              </p:cNvPr>
              <p:cNvSpPr/>
              <p:nvPr/>
            </p:nvSpPr>
            <p:spPr>
              <a:xfrm>
                <a:off x="2170250" y="2580925"/>
                <a:ext cx="78275" cy="126325"/>
              </a:xfrm>
              <a:custGeom>
                <a:avLst/>
                <a:gdLst/>
                <a:ahLst/>
                <a:cxnLst/>
                <a:rect l="l" t="t" r="r" b="b"/>
                <a:pathLst>
                  <a:path w="3131" h="5053" extrusionOk="0">
                    <a:moveTo>
                      <a:pt x="3122" y="1"/>
                    </a:moveTo>
                    <a:cubicBezTo>
                      <a:pt x="3119" y="1"/>
                      <a:pt x="3115" y="2"/>
                      <a:pt x="3114" y="6"/>
                    </a:cubicBezTo>
                    <a:cubicBezTo>
                      <a:pt x="3101" y="36"/>
                      <a:pt x="1754" y="3118"/>
                      <a:pt x="3" y="5041"/>
                    </a:cubicBezTo>
                    <a:cubicBezTo>
                      <a:pt x="0" y="5044"/>
                      <a:pt x="0" y="5048"/>
                      <a:pt x="3" y="5051"/>
                    </a:cubicBezTo>
                    <a:cubicBezTo>
                      <a:pt x="5" y="5053"/>
                      <a:pt x="6" y="5053"/>
                      <a:pt x="9" y="5053"/>
                    </a:cubicBezTo>
                    <a:cubicBezTo>
                      <a:pt x="11" y="5053"/>
                      <a:pt x="12" y="5053"/>
                      <a:pt x="14" y="5051"/>
                    </a:cubicBezTo>
                    <a:cubicBezTo>
                      <a:pt x="1768" y="3126"/>
                      <a:pt x="3116" y="42"/>
                      <a:pt x="3129" y="12"/>
                    </a:cubicBezTo>
                    <a:cubicBezTo>
                      <a:pt x="3131" y="7"/>
                      <a:pt x="3129" y="3"/>
                      <a:pt x="3125" y="1"/>
                    </a:cubicBezTo>
                    <a:cubicBezTo>
                      <a:pt x="3124" y="1"/>
                      <a:pt x="3123" y="1"/>
                      <a:pt x="31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357;p25">
                <a:extLst>
                  <a:ext uri="{FF2B5EF4-FFF2-40B4-BE49-F238E27FC236}">
                    <a16:creationId xmlns:a16="http://schemas.microsoft.com/office/drawing/2014/main" id="{19308B3B-6726-F5C4-F063-F206CFBD4609}"/>
                  </a:ext>
                </a:extLst>
              </p:cNvPr>
              <p:cNvSpPr/>
              <p:nvPr/>
            </p:nvSpPr>
            <p:spPr>
              <a:xfrm>
                <a:off x="2142700" y="2481025"/>
                <a:ext cx="115225" cy="390600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15624" extrusionOk="0">
                    <a:moveTo>
                      <a:pt x="9" y="1"/>
                    </a:moveTo>
                    <a:cubicBezTo>
                      <a:pt x="8" y="1"/>
                      <a:pt x="7" y="1"/>
                      <a:pt x="5" y="1"/>
                    </a:cubicBezTo>
                    <a:cubicBezTo>
                      <a:pt x="2" y="4"/>
                      <a:pt x="1" y="9"/>
                      <a:pt x="4" y="13"/>
                    </a:cubicBezTo>
                    <a:cubicBezTo>
                      <a:pt x="24" y="47"/>
                      <a:pt x="2102" y="3497"/>
                      <a:pt x="3291" y="6521"/>
                    </a:cubicBezTo>
                    <a:cubicBezTo>
                      <a:pt x="3679" y="7507"/>
                      <a:pt x="3922" y="8223"/>
                      <a:pt x="4036" y="8709"/>
                    </a:cubicBezTo>
                    <a:cubicBezTo>
                      <a:pt x="4133" y="9129"/>
                      <a:pt x="4134" y="9386"/>
                      <a:pt x="4041" y="9499"/>
                    </a:cubicBezTo>
                    <a:cubicBezTo>
                      <a:pt x="3995" y="9553"/>
                      <a:pt x="3930" y="9573"/>
                      <a:pt x="3847" y="9573"/>
                    </a:cubicBezTo>
                    <a:cubicBezTo>
                      <a:pt x="3788" y="9573"/>
                      <a:pt x="3720" y="9563"/>
                      <a:pt x="3644" y="9547"/>
                    </a:cubicBezTo>
                    <a:cubicBezTo>
                      <a:pt x="3641" y="9547"/>
                      <a:pt x="3639" y="9547"/>
                      <a:pt x="3636" y="9550"/>
                    </a:cubicBezTo>
                    <a:cubicBezTo>
                      <a:pt x="3635" y="9553"/>
                      <a:pt x="3635" y="9555"/>
                      <a:pt x="3635" y="9558"/>
                    </a:cubicBezTo>
                    <a:cubicBezTo>
                      <a:pt x="3951" y="10429"/>
                      <a:pt x="4556" y="13391"/>
                      <a:pt x="4593" y="15616"/>
                    </a:cubicBezTo>
                    <a:cubicBezTo>
                      <a:pt x="4593" y="15621"/>
                      <a:pt x="4596" y="15624"/>
                      <a:pt x="4601" y="15624"/>
                    </a:cubicBezTo>
                    <a:cubicBezTo>
                      <a:pt x="4606" y="15624"/>
                      <a:pt x="4609" y="15621"/>
                      <a:pt x="4609" y="15616"/>
                    </a:cubicBezTo>
                    <a:cubicBezTo>
                      <a:pt x="4571" y="13400"/>
                      <a:pt x="3972" y="10454"/>
                      <a:pt x="3654" y="9565"/>
                    </a:cubicBezTo>
                    <a:lnTo>
                      <a:pt x="3654" y="9565"/>
                    </a:lnTo>
                    <a:cubicBezTo>
                      <a:pt x="3718" y="9578"/>
                      <a:pt x="3784" y="9589"/>
                      <a:pt x="3846" y="9589"/>
                    </a:cubicBezTo>
                    <a:cubicBezTo>
                      <a:pt x="3928" y="9589"/>
                      <a:pt x="4003" y="9570"/>
                      <a:pt x="4053" y="9509"/>
                    </a:cubicBezTo>
                    <a:cubicBezTo>
                      <a:pt x="4259" y="9265"/>
                      <a:pt x="4035" y="8369"/>
                      <a:pt x="3304" y="6515"/>
                    </a:cubicBezTo>
                    <a:cubicBezTo>
                      <a:pt x="2115" y="3490"/>
                      <a:pt x="37" y="39"/>
                      <a:pt x="18" y="4"/>
                    </a:cubicBezTo>
                    <a:cubicBezTo>
                      <a:pt x="15" y="2"/>
                      <a:pt x="12" y="1"/>
                      <a:pt x="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358;p25">
                <a:extLst>
                  <a:ext uri="{FF2B5EF4-FFF2-40B4-BE49-F238E27FC236}">
                    <a16:creationId xmlns:a16="http://schemas.microsoft.com/office/drawing/2014/main" id="{2E24D5A9-2950-9371-98BA-3E04F70F82B8}"/>
                  </a:ext>
                </a:extLst>
              </p:cNvPr>
              <p:cNvSpPr/>
              <p:nvPr/>
            </p:nvSpPr>
            <p:spPr>
              <a:xfrm>
                <a:off x="2083625" y="2822250"/>
                <a:ext cx="33625" cy="62450"/>
              </a:xfrm>
              <a:custGeom>
                <a:avLst/>
                <a:gdLst/>
                <a:ahLst/>
                <a:cxnLst/>
                <a:rect l="l" t="t" r="r" b="b"/>
                <a:pathLst>
                  <a:path w="1345" h="2498" extrusionOk="0">
                    <a:moveTo>
                      <a:pt x="1188" y="1"/>
                    </a:moveTo>
                    <a:cubicBezTo>
                      <a:pt x="1187" y="1"/>
                      <a:pt x="1186" y="1"/>
                      <a:pt x="1185" y="1"/>
                    </a:cubicBezTo>
                    <a:cubicBezTo>
                      <a:pt x="1181" y="1"/>
                      <a:pt x="1178" y="6"/>
                      <a:pt x="1179" y="10"/>
                    </a:cubicBezTo>
                    <a:cubicBezTo>
                      <a:pt x="1181" y="18"/>
                      <a:pt x="1328" y="765"/>
                      <a:pt x="679" y="1445"/>
                    </a:cubicBezTo>
                    <a:cubicBezTo>
                      <a:pt x="63" y="2093"/>
                      <a:pt x="2" y="2485"/>
                      <a:pt x="1" y="2488"/>
                    </a:cubicBezTo>
                    <a:cubicBezTo>
                      <a:pt x="1" y="2493"/>
                      <a:pt x="4" y="2498"/>
                      <a:pt x="8" y="2498"/>
                    </a:cubicBezTo>
                    <a:cubicBezTo>
                      <a:pt x="13" y="2498"/>
                      <a:pt x="16" y="2495"/>
                      <a:pt x="18" y="2492"/>
                    </a:cubicBezTo>
                    <a:cubicBezTo>
                      <a:pt x="18" y="2487"/>
                      <a:pt x="80" y="2101"/>
                      <a:pt x="692" y="1455"/>
                    </a:cubicBezTo>
                    <a:cubicBezTo>
                      <a:pt x="1344" y="769"/>
                      <a:pt x="1196" y="15"/>
                      <a:pt x="1194" y="7"/>
                    </a:cubicBezTo>
                    <a:cubicBezTo>
                      <a:pt x="1193" y="4"/>
                      <a:pt x="1191" y="1"/>
                      <a:pt x="11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359;p25">
                <a:extLst>
                  <a:ext uri="{FF2B5EF4-FFF2-40B4-BE49-F238E27FC236}">
                    <a16:creationId xmlns:a16="http://schemas.microsoft.com/office/drawing/2014/main" id="{277F7B6E-BC1E-7874-1AC5-51C7C6C025E7}"/>
                  </a:ext>
                </a:extLst>
              </p:cNvPr>
              <p:cNvSpPr/>
              <p:nvPr/>
            </p:nvSpPr>
            <p:spPr>
              <a:xfrm>
                <a:off x="2097000" y="2876950"/>
                <a:ext cx="218000" cy="24150"/>
              </a:xfrm>
              <a:custGeom>
                <a:avLst/>
                <a:gdLst/>
                <a:ahLst/>
                <a:cxnLst/>
                <a:rect l="l" t="t" r="r" b="b"/>
                <a:pathLst>
                  <a:path w="8720" h="966" extrusionOk="0">
                    <a:moveTo>
                      <a:pt x="8477" y="1"/>
                    </a:moveTo>
                    <a:cubicBezTo>
                      <a:pt x="8445" y="26"/>
                      <a:pt x="8415" y="44"/>
                      <a:pt x="8389" y="54"/>
                    </a:cubicBezTo>
                    <a:cubicBezTo>
                      <a:pt x="8329" y="77"/>
                      <a:pt x="8233" y="84"/>
                      <a:pt x="8114" y="84"/>
                    </a:cubicBezTo>
                    <a:cubicBezTo>
                      <a:pt x="7974" y="84"/>
                      <a:pt x="7801" y="75"/>
                      <a:pt x="7614" y="75"/>
                    </a:cubicBezTo>
                    <a:cubicBezTo>
                      <a:pt x="7535" y="75"/>
                      <a:pt x="7453" y="76"/>
                      <a:pt x="7370" y="81"/>
                    </a:cubicBezTo>
                    <a:cubicBezTo>
                      <a:pt x="7268" y="87"/>
                      <a:pt x="7165" y="98"/>
                      <a:pt x="7062" y="114"/>
                    </a:cubicBezTo>
                    <a:cubicBezTo>
                      <a:pt x="6509" y="205"/>
                      <a:pt x="6593" y="547"/>
                      <a:pt x="5723" y="549"/>
                    </a:cubicBezTo>
                    <a:cubicBezTo>
                      <a:pt x="5720" y="549"/>
                      <a:pt x="5716" y="549"/>
                      <a:pt x="5712" y="549"/>
                    </a:cubicBezTo>
                    <a:cubicBezTo>
                      <a:pt x="4845" y="549"/>
                      <a:pt x="3968" y="188"/>
                      <a:pt x="3968" y="188"/>
                    </a:cubicBezTo>
                    <a:cubicBezTo>
                      <a:pt x="3968" y="188"/>
                      <a:pt x="3884" y="561"/>
                      <a:pt x="2971" y="594"/>
                    </a:cubicBezTo>
                    <a:cubicBezTo>
                      <a:pt x="2946" y="595"/>
                      <a:pt x="2922" y="596"/>
                      <a:pt x="2898" y="596"/>
                    </a:cubicBezTo>
                    <a:cubicBezTo>
                      <a:pt x="2169" y="596"/>
                      <a:pt x="2349" y="139"/>
                      <a:pt x="1741" y="139"/>
                    </a:cubicBezTo>
                    <a:cubicBezTo>
                      <a:pt x="1725" y="139"/>
                      <a:pt x="1707" y="139"/>
                      <a:pt x="1689" y="140"/>
                    </a:cubicBezTo>
                    <a:cubicBezTo>
                      <a:pt x="1626" y="143"/>
                      <a:pt x="1555" y="149"/>
                      <a:pt x="1474" y="161"/>
                    </a:cubicBezTo>
                    <a:cubicBezTo>
                      <a:pt x="1465" y="163"/>
                      <a:pt x="1458" y="164"/>
                      <a:pt x="1449" y="166"/>
                    </a:cubicBezTo>
                    <a:cubicBezTo>
                      <a:pt x="784" y="278"/>
                      <a:pt x="255" y="714"/>
                      <a:pt x="1" y="965"/>
                    </a:cubicBezTo>
                    <a:cubicBezTo>
                      <a:pt x="1" y="965"/>
                      <a:pt x="567" y="911"/>
                      <a:pt x="1453" y="844"/>
                    </a:cubicBezTo>
                    <a:cubicBezTo>
                      <a:pt x="1535" y="838"/>
                      <a:pt x="1618" y="831"/>
                      <a:pt x="1706" y="825"/>
                    </a:cubicBezTo>
                    <a:cubicBezTo>
                      <a:pt x="3185" y="716"/>
                      <a:pt x="5391" y="581"/>
                      <a:pt x="7364" y="575"/>
                    </a:cubicBezTo>
                    <a:lnTo>
                      <a:pt x="7614" y="575"/>
                    </a:lnTo>
                    <a:cubicBezTo>
                      <a:pt x="7995" y="575"/>
                      <a:pt x="8366" y="581"/>
                      <a:pt x="8719" y="594"/>
                    </a:cubicBezTo>
                    <a:cubicBezTo>
                      <a:pt x="8657" y="304"/>
                      <a:pt x="8534" y="90"/>
                      <a:pt x="84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360;p25">
                <a:extLst>
                  <a:ext uri="{FF2B5EF4-FFF2-40B4-BE49-F238E27FC236}">
                    <a16:creationId xmlns:a16="http://schemas.microsoft.com/office/drawing/2014/main" id="{07ACD61B-00CB-48D7-8486-517950C3C0CA}"/>
                  </a:ext>
                </a:extLst>
              </p:cNvPr>
              <p:cNvSpPr/>
              <p:nvPr/>
            </p:nvSpPr>
            <p:spPr>
              <a:xfrm>
                <a:off x="2133200" y="2880425"/>
                <a:ext cx="7825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313" h="706" extrusionOk="0">
                    <a:moveTo>
                      <a:pt x="241" y="1"/>
                    </a:moveTo>
                    <a:cubicBezTo>
                      <a:pt x="178" y="2"/>
                      <a:pt x="107" y="10"/>
                      <a:pt x="26" y="22"/>
                    </a:cubicBezTo>
                    <a:cubicBezTo>
                      <a:pt x="17" y="24"/>
                      <a:pt x="10" y="25"/>
                      <a:pt x="1" y="27"/>
                    </a:cubicBezTo>
                    <a:cubicBezTo>
                      <a:pt x="37" y="190"/>
                      <a:pt x="81" y="480"/>
                      <a:pt x="5" y="705"/>
                    </a:cubicBezTo>
                    <a:cubicBezTo>
                      <a:pt x="87" y="698"/>
                      <a:pt x="170" y="692"/>
                      <a:pt x="258" y="686"/>
                    </a:cubicBezTo>
                    <a:cubicBezTo>
                      <a:pt x="313" y="440"/>
                      <a:pt x="276" y="171"/>
                      <a:pt x="2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361;p25">
                <a:extLst>
                  <a:ext uri="{FF2B5EF4-FFF2-40B4-BE49-F238E27FC236}">
                    <a16:creationId xmlns:a16="http://schemas.microsoft.com/office/drawing/2014/main" id="{E261D128-E9FD-30AA-72E8-F67CBE3021FC}"/>
                  </a:ext>
                </a:extLst>
              </p:cNvPr>
              <p:cNvSpPr/>
              <p:nvPr/>
            </p:nvSpPr>
            <p:spPr>
              <a:xfrm>
                <a:off x="2281075" y="2878800"/>
                <a:ext cx="732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293" h="501" extrusionOk="0">
                    <a:moveTo>
                      <a:pt x="251" y="1"/>
                    </a:moveTo>
                    <a:cubicBezTo>
                      <a:pt x="172" y="1"/>
                      <a:pt x="90" y="2"/>
                      <a:pt x="7" y="7"/>
                    </a:cubicBezTo>
                    <a:cubicBezTo>
                      <a:pt x="38" y="139"/>
                      <a:pt x="57" y="317"/>
                      <a:pt x="1" y="501"/>
                    </a:cubicBezTo>
                    <a:lnTo>
                      <a:pt x="251" y="501"/>
                    </a:lnTo>
                    <a:cubicBezTo>
                      <a:pt x="293" y="316"/>
                      <a:pt x="279" y="142"/>
                      <a:pt x="2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362;p25">
                <a:extLst>
                  <a:ext uri="{FF2B5EF4-FFF2-40B4-BE49-F238E27FC236}">
                    <a16:creationId xmlns:a16="http://schemas.microsoft.com/office/drawing/2014/main" id="{090311E2-E660-244F-56A4-8EF9C8550559}"/>
                  </a:ext>
                </a:extLst>
              </p:cNvPr>
              <p:cNvSpPr/>
              <p:nvPr/>
            </p:nvSpPr>
            <p:spPr>
              <a:xfrm>
                <a:off x="2070800" y="2905325"/>
                <a:ext cx="22250" cy="101450"/>
              </a:xfrm>
              <a:custGeom>
                <a:avLst/>
                <a:gdLst/>
                <a:ahLst/>
                <a:cxnLst/>
                <a:rect l="l" t="t" r="r" b="b"/>
                <a:pathLst>
                  <a:path w="890" h="4058" extrusionOk="0">
                    <a:moveTo>
                      <a:pt x="881" y="1"/>
                    </a:moveTo>
                    <a:cubicBezTo>
                      <a:pt x="879" y="1"/>
                      <a:pt x="877" y="1"/>
                      <a:pt x="876" y="2"/>
                    </a:cubicBezTo>
                    <a:cubicBezTo>
                      <a:pt x="870" y="6"/>
                      <a:pt x="337" y="395"/>
                      <a:pt x="176" y="1483"/>
                    </a:cubicBezTo>
                    <a:cubicBezTo>
                      <a:pt x="176" y="1486"/>
                      <a:pt x="178" y="1488"/>
                      <a:pt x="179" y="1489"/>
                    </a:cubicBezTo>
                    <a:cubicBezTo>
                      <a:pt x="181" y="1492"/>
                      <a:pt x="182" y="1492"/>
                      <a:pt x="185" y="1492"/>
                    </a:cubicBezTo>
                    <a:lnTo>
                      <a:pt x="531" y="1481"/>
                    </a:lnTo>
                    <a:lnTo>
                      <a:pt x="531" y="1481"/>
                    </a:lnTo>
                    <a:cubicBezTo>
                      <a:pt x="488" y="1634"/>
                      <a:pt x="0" y="3395"/>
                      <a:pt x="44" y="4050"/>
                    </a:cubicBezTo>
                    <a:cubicBezTo>
                      <a:pt x="44" y="4055"/>
                      <a:pt x="49" y="4058"/>
                      <a:pt x="52" y="4058"/>
                    </a:cubicBezTo>
                    <a:lnTo>
                      <a:pt x="53" y="4058"/>
                    </a:lnTo>
                    <a:cubicBezTo>
                      <a:pt x="58" y="4058"/>
                      <a:pt x="61" y="4055"/>
                      <a:pt x="61" y="4050"/>
                    </a:cubicBezTo>
                    <a:cubicBezTo>
                      <a:pt x="14" y="3370"/>
                      <a:pt x="544" y="1495"/>
                      <a:pt x="549" y="1475"/>
                    </a:cubicBezTo>
                    <a:cubicBezTo>
                      <a:pt x="550" y="1472"/>
                      <a:pt x="549" y="1471"/>
                      <a:pt x="547" y="1468"/>
                    </a:cubicBezTo>
                    <a:cubicBezTo>
                      <a:pt x="546" y="1466"/>
                      <a:pt x="544" y="1465"/>
                      <a:pt x="541" y="1465"/>
                    </a:cubicBezTo>
                    <a:lnTo>
                      <a:pt x="194" y="1477"/>
                    </a:lnTo>
                    <a:cubicBezTo>
                      <a:pt x="353" y="403"/>
                      <a:pt x="880" y="18"/>
                      <a:pt x="885" y="15"/>
                    </a:cubicBezTo>
                    <a:cubicBezTo>
                      <a:pt x="888" y="12"/>
                      <a:pt x="890" y="8"/>
                      <a:pt x="887" y="3"/>
                    </a:cubicBezTo>
                    <a:cubicBezTo>
                      <a:pt x="886" y="1"/>
                      <a:pt x="883" y="1"/>
                      <a:pt x="8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363;p25">
                <a:extLst>
                  <a:ext uri="{FF2B5EF4-FFF2-40B4-BE49-F238E27FC236}">
                    <a16:creationId xmlns:a16="http://schemas.microsoft.com/office/drawing/2014/main" id="{65FE788D-6C8A-B111-684E-77E43777F750}"/>
                  </a:ext>
                </a:extLst>
              </p:cNvPr>
              <p:cNvSpPr/>
              <p:nvPr/>
            </p:nvSpPr>
            <p:spPr>
              <a:xfrm>
                <a:off x="2094350" y="2911975"/>
                <a:ext cx="14825" cy="67475"/>
              </a:xfrm>
              <a:custGeom>
                <a:avLst/>
                <a:gdLst/>
                <a:ahLst/>
                <a:cxnLst/>
                <a:rect l="l" t="t" r="r" b="b"/>
                <a:pathLst>
                  <a:path w="593" h="2699" extrusionOk="0">
                    <a:moveTo>
                      <a:pt x="11" y="0"/>
                    </a:moveTo>
                    <a:cubicBezTo>
                      <a:pt x="11" y="0"/>
                      <a:pt x="10" y="0"/>
                      <a:pt x="10" y="1"/>
                    </a:cubicBezTo>
                    <a:cubicBezTo>
                      <a:pt x="5" y="1"/>
                      <a:pt x="1" y="4"/>
                      <a:pt x="2" y="8"/>
                    </a:cubicBezTo>
                    <a:cubicBezTo>
                      <a:pt x="4" y="25"/>
                      <a:pt x="128" y="1717"/>
                      <a:pt x="578" y="2694"/>
                    </a:cubicBezTo>
                    <a:cubicBezTo>
                      <a:pt x="579" y="2695"/>
                      <a:pt x="582" y="2698"/>
                      <a:pt x="585" y="2698"/>
                    </a:cubicBezTo>
                    <a:cubicBezTo>
                      <a:pt x="585" y="2698"/>
                      <a:pt x="587" y="2698"/>
                      <a:pt x="588" y="2697"/>
                    </a:cubicBezTo>
                    <a:cubicBezTo>
                      <a:pt x="591" y="2695"/>
                      <a:pt x="593" y="2691"/>
                      <a:pt x="591" y="2686"/>
                    </a:cubicBezTo>
                    <a:cubicBezTo>
                      <a:pt x="143" y="1712"/>
                      <a:pt x="19" y="25"/>
                      <a:pt x="17" y="7"/>
                    </a:cubicBezTo>
                    <a:cubicBezTo>
                      <a:pt x="17" y="4"/>
                      <a:pt x="15" y="0"/>
                      <a:pt x="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364;p25">
                <a:extLst>
                  <a:ext uri="{FF2B5EF4-FFF2-40B4-BE49-F238E27FC236}">
                    <a16:creationId xmlns:a16="http://schemas.microsoft.com/office/drawing/2014/main" id="{D6A8DCC1-EE0D-6940-A29A-CDFC95B36074}"/>
                  </a:ext>
                </a:extLst>
              </p:cNvPr>
              <p:cNvSpPr/>
              <p:nvPr/>
            </p:nvSpPr>
            <p:spPr>
              <a:xfrm>
                <a:off x="1883475" y="3041350"/>
                <a:ext cx="295075" cy="6750"/>
              </a:xfrm>
              <a:custGeom>
                <a:avLst/>
                <a:gdLst/>
                <a:ahLst/>
                <a:cxnLst/>
                <a:rect l="l" t="t" r="r" b="b"/>
                <a:pathLst>
                  <a:path w="11803" h="270" extrusionOk="0">
                    <a:moveTo>
                      <a:pt x="11106" y="1"/>
                    </a:moveTo>
                    <a:cubicBezTo>
                      <a:pt x="10640" y="1"/>
                      <a:pt x="10162" y="3"/>
                      <a:pt x="9678" y="7"/>
                    </a:cubicBezTo>
                    <a:cubicBezTo>
                      <a:pt x="5133" y="45"/>
                      <a:pt x="67" y="250"/>
                      <a:pt x="8" y="253"/>
                    </a:cubicBezTo>
                    <a:cubicBezTo>
                      <a:pt x="5" y="253"/>
                      <a:pt x="0" y="257"/>
                      <a:pt x="0" y="262"/>
                    </a:cubicBezTo>
                    <a:cubicBezTo>
                      <a:pt x="2" y="267"/>
                      <a:pt x="5" y="270"/>
                      <a:pt x="9" y="270"/>
                    </a:cubicBezTo>
                    <a:cubicBezTo>
                      <a:pt x="74" y="267"/>
                      <a:pt x="6254" y="16"/>
                      <a:pt x="11089" y="16"/>
                    </a:cubicBezTo>
                    <a:cubicBezTo>
                      <a:pt x="11328" y="16"/>
                      <a:pt x="11564" y="17"/>
                      <a:pt x="11795" y="18"/>
                    </a:cubicBezTo>
                    <a:cubicBezTo>
                      <a:pt x="11800" y="18"/>
                      <a:pt x="11803" y="15"/>
                      <a:pt x="11803" y="11"/>
                    </a:cubicBezTo>
                    <a:cubicBezTo>
                      <a:pt x="11803" y="6"/>
                      <a:pt x="11798" y="3"/>
                      <a:pt x="11795" y="3"/>
                    </a:cubicBezTo>
                    <a:cubicBezTo>
                      <a:pt x="11569" y="1"/>
                      <a:pt x="11339" y="1"/>
                      <a:pt x="111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365;p25">
                <a:extLst>
                  <a:ext uri="{FF2B5EF4-FFF2-40B4-BE49-F238E27FC236}">
                    <a16:creationId xmlns:a16="http://schemas.microsoft.com/office/drawing/2014/main" id="{D183F0C1-54FE-A99A-FBFC-D8CDB891EE73}"/>
                  </a:ext>
                </a:extLst>
              </p:cNvPr>
              <p:cNvSpPr/>
              <p:nvPr/>
            </p:nvSpPr>
            <p:spPr>
              <a:xfrm>
                <a:off x="1883200" y="3046275"/>
                <a:ext cx="41600" cy="78200"/>
              </a:xfrm>
              <a:custGeom>
                <a:avLst/>
                <a:gdLst/>
                <a:ahLst/>
                <a:cxnLst/>
                <a:rect l="l" t="t" r="r" b="b"/>
                <a:pathLst>
                  <a:path w="1664" h="3128" extrusionOk="0">
                    <a:moveTo>
                      <a:pt x="1654" y="1"/>
                    </a:moveTo>
                    <a:cubicBezTo>
                      <a:pt x="1652" y="1"/>
                      <a:pt x="1648" y="3"/>
                      <a:pt x="1647" y="6"/>
                    </a:cubicBezTo>
                    <a:cubicBezTo>
                      <a:pt x="1646" y="9"/>
                      <a:pt x="1564" y="274"/>
                      <a:pt x="1352" y="515"/>
                    </a:cubicBezTo>
                    <a:cubicBezTo>
                      <a:pt x="1185" y="702"/>
                      <a:pt x="908" y="907"/>
                      <a:pt x="491" y="907"/>
                    </a:cubicBezTo>
                    <a:cubicBezTo>
                      <a:pt x="418" y="907"/>
                      <a:pt x="342" y="901"/>
                      <a:pt x="261" y="887"/>
                    </a:cubicBezTo>
                    <a:cubicBezTo>
                      <a:pt x="260" y="887"/>
                      <a:pt x="259" y="887"/>
                      <a:pt x="259" y="887"/>
                    </a:cubicBezTo>
                    <a:cubicBezTo>
                      <a:pt x="257" y="887"/>
                      <a:pt x="255" y="888"/>
                      <a:pt x="253" y="890"/>
                    </a:cubicBezTo>
                    <a:cubicBezTo>
                      <a:pt x="1" y="1362"/>
                      <a:pt x="449" y="3050"/>
                      <a:pt x="469" y="3122"/>
                    </a:cubicBezTo>
                    <a:cubicBezTo>
                      <a:pt x="469" y="3126"/>
                      <a:pt x="472" y="3128"/>
                      <a:pt x="476" y="3128"/>
                    </a:cubicBezTo>
                    <a:lnTo>
                      <a:pt x="478" y="3128"/>
                    </a:lnTo>
                    <a:cubicBezTo>
                      <a:pt x="482" y="3126"/>
                      <a:pt x="484" y="3122"/>
                      <a:pt x="484" y="3117"/>
                    </a:cubicBezTo>
                    <a:cubicBezTo>
                      <a:pt x="479" y="3100"/>
                      <a:pt x="20" y="1375"/>
                      <a:pt x="264" y="904"/>
                    </a:cubicBezTo>
                    <a:lnTo>
                      <a:pt x="264" y="904"/>
                    </a:lnTo>
                    <a:cubicBezTo>
                      <a:pt x="344" y="917"/>
                      <a:pt x="420" y="923"/>
                      <a:pt x="491" y="923"/>
                    </a:cubicBezTo>
                    <a:cubicBezTo>
                      <a:pt x="915" y="923"/>
                      <a:pt x="1195" y="716"/>
                      <a:pt x="1364" y="524"/>
                    </a:cubicBezTo>
                    <a:cubicBezTo>
                      <a:pt x="1577" y="282"/>
                      <a:pt x="1661" y="13"/>
                      <a:pt x="1662" y="10"/>
                    </a:cubicBezTo>
                    <a:cubicBezTo>
                      <a:pt x="1664" y="7"/>
                      <a:pt x="1661" y="3"/>
                      <a:pt x="1656" y="1"/>
                    </a:cubicBezTo>
                    <a:cubicBezTo>
                      <a:pt x="1656" y="1"/>
                      <a:pt x="1655" y="1"/>
                      <a:pt x="16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366;p25">
                <a:extLst>
                  <a:ext uri="{FF2B5EF4-FFF2-40B4-BE49-F238E27FC236}">
                    <a16:creationId xmlns:a16="http://schemas.microsoft.com/office/drawing/2014/main" id="{3B1B919D-578D-2B22-9070-7DDDAFB82768}"/>
                  </a:ext>
                </a:extLst>
              </p:cNvPr>
              <p:cNvSpPr/>
              <p:nvPr/>
            </p:nvSpPr>
            <p:spPr>
              <a:xfrm>
                <a:off x="1926075" y="3178250"/>
                <a:ext cx="49175" cy="135725"/>
              </a:xfrm>
              <a:custGeom>
                <a:avLst/>
                <a:gdLst/>
                <a:ahLst/>
                <a:cxnLst/>
                <a:rect l="l" t="t" r="r" b="b"/>
                <a:pathLst>
                  <a:path w="1967" h="5429" extrusionOk="0">
                    <a:moveTo>
                      <a:pt x="9" y="1"/>
                    </a:moveTo>
                    <a:cubicBezTo>
                      <a:pt x="8" y="1"/>
                      <a:pt x="7" y="1"/>
                      <a:pt x="6" y="1"/>
                    </a:cubicBezTo>
                    <a:cubicBezTo>
                      <a:pt x="3" y="1"/>
                      <a:pt x="0" y="6"/>
                      <a:pt x="0" y="10"/>
                    </a:cubicBezTo>
                    <a:cubicBezTo>
                      <a:pt x="8" y="42"/>
                      <a:pt x="702" y="3191"/>
                      <a:pt x="1950" y="5424"/>
                    </a:cubicBezTo>
                    <a:cubicBezTo>
                      <a:pt x="1951" y="5427"/>
                      <a:pt x="1954" y="5428"/>
                      <a:pt x="1957" y="5428"/>
                    </a:cubicBezTo>
                    <a:cubicBezTo>
                      <a:pt x="1959" y="5428"/>
                      <a:pt x="1960" y="5427"/>
                      <a:pt x="1962" y="5427"/>
                    </a:cubicBezTo>
                    <a:cubicBezTo>
                      <a:pt x="1965" y="5425"/>
                      <a:pt x="1966" y="5419"/>
                      <a:pt x="1965" y="5416"/>
                    </a:cubicBezTo>
                    <a:cubicBezTo>
                      <a:pt x="717" y="3187"/>
                      <a:pt x="23" y="39"/>
                      <a:pt x="17" y="7"/>
                    </a:cubicBezTo>
                    <a:cubicBezTo>
                      <a:pt x="16" y="3"/>
                      <a:pt x="12" y="1"/>
                      <a:pt x="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367;p25">
                <a:extLst>
                  <a:ext uri="{FF2B5EF4-FFF2-40B4-BE49-F238E27FC236}">
                    <a16:creationId xmlns:a16="http://schemas.microsoft.com/office/drawing/2014/main" id="{3D2943E8-6D4A-BD12-D5A9-51C1F0A699F5}"/>
                  </a:ext>
                </a:extLst>
              </p:cNvPr>
              <p:cNvSpPr/>
              <p:nvPr/>
            </p:nvSpPr>
            <p:spPr>
              <a:xfrm>
                <a:off x="1811850" y="3361375"/>
                <a:ext cx="200275" cy="98375"/>
              </a:xfrm>
              <a:custGeom>
                <a:avLst/>
                <a:gdLst/>
                <a:ahLst/>
                <a:cxnLst/>
                <a:rect l="l" t="t" r="r" b="b"/>
                <a:pathLst>
                  <a:path w="8011" h="3935" extrusionOk="0">
                    <a:moveTo>
                      <a:pt x="7173" y="0"/>
                    </a:moveTo>
                    <a:cubicBezTo>
                      <a:pt x="7116" y="0"/>
                      <a:pt x="7039" y="17"/>
                      <a:pt x="6938" y="72"/>
                    </a:cubicBezTo>
                    <a:cubicBezTo>
                      <a:pt x="6861" y="115"/>
                      <a:pt x="6769" y="180"/>
                      <a:pt x="6661" y="277"/>
                    </a:cubicBezTo>
                    <a:cubicBezTo>
                      <a:pt x="6435" y="480"/>
                      <a:pt x="6168" y="585"/>
                      <a:pt x="5893" y="585"/>
                    </a:cubicBezTo>
                    <a:cubicBezTo>
                      <a:pt x="5585" y="585"/>
                      <a:pt x="5267" y="452"/>
                      <a:pt x="4984" y="177"/>
                    </a:cubicBezTo>
                    <a:cubicBezTo>
                      <a:pt x="4939" y="125"/>
                      <a:pt x="4892" y="98"/>
                      <a:pt x="4846" y="86"/>
                    </a:cubicBezTo>
                    <a:cubicBezTo>
                      <a:pt x="4831" y="83"/>
                      <a:pt x="4816" y="81"/>
                      <a:pt x="4802" y="81"/>
                    </a:cubicBezTo>
                    <a:cubicBezTo>
                      <a:pt x="4641" y="81"/>
                      <a:pt x="4502" y="283"/>
                      <a:pt x="4490" y="462"/>
                    </a:cubicBezTo>
                    <a:cubicBezTo>
                      <a:pt x="4478" y="696"/>
                      <a:pt x="3041" y="2572"/>
                      <a:pt x="442" y="2769"/>
                    </a:cubicBezTo>
                    <a:cubicBezTo>
                      <a:pt x="192" y="2788"/>
                      <a:pt x="1" y="3002"/>
                      <a:pt x="17" y="3252"/>
                    </a:cubicBezTo>
                    <a:cubicBezTo>
                      <a:pt x="27" y="3378"/>
                      <a:pt x="58" y="3515"/>
                      <a:pt x="133" y="3646"/>
                    </a:cubicBezTo>
                    <a:cubicBezTo>
                      <a:pt x="190" y="3744"/>
                      <a:pt x="270" y="3836"/>
                      <a:pt x="386" y="3918"/>
                    </a:cubicBezTo>
                    <a:lnTo>
                      <a:pt x="5430" y="3874"/>
                    </a:lnTo>
                    <a:lnTo>
                      <a:pt x="5816" y="3653"/>
                    </a:lnTo>
                    <a:lnTo>
                      <a:pt x="6391" y="3935"/>
                    </a:lnTo>
                    <a:lnTo>
                      <a:pt x="7718" y="3923"/>
                    </a:lnTo>
                    <a:cubicBezTo>
                      <a:pt x="7718" y="3923"/>
                      <a:pt x="8011" y="3406"/>
                      <a:pt x="8008" y="3006"/>
                    </a:cubicBezTo>
                    <a:cubicBezTo>
                      <a:pt x="8008" y="2950"/>
                      <a:pt x="7992" y="2852"/>
                      <a:pt x="7970" y="2725"/>
                    </a:cubicBezTo>
                    <a:cubicBezTo>
                      <a:pt x="7823" y="1942"/>
                      <a:pt x="7306" y="48"/>
                      <a:pt x="7306" y="48"/>
                    </a:cubicBezTo>
                    <a:cubicBezTo>
                      <a:pt x="7306" y="48"/>
                      <a:pt x="7268" y="0"/>
                      <a:pt x="71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368;p25">
                <a:extLst>
                  <a:ext uri="{FF2B5EF4-FFF2-40B4-BE49-F238E27FC236}">
                    <a16:creationId xmlns:a16="http://schemas.microsoft.com/office/drawing/2014/main" id="{78FB15F5-D69C-ED56-FCD7-8BEBBE8649AE}"/>
                  </a:ext>
                </a:extLst>
              </p:cNvPr>
              <p:cNvSpPr/>
              <p:nvPr/>
            </p:nvSpPr>
            <p:spPr>
              <a:xfrm>
                <a:off x="1920225" y="3320000"/>
                <a:ext cx="65100" cy="56025"/>
              </a:xfrm>
              <a:custGeom>
                <a:avLst/>
                <a:gdLst/>
                <a:ahLst/>
                <a:cxnLst/>
                <a:rect l="l" t="t" r="r" b="b"/>
                <a:pathLst>
                  <a:path w="2604" h="2241" extrusionOk="0">
                    <a:moveTo>
                      <a:pt x="2126" y="1"/>
                    </a:moveTo>
                    <a:cubicBezTo>
                      <a:pt x="1622" y="166"/>
                      <a:pt x="902" y="372"/>
                      <a:pt x="213" y="463"/>
                    </a:cubicBezTo>
                    <a:cubicBezTo>
                      <a:pt x="142" y="473"/>
                      <a:pt x="71" y="481"/>
                      <a:pt x="1" y="488"/>
                    </a:cubicBezTo>
                    <a:cubicBezTo>
                      <a:pt x="96" y="723"/>
                      <a:pt x="327" y="1281"/>
                      <a:pt x="511" y="1743"/>
                    </a:cubicBezTo>
                    <a:cubicBezTo>
                      <a:pt x="557" y="1753"/>
                      <a:pt x="604" y="1780"/>
                      <a:pt x="649" y="1832"/>
                    </a:cubicBezTo>
                    <a:cubicBezTo>
                      <a:pt x="932" y="2108"/>
                      <a:pt x="1251" y="2240"/>
                      <a:pt x="1559" y="2240"/>
                    </a:cubicBezTo>
                    <a:cubicBezTo>
                      <a:pt x="1834" y="2240"/>
                      <a:pt x="2101" y="2135"/>
                      <a:pt x="2328" y="1932"/>
                    </a:cubicBezTo>
                    <a:cubicBezTo>
                      <a:pt x="2434" y="1835"/>
                      <a:pt x="2526" y="1771"/>
                      <a:pt x="2603" y="1729"/>
                    </a:cubicBezTo>
                    <a:cubicBezTo>
                      <a:pt x="2603" y="1729"/>
                      <a:pt x="2396" y="970"/>
                      <a:pt x="2234" y="387"/>
                    </a:cubicBezTo>
                    <a:cubicBezTo>
                      <a:pt x="2194" y="243"/>
                      <a:pt x="2156" y="110"/>
                      <a:pt x="2126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369;p25">
                <a:extLst>
                  <a:ext uri="{FF2B5EF4-FFF2-40B4-BE49-F238E27FC236}">
                    <a16:creationId xmlns:a16="http://schemas.microsoft.com/office/drawing/2014/main" id="{7273DDAD-2E1A-7EE1-E227-13E4BC457885}"/>
                  </a:ext>
                </a:extLst>
              </p:cNvPr>
              <p:cNvSpPr/>
              <p:nvPr/>
            </p:nvSpPr>
            <p:spPr>
              <a:xfrm>
                <a:off x="1925525" y="3320000"/>
                <a:ext cx="50550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500" extrusionOk="0">
                    <a:moveTo>
                      <a:pt x="1914" y="1"/>
                    </a:moveTo>
                    <a:cubicBezTo>
                      <a:pt x="1410" y="166"/>
                      <a:pt x="690" y="370"/>
                      <a:pt x="1" y="463"/>
                    </a:cubicBezTo>
                    <a:cubicBezTo>
                      <a:pt x="1" y="463"/>
                      <a:pt x="181" y="500"/>
                      <a:pt x="582" y="500"/>
                    </a:cubicBezTo>
                    <a:cubicBezTo>
                      <a:pt x="908" y="500"/>
                      <a:pt x="1381" y="475"/>
                      <a:pt x="2022" y="387"/>
                    </a:cubicBezTo>
                    <a:cubicBezTo>
                      <a:pt x="1982" y="243"/>
                      <a:pt x="1944" y="108"/>
                      <a:pt x="1914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370;p25">
                <a:extLst>
                  <a:ext uri="{FF2B5EF4-FFF2-40B4-BE49-F238E27FC236}">
                    <a16:creationId xmlns:a16="http://schemas.microsoft.com/office/drawing/2014/main" id="{22700A66-477D-3B7A-F79A-E73EEF769605}"/>
                  </a:ext>
                </a:extLst>
              </p:cNvPr>
              <p:cNvSpPr/>
              <p:nvPr/>
            </p:nvSpPr>
            <p:spPr>
              <a:xfrm>
                <a:off x="1815150" y="3429475"/>
                <a:ext cx="196975" cy="30275"/>
              </a:xfrm>
              <a:custGeom>
                <a:avLst/>
                <a:gdLst/>
                <a:ahLst/>
                <a:cxnLst/>
                <a:rect l="l" t="t" r="r" b="b"/>
                <a:pathLst>
                  <a:path w="7879" h="1211" extrusionOk="0">
                    <a:moveTo>
                      <a:pt x="7838" y="1"/>
                    </a:moveTo>
                    <a:lnTo>
                      <a:pt x="1" y="922"/>
                    </a:lnTo>
                    <a:cubicBezTo>
                      <a:pt x="58" y="1020"/>
                      <a:pt x="138" y="1112"/>
                      <a:pt x="254" y="1194"/>
                    </a:cubicBezTo>
                    <a:lnTo>
                      <a:pt x="5298" y="1150"/>
                    </a:lnTo>
                    <a:lnTo>
                      <a:pt x="5684" y="929"/>
                    </a:lnTo>
                    <a:lnTo>
                      <a:pt x="6259" y="1211"/>
                    </a:lnTo>
                    <a:lnTo>
                      <a:pt x="7586" y="1199"/>
                    </a:lnTo>
                    <a:cubicBezTo>
                      <a:pt x="7586" y="1199"/>
                      <a:pt x="7879" y="682"/>
                      <a:pt x="7876" y="282"/>
                    </a:cubicBezTo>
                    <a:cubicBezTo>
                      <a:pt x="7874" y="226"/>
                      <a:pt x="7860" y="128"/>
                      <a:pt x="7838" y="1"/>
                    </a:cubicBez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371;p25">
                <a:extLst>
                  <a:ext uri="{FF2B5EF4-FFF2-40B4-BE49-F238E27FC236}">
                    <a16:creationId xmlns:a16="http://schemas.microsoft.com/office/drawing/2014/main" id="{0E54D652-D89D-FC4E-ABCA-22A14334B9F3}"/>
                  </a:ext>
                </a:extLst>
              </p:cNvPr>
              <p:cNvSpPr/>
              <p:nvPr/>
            </p:nvSpPr>
            <p:spPr>
              <a:xfrm>
                <a:off x="1982900" y="3167100"/>
                <a:ext cx="53850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2154" h="784" extrusionOk="0">
                    <a:moveTo>
                      <a:pt x="2144" y="0"/>
                    </a:moveTo>
                    <a:cubicBezTo>
                      <a:pt x="2142" y="0"/>
                      <a:pt x="2141" y="1"/>
                      <a:pt x="2140" y="2"/>
                    </a:cubicBezTo>
                    <a:cubicBezTo>
                      <a:pt x="2137" y="3"/>
                      <a:pt x="1850" y="217"/>
                      <a:pt x="1446" y="371"/>
                    </a:cubicBezTo>
                    <a:cubicBezTo>
                      <a:pt x="1226" y="455"/>
                      <a:pt x="945" y="532"/>
                      <a:pt x="646" y="532"/>
                    </a:cubicBezTo>
                    <a:cubicBezTo>
                      <a:pt x="439" y="532"/>
                      <a:pt x="222" y="495"/>
                      <a:pt x="13" y="397"/>
                    </a:cubicBezTo>
                    <a:cubicBezTo>
                      <a:pt x="12" y="397"/>
                      <a:pt x="11" y="397"/>
                      <a:pt x="10" y="397"/>
                    </a:cubicBezTo>
                    <a:cubicBezTo>
                      <a:pt x="8" y="397"/>
                      <a:pt x="6" y="398"/>
                      <a:pt x="4" y="400"/>
                    </a:cubicBezTo>
                    <a:cubicBezTo>
                      <a:pt x="2" y="403"/>
                      <a:pt x="1" y="406"/>
                      <a:pt x="4" y="409"/>
                    </a:cubicBezTo>
                    <a:lnTo>
                      <a:pt x="254" y="780"/>
                    </a:lnTo>
                    <a:cubicBezTo>
                      <a:pt x="255" y="782"/>
                      <a:pt x="258" y="783"/>
                      <a:pt x="260" y="783"/>
                    </a:cubicBezTo>
                    <a:cubicBezTo>
                      <a:pt x="261" y="783"/>
                      <a:pt x="263" y="783"/>
                      <a:pt x="264" y="782"/>
                    </a:cubicBezTo>
                    <a:cubicBezTo>
                      <a:pt x="269" y="779"/>
                      <a:pt x="269" y="774"/>
                      <a:pt x="267" y="771"/>
                    </a:cubicBezTo>
                    <a:lnTo>
                      <a:pt x="33" y="424"/>
                    </a:lnTo>
                    <a:lnTo>
                      <a:pt x="33" y="424"/>
                    </a:lnTo>
                    <a:cubicBezTo>
                      <a:pt x="236" y="514"/>
                      <a:pt x="445" y="548"/>
                      <a:pt x="646" y="548"/>
                    </a:cubicBezTo>
                    <a:cubicBezTo>
                      <a:pt x="947" y="548"/>
                      <a:pt x="1231" y="471"/>
                      <a:pt x="1452" y="387"/>
                    </a:cubicBezTo>
                    <a:cubicBezTo>
                      <a:pt x="1858" y="231"/>
                      <a:pt x="2146" y="17"/>
                      <a:pt x="2149" y="14"/>
                    </a:cubicBezTo>
                    <a:cubicBezTo>
                      <a:pt x="2152" y="11"/>
                      <a:pt x="2153" y="6"/>
                      <a:pt x="2150" y="3"/>
                    </a:cubicBezTo>
                    <a:cubicBezTo>
                      <a:pt x="2148" y="1"/>
                      <a:pt x="2146" y="0"/>
                      <a:pt x="21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372;p25">
                <a:extLst>
                  <a:ext uri="{FF2B5EF4-FFF2-40B4-BE49-F238E27FC236}">
                    <a16:creationId xmlns:a16="http://schemas.microsoft.com/office/drawing/2014/main" id="{AFF49B48-773C-64C5-3F5F-4EE44F2BCE61}"/>
                  </a:ext>
                </a:extLst>
              </p:cNvPr>
              <p:cNvSpPr/>
              <p:nvPr/>
            </p:nvSpPr>
            <p:spPr>
              <a:xfrm>
                <a:off x="1731550" y="3258250"/>
                <a:ext cx="121875" cy="119900"/>
              </a:xfrm>
              <a:custGeom>
                <a:avLst/>
                <a:gdLst/>
                <a:ahLst/>
                <a:cxnLst/>
                <a:rect l="l" t="t" r="r" b="b"/>
                <a:pathLst>
                  <a:path w="4875" h="4796" extrusionOk="0">
                    <a:moveTo>
                      <a:pt x="4866" y="0"/>
                    </a:moveTo>
                    <a:cubicBezTo>
                      <a:pt x="4864" y="0"/>
                      <a:pt x="4861" y="1"/>
                      <a:pt x="4859" y="3"/>
                    </a:cubicBezTo>
                    <a:cubicBezTo>
                      <a:pt x="4837" y="32"/>
                      <a:pt x="2489" y="2893"/>
                      <a:pt x="5" y="4782"/>
                    </a:cubicBezTo>
                    <a:cubicBezTo>
                      <a:pt x="2" y="4785"/>
                      <a:pt x="0" y="4790"/>
                      <a:pt x="3" y="4793"/>
                    </a:cubicBezTo>
                    <a:cubicBezTo>
                      <a:pt x="5" y="4796"/>
                      <a:pt x="8" y="4796"/>
                      <a:pt x="9" y="4796"/>
                    </a:cubicBezTo>
                    <a:cubicBezTo>
                      <a:pt x="11" y="4796"/>
                      <a:pt x="12" y="4796"/>
                      <a:pt x="14" y="4794"/>
                    </a:cubicBezTo>
                    <a:cubicBezTo>
                      <a:pt x="2501" y="2904"/>
                      <a:pt x="4849" y="41"/>
                      <a:pt x="4871" y="12"/>
                    </a:cubicBezTo>
                    <a:cubicBezTo>
                      <a:pt x="4874" y="9"/>
                      <a:pt x="4874" y="5"/>
                      <a:pt x="4871" y="2"/>
                    </a:cubicBezTo>
                    <a:cubicBezTo>
                      <a:pt x="4870" y="1"/>
                      <a:pt x="4868" y="0"/>
                      <a:pt x="48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373;p25">
                <a:extLst>
                  <a:ext uri="{FF2B5EF4-FFF2-40B4-BE49-F238E27FC236}">
                    <a16:creationId xmlns:a16="http://schemas.microsoft.com/office/drawing/2014/main" id="{2B1AFE21-BD15-ED8E-55FD-D75F9E86D142}"/>
                  </a:ext>
                </a:extLst>
              </p:cNvPr>
              <p:cNvSpPr/>
              <p:nvPr/>
            </p:nvSpPr>
            <p:spPr>
              <a:xfrm>
                <a:off x="1539975" y="3361775"/>
                <a:ext cx="172800" cy="104500"/>
              </a:xfrm>
              <a:custGeom>
                <a:avLst/>
                <a:gdLst/>
                <a:ahLst/>
                <a:cxnLst/>
                <a:rect l="l" t="t" r="r" b="b"/>
                <a:pathLst>
                  <a:path w="6912" h="4180" extrusionOk="0">
                    <a:moveTo>
                      <a:pt x="648" y="0"/>
                    </a:moveTo>
                    <a:cubicBezTo>
                      <a:pt x="452" y="0"/>
                      <a:pt x="264" y="108"/>
                      <a:pt x="168" y="291"/>
                    </a:cubicBezTo>
                    <a:cubicBezTo>
                      <a:pt x="99" y="423"/>
                      <a:pt x="61" y="543"/>
                      <a:pt x="41" y="644"/>
                    </a:cubicBezTo>
                    <a:cubicBezTo>
                      <a:pt x="0" y="855"/>
                      <a:pt x="40" y="986"/>
                      <a:pt x="40" y="986"/>
                    </a:cubicBezTo>
                    <a:lnTo>
                      <a:pt x="4340" y="3309"/>
                    </a:lnTo>
                    <a:lnTo>
                      <a:pt x="4911" y="3399"/>
                    </a:lnTo>
                    <a:lnTo>
                      <a:pt x="4864" y="3589"/>
                    </a:lnTo>
                    <a:lnTo>
                      <a:pt x="5959" y="4179"/>
                    </a:lnTo>
                    <a:cubicBezTo>
                      <a:pt x="5959" y="4179"/>
                      <a:pt x="6364" y="3913"/>
                      <a:pt x="6579" y="3613"/>
                    </a:cubicBezTo>
                    <a:cubicBezTo>
                      <a:pt x="6597" y="3586"/>
                      <a:pt x="6615" y="3558"/>
                      <a:pt x="6630" y="3533"/>
                    </a:cubicBezTo>
                    <a:cubicBezTo>
                      <a:pt x="6824" y="3201"/>
                      <a:pt x="6912" y="2044"/>
                      <a:pt x="6912" y="2044"/>
                    </a:cubicBezTo>
                    <a:cubicBezTo>
                      <a:pt x="6871" y="2038"/>
                      <a:pt x="6832" y="2030"/>
                      <a:pt x="6794" y="2021"/>
                    </a:cubicBezTo>
                    <a:cubicBezTo>
                      <a:pt x="6339" y="1923"/>
                      <a:pt x="6158" y="1726"/>
                      <a:pt x="5945" y="1029"/>
                    </a:cubicBezTo>
                    <a:cubicBezTo>
                      <a:pt x="5889" y="841"/>
                      <a:pt x="5835" y="720"/>
                      <a:pt x="5771" y="647"/>
                    </a:cubicBezTo>
                    <a:cubicBezTo>
                      <a:pt x="5710" y="575"/>
                      <a:pt x="5640" y="548"/>
                      <a:pt x="5550" y="548"/>
                    </a:cubicBezTo>
                    <a:cubicBezTo>
                      <a:pt x="5357" y="548"/>
                      <a:pt x="5072" y="674"/>
                      <a:pt x="4584" y="759"/>
                    </a:cubicBezTo>
                    <a:cubicBezTo>
                      <a:pt x="4475" y="779"/>
                      <a:pt x="4348" y="788"/>
                      <a:pt x="4206" y="788"/>
                    </a:cubicBezTo>
                    <a:cubicBezTo>
                      <a:pt x="3269" y="788"/>
                      <a:pt x="1719" y="393"/>
                      <a:pt x="850" y="40"/>
                    </a:cubicBezTo>
                    <a:cubicBezTo>
                      <a:pt x="784" y="13"/>
                      <a:pt x="715" y="0"/>
                      <a:pt x="6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374;p25">
                <a:extLst>
                  <a:ext uri="{FF2B5EF4-FFF2-40B4-BE49-F238E27FC236}">
                    <a16:creationId xmlns:a16="http://schemas.microsoft.com/office/drawing/2014/main" id="{AB118C40-CA67-1461-A824-3E96D839D1A9}"/>
                  </a:ext>
                </a:extLst>
              </p:cNvPr>
              <p:cNvSpPr/>
              <p:nvPr/>
            </p:nvSpPr>
            <p:spPr>
              <a:xfrm>
                <a:off x="1718775" y="2688475"/>
                <a:ext cx="291850" cy="147275"/>
              </a:xfrm>
              <a:custGeom>
                <a:avLst/>
                <a:gdLst/>
                <a:ahLst/>
                <a:cxnLst/>
                <a:rect l="l" t="t" r="r" b="b"/>
                <a:pathLst>
                  <a:path w="11674" h="5891" extrusionOk="0">
                    <a:moveTo>
                      <a:pt x="9651" y="1"/>
                    </a:moveTo>
                    <a:cubicBezTo>
                      <a:pt x="9630" y="45"/>
                      <a:pt x="9601" y="104"/>
                      <a:pt x="9565" y="175"/>
                    </a:cubicBezTo>
                    <a:cubicBezTo>
                      <a:pt x="9516" y="274"/>
                      <a:pt x="9455" y="396"/>
                      <a:pt x="9384" y="536"/>
                    </a:cubicBezTo>
                    <a:cubicBezTo>
                      <a:pt x="8937" y="1423"/>
                      <a:pt x="8103" y="3029"/>
                      <a:pt x="7574" y="3762"/>
                    </a:cubicBezTo>
                    <a:cubicBezTo>
                      <a:pt x="6291" y="3904"/>
                      <a:pt x="140" y="4348"/>
                      <a:pt x="140" y="4348"/>
                    </a:cubicBezTo>
                    <a:cubicBezTo>
                      <a:pt x="140" y="4348"/>
                      <a:pt x="1" y="5377"/>
                      <a:pt x="337" y="5890"/>
                    </a:cubicBezTo>
                    <a:cubicBezTo>
                      <a:pt x="863" y="5886"/>
                      <a:pt x="8413" y="5822"/>
                      <a:pt x="8413" y="5822"/>
                    </a:cubicBezTo>
                    <a:cubicBezTo>
                      <a:pt x="8413" y="5822"/>
                      <a:pt x="10133" y="4356"/>
                      <a:pt x="11275" y="2892"/>
                    </a:cubicBezTo>
                    <a:cubicBezTo>
                      <a:pt x="11285" y="2879"/>
                      <a:pt x="11296" y="2865"/>
                      <a:pt x="11306" y="2853"/>
                    </a:cubicBezTo>
                    <a:cubicBezTo>
                      <a:pt x="11438" y="2683"/>
                      <a:pt x="11561" y="2514"/>
                      <a:pt x="11673" y="2346"/>
                    </a:cubicBezTo>
                    <a:cubicBezTo>
                      <a:pt x="11599" y="2231"/>
                      <a:pt x="11511" y="2115"/>
                      <a:pt x="11411" y="2006"/>
                    </a:cubicBezTo>
                    <a:cubicBezTo>
                      <a:pt x="11373" y="1965"/>
                      <a:pt x="11334" y="1926"/>
                      <a:pt x="11293" y="1888"/>
                    </a:cubicBezTo>
                    <a:cubicBezTo>
                      <a:pt x="10740" y="1373"/>
                      <a:pt x="10104" y="1214"/>
                      <a:pt x="10128" y="1125"/>
                    </a:cubicBezTo>
                    <a:cubicBezTo>
                      <a:pt x="10132" y="1109"/>
                      <a:pt x="10152" y="1103"/>
                      <a:pt x="10181" y="1103"/>
                    </a:cubicBezTo>
                    <a:cubicBezTo>
                      <a:pt x="10290" y="1103"/>
                      <a:pt x="10536" y="1188"/>
                      <a:pt x="10657" y="1188"/>
                    </a:cubicBezTo>
                    <a:cubicBezTo>
                      <a:pt x="10691" y="1188"/>
                      <a:pt x="10715" y="1181"/>
                      <a:pt x="10723" y="1164"/>
                    </a:cubicBezTo>
                    <a:cubicBezTo>
                      <a:pt x="10798" y="1008"/>
                      <a:pt x="10289" y="455"/>
                      <a:pt x="9789" y="96"/>
                    </a:cubicBezTo>
                    <a:cubicBezTo>
                      <a:pt x="9742" y="63"/>
                      <a:pt x="9696" y="31"/>
                      <a:pt x="9651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375;p25">
                <a:extLst>
                  <a:ext uri="{FF2B5EF4-FFF2-40B4-BE49-F238E27FC236}">
                    <a16:creationId xmlns:a16="http://schemas.microsoft.com/office/drawing/2014/main" id="{485E289B-8C29-A068-78D4-FBE78822646A}"/>
                  </a:ext>
                </a:extLst>
              </p:cNvPr>
              <p:cNvSpPr/>
              <p:nvPr/>
            </p:nvSpPr>
            <p:spPr>
              <a:xfrm>
                <a:off x="1902050" y="2761825"/>
                <a:ext cx="19300" cy="30325"/>
              </a:xfrm>
              <a:custGeom>
                <a:avLst/>
                <a:gdLst/>
                <a:ahLst/>
                <a:cxnLst/>
                <a:rect l="l" t="t" r="r" b="b"/>
                <a:pathLst>
                  <a:path w="772" h="1213" extrusionOk="0">
                    <a:moveTo>
                      <a:pt x="763" y="1"/>
                    </a:moveTo>
                    <a:cubicBezTo>
                      <a:pt x="760" y="1"/>
                      <a:pt x="758" y="2"/>
                      <a:pt x="757" y="4"/>
                    </a:cubicBezTo>
                    <a:lnTo>
                      <a:pt x="2" y="1200"/>
                    </a:lnTo>
                    <a:cubicBezTo>
                      <a:pt x="1" y="1204"/>
                      <a:pt x="1" y="1208"/>
                      <a:pt x="5" y="1211"/>
                    </a:cubicBezTo>
                    <a:cubicBezTo>
                      <a:pt x="7" y="1211"/>
                      <a:pt x="8" y="1213"/>
                      <a:pt x="10" y="1213"/>
                    </a:cubicBezTo>
                    <a:cubicBezTo>
                      <a:pt x="11" y="1213"/>
                      <a:pt x="14" y="1211"/>
                      <a:pt x="16" y="1208"/>
                    </a:cubicBezTo>
                    <a:lnTo>
                      <a:pt x="770" y="13"/>
                    </a:lnTo>
                    <a:cubicBezTo>
                      <a:pt x="772" y="8"/>
                      <a:pt x="772" y="4"/>
                      <a:pt x="767" y="2"/>
                    </a:cubicBezTo>
                    <a:cubicBezTo>
                      <a:pt x="766" y="1"/>
                      <a:pt x="765" y="1"/>
                      <a:pt x="763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376;p25">
                <a:extLst>
                  <a:ext uri="{FF2B5EF4-FFF2-40B4-BE49-F238E27FC236}">
                    <a16:creationId xmlns:a16="http://schemas.microsoft.com/office/drawing/2014/main" id="{8E0C7297-6A98-C217-9F35-8E0061E902AF}"/>
                  </a:ext>
                </a:extLst>
              </p:cNvPr>
              <p:cNvSpPr/>
              <p:nvPr/>
            </p:nvSpPr>
            <p:spPr>
              <a:xfrm>
                <a:off x="1906650" y="2796425"/>
                <a:ext cx="62375" cy="34725"/>
              </a:xfrm>
              <a:custGeom>
                <a:avLst/>
                <a:gdLst/>
                <a:ahLst/>
                <a:cxnLst/>
                <a:rect l="l" t="t" r="r" b="b"/>
                <a:pathLst>
                  <a:path w="2495" h="1389" extrusionOk="0">
                    <a:moveTo>
                      <a:pt x="2486" y="1"/>
                    </a:moveTo>
                    <a:cubicBezTo>
                      <a:pt x="2484" y="1"/>
                      <a:pt x="2481" y="1"/>
                      <a:pt x="2480" y="3"/>
                    </a:cubicBezTo>
                    <a:cubicBezTo>
                      <a:pt x="2474" y="10"/>
                      <a:pt x="1794" y="669"/>
                      <a:pt x="1215" y="1204"/>
                    </a:cubicBezTo>
                    <a:cubicBezTo>
                      <a:pt x="1093" y="1316"/>
                      <a:pt x="939" y="1374"/>
                      <a:pt x="785" y="1374"/>
                    </a:cubicBezTo>
                    <a:cubicBezTo>
                      <a:pt x="664" y="1374"/>
                      <a:pt x="543" y="1339"/>
                      <a:pt x="436" y="1268"/>
                    </a:cubicBezTo>
                    <a:cubicBezTo>
                      <a:pt x="241" y="1137"/>
                      <a:pt x="100" y="981"/>
                      <a:pt x="15" y="804"/>
                    </a:cubicBezTo>
                    <a:cubicBezTo>
                      <a:pt x="14" y="801"/>
                      <a:pt x="12" y="799"/>
                      <a:pt x="9" y="799"/>
                    </a:cubicBezTo>
                    <a:cubicBezTo>
                      <a:pt x="8" y="799"/>
                      <a:pt x="6" y="800"/>
                      <a:pt x="5" y="801"/>
                    </a:cubicBezTo>
                    <a:cubicBezTo>
                      <a:pt x="2" y="803"/>
                      <a:pt x="0" y="807"/>
                      <a:pt x="2" y="812"/>
                    </a:cubicBezTo>
                    <a:cubicBezTo>
                      <a:pt x="86" y="990"/>
                      <a:pt x="230" y="1148"/>
                      <a:pt x="427" y="1280"/>
                    </a:cubicBezTo>
                    <a:cubicBezTo>
                      <a:pt x="536" y="1352"/>
                      <a:pt x="659" y="1389"/>
                      <a:pt x="782" y="1389"/>
                    </a:cubicBezTo>
                    <a:cubicBezTo>
                      <a:pt x="784" y="1389"/>
                      <a:pt x="787" y="1389"/>
                      <a:pt x="789" y="1389"/>
                    </a:cubicBezTo>
                    <a:cubicBezTo>
                      <a:pt x="947" y="1387"/>
                      <a:pt x="1103" y="1330"/>
                      <a:pt x="1226" y="1215"/>
                    </a:cubicBezTo>
                    <a:cubicBezTo>
                      <a:pt x="1804" y="681"/>
                      <a:pt x="2484" y="21"/>
                      <a:pt x="2492" y="15"/>
                    </a:cubicBezTo>
                    <a:cubicBezTo>
                      <a:pt x="2495" y="12"/>
                      <a:pt x="2495" y="7"/>
                      <a:pt x="2492" y="3"/>
                    </a:cubicBezTo>
                    <a:cubicBezTo>
                      <a:pt x="2490" y="1"/>
                      <a:pt x="2488" y="1"/>
                      <a:pt x="2486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377;p25">
                <a:extLst>
                  <a:ext uri="{FF2B5EF4-FFF2-40B4-BE49-F238E27FC236}">
                    <a16:creationId xmlns:a16="http://schemas.microsoft.com/office/drawing/2014/main" id="{E9D7CEF8-710E-33CD-2A3E-5BCF9BE9BAAC}"/>
                  </a:ext>
                </a:extLst>
              </p:cNvPr>
              <p:cNvSpPr/>
              <p:nvPr/>
            </p:nvSpPr>
            <p:spPr>
              <a:xfrm>
                <a:off x="1624450" y="2777525"/>
                <a:ext cx="102750" cy="58250"/>
              </a:xfrm>
              <a:custGeom>
                <a:avLst/>
                <a:gdLst/>
                <a:ahLst/>
                <a:cxnLst/>
                <a:rect l="l" t="t" r="r" b="b"/>
                <a:pathLst>
                  <a:path w="4110" h="2330" extrusionOk="0">
                    <a:moveTo>
                      <a:pt x="908" y="1"/>
                    </a:moveTo>
                    <a:cubicBezTo>
                      <a:pt x="804" y="1"/>
                      <a:pt x="704" y="44"/>
                      <a:pt x="631" y="121"/>
                    </a:cubicBezTo>
                    <a:cubicBezTo>
                      <a:pt x="332" y="439"/>
                      <a:pt x="152" y="686"/>
                      <a:pt x="57" y="833"/>
                    </a:cubicBezTo>
                    <a:cubicBezTo>
                      <a:pt x="1" y="919"/>
                      <a:pt x="7" y="1033"/>
                      <a:pt x="73" y="1113"/>
                    </a:cubicBezTo>
                    <a:lnTo>
                      <a:pt x="154" y="1212"/>
                    </a:lnTo>
                    <a:lnTo>
                      <a:pt x="81" y="1277"/>
                    </a:lnTo>
                    <a:cubicBezTo>
                      <a:pt x="19" y="1334"/>
                      <a:pt x="13" y="1431"/>
                      <a:pt x="66" y="1496"/>
                    </a:cubicBezTo>
                    <a:lnTo>
                      <a:pt x="135" y="1578"/>
                    </a:lnTo>
                    <a:cubicBezTo>
                      <a:pt x="167" y="1616"/>
                      <a:pt x="212" y="1636"/>
                      <a:pt x="259" y="1636"/>
                    </a:cubicBezTo>
                    <a:cubicBezTo>
                      <a:pt x="295" y="1636"/>
                      <a:pt x="332" y="1623"/>
                      <a:pt x="363" y="1598"/>
                    </a:cubicBezTo>
                    <a:lnTo>
                      <a:pt x="363" y="1598"/>
                    </a:lnTo>
                    <a:cubicBezTo>
                      <a:pt x="308" y="1660"/>
                      <a:pt x="305" y="1752"/>
                      <a:pt x="356" y="1818"/>
                    </a:cubicBezTo>
                    <a:lnTo>
                      <a:pt x="376" y="1843"/>
                    </a:lnTo>
                    <a:cubicBezTo>
                      <a:pt x="409" y="1886"/>
                      <a:pt x="459" y="1908"/>
                      <a:pt x="511" y="1908"/>
                    </a:cubicBezTo>
                    <a:cubicBezTo>
                      <a:pt x="537" y="1908"/>
                      <a:pt x="563" y="1903"/>
                      <a:pt x="588" y="1890"/>
                    </a:cubicBezTo>
                    <a:lnTo>
                      <a:pt x="602" y="1884"/>
                    </a:lnTo>
                    <a:lnTo>
                      <a:pt x="602" y="1884"/>
                    </a:lnTo>
                    <a:cubicBezTo>
                      <a:pt x="543" y="1936"/>
                      <a:pt x="540" y="2027"/>
                      <a:pt x="596" y="2081"/>
                    </a:cubicBezTo>
                    <a:lnTo>
                      <a:pt x="685" y="2171"/>
                    </a:lnTo>
                    <a:cubicBezTo>
                      <a:pt x="711" y="2197"/>
                      <a:pt x="746" y="2210"/>
                      <a:pt x="781" y="2210"/>
                    </a:cubicBezTo>
                    <a:cubicBezTo>
                      <a:pt x="807" y="2210"/>
                      <a:pt x="833" y="2203"/>
                      <a:pt x="856" y="2187"/>
                    </a:cubicBezTo>
                    <a:lnTo>
                      <a:pt x="1347" y="1855"/>
                    </a:lnTo>
                    <a:cubicBezTo>
                      <a:pt x="1347" y="1855"/>
                      <a:pt x="1588" y="2121"/>
                      <a:pt x="2554" y="2316"/>
                    </a:cubicBezTo>
                    <a:cubicBezTo>
                      <a:pt x="3070" y="2327"/>
                      <a:pt x="3481" y="2330"/>
                      <a:pt x="3751" y="2330"/>
                    </a:cubicBezTo>
                    <a:cubicBezTo>
                      <a:pt x="3982" y="2330"/>
                      <a:pt x="4110" y="2328"/>
                      <a:pt x="4110" y="2328"/>
                    </a:cubicBezTo>
                    <a:cubicBezTo>
                      <a:pt x="3774" y="1815"/>
                      <a:pt x="3913" y="786"/>
                      <a:pt x="3913" y="786"/>
                    </a:cubicBezTo>
                    <a:cubicBezTo>
                      <a:pt x="3913" y="786"/>
                      <a:pt x="2447" y="103"/>
                      <a:pt x="934" y="1"/>
                    </a:cubicBezTo>
                    <a:cubicBezTo>
                      <a:pt x="925" y="1"/>
                      <a:pt x="917" y="1"/>
                      <a:pt x="908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378;p25">
                <a:extLst>
                  <a:ext uri="{FF2B5EF4-FFF2-40B4-BE49-F238E27FC236}">
                    <a16:creationId xmlns:a16="http://schemas.microsoft.com/office/drawing/2014/main" id="{D4E3E81B-913F-7552-78C4-D479C0CB43DB}"/>
                  </a:ext>
                </a:extLst>
              </p:cNvPr>
              <p:cNvSpPr/>
              <p:nvPr/>
            </p:nvSpPr>
            <p:spPr>
              <a:xfrm>
                <a:off x="1626275" y="2789825"/>
                <a:ext cx="52725" cy="19850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794" extrusionOk="0">
                    <a:moveTo>
                      <a:pt x="953" y="1"/>
                    </a:moveTo>
                    <a:cubicBezTo>
                      <a:pt x="926" y="1"/>
                      <a:pt x="902" y="3"/>
                      <a:pt x="882" y="6"/>
                    </a:cubicBezTo>
                    <a:cubicBezTo>
                      <a:pt x="882" y="8"/>
                      <a:pt x="880" y="8"/>
                      <a:pt x="879" y="8"/>
                    </a:cubicBezTo>
                    <a:cubicBezTo>
                      <a:pt x="662" y="152"/>
                      <a:pt x="9" y="774"/>
                      <a:pt x="3" y="780"/>
                    </a:cubicBezTo>
                    <a:cubicBezTo>
                      <a:pt x="0" y="783"/>
                      <a:pt x="0" y="788"/>
                      <a:pt x="3" y="791"/>
                    </a:cubicBezTo>
                    <a:cubicBezTo>
                      <a:pt x="5" y="792"/>
                      <a:pt x="6" y="794"/>
                      <a:pt x="9" y="794"/>
                    </a:cubicBezTo>
                    <a:cubicBezTo>
                      <a:pt x="11" y="794"/>
                      <a:pt x="12" y="792"/>
                      <a:pt x="14" y="791"/>
                    </a:cubicBezTo>
                    <a:cubicBezTo>
                      <a:pt x="20" y="785"/>
                      <a:pt x="668" y="167"/>
                      <a:pt x="886" y="21"/>
                    </a:cubicBezTo>
                    <a:cubicBezTo>
                      <a:pt x="905" y="18"/>
                      <a:pt x="928" y="16"/>
                      <a:pt x="954" y="16"/>
                    </a:cubicBezTo>
                    <a:cubicBezTo>
                      <a:pt x="1276" y="16"/>
                      <a:pt x="2088" y="259"/>
                      <a:pt x="2097" y="262"/>
                    </a:cubicBezTo>
                    <a:cubicBezTo>
                      <a:pt x="2097" y="263"/>
                      <a:pt x="2098" y="263"/>
                      <a:pt x="2099" y="263"/>
                    </a:cubicBezTo>
                    <a:cubicBezTo>
                      <a:pt x="2103" y="263"/>
                      <a:pt x="2106" y="260"/>
                      <a:pt x="2107" y="258"/>
                    </a:cubicBezTo>
                    <a:cubicBezTo>
                      <a:pt x="2109" y="253"/>
                      <a:pt x="2106" y="249"/>
                      <a:pt x="2101" y="247"/>
                    </a:cubicBezTo>
                    <a:cubicBezTo>
                      <a:pt x="2065" y="236"/>
                      <a:pt x="1276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379;p25">
                <a:extLst>
                  <a:ext uri="{FF2B5EF4-FFF2-40B4-BE49-F238E27FC236}">
                    <a16:creationId xmlns:a16="http://schemas.microsoft.com/office/drawing/2014/main" id="{FB4DFD9B-B7D2-10E0-E6B2-1E3FFB58E1B3}"/>
                  </a:ext>
                </a:extLst>
              </p:cNvPr>
              <p:cNvSpPr/>
              <p:nvPr/>
            </p:nvSpPr>
            <p:spPr>
              <a:xfrm>
                <a:off x="1632750" y="2804500"/>
                <a:ext cx="43450" cy="13550"/>
              </a:xfrm>
              <a:custGeom>
                <a:avLst/>
                <a:gdLst/>
                <a:ahLst/>
                <a:cxnLst/>
                <a:rect l="l" t="t" r="r" b="b"/>
                <a:pathLst>
                  <a:path w="1738" h="542" extrusionOk="0">
                    <a:moveTo>
                      <a:pt x="674" y="0"/>
                    </a:moveTo>
                    <a:cubicBezTo>
                      <a:pt x="653" y="0"/>
                      <a:pt x="633" y="1"/>
                      <a:pt x="615" y="2"/>
                    </a:cubicBezTo>
                    <a:cubicBezTo>
                      <a:pt x="614" y="2"/>
                      <a:pt x="614" y="2"/>
                      <a:pt x="612" y="4"/>
                    </a:cubicBezTo>
                    <a:cubicBezTo>
                      <a:pt x="409" y="128"/>
                      <a:pt x="8" y="525"/>
                      <a:pt x="3" y="528"/>
                    </a:cubicBezTo>
                    <a:cubicBezTo>
                      <a:pt x="0" y="531"/>
                      <a:pt x="0" y="537"/>
                      <a:pt x="3" y="540"/>
                    </a:cubicBezTo>
                    <a:cubicBezTo>
                      <a:pt x="5" y="542"/>
                      <a:pt x="8" y="542"/>
                      <a:pt x="9" y="542"/>
                    </a:cubicBezTo>
                    <a:cubicBezTo>
                      <a:pt x="11" y="542"/>
                      <a:pt x="14" y="542"/>
                      <a:pt x="15" y="540"/>
                    </a:cubicBezTo>
                    <a:cubicBezTo>
                      <a:pt x="18" y="536"/>
                      <a:pt x="417" y="143"/>
                      <a:pt x="618" y="18"/>
                    </a:cubicBezTo>
                    <a:cubicBezTo>
                      <a:pt x="635" y="16"/>
                      <a:pt x="654" y="16"/>
                      <a:pt x="674" y="16"/>
                    </a:cubicBezTo>
                    <a:cubicBezTo>
                      <a:pt x="1012" y="16"/>
                      <a:pt x="1720" y="187"/>
                      <a:pt x="1727" y="190"/>
                    </a:cubicBezTo>
                    <a:cubicBezTo>
                      <a:pt x="1732" y="190"/>
                      <a:pt x="1736" y="189"/>
                      <a:pt x="1736" y="184"/>
                    </a:cubicBezTo>
                    <a:cubicBezTo>
                      <a:pt x="1738" y="180"/>
                      <a:pt x="1735" y="175"/>
                      <a:pt x="1732" y="174"/>
                    </a:cubicBezTo>
                    <a:cubicBezTo>
                      <a:pt x="1723" y="172"/>
                      <a:pt x="1014" y="0"/>
                      <a:pt x="6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380;p25">
                <a:extLst>
                  <a:ext uri="{FF2B5EF4-FFF2-40B4-BE49-F238E27FC236}">
                    <a16:creationId xmlns:a16="http://schemas.microsoft.com/office/drawing/2014/main" id="{9F6CC664-15B1-35F8-D524-7961B52C1653}"/>
                  </a:ext>
                </a:extLst>
              </p:cNvPr>
              <p:cNvSpPr/>
              <p:nvPr/>
            </p:nvSpPr>
            <p:spPr>
              <a:xfrm>
                <a:off x="1638925" y="2814925"/>
                <a:ext cx="39400" cy="10100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404" extrusionOk="0">
                    <a:moveTo>
                      <a:pt x="570" y="1"/>
                    </a:moveTo>
                    <a:cubicBezTo>
                      <a:pt x="554" y="1"/>
                      <a:pt x="538" y="1"/>
                      <a:pt x="524" y="2"/>
                    </a:cubicBezTo>
                    <a:cubicBezTo>
                      <a:pt x="523" y="2"/>
                      <a:pt x="521" y="2"/>
                      <a:pt x="520" y="3"/>
                    </a:cubicBezTo>
                    <a:cubicBezTo>
                      <a:pt x="332" y="132"/>
                      <a:pt x="8" y="387"/>
                      <a:pt x="3" y="388"/>
                    </a:cubicBezTo>
                    <a:cubicBezTo>
                      <a:pt x="0" y="391"/>
                      <a:pt x="0" y="396"/>
                      <a:pt x="3" y="400"/>
                    </a:cubicBezTo>
                    <a:cubicBezTo>
                      <a:pt x="5" y="402"/>
                      <a:pt x="6" y="403"/>
                      <a:pt x="9" y="403"/>
                    </a:cubicBezTo>
                    <a:cubicBezTo>
                      <a:pt x="11" y="403"/>
                      <a:pt x="12" y="402"/>
                      <a:pt x="14" y="402"/>
                    </a:cubicBezTo>
                    <a:cubicBezTo>
                      <a:pt x="17" y="399"/>
                      <a:pt x="338" y="147"/>
                      <a:pt x="527" y="17"/>
                    </a:cubicBezTo>
                    <a:cubicBezTo>
                      <a:pt x="540" y="16"/>
                      <a:pt x="555" y="16"/>
                      <a:pt x="570" y="16"/>
                    </a:cubicBezTo>
                    <a:cubicBezTo>
                      <a:pt x="867" y="16"/>
                      <a:pt x="1558" y="163"/>
                      <a:pt x="1565" y="166"/>
                    </a:cubicBezTo>
                    <a:cubicBezTo>
                      <a:pt x="1569" y="166"/>
                      <a:pt x="1572" y="163"/>
                      <a:pt x="1574" y="160"/>
                    </a:cubicBezTo>
                    <a:cubicBezTo>
                      <a:pt x="1575" y="155"/>
                      <a:pt x="1572" y="150"/>
                      <a:pt x="1568" y="149"/>
                    </a:cubicBezTo>
                    <a:cubicBezTo>
                      <a:pt x="1561" y="147"/>
                      <a:pt x="870" y="1"/>
                      <a:pt x="5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381;p25">
                <a:extLst>
                  <a:ext uri="{FF2B5EF4-FFF2-40B4-BE49-F238E27FC236}">
                    <a16:creationId xmlns:a16="http://schemas.microsoft.com/office/drawing/2014/main" id="{9E0AB07E-27FE-A728-3C0E-4629CECE5954}"/>
                  </a:ext>
                </a:extLst>
              </p:cNvPr>
              <p:cNvSpPr/>
              <p:nvPr/>
            </p:nvSpPr>
            <p:spPr>
              <a:xfrm>
                <a:off x="2007925" y="2677350"/>
                <a:ext cx="90500" cy="131800"/>
              </a:xfrm>
              <a:custGeom>
                <a:avLst/>
                <a:gdLst/>
                <a:ahLst/>
                <a:cxnLst/>
                <a:rect l="l" t="t" r="r" b="b"/>
                <a:pathLst>
                  <a:path w="3620" h="5272" extrusionOk="0">
                    <a:moveTo>
                      <a:pt x="2940" y="1"/>
                    </a:moveTo>
                    <a:cubicBezTo>
                      <a:pt x="2359" y="778"/>
                      <a:pt x="596" y="2179"/>
                      <a:pt x="1" y="2641"/>
                    </a:cubicBezTo>
                    <a:cubicBezTo>
                      <a:pt x="39" y="2691"/>
                      <a:pt x="74" y="2741"/>
                      <a:pt x="107" y="2791"/>
                    </a:cubicBezTo>
                    <a:cubicBezTo>
                      <a:pt x="381" y="3212"/>
                      <a:pt x="493" y="3621"/>
                      <a:pt x="493" y="3621"/>
                    </a:cubicBezTo>
                    <a:lnTo>
                      <a:pt x="2434" y="1503"/>
                    </a:lnTo>
                    <a:cubicBezTo>
                      <a:pt x="2434" y="1503"/>
                      <a:pt x="2737" y="3200"/>
                      <a:pt x="3139" y="4979"/>
                    </a:cubicBezTo>
                    <a:cubicBezTo>
                      <a:pt x="3162" y="5078"/>
                      <a:pt x="3183" y="5175"/>
                      <a:pt x="3206" y="5272"/>
                    </a:cubicBezTo>
                    <a:cubicBezTo>
                      <a:pt x="3282" y="5260"/>
                      <a:pt x="3359" y="5240"/>
                      <a:pt x="3439" y="5214"/>
                    </a:cubicBezTo>
                    <a:lnTo>
                      <a:pt x="3438" y="5214"/>
                    </a:lnTo>
                    <a:cubicBezTo>
                      <a:pt x="3620" y="3071"/>
                      <a:pt x="2940" y="1"/>
                      <a:pt x="29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382;p25">
                <a:extLst>
                  <a:ext uri="{FF2B5EF4-FFF2-40B4-BE49-F238E27FC236}">
                    <a16:creationId xmlns:a16="http://schemas.microsoft.com/office/drawing/2014/main" id="{48919BA1-FE42-8BDB-BAC6-0C1DDEB13AC8}"/>
                  </a:ext>
                </a:extLst>
              </p:cNvPr>
              <p:cNvSpPr/>
              <p:nvPr/>
            </p:nvSpPr>
            <p:spPr>
              <a:xfrm>
                <a:off x="2027850" y="2768225"/>
                <a:ext cx="17525" cy="26700"/>
              </a:xfrm>
              <a:custGeom>
                <a:avLst/>
                <a:gdLst/>
                <a:ahLst/>
                <a:cxnLst/>
                <a:rect l="l" t="t" r="r" b="b"/>
                <a:pathLst>
                  <a:path w="701" h="1068" extrusionOk="0">
                    <a:moveTo>
                      <a:pt x="701" y="1"/>
                    </a:moveTo>
                    <a:lnTo>
                      <a:pt x="1" y="1067"/>
                    </a:lnTo>
                    <a:close/>
                  </a:path>
                </a:pathLst>
              </a:custGeom>
              <a:solidFill>
                <a:srgbClr val="F29D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383;p25">
                <a:extLst>
                  <a:ext uri="{FF2B5EF4-FFF2-40B4-BE49-F238E27FC236}">
                    <a16:creationId xmlns:a16="http://schemas.microsoft.com/office/drawing/2014/main" id="{257CCF16-6735-B831-2F8D-AD877A4DE0D3}"/>
                  </a:ext>
                </a:extLst>
              </p:cNvPr>
              <p:cNvSpPr/>
              <p:nvPr/>
            </p:nvSpPr>
            <p:spPr>
              <a:xfrm>
                <a:off x="2027625" y="2768050"/>
                <a:ext cx="17975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719" h="1082" extrusionOk="0">
                    <a:moveTo>
                      <a:pt x="709" y="0"/>
                    </a:moveTo>
                    <a:cubicBezTo>
                      <a:pt x="706" y="0"/>
                      <a:pt x="704" y="1"/>
                      <a:pt x="702" y="3"/>
                    </a:cubicBezTo>
                    <a:lnTo>
                      <a:pt x="4" y="1070"/>
                    </a:lnTo>
                    <a:cubicBezTo>
                      <a:pt x="1" y="1074"/>
                      <a:pt x="2" y="1079"/>
                      <a:pt x="5" y="1082"/>
                    </a:cubicBezTo>
                    <a:lnTo>
                      <a:pt x="10" y="1082"/>
                    </a:lnTo>
                    <a:cubicBezTo>
                      <a:pt x="13" y="1082"/>
                      <a:pt x="14" y="1080"/>
                      <a:pt x="16" y="1079"/>
                    </a:cubicBezTo>
                    <a:lnTo>
                      <a:pt x="716" y="12"/>
                    </a:lnTo>
                    <a:cubicBezTo>
                      <a:pt x="719" y="9"/>
                      <a:pt x="717" y="5"/>
                      <a:pt x="714" y="2"/>
                    </a:cubicBezTo>
                    <a:cubicBezTo>
                      <a:pt x="712" y="1"/>
                      <a:pt x="711" y="0"/>
                      <a:pt x="7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384;p25">
                <a:extLst>
                  <a:ext uri="{FF2B5EF4-FFF2-40B4-BE49-F238E27FC236}">
                    <a16:creationId xmlns:a16="http://schemas.microsoft.com/office/drawing/2014/main" id="{2B3D0FAF-CFBB-7205-79BC-A67613FE78F7}"/>
                  </a:ext>
                </a:extLst>
              </p:cNvPr>
              <p:cNvSpPr/>
              <p:nvPr/>
            </p:nvSpPr>
            <p:spPr>
              <a:xfrm>
                <a:off x="2240100" y="2878550"/>
                <a:ext cx="48950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214" extrusionOk="0">
                    <a:moveTo>
                      <a:pt x="1824" y="0"/>
                    </a:moveTo>
                    <a:cubicBezTo>
                      <a:pt x="1691" y="0"/>
                      <a:pt x="1472" y="9"/>
                      <a:pt x="1262" y="56"/>
                    </a:cubicBezTo>
                    <a:cubicBezTo>
                      <a:pt x="746" y="191"/>
                      <a:pt x="140" y="197"/>
                      <a:pt x="28" y="197"/>
                    </a:cubicBezTo>
                    <a:cubicBezTo>
                      <a:pt x="17" y="197"/>
                      <a:pt x="10" y="197"/>
                      <a:pt x="10" y="197"/>
                    </a:cubicBezTo>
                    <a:cubicBezTo>
                      <a:pt x="4" y="197"/>
                      <a:pt x="1" y="200"/>
                      <a:pt x="1" y="205"/>
                    </a:cubicBezTo>
                    <a:cubicBezTo>
                      <a:pt x="1" y="209"/>
                      <a:pt x="5" y="212"/>
                      <a:pt x="10" y="212"/>
                    </a:cubicBezTo>
                    <a:cubicBezTo>
                      <a:pt x="10" y="212"/>
                      <a:pt x="19" y="213"/>
                      <a:pt x="34" y="213"/>
                    </a:cubicBezTo>
                    <a:cubicBezTo>
                      <a:pt x="41" y="213"/>
                      <a:pt x="51" y="213"/>
                      <a:pt x="61" y="212"/>
                    </a:cubicBezTo>
                    <a:lnTo>
                      <a:pt x="61" y="214"/>
                    </a:lnTo>
                    <a:cubicBezTo>
                      <a:pt x="232" y="212"/>
                      <a:pt x="787" y="197"/>
                      <a:pt x="1267" y="71"/>
                    </a:cubicBezTo>
                    <a:cubicBezTo>
                      <a:pt x="1469" y="25"/>
                      <a:pt x="1681" y="17"/>
                      <a:pt x="1814" y="17"/>
                    </a:cubicBezTo>
                    <a:cubicBezTo>
                      <a:pt x="1896" y="17"/>
                      <a:pt x="1947" y="20"/>
                      <a:pt x="1949" y="20"/>
                    </a:cubicBezTo>
                    <a:cubicBezTo>
                      <a:pt x="1953" y="20"/>
                      <a:pt x="1956" y="17"/>
                      <a:pt x="1956" y="12"/>
                    </a:cubicBezTo>
                    <a:cubicBezTo>
                      <a:pt x="1958" y="8"/>
                      <a:pt x="1953" y="3"/>
                      <a:pt x="1949" y="3"/>
                    </a:cubicBezTo>
                    <a:cubicBezTo>
                      <a:pt x="1947" y="3"/>
                      <a:pt x="1900" y="0"/>
                      <a:pt x="18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385;p25">
                <a:extLst>
                  <a:ext uri="{FF2B5EF4-FFF2-40B4-BE49-F238E27FC236}">
                    <a16:creationId xmlns:a16="http://schemas.microsoft.com/office/drawing/2014/main" id="{C7B4655D-B524-73FF-ABC4-D9A9CE96E59C}"/>
                  </a:ext>
                </a:extLst>
              </p:cNvPr>
              <p:cNvSpPr/>
              <p:nvPr/>
            </p:nvSpPr>
            <p:spPr>
              <a:xfrm>
                <a:off x="1539975" y="3377875"/>
                <a:ext cx="164475" cy="88400"/>
              </a:xfrm>
              <a:custGeom>
                <a:avLst/>
                <a:gdLst/>
                <a:ahLst/>
                <a:cxnLst/>
                <a:rect l="l" t="t" r="r" b="b"/>
                <a:pathLst>
                  <a:path w="6579" h="3536" extrusionOk="0">
                    <a:moveTo>
                      <a:pt x="41" y="0"/>
                    </a:moveTo>
                    <a:cubicBezTo>
                      <a:pt x="0" y="211"/>
                      <a:pt x="40" y="342"/>
                      <a:pt x="40" y="342"/>
                    </a:cubicBezTo>
                    <a:lnTo>
                      <a:pt x="4340" y="2665"/>
                    </a:lnTo>
                    <a:lnTo>
                      <a:pt x="4911" y="2755"/>
                    </a:lnTo>
                    <a:lnTo>
                      <a:pt x="4864" y="2945"/>
                    </a:lnTo>
                    <a:lnTo>
                      <a:pt x="5959" y="3535"/>
                    </a:lnTo>
                    <a:cubicBezTo>
                      <a:pt x="5959" y="3535"/>
                      <a:pt x="6364" y="3269"/>
                      <a:pt x="6579" y="2969"/>
                    </a:cubicBezTo>
                    <a:cubicBezTo>
                      <a:pt x="5597" y="2521"/>
                      <a:pt x="1017" y="429"/>
                      <a:pt x="41" y="0"/>
                    </a:cubicBez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386;p25">
                <a:extLst>
                  <a:ext uri="{FF2B5EF4-FFF2-40B4-BE49-F238E27FC236}">
                    <a16:creationId xmlns:a16="http://schemas.microsoft.com/office/drawing/2014/main" id="{BD9FD4D5-31C6-A271-A449-068A1E7F1847}"/>
                  </a:ext>
                </a:extLst>
              </p:cNvPr>
              <p:cNvSpPr/>
              <p:nvPr/>
            </p:nvSpPr>
            <p:spPr>
              <a:xfrm>
                <a:off x="2185625" y="2862150"/>
                <a:ext cx="14450" cy="27600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104" extrusionOk="0">
                    <a:moveTo>
                      <a:pt x="570" y="0"/>
                    </a:moveTo>
                    <a:cubicBezTo>
                      <a:pt x="565" y="0"/>
                      <a:pt x="560" y="5"/>
                      <a:pt x="560" y="9"/>
                    </a:cubicBezTo>
                    <a:cubicBezTo>
                      <a:pt x="542" y="897"/>
                      <a:pt x="282" y="989"/>
                      <a:pt x="8" y="1088"/>
                    </a:cubicBezTo>
                    <a:cubicBezTo>
                      <a:pt x="3" y="1089"/>
                      <a:pt x="0" y="1094"/>
                      <a:pt x="2" y="1098"/>
                    </a:cubicBezTo>
                    <a:cubicBezTo>
                      <a:pt x="3" y="1102"/>
                      <a:pt x="6" y="1103"/>
                      <a:pt x="9" y="1103"/>
                    </a:cubicBezTo>
                    <a:lnTo>
                      <a:pt x="12" y="1103"/>
                    </a:lnTo>
                    <a:cubicBezTo>
                      <a:pt x="171" y="1047"/>
                      <a:pt x="300" y="991"/>
                      <a:pt x="400" y="842"/>
                    </a:cubicBezTo>
                    <a:cubicBezTo>
                      <a:pt x="512" y="674"/>
                      <a:pt x="568" y="411"/>
                      <a:pt x="577" y="9"/>
                    </a:cubicBezTo>
                    <a:cubicBezTo>
                      <a:pt x="577" y="5"/>
                      <a:pt x="574" y="0"/>
                      <a:pt x="5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387;p25">
                <a:extLst>
                  <a:ext uri="{FF2B5EF4-FFF2-40B4-BE49-F238E27FC236}">
                    <a16:creationId xmlns:a16="http://schemas.microsoft.com/office/drawing/2014/main" id="{796B6188-DB76-85E0-EE8C-1F78D827D979}"/>
                  </a:ext>
                </a:extLst>
              </p:cNvPr>
              <p:cNvSpPr/>
              <p:nvPr/>
            </p:nvSpPr>
            <p:spPr>
              <a:xfrm>
                <a:off x="2195950" y="2870925"/>
                <a:ext cx="41575" cy="10925"/>
              </a:xfrm>
              <a:custGeom>
                <a:avLst/>
                <a:gdLst/>
                <a:ahLst/>
                <a:cxnLst/>
                <a:rect l="l" t="t" r="r" b="b"/>
                <a:pathLst>
                  <a:path w="1663" h="437" extrusionOk="0">
                    <a:moveTo>
                      <a:pt x="602" y="1"/>
                    </a:moveTo>
                    <a:cubicBezTo>
                      <a:pt x="531" y="1"/>
                      <a:pt x="468" y="9"/>
                      <a:pt x="413" y="31"/>
                    </a:cubicBezTo>
                    <a:cubicBezTo>
                      <a:pt x="163" y="129"/>
                      <a:pt x="4" y="423"/>
                      <a:pt x="2" y="426"/>
                    </a:cubicBezTo>
                    <a:cubicBezTo>
                      <a:pt x="1" y="429"/>
                      <a:pt x="2" y="434"/>
                      <a:pt x="7" y="437"/>
                    </a:cubicBezTo>
                    <a:lnTo>
                      <a:pt x="10" y="437"/>
                    </a:lnTo>
                    <a:cubicBezTo>
                      <a:pt x="13" y="437"/>
                      <a:pt x="16" y="435"/>
                      <a:pt x="17" y="434"/>
                    </a:cubicBezTo>
                    <a:cubicBezTo>
                      <a:pt x="19" y="431"/>
                      <a:pt x="173" y="142"/>
                      <a:pt x="417" y="46"/>
                    </a:cubicBezTo>
                    <a:cubicBezTo>
                      <a:pt x="471" y="25"/>
                      <a:pt x="531" y="17"/>
                      <a:pt x="599" y="17"/>
                    </a:cubicBezTo>
                    <a:cubicBezTo>
                      <a:pt x="689" y="17"/>
                      <a:pt x="791" y="31"/>
                      <a:pt x="908" y="46"/>
                    </a:cubicBezTo>
                    <a:cubicBezTo>
                      <a:pt x="1058" y="65"/>
                      <a:pt x="1235" y="89"/>
                      <a:pt x="1438" y="89"/>
                    </a:cubicBezTo>
                    <a:cubicBezTo>
                      <a:pt x="1507" y="89"/>
                      <a:pt x="1579" y="86"/>
                      <a:pt x="1655" y="79"/>
                    </a:cubicBezTo>
                    <a:cubicBezTo>
                      <a:pt x="1659" y="79"/>
                      <a:pt x="1662" y="75"/>
                      <a:pt x="1662" y="72"/>
                    </a:cubicBezTo>
                    <a:cubicBezTo>
                      <a:pt x="1661" y="67"/>
                      <a:pt x="1658" y="64"/>
                      <a:pt x="1653" y="64"/>
                    </a:cubicBezTo>
                    <a:cubicBezTo>
                      <a:pt x="1579" y="71"/>
                      <a:pt x="1507" y="74"/>
                      <a:pt x="1439" y="74"/>
                    </a:cubicBezTo>
                    <a:cubicBezTo>
                      <a:pt x="1236" y="74"/>
                      <a:pt x="1060" y="50"/>
                      <a:pt x="911" y="30"/>
                    </a:cubicBezTo>
                    <a:cubicBezTo>
                      <a:pt x="795" y="14"/>
                      <a:pt x="692" y="1"/>
                      <a:pt x="6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388;p25">
                <a:extLst>
                  <a:ext uri="{FF2B5EF4-FFF2-40B4-BE49-F238E27FC236}">
                    <a16:creationId xmlns:a16="http://schemas.microsoft.com/office/drawing/2014/main" id="{69AF4640-3F43-71E5-5E3E-9E5DDA1D26F2}"/>
                  </a:ext>
                </a:extLst>
              </p:cNvPr>
              <p:cNvSpPr/>
              <p:nvPr/>
            </p:nvSpPr>
            <p:spPr>
              <a:xfrm>
                <a:off x="1957875" y="2688475"/>
                <a:ext cx="52750" cy="72325"/>
              </a:xfrm>
              <a:custGeom>
                <a:avLst/>
                <a:gdLst/>
                <a:ahLst/>
                <a:cxnLst/>
                <a:rect l="l" t="t" r="r" b="b"/>
                <a:pathLst>
                  <a:path w="2110" h="2893" extrusionOk="0">
                    <a:moveTo>
                      <a:pt x="87" y="1"/>
                    </a:moveTo>
                    <a:cubicBezTo>
                      <a:pt x="66" y="45"/>
                      <a:pt x="35" y="104"/>
                      <a:pt x="1" y="177"/>
                    </a:cubicBezTo>
                    <a:cubicBezTo>
                      <a:pt x="122" y="274"/>
                      <a:pt x="473" y="578"/>
                      <a:pt x="597" y="907"/>
                    </a:cubicBezTo>
                    <a:cubicBezTo>
                      <a:pt x="655" y="1032"/>
                      <a:pt x="352" y="879"/>
                      <a:pt x="343" y="1066"/>
                    </a:cubicBezTo>
                    <a:cubicBezTo>
                      <a:pt x="332" y="1252"/>
                      <a:pt x="1671" y="1572"/>
                      <a:pt x="1711" y="2892"/>
                    </a:cubicBezTo>
                    <a:cubicBezTo>
                      <a:pt x="1721" y="2879"/>
                      <a:pt x="1732" y="2865"/>
                      <a:pt x="1742" y="2853"/>
                    </a:cubicBezTo>
                    <a:cubicBezTo>
                      <a:pt x="1874" y="2684"/>
                      <a:pt x="1997" y="2514"/>
                      <a:pt x="2109" y="2346"/>
                    </a:cubicBezTo>
                    <a:lnTo>
                      <a:pt x="2109" y="2346"/>
                    </a:lnTo>
                    <a:cubicBezTo>
                      <a:pt x="2109" y="2347"/>
                      <a:pt x="2109" y="2347"/>
                      <a:pt x="2109" y="2347"/>
                    </a:cubicBezTo>
                    <a:lnTo>
                      <a:pt x="2109" y="2346"/>
                    </a:lnTo>
                    <a:cubicBezTo>
                      <a:pt x="2109" y="2346"/>
                      <a:pt x="2109" y="2346"/>
                      <a:pt x="2109" y="2346"/>
                    </a:cubicBezTo>
                    <a:lnTo>
                      <a:pt x="2109" y="2346"/>
                    </a:lnTo>
                    <a:cubicBezTo>
                      <a:pt x="2033" y="2232"/>
                      <a:pt x="1947" y="2115"/>
                      <a:pt x="1847" y="2006"/>
                    </a:cubicBezTo>
                    <a:cubicBezTo>
                      <a:pt x="1809" y="1965"/>
                      <a:pt x="1770" y="1928"/>
                      <a:pt x="1729" y="1888"/>
                    </a:cubicBezTo>
                    <a:cubicBezTo>
                      <a:pt x="1176" y="1373"/>
                      <a:pt x="540" y="1214"/>
                      <a:pt x="564" y="1125"/>
                    </a:cubicBezTo>
                    <a:cubicBezTo>
                      <a:pt x="568" y="1109"/>
                      <a:pt x="588" y="1103"/>
                      <a:pt x="617" y="1103"/>
                    </a:cubicBezTo>
                    <a:cubicBezTo>
                      <a:pt x="726" y="1103"/>
                      <a:pt x="972" y="1188"/>
                      <a:pt x="1092" y="1188"/>
                    </a:cubicBezTo>
                    <a:cubicBezTo>
                      <a:pt x="1126" y="1188"/>
                      <a:pt x="1150" y="1181"/>
                      <a:pt x="1158" y="1164"/>
                    </a:cubicBezTo>
                    <a:cubicBezTo>
                      <a:pt x="1234" y="1008"/>
                      <a:pt x="723" y="455"/>
                      <a:pt x="225" y="96"/>
                    </a:cubicBezTo>
                    <a:cubicBezTo>
                      <a:pt x="178" y="63"/>
                      <a:pt x="132" y="31"/>
                      <a:pt x="87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389;p25">
                <a:extLst>
                  <a:ext uri="{FF2B5EF4-FFF2-40B4-BE49-F238E27FC236}">
                    <a16:creationId xmlns:a16="http://schemas.microsoft.com/office/drawing/2014/main" id="{3AF359C2-563B-E78F-FA52-FB1F231E97A7}"/>
                  </a:ext>
                </a:extLst>
              </p:cNvPr>
              <p:cNvSpPr/>
              <p:nvPr/>
            </p:nvSpPr>
            <p:spPr>
              <a:xfrm>
                <a:off x="2020025" y="2700550"/>
                <a:ext cx="62375" cy="67525"/>
              </a:xfrm>
              <a:custGeom>
                <a:avLst/>
                <a:gdLst/>
                <a:ahLst/>
                <a:cxnLst/>
                <a:rect l="l" t="t" r="r" b="b"/>
                <a:pathLst>
                  <a:path w="2495" h="2701" extrusionOk="0">
                    <a:moveTo>
                      <a:pt x="2487" y="0"/>
                    </a:moveTo>
                    <a:cubicBezTo>
                      <a:pt x="2485" y="0"/>
                      <a:pt x="2483" y="1"/>
                      <a:pt x="2481" y="3"/>
                    </a:cubicBezTo>
                    <a:cubicBezTo>
                      <a:pt x="1724" y="801"/>
                      <a:pt x="20" y="2668"/>
                      <a:pt x="3" y="2688"/>
                    </a:cubicBezTo>
                    <a:cubicBezTo>
                      <a:pt x="0" y="2691"/>
                      <a:pt x="0" y="2696"/>
                      <a:pt x="3" y="2699"/>
                    </a:cubicBezTo>
                    <a:cubicBezTo>
                      <a:pt x="5" y="2700"/>
                      <a:pt x="6" y="2700"/>
                      <a:pt x="9" y="2700"/>
                    </a:cubicBezTo>
                    <a:cubicBezTo>
                      <a:pt x="11" y="2700"/>
                      <a:pt x="12" y="2700"/>
                      <a:pt x="14" y="2699"/>
                    </a:cubicBezTo>
                    <a:cubicBezTo>
                      <a:pt x="32" y="2679"/>
                      <a:pt x="1736" y="811"/>
                      <a:pt x="2492" y="13"/>
                    </a:cubicBezTo>
                    <a:cubicBezTo>
                      <a:pt x="2495" y="10"/>
                      <a:pt x="2495" y="6"/>
                      <a:pt x="2492" y="3"/>
                    </a:cubicBezTo>
                    <a:cubicBezTo>
                      <a:pt x="2490" y="1"/>
                      <a:pt x="2488" y="0"/>
                      <a:pt x="24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390;p25">
                <a:extLst>
                  <a:ext uri="{FF2B5EF4-FFF2-40B4-BE49-F238E27FC236}">
                    <a16:creationId xmlns:a16="http://schemas.microsoft.com/office/drawing/2014/main" id="{9BA8F461-BCDC-B638-23B9-0AACF76ED24A}"/>
                  </a:ext>
                </a:extLst>
              </p:cNvPr>
              <p:cNvSpPr/>
              <p:nvPr/>
            </p:nvSpPr>
            <p:spPr>
              <a:xfrm>
                <a:off x="1947850" y="2682800"/>
                <a:ext cx="72600" cy="85275"/>
              </a:xfrm>
              <a:custGeom>
                <a:avLst/>
                <a:gdLst/>
                <a:ahLst/>
                <a:cxnLst/>
                <a:rect l="l" t="t" r="r" b="b"/>
                <a:pathLst>
                  <a:path w="2904" h="3411" extrusionOk="0">
                    <a:moveTo>
                      <a:pt x="9" y="1"/>
                    </a:moveTo>
                    <a:cubicBezTo>
                      <a:pt x="5" y="1"/>
                      <a:pt x="2" y="4"/>
                      <a:pt x="0" y="7"/>
                    </a:cubicBezTo>
                    <a:cubicBezTo>
                      <a:pt x="0" y="11"/>
                      <a:pt x="2" y="16"/>
                      <a:pt x="6" y="16"/>
                    </a:cubicBezTo>
                    <a:cubicBezTo>
                      <a:pt x="129" y="37"/>
                      <a:pt x="294" y="113"/>
                      <a:pt x="483" y="235"/>
                    </a:cubicBezTo>
                    <a:cubicBezTo>
                      <a:pt x="527" y="264"/>
                      <a:pt x="573" y="296"/>
                      <a:pt x="620" y="329"/>
                    </a:cubicBezTo>
                    <a:cubicBezTo>
                      <a:pt x="671" y="366"/>
                      <a:pt x="726" y="407"/>
                      <a:pt x="780" y="451"/>
                    </a:cubicBezTo>
                    <a:cubicBezTo>
                      <a:pt x="1197" y="782"/>
                      <a:pt x="1539" y="1173"/>
                      <a:pt x="1557" y="1341"/>
                    </a:cubicBezTo>
                    <a:cubicBezTo>
                      <a:pt x="1559" y="1359"/>
                      <a:pt x="1557" y="1374"/>
                      <a:pt x="1551" y="1388"/>
                    </a:cubicBezTo>
                    <a:cubicBezTo>
                      <a:pt x="1545" y="1402"/>
                      <a:pt x="1524" y="1407"/>
                      <a:pt x="1495" y="1407"/>
                    </a:cubicBezTo>
                    <a:cubicBezTo>
                      <a:pt x="1433" y="1407"/>
                      <a:pt x="1332" y="1383"/>
                      <a:pt x="1245" y="1362"/>
                    </a:cubicBezTo>
                    <a:cubicBezTo>
                      <a:pt x="1155" y="1341"/>
                      <a:pt x="1072" y="1321"/>
                      <a:pt x="1018" y="1321"/>
                    </a:cubicBezTo>
                    <a:cubicBezTo>
                      <a:pt x="984" y="1321"/>
                      <a:pt x="962" y="1329"/>
                      <a:pt x="956" y="1349"/>
                    </a:cubicBezTo>
                    <a:cubicBezTo>
                      <a:pt x="945" y="1391"/>
                      <a:pt x="1035" y="1435"/>
                      <a:pt x="1195" y="1515"/>
                    </a:cubicBezTo>
                    <a:cubicBezTo>
                      <a:pt x="1433" y="1632"/>
                      <a:pt x="1791" y="1811"/>
                      <a:pt x="2125" y="2121"/>
                    </a:cubicBezTo>
                    <a:cubicBezTo>
                      <a:pt x="2165" y="2159"/>
                      <a:pt x="2204" y="2198"/>
                      <a:pt x="2242" y="2239"/>
                    </a:cubicBezTo>
                    <a:cubicBezTo>
                      <a:pt x="2295" y="2295"/>
                      <a:pt x="2346" y="2358"/>
                      <a:pt x="2395" y="2424"/>
                    </a:cubicBezTo>
                    <a:cubicBezTo>
                      <a:pt x="2433" y="2473"/>
                      <a:pt x="2468" y="2524"/>
                      <a:pt x="2502" y="2577"/>
                    </a:cubicBezTo>
                    <a:cubicBezTo>
                      <a:pt x="2774" y="2992"/>
                      <a:pt x="2887" y="3401"/>
                      <a:pt x="2889" y="3406"/>
                    </a:cubicBezTo>
                    <a:cubicBezTo>
                      <a:pt x="2889" y="3409"/>
                      <a:pt x="2892" y="3410"/>
                      <a:pt x="2896" y="3410"/>
                    </a:cubicBezTo>
                    <a:lnTo>
                      <a:pt x="2898" y="3410"/>
                    </a:lnTo>
                    <a:cubicBezTo>
                      <a:pt x="2902" y="3409"/>
                      <a:pt x="2904" y="3406"/>
                      <a:pt x="2904" y="3401"/>
                    </a:cubicBezTo>
                    <a:cubicBezTo>
                      <a:pt x="2902" y="3397"/>
                      <a:pt x="2787" y="2986"/>
                      <a:pt x="2516" y="2568"/>
                    </a:cubicBezTo>
                    <a:cubicBezTo>
                      <a:pt x="2481" y="2515"/>
                      <a:pt x="2445" y="2464"/>
                      <a:pt x="2409" y="2415"/>
                    </a:cubicBezTo>
                    <a:cubicBezTo>
                      <a:pt x="2359" y="2348"/>
                      <a:pt x="2306" y="2285"/>
                      <a:pt x="2253" y="2227"/>
                    </a:cubicBezTo>
                    <a:cubicBezTo>
                      <a:pt x="2215" y="2186"/>
                      <a:pt x="2175" y="2147"/>
                      <a:pt x="2136" y="2109"/>
                    </a:cubicBezTo>
                    <a:cubicBezTo>
                      <a:pt x="1800" y="1797"/>
                      <a:pt x="1441" y="1618"/>
                      <a:pt x="1203" y="1500"/>
                    </a:cubicBezTo>
                    <a:cubicBezTo>
                      <a:pt x="1070" y="1435"/>
                      <a:pt x="964" y="1382"/>
                      <a:pt x="973" y="1353"/>
                    </a:cubicBezTo>
                    <a:cubicBezTo>
                      <a:pt x="976" y="1342"/>
                      <a:pt x="992" y="1337"/>
                      <a:pt x="1016" y="1337"/>
                    </a:cubicBezTo>
                    <a:cubicBezTo>
                      <a:pt x="1068" y="1337"/>
                      <a:pt x="1159" y="1358"/>
                      <a:pt x="1242" y="1378"/>
                    </a:cubicBezTo>
                    <a:cubicBezTo>
                      <a:pt x="1338" y="1400"/>
                      <a:pt x="1431" y="1422"/>
                      <a:pt x="1493" y="1422"/>
                    </a:cubicBezTo>
                    <a:cubicBezTo>
                      <a:pt x="1530" y="1422"/>
                      <a:pt x="1557" y="1415"/>
                      <a:pt x="1566" y="1394"/>
                    </a:cubicBezTo>
                    <a:cubicBezTo>
                      <a:pt x="1574" y="1379"/>
                      <a:pt x="1575" y="1361"/>
                      <a:pt x="1574" y="1340"/>
                    </a:cubicBezTo>
                    <a:cubicBezTo>
                      <a:pt x="1551" y="1149"/>
                      <a:pt x="1157" y="731"/>
                      <a:pt x="789" y="438"/>
                    </a:cubicBezTo>
                    <a:cubicBezTo>
                      <a:pt x="735" y="394"/>
                      <a:pt x="680" y="354"/>
                      <a:pt x="630" y="316"/>
                    </a:cubicBezTo>
                    <a:cubicBezTo>
                      <a:pt x="582" y="282"/>
                      <a:pt x="536" y="251"/>
                      <a:pt x="491" y="222"/>
                    </a:cubicBezTo>
                    <a:cubicBezTo>
                      <a:pt x="302" y="99"/>
                      <a:pt x="135" y="22"/>
                      <a:pt x="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91;p25">
                <a:extLst>
                  <a:ext uri="{FF2B5EF4-FFF2-40B4-BE49-F238E27FC236}">
                    <a16:creationId xmlns:a16="http://schemas.microsoft.com/office/drawing/2014/main" id="{EC538046-AC53-5C56-3E18-A62D9CE186A7}"/>
                  </a:ext>
                </a:extLst>
              </p:cNvPr>
              <p:cNvSpPr/>
              <p:nvPr/>
            </p:nvSpPr>
            <p:spPr>
              <a:xfrm>
                <a:off x="2045650" y="2469875"/>
                <a:ext cx="121550" cy="46150"/>
              </a:xfrm>
              <a:custGeom>
                <a:avLst/>
                <a:gdLst/>
                <a:ahLst/>
                <a:cxnLst/>
                <a:rect l="l" t="t" r="r" b="b"/>
                <a:pathLst>
                  <a:path w="4862" h="1846" extrusionOk="0">
                    <a:moveTo>
                      <a:pt x="4854" y="0"/>
                    </a:moveTo>
                    <a:cubicBezTo>
                      <a:pt x="4695" y="5"/>
                      <a:pt x="4555" y="20"/>
                      <a:pt x="4442" y="47"/>
                    </a:cubicBezTo>
                    <a:cubicBezTo>
                      <a:pt x="4401" y="56"/>
                      <a:pt x="4361" y="67"/>
                      <a:pt x="4325" y="81"/>
                    </a:cubicBezTo>
                    <a:cubicBezTo>
                      <a:pt x="4277" y="97"/>
                      <a:pt x="4207" y="123"/>
                      <a:pt x="4118" y="153"/>
                    </a:cubicBezTo>
                    <a:cubicBezTo>
                      <a:pt x="3291" y="444"/>
                      <a:pt x="1091" y="1218"/>
                      <a:pt x="264" y="1673"/>
                    </a:cubicBezTo>
                    <a:cubicBezTo>
                      <a:pt x="258" y="1676"/>
                      <a:pt x="254" y="1679"/>
                      <a:pt x="249" y="1682"/>
                    </a:cubicBezTo>
                    <a:cubicBezTo>
                      <a:pt x="166" y="1727"/>
                      <a:pt x="84" y="1777"/>
                      <a:pt x="5" y="1832"/>
                    </a:cubicBezTo>
                    <a:cubicBezTo>
                      <a:pt x="2" y="1833"/>
                      <a:pt x="1" y="1838"/>
                      <a:pt x="4" y="1842"/>
                    </a:cubicBezTo>
                    <a:cubicBezTo>
                      <a:pt x="5" y="1844"/>
                      <a:pt x="8" y="1845"/>
                      <a:pt x="10" y="1845"/>
                    </a:cubicBezTo>
                    <a:cubicBezTo>
                      <a:pt x="11" y="1845"/>
                      <a:pt x="13" y="1845"/>
                      <a:pt x="14" y="1844"/>
                    </a:cubicBezTo>
                    <a:cubicBezTo>
                      <a:pt x="93" y="1791"/>
                      <a:pt x="173" y="1741"/>
                      <a:pt x="257" y="1695"/>
                    </a:cubicBezTo>
                    <a:cubicBezTo>
                      <a:pt x="263" y="1692"/>
                      <a:pt x="267" y="1689"/>
                      <a:pt x="272" y="1686"/>
                    </a:cubicBezTo>
                    <a:cubicBezTo>
                      <a:pt x="1097" y="1233"/>
                      <a:pt x="3297" y="459"/>
                      <a:pt x="4124" y="169"/>
                    </a:cubicBezTo>
                    <a:cubicBezTo>
                      <a:pt x="4212" y="138"/>
                      <a:pt x="4283" y="113"/>
                      <a:pt x="4331" y="96"/>
                    </a:cubicBezTo>
                    <a:cubicBezTo>
                      <a:pt x="4366" y="84"/>
                      <a:pt x="4404" y="72"/>
                      <a:pt x="4446" y="63"/>
                    </a:cubicBezTo>
                    <a:cubicBezTo>
                      <a:pt x="4558" y="35"/>
                      <a:pt x="4696" y="20"/>
                      <a:pt x="4854" y="16"/>
                    </a:cubicBezTo>
                    <a:cubicBezTo>
                      <a:pt x="4858" y="16"/>
                      <a:pt x="4861" y="13"/>
                      <a:pt x="4861" y="8"/>
                    </a:cubicBezTo>
                    <a:cubicBezTo>
                      <a:pt x="4861" y="3"/>
                      <a:pt x="4857" y="0"/>
                      <a:pt x="48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92;p25">
                <a:extLst>
                  <a:ext uri="{FF2B5EF4-FFF2-40B4-BE49-F238E27FC236}">
                    <a16:creationId xmlns:a16="http://schemas.microsoft.com/office/drawing/2014/main" id="{A67462FF-D835-C373-2AC3-F0941644011A}"/>
                  </a:ext>
                </a:extLst>
              </p:cNvPr>
              <p:cNvSpPr/>
              <p:nvPr/>
            </p:nvSpPr>
            <p:spPr>
              <a:xfrm>
                <a:off x="2096775" y="2890775"/>
                <a:ext cx="218450" cy="10525"/>
              </a:xfrm>
              <a:custGeom>
                <a:avLst/>
                <a:gdLst/>
                <a:ahLst/>
                <a:cxnLst/>
                <a:rect l="l" t="t" r="r" b="b"/>
                <a:pathLst>
                  <a:path w="8738" h="421" extrusionOk="0">
                    <a:moveTo>
                      <a:pt x="7661" y="0"/>
                    </a:moveTo>
                    <a:cubicBezTo>
                      <a:pt x="4976" y="0"/>
                      <a:pt x="66" y="399"/>
                      <a:pt x="8" y="403"/>
                    </a:cubicBezTo>
                    <a:cubicBezTo>
                      <a:pt x="4" y="405"/>
                      <a:pt x="1" y="408"/>
                      <a:pt x="1" y="412"/>
                    </a:cubicBezTo>
                    <a:cubicBezTo>
                      <a:pt x="2" y="417"/>
                      <a:pt x="5" y="420"/>
                      <a:pt x="10" y="420"/>
                    </a:cubicBezTo>
                    <a:cubicBezTo>
                      <a:pt x="67" y="415"/>
                      <a:pt x="4964" y="16"/>
                      <a:pt x="7651" y="16"/>
                    </a:cubicBezTo>
                    <a:cubicBezTo>
                      <a:pt x="8074" y="16"/>
                      <a:pt x="8442" y="26"/>
                      <a:pt x="8728" y="49"/>
                    </a:cubicBezTo>
                    <a:cubicBezTo>
                      <a:pt x="8733" y="49"/>
                      <a:pt x="8736" y="46"/>
                      <a:pt x="8736" y="41"/>
                    </a:cubicBezTo>
                    <a:cubicBezTo>
                      <a:pt x="8737" y="37"/>
                      <a:pt x="8733" y="34"/>
                      <a:pt x="8730" y="32"/>
                    </a:cubicBezTo>
                    <a:cubicBezTo>
                      <a:pt x="8446" y="10"/>
                      <a:pt x="8081" y="0"/>
                      <a:pt x="76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93;p25">
                <a:extLst>
                  <a:ext uri="{FF2B5EF4-FFF2-40B4-BE49-F238E27FC236}">
                    <a16:creationId xmlns:a16="http://schemas.microsoft.com/office/drawing/2014/main" id="{375ABED3-9A3E-812C-D860-20F6EB47A9EE}"/>
                  </a:ext>
                </a:extLst>
              </p:cNvPr>
              <p:cNvSpPr/>
              <p:nvPr/>
            </p:nvSpPr>
            <p:spPr>
              <a:xfrm>
                <a:off x="2092575" y="2876725"/>
                <a:ext cx="216550" cy="29025"/>
              </a:xfrm>
              <a:custGeom>
                <a:avLst/>
                <a:gdLst/>
                <a:ahLst/>
                <a:cxnLst/>
                <a:rect l="l" t="t" r="r" b="b"/>
                <a:pathLst>
                  <a:path w="8662" h="1161" extrusionOk="0">
                    <a:moveTo>
                      <a:pt x="8653" y="1"/>
                    </a:moveTo>
                    <a:cubicBezTo>
                      <a:pt x="8651" y="1"/>
                      <a:pt x="8649" y="1"/>
                      <a:pt x="8648" y="2"/>
                    </a:cubicBezTo>
                    <a:cubicBezTo>
                      <a:pt x="8618" y="28"/>
                      <a:pt x="8589" y="46"/>
                      <a:pt x="8563" y="55"/>
                    </a:cubicBezTo>
                    <a:cubicBezTo>
                      <a:pt x="8503" y="78"/>
                      <a:pt x="8411" y="85"/>
                      <a:pt x="8293" y="85"/>
                    </a:cubicBezTo>
                    <a:cubicBezTo>
                      <a:pt x="8229" y="85"/>
                      <a:pt x="8156" y="83"/>
                      <a:pt x="8078" y="81"/>
                    </a:cubicBezTo>
                    <a:cubicBezTo>
                      <a:pt x="7993" y="79"/>
                      <a:pt x="7899" y="76"/>
                      <a:pt x="7802" y="76"/>
                    </a:cubicBezTo>
                    <a:cubicBezTo>
                      <a:pt x="7622" y="76"/>
                      <a:pt x="7428" y="84"/>
                      <a:pt x="7238" y="116"/>
                    </a:cubicBezTo>
                    <a:cubicBezTo>
                      <a:pt x="7010" y="152"/>
                      <a:pt x="6892" y="231"/>
                      <a:pt x="6767" y="314"/>
                    </a:cubicBezTo>
                    <a:cubicBezTo>
                      <a:pt x="6592" y="429"/>
                      <a:pt x="6411" y="549"/>
                      <a:pt x="5899" y="550"/>
                    </a:cubicBezTo>
                    <a:cubicBezTo>
                      <a:pt x="5895" y="550"/>
                      <a:pt x="5891" y="550"/>
                      <a:pt x="5888" y="550"/>
                    </a:cubicBezTo>
                    <a:cubicBezTo>
                      <a:pt x="5032" y="550"/>
                      <a:pt x="4157" y="194"/>
                      <a:pt x="4148" y="190"/>
                    </a:cubicBezTo>
                    <a:lnTo>
                      <a:pt x="4140" y="190"/>
                    </a:lnTo>
                    <a:cubicBezTo>
                      <a:pt x="4139" y="191"/>
                      <a:pt x="4137" y="193"/>
                      <a:pt x="4137" y="196"/>
                    </a:cubicBezTo>
                    <a:cubicBezTo>
                      <a:pt x="4136" y="199"/>
                      <a:pt x="4043" y="562"/>
                      <a:pt x="3148" y="596"/>
                    </a:cubicBezTo>
                    <a:cubicBezTo>
                      <a:pt x="3123" y="597"/>
                      <a:pt x="3098" y="597"/>
                      <a:pt x="3075" y="597"/>
                    </a:cubicBezTo>
                    <a:cubicBezTo>
                      <a:pt x="2697" y="597"/>
                      <a:pt x="2566" y="475"/>
                      <a:pt x="2439" y="355"/>
                    </a:cubicBezTo>
                    <a:cubicBezTo>
                      <a:pt x="2322" y="244"/>
                      <a:pt x="2211" y="139"/>
                      <a:pt x="1918" y="139"/>
                    </a:cubicBezTo>
                    <a:cubicBezTo>
                      <a:pt x="1842" y="139"/>
                      <a:pt x="1754" y="147"/>
                      <a:pt x="1650" y="163"/>
                    </a:cubicBezTo>
                    <a:cubicBezTo>
                      <a:pt x="971" y="267"/>
                      <a:pt x="432" y="712"/>
                      <a:pt x="172" y="968"/>
                    </a:cubicBezTo>
                    <a:cubicBezTo>
                      <a:pt x="64" y="1073"/>
                      <a:pt x="6" y="1144"/>
                      <a:pt x="3" y="1147"/>
                    </a:cubicBezTo>
                    <a:cubicBezTo>
                      <a:pt x="0" y="1150"/>
                      <a:pt x="2" y="1155"/>
                      <a:pt x="5" y="1158"/>
                    </a:cubicBezTo>
                    <a:cubicBezTo>
                      <a:pt x="6" y="1159"/>
                      <a:pt x="8" y="1161"/>
                      <a:pt x="9" y="1161"/>
                    </a:cubicBezTo>
                    <a:lnTo>
                      <a:pt x="9" y="1159"/>
                    </a:lnTo>
                    <a:cubicBezTo>
                      <a:pt x="12" y="1159"/>
                      <a:pt x="14" y="1159"/>
                      <a:pt x="16" y="1156"/>
                    </a:cubicBezTo>
                    <a:cubicBezTo>
                      <a:pt x="19" y="1153"/>
                      <a:pt x="76" y="1083"/>
                      <a:pt x="182" y="979"/>
                    </a:cubicBezTo>
                    <a:cubicBezTo>
                      <a:pt x="441" y="725"/>
                      <a:pt x="977" y="282"/>
                      <a:pt x="1651" y="178"/>
                    </a:cubicBezTo>
                    <a:cubicBezTo>
                      <a:pt x="1754" y="162"/>
                      <a:pt x="1840" y="155"/>
                      <a:pt x="1915" y="155"/>
                    </a:cubicBezTo>
                    <a:cubicBezTo>
                      <a:pt x="2205" y="155"/>
                      <a:pt x="2314" y="259"/>
                      <a:pt x="2428" y="367"/>
                    </a:cubicBezTo>
                    <a:cubicBezTo>
                      <a:pt x="2558" y="488"/>
                      <a:pt x="2691" y="612"/>
                      <a:pt x="3074" y="612"/>
                    </a:cubicBezTo>
                    <a:cubicBezTo>
                      <a:pt x="3098" y="612"/>
                      <a:pt x="3122" y="612"/>
                      <a:pt x="3148" y="611"/>
                    </a:cubicBezTo>
                    <a:cubicBezTo>
                      <a:pt x="3990" y="579"/>
                      <a:pt x="4131" y="267"/>
                      <a:pt x="4149" y="208"/>
                    </a:cubicBezTo>
                    <a:cubicBezTo>
                      <a:pt x="4241" y="244"/>
                      <a:pt x="5078" y="567"/>
                      <a:pt x="5894" y="567"/>
                    </a:cubicBezTo>
                    <a:cubicBezTo>
                      <a:pt x="5896" y="567"/>
                      <a:pt x="5898" y="567"/>
                      <a:pt x="5900" y="567"/>
                    </a:cubicBezTo>
                    <a:cubicBezTo>
                      <a:pt x="6417" y="565"/>
                      <a:pt x="6598" y="444"/>
                      <a:pt x="6776" y="326"/>
                    </a:cubicBezTo>
                    <a:cubicBezTo>
                      <a:pt x="6898" y="244"/>
                      <a:pt x="7017" y="167"/>
                      <a:pt x="7241" y="131"/>
                    </a:cubicBezTo>
                    <a:cubicBezTo>
                      <a:pt x="7430" y="99"/>
                      <a:pt x="7624" y="91"/>
                      <a:pt x="7803" y="91"/>
                    </a:cubicBezTo>
                    <a:cubicBezTo>
                      <a:pt x="7900" y="91"/>
                      <a:pt x="7993" y="94"/>
                      <a:pt x="8078" y="96"/>
                    </a:cubicBezTo>
                    <a:cubicBezTo>
                      <a:pt x="8157" y="98"/>
                      <a:pt x="8230" y="100"/>
                      <a:pt x="8295" y="100"/>
                    </a:cubicBezTo>
                    <a:cubicBezTo>
                      <a:pt x="8413" y="100"/>
                      <a:pt x="8508" y="94"/>
                      <a:pt x="8569" y="70"/>
                    </a:cubicBezTo>
                    <a:cubicBezTo>
                      <a:pt x="8595" y="60"/>
                      <a:pt x="8625" y="41"/>
                      <a:pt x="8658" y="16"/>
                    </a:cubicBezTo>
                    <a:cubicBezTo>
                      <a:pt x="8661" y="13"/>
                      <a:pt x="8661" y="7"/>
                      <a:pt x="8660" y="4"/>
                    </a:cubicBezTo>
                    <a:cubicBezTo>
                      <a:pt x="8658" y="2"/>
                      <a:pt x="8655" y="1"/>
                      <a:pt x="86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94;p25">
                <a:extLst>
                  <a:ext uri="{FF2B5EF4-FFF2-40B4-BE49-F238E27FC236}">
                    <a16:creationId xmlns:a16="http://schemas.microsoft.com/office/drawing/2014/main" id="{30BC8A73-26D0-CDEE-D08E-9B09DE70FF24}"/>
                  </a:ext>
                </a:extLst>
              </p:cNvPr>
              <p:cNvSpPr/>
              <p:nvPr/>
            </p:nvSpPr>
            <p:spPr>
              <a:xfrm>
                <a:off x="1695425" y="3367325"/>
                <a:ext cx="30150" cy="34150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1366" extrusionOk="0">
                    <a:moveTo>
                      <a:pt x="10" y="0"/>
                    </a:moveTo>
                    <a:cubicBezTo>
                      <a:pt x="9" y="0"/>
                      <a:pt x="8" y="1"/>
                      <a:pt x="8" y="1"/>
                    </a:cubicBezTo>
                    <a:cubicBezTo>
                      <a:pt x="3" y="1"/>
                      <a:pt x="0" y="6"/>
                      <a:pt x="2" y="10"/>
                    </a:cubicBezTo>
                    <a:cubicBezTo>
                      <a:pt x="3" y="15"/>
                      <a:pt x="133" y="427"/>
                      <a:pt x="326" y="663"/>
                    </a:cubicBezTo>
                    <a:cubicBezTo>
                      <a:pt x="401" y="757"/>
                      <a:pt x="453" y="783"/>
                      <a:pt x="524" y="819"/>
                    </a:cubicBezTo>
                    <a:cubicBezTo>
                      <a:pt x="632" y="874"/>
                      <a:pt x="797" y="957"/>
                      <a:pt x="1192" y="1363"/>
                    </a:cubicBezTo>
                    <a:cubicBezTo>
                      <a:pt x="1194" y="1364"/>
                      <a:pt x="1195" y="1366"/>
                      <a:pt x="1198" y="1366"/>
                    </a:cubicBezTo>
                    <a:cubicBezTo>
                      <a:pt x="1200" y="1366"/>
                      <a:pt x="1201" y="1364"/>
                      <a:pt x="1203" y="1363"/>
                    </a:cubicBezTo>
                    <a:cubicBezTo>
                      <a:pt x="1206" y="1360"/>
                      <a:pt x="1206" y="1355"/>
                      <a:pt x="1203" y="1352"/>
                    </a:cubicBezTo>
                    <a:cubicBezTo>
                      <a:pt x="806" y="943"/>
                      <a:pt x="641" y="860"/>
                      <a:pt x="530" y="804"/>
                    </a:cubicBezTo>
                    <a:cubicBezTo>
                      <a:pt x="459" y="767"/>
                      <a:pt x="412" y="745"/>
                      <a:pt x="338" y="652"/>
                    </a:cubicBezTo>
                    <a:cubicBezTo>
                      <a:pt x="149" y="419"/>
                      <a:pt x="18" y="10"/>
                      <a:pt x="17" y="6"/>
                    </a:cubicBezTo>
                    <a:cubicBezTo>
                      <a:pt x="16" y="2"/>
                      <a:pt x="13" y="0"/>
                      <a:pt x="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95;p25">
                <a:extLst>
                  <a:ext uri="{FF2B5EF4-FFF2-40B4-BE49-F238E27FC236}">
                    <a16:creationId xmlns:a16="http://schemas.microsoft.com/office/drawing/2014/main" id="{2B6E6160-691D-FC10-5B0B-C04965E2E0D4}"/>
                  </a:ext>
                </a:extLst>
              </p:cNvPr>
              <p:cNvSpPr/>
              <p:nvPr/>
            </p:nvSpPr>
            <p:spPr>
              <a:xfrm>
                <a:off x="1920000" y="3319800"/>
                <a:ext cx="5362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2145" h="504" extrusionOk="0">
                    <a:moveTo>
                      <a:pt x="2136" y="1"/>
                    </a:moveTo>
                    <a:cubicBezTo>
                      <a:pt x="2135" y="1"/>
                      <a:pt x="2134" y="1"/>
                      <a:pt x="2134" y="1"/>
                    </a:cubicBezTo>
                    <a:cubicBezTo>
                      <a:pt x="1034" y="383"/>
                      <a:pt x="19" y="487"/>
                      <a:pt x="8" y="487"/>
                    </a:cubicBezTo>
                    <a:cubicBezTo>
                      <a:pt x="4" y="489"/>
                      <a:pt x="1" y="492"/>
                      <a:pt x="1" y="496"/>
                    </a:cubicBezTo>
                    <a:cubicBezTo>
                      <a:pt x="2" y="501"/>
                      <a:pt x="5" y="504"/>
                      <a:pt x="10" y="504"/>
                    </a:cubicBezTo>
                    <a:cubicBezTo>
                      <a:pt x="21" y="502"/>
                      <a:pt x="1037" y="398"/>
                      <a:pt x="2138" y="16"/>
                    </a:cubicBezTo>
                    <a:cubicBezTo>
                      <a:pt x="2143" y="15"/>
                      <a:pt x="2144" y="10"/>
                      <a:pt x="2143" y="6"/>
                    </a:cubicBezTo>
                    <a:cubicBezTo>
                      <a:pt x="2142" y="2"/>
                      <a:pt x="2139" y="1"/>
                      <a:pt x="21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96;p25">
                <a:extLst>
                  <a:ext uri="{FF2B5EF4-FFF2-40B4-BE49-F238E27FC236}">
                    <a16:creationId xmlns:a16="http://schemas.microsoft.com/office/drawing/2014/main" id="{D8A7861D-1361-0C7A-8C7A-26146DE68CE1}"/>
                  </a:ext>
                </a:extLst>
              </p:cNvPr>
              <p:cNvSpPr/>
              <p:nvPr/>
            </p:nvSpPr>
            <p:spPr>
              <a:xfrm>
                <a:off x="1932775" y="3363000"/>
                <a:ext cx="52775" cy="13275"/>
              </a:xfrm>
              <a:custGeom>
                <a:avLst/>
                <a:gdLst/>
                <a:ahLst/>
                <a:cxnLst/>
                <a:rect l="l" t="t" r="r" b="b"/>
                <a:pathLst>
                  <a:path w="2111" h="531" extrusionOk="0">
                    <a:moveTo>
                      <a:pt x="2100" y="1"/>
                    </a:moveTo>
                    <a:cubicBezTo>
                      <a:pt x="2099" y="1"/>
                      <a:pt x="2098" y="1"/>
                      <a:pt x="2097" y="1"/>
                    </a:cubicBezTo>
                    <a:cubicBezTo>
                      <a:pt x="2028" y="42"/>
                      <a:pt x="1957" y="97"/>
                      <a:pt x="1883" y="154"/>
                    </a:cubicBezTo>
                    <a:cubicBezTo>
                      <a:pt x="1680" y="310"/>
                      <a:pt x="1451" y="488"/>
                      <a:pt x="1118" y="512"/>
                    </a:cubicBezTo>
                    <a:cubicBezTo>
                      <a:pt x="1094" y="513"/>
                      <a:pt x="1070" y="514"/>
                      <a:pt x="1044" y="514"/>
                    </a:cubicBezTo>
                    <a:cubicBezTo>
                      <a:pt x="808" y="514"/>
                      <a:pt x="484" y="437"/>
                      <a:pt x="158" y="110"/>
                    </a:cubicBezTo>
                    <a:cubicBezTo>
                      <a:pt x="152" y="104"/>
                      <a:pt x="147" y="100"/>
                      <a:pt x="144" y="97"/>
                    </a:cubicBezTo>
                    <a:cubicBezTo>
                      <a:pt x="64" y="21"/>
                      <a:pt x="12" y="15"/>
                      <a:pt x="9" y="13"/>
                    </a:cubicBezTo>
                    <a:cubicBezTo>
                      <a:pt x="6" y="13"/>
                      <a:pt x="2" y="17"/>
                      <a:pt x="2" y="21"/>
                    </a:cubicBezTo>
                    <a:cubicBezTo>
                      <a:pt x="0" y="26"/>
                      <a:pt x="3" y="29"/>
                      <a:pt x="8" y="30"/>
                    </a:cubicBezTo>
                    <a:cubicBezTo>
                      <a:pt x="9" y="30"/>
                      <a:pt x="58" y="38"/>
                      <a:pt x="134" y="109"/>
                    </a:cubicBezTo>
                    <a:cubicBezTo>
                      <a:pt x="137" y="112"/>
                      <a:pt x="141" y="116"/>
                      <a:pt x="147" y="123"/>
                    </a:cubicBezTo>
                    <a:cubicBezTo>
                      <a:pt x="477" y="453"/>
                      <a:pt x="807" y="530"/>
                      <a:pt x="1046" y="530"/>
                    </a:cubicBezTo>
                    <a:cubicBezTo>
                      <a:pt x="1048" y="530"/>
                      <a:pt x="1051" y="530"/>
                      <a:pt x="1053" y="530"/>
                    </a:cubicBezTo>
                    <a:lnTo>
                      <a:pt x="1052" y="530"/>
                    </a:lnTo>
                    <a:cubicBezTo>
                      <a:pt x="1076" y="530"/>
                      <a:pt x="1097" y="528"/>
                      <a:pt x="1118" y="527"/>
                    </a:cubicBezTo>
                    <a:cubicBezTo>
                      <a:pt x="1457" y="503"/>
                      <a:pt x="1689" y="324"/>
                      <a:pt x="1892" y="166"/>
                    </a:cubicBezTo>
                    <a:cubicBezTo>
                      <a:pt x="1966" y="109"/>
                      <a:pt x="2038" y="56"/>
                      <a:pt x="2106" y="15"/>
                    </a:cubicBezTo>
                    <a:cubicBezTo>
                      <a:pt x="2109" y="13"/>
                      <a:pt x="2110" y="9"/>
                      <a:pt x="2109" y="4"/>
                    </a:cubicBezTo>
                    <a:cubicBezTo>
                      <a:pt x="2107" y="2"/>
                      <a:pt x="2104" y="1"/>
                      <a:pt x="21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97;p25">
                <a:extLst>
                  <a:ext uri="{FF2B5EF4-FFF2-40B4-BE49-F238E27FC236}">
                    <a16:creationId xmlns:a16="http://schemas.microsoft.com/office/drawing/2014/main" id="{B9832EED-99C2-F63F-4D75-27E6E5E2549E}"/>
                  </a:ext>
                </a:extLst>
              </p:cNvPr>
              <p:cNvSpPr/>
              <p:nvPr/>
            </p:nvSpPr>
            <p:spPr>
              <a:xfrm>
                <a:off x="1684025" y="3377750"/>
                <a:ext cx="26025" cy="34800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1392" extrusionOk="0">
                    <a:moveTo>
                      <a:pt x="10" y="0"/>
                    </a:moveTo>
                    <a:cubicBezTo>
                      <a:pt x="8" y="0"/>
                      <a:pt x="5" y="2"/>
                      <a:pt x="3" y="4"/>
                    </a:cubicBezTo>
                    <a:cubicBezTo>
                      <a:pt x="0" y="7"/>
                      <a:pt x="2" y="13"/>
                      <a:pt x="5" y="14"/>
                    </a:cubicBezTo>
                    <a:cubicBezTo>
                      <a:pt x="9" y="17"/>
                      <a:pt x="90" y="79"/>
                      <a:pt x="246" y="603"/>
                    </a:cubicBezTo>
                    <a:cubicBezTo>
                      <a:pt x="385" y="1078"/>
                      <a:pt x="620" y="1312"/>
                      <a:pt x="1030" y="1391"/>
                    </a:cubicBezTo>
                    <a:lnTo>
                      <a:pt x="1032" y="1391"/>
                    </a:lnTo>
                    <a:cubicBezTo>
                      <a:pt x="1036" y="1391"/>
                      <a:pt x="1039" y="1388"/>
                      <a:pt x="1039" y="1385"/>
                    </a:cubicBezTo>
                    <a:cubicBezTo>
                      <a:pt x="1041" y="1381"/>
                      <a:pt x="1038" y="1376"/>
                      <a:pt x="1033" y="1376"/>
                    </a:cubicBezTo>
                    <a:cubicBezTo>
                      <a:pt x="748" y="1321"/>
                      <a:pt x="433" y="1187"/>
                      <a:pt x="261" y="599"/>
                    </a:cubicBezTo>
                    <a:cubicBezTo>
                      <a:pt x="102" y="63"/>
                      <a:pt x="18" y="4"/>
                      <a:pt x="14" y="2"/>
                    </a:cubicBezTo>
                    <a:cubicBezTo>
                      <a:pt x="13" y="1"/>
                      <a:pt x="11" y="0"/>
                      <a:pt x="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98;p25">
                <a:extLst>
                  <a:ext uri="{FF2B5EF4-FFF2-40B4-BE49-F238E27FC236}">
                    <a16:creationId xmlns:a16="http://schemas.microsoft.com/office/drawing/2014/main" id="{9E73D7F4-0FD0-37D1-F960-57B3BEB13D46}"/>
                  </a:ext>
                </a:extLst>
              </p:cNvPr>
              <p:cNvSpPr/>
              <p:nvPr/>
            </p:nvSpPr>
            <p:spPr>
              <a:xfrm>
                <a:off x="2045925" y="2457550"/>
                <a:ext cx="102375" cy="39050"/>
              </a:xfrm>
              <a:custGeom>
                <a:avLst/>
                <a:gdLst/>
                <a:ahLst/>
                <a:cxnLst/>
                <a:rect l="l" t="t" r="r" b="b"/>
                <a:pathLst>
                  <a:path w="4095" h="1562" extrusionOk="0">
                    <a:moveTo>
                      <a:pt x="4088" y="1"/>
                    </a:moveTo>
                    <a:cubicBezTo>
                      <a:pt x="4087" y="1"/>
                      <a:pt x="4086" y="1"/>
                      <a:pt x="4085" y="1"/>
                    </a:cubicBezTo>
                    <a:cubicBezTo>
                      <a:pt x="2915" y="153"/>
                      <a:pt x="1868" y="565"/>
                      <a:pt x="1195" y="883"/>
                    </a:cubicBezTo>
                    <a:cubicBezTo>
                      <a:pt x="467" y="1230"/>
                      <a:pt x="9" y="1543"/>
                      <a:pt x="5" y="1546"/>
                    </a:cubicBezTo>
                    <a:cubicBezTo>
                      <a:pt x="2" y="1549"/>
                      <a:pt x="0" y="1554"/>
                      <a:pt x="3" y="1558"/>
                    </a:cubicBezTo>
                    <a:cubicBezTo>
                      <a:pt x="5" y="1560"/>
                      <a:pt x="6" y="1561"/>
                      <a:pt x="9" y="1561"/>
                    </a:cubicBezTo>
                    <a:cubicBezTo>
                      <a:pt x="11" y="1561"/>
                      <a:pt x="12" y="1560"/>
                      <a:pt x="14" y="1560"/>
                    </a:cubicBezTo>
                    <a:cubicBezTo>
                      <a:pt x="18" y="1557"/>
                      <a:pt x="474" y="1243"/>
                      <a:pt x="1203" y="898"/>
                    </a:cubicBezTo>
                    <a:cubicBezTo>
                      <a:pt x="1874" y="578"/>
                      <a:pt x="2919" y="168"/>
                      <a:pt x="4088" y="16"/>
                    </a:cubicBezTo>
                    <a:cubicBezTo>
                      <a:pt x="4091" y="16"/>
                      <a:pt x="4095" y="12"/>
                      <a:pt x="4095" y="7"/>
                    </a:cubicBezTo>
                    <a:cubicBezTo>
                      <a:pt x="4095" y="3"/>
                      <a:pt x="4091" y="1"/>
                      <a:pt x="40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99;p25">
                <a:extLst>
                  <a:ext uri="{FF2B5EF4-FFF2-40B4-BE49-F238E27FC236}">
                    <a16:creationId xmlns:a16="http://schemas.microsoft.com/office/drawing/2014/main" id="{F37D9713-2D9C-A66E-2A5F-4B2941F9B75A}"/>
                  </a:ext>
                </a:extLst>
              </p:cNvPr>
              <p:cNvSpPr/>
              <p:nvPr/>
            </p:nvSpPr>
            <p:spPr>
              <a:xfrm>
                <a:off x="2079275" y="2666275"/>
                <a:ext cx="14450" cy="98350"/>
              </a:xfrm>
              <a:custGeom>
                <a:avLst/>
                <a:gdLst/>
                <a:ahLst/>
                <a:cxnLst/>
                <a:rect l="l" t="t" r="r" b="b"/>
                <a:pathLst>
                  <a:path w="578" h="3934" extrusionOk="0">
                    <a:moveTo>
                      <a:pt x="11" y="1"/>
                    </a:moveTo>
                    <a:cubicBezTo>
                      <a:pt x="10" y="1"/>
                      <a:pt x="9" y="1"/>
                      <a:pt x="8" y="1"/>
                    </a:cubicBezTo>
                    <a:cubicBezTo>
                      <a:pt x="4" y="3"/>
                      <a:pt x="1" y="6"/>
                      <a:pt x="2" y="10"/>
                    </a:cubicBezTo>
                    <a:cubicBezTo>
                      <a:pt x="295" y="1215"/>
                      <a:pt x="484" y="2532"/>
                      <a:pt x="563" y="3926"/>
                    </a:cubicBezTo>
                    <a:cubicBezTo>
                      <a:pt x="563" y="3929"/>
                      <a:pt x="566" y="3933"/>
                      <a:pt x="570" y="3933"/>
                    </a:cubicBezTo>
                    <a:cubicBezTo>
                      <a:pt x="575" y="3933"/>
                      <a:pt x="578" y="3929"/>
                      <a:pt x="578" y="3924"/>
                    </a:cubicBezTo>
                    <a:cubicBezTo>
                      <a:pt x="499" y="2529"/>
                      <a:pt x="311" y="1211"/>
                      <a:pt x="17" y="7"/>
                    </a:cubicBezTo>
                    <a:cubicBezTo>
                      <a:pt x="16" y="4"/>
                      <a:pt x="14" y="1"/>
                      <a:pt x="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400;p25">
                <a:extLst>
                  <a:ext uri="{FF2B5EF4-FFF2-40B4-BE49-F238E27FC236}">
                    <a16:creationId xmlns:a16="http://schemas.microsoft.com/office/drawing/2014/main" id="{C31C6135-628F-E137-6D7F-411B6ADB1C0C}"/>
                  </a:ext>
                </a:extLst>
              </p:cNvPr>
              <p:cNvSpPr/>
              <p:nvPr/>
            </p:nvSpPr>
            <p:spPr>
              <a:xfrm>
                <a:off x="1839150" y="3201550"/>
                <a:ext cx="47550" cy="116050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4642" extrusionOk="0">
                    <a:moveTo>
                      <a:pt x="11" y="1"/>
                    </a:moveTo>
                    <a:cubicBezTo>
                      <a:pt x="10" y="1"/>
                      <a:pt x="8" y="1"/>
                      <a:pt x="7" y="2"/>
                    </a:cubicBezTo>
                    <a:cubicBezTo>
                      <a:pt x="2" y="4"/>
                      <a:pt x="1" y="8"/>
                      <a:pt x="2" y="11"/>
                    </a:cubicBezTo>
                    <a:cubicBezTo>
                      <a:pt x="18" y="49"/>
                      <a:pt x="1519" y="3719"/>
                      <a:pt x="1885" y="4637"/>
                    </a:cubicBezTo>
                    <a:cubicBezTo>
                      <a:pt x="1887" y="4640"/>
                      <a:pt x="1890" y="4642"/>
                      <a:pt x="1893" y="4642"/>
                    </a:cubicBezTo>
                    <a:lnTo>
                      <a:pt x="1896" y="4642"/>
                    </a:lnTo>
                    <a:cubicBezTo>
                      <a:pt x="1900" y="4640"/>
                      <a:pt x="1902" y="4636"/>
                      <a:pt x="1900" y="4631"/>
                    </a:cubicBezTo>
                    <a:cubicBezTo>
                      <a:pt x="1534" y="3713"/>
                      <a:pt x="33" y="43"/>
                      <a:pt x="18" y="5"/>
                    </a:cubicBezTo>
                    <a:cubicBezTo>
                      <a:pt x="17" y="3"/>
                      <a:pt x="14" y="1"/>
                      <a:pt x="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401;p25">
                <a:extLst>
                  <a:ext uri="{FF2B5EF4-FFF2-40B4-BE49-F238E27FC236}">
                    <a16:creationId xmlns:a16="http://schemas.microsoft.com/office/drawing/2014/main" id="{3D7139E7-429C-55F0-41BF-271D728A7B83}"/>
                  </a:ext>
                </a:extLst>
              </p:cNvPr>
              <p:cNvSpPr/>
              <p:nvPr/>
            </p:nvSpPr>
            <p:spPr>
              <a:xfrm>
                <a:off x="1936775" y="3097625"/>
                <a:ext cx="29600" cy="136475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5459" extrusionOk="0">
                    <a:moveTo>
                      <a:pt x="9" y="1"/>
                    </a:moveTo>
                    <a:cubicBezTo>
                      <a:pt x="9" y="1"/>
                      <a:pt x="8" y="1"/>
                      <a:pt x="7" y="1"/>
                    </a:cubicBezTo>
                    <a:cubicBezTo>
                      <a:pt x="4" y="1"/>
                      <a:pt x="1" y="6"/>
                      <a:pt x="1" y="10"/>
                    </a:cubicBezTo>
                    <a:cubicBezTo>
                      <a:pt x="7" y="45"/>
                      <a:pt x="584" y="3588"/>
                      <a:pt x="1167" y="5453"/>
                    </a:cubicBezTo>
                    <a:cubicBezTo>
                      <a:pt x="1169" y="5456"/>
                      <a:pt x="1172" y="5459"/>
                      <a:pt x="1175" y="5459"/>
                    </a:cubicBezTo>
                    <a:cubicBezTo>
                      <a:pt x="1176" y="5459"/>
                      <a:pt x="1176" y="5459"/>
                      <a:pt x="1178" y="5457"/>
                    </a:cubicBezTo>
                    <a:cubicBezTo>
                      <a:pt x="1181" y="5457"/>
                      <a:pt x="1184" y="5453"/>
                      <a:pt x="1182" y="5448"/>
                    </a:cubicBezTo>
                    <a:cubicBezTo>
                      <a:pt x="599" y="3585"/>
                      <a:pt x="22" y="44"/>
                      <a:pt x="16" y="7"/>
                    </a:cubicBezTo>
                    <a:cubicBezTo>
                      <a:pt x="16" y="4"/>
                      <a:pt x="13" y="1"/>
                      <a:pt x="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402;p25">
                <a:extLst>
                  <a:ext uri="{FF2B5EF4-FFF2-40B4-BE49-F238E27FC236}">
                    <a16:creationId xmlns:a16="http://schemas.microsoft.com/office/drawing/2014/main" id="{6D4ECA09-A6FF-544F-79D1-8EEBC2AD242F}"/>
                  </a:ext>
                </a:extLst>
              </p:cNvPr>
              <p:cNvSpPr/>
              <p:nvPr/>
            </p:nvSpPr>
            <p:spPr>
              <a:xfrm>
                <a:off x="1322875" y="2856800"/>
                <a:ext cx="23775" cy="608575"/>
              </a:xfrm>
              <a:custGeom>
                <a:avLst/>
                <a:gdLst/>
                <a:ahLst/>
                <a:cxnLst/>
                <a:rect l="l" t="t" r="r" b="b"/>
                <a:pathLst>
                  <a:path w="951" h="24343" extrusionOk="0">
                    <a:moveTo>
                      <a:pt x="743" y="1"/>
                    </a:moveTo>
                    <a:lnTo>
                      <a:pt x="0" y="7"/>
                    </a:lnTo>
                    <a:lnTo>
                      <a:pt x="208" y="24342"/>
                    </a:lnTo>
                    <a:lnTo>
                      <a:pt x="950" y="24335"/>
                    </a:lnTo>
                    <a:lnTo>
                      <a:pt x="7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403;p25">
                <a:extLst>
                  <a:ext uri="{FF2B5EF4-FFF2-40B4-BE49-F238E27FC236}">
                    <a16:creationId xmlns:a16="http://schemas.microsoft.com/office/drawing/2014/main" id="{0FB7F1FF-B4C6-2488-F4CF-B8059EB90C9A}"/>
                  </a:ext>
                </a:extLst>
              </p:cNvPr>
              <p:cNvSpPr/>
              <p:nvPr/>
            </p:nvSpPr>
            <p:spPr>
              <a:xfrm>
                <a:off x="1876524" y="2852070"/>
                <a:ext cx="23773" cy="614210"/>
              </a:xfrm>
              <a:custGeom>
                <a:avLst/>
                <a:gdLst/>
                <a:ahLst/>
                <a:cxnLst/>
                <a:rect l="l" t="t" r="r" b="b"/>
                <a:pathLst>
                  <a:path w="951" h="24342" extrusionOk="0">
                    <a:moveTo>
                      <a:pt x="743" y="0"/>
                    </a:moveTo>
                    <a:lnTo>
                      <a:pt x="1" y="8"/>
                    </a:lnTo>
                    <a:lnTo>
                      <a:pt x="208" y="24342"/>
                    </a:lnTo>
                    <a:lnTo>
                      <a:pt x="951" y="24336"/>
                    </a:lnTo>
                    <a:lnTo>
                      <a:pt x="7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404;p25">
                <a:extLst>
                  <a:ext uri="{FF2B5EF4-FFF2-40B4-BE49-F238E27FC236}">
                    <a16:creationId xmlns:a16="http://schemas.microsoft.com/office/drawing/2014/main" id="{F57A82C7-6813-EE12-0F2D-5C5A85C23BF8}"/>
                  </a:ext>
                </a:extLst>
              </p:cNvPr>
              <p:cNvSpPr/>
              <p:nvPr/>
            </p:nvSpPr>
            <p:spPr>
              <a:xfrm>
                <a:off x="2056775" y="3415400"/>
                <a:ext cx="43650" cy="43450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738" extrusionOk="0">
                    <a:moveTo>
                      <a:pt x="872" y="0"/>
                    </a:moveTo>
                    <a:cubicBezTo>
                      <a:pt x="870" y="0"/>
                      <a:pt x="868" y="0"/>
                      <a:pt x="866" y="0"/>
                    </a:cubicBezTo>
                    <a:cubicBezTo>
                      <a:pt x="387" y="5"/>
                      <a:pt x="1" y="397"/>
                      <a:pt x="6" y="877"/>
                    </a:cubicBezTo>
                    <a:cubicBezTo>
                      <a:pt x="9" y="1353"/>
                      <a:pt x="396" y="1738"/>
                      <a:pt x="873" y="1738"/>
                    </a:cubicBezTo>
                    <a:cubicBezTo>
                      <a:pt x="875" y="1738"/>
                      <a:pt x="878" y="1738"/>
                      <a:pt x="881" y="1738"/>
                    </a:cubicBezTo>
                    <a:cubicBezTo>
                      <a:pt x="1361" y="1733"/>
                      <a:pt x="1746" y="1342"/>
                      <a:pt x="1743" y="862"/>
                    </a:cubicBezTo>
                    <a:cubicBezTo>
                      <a:pt x="1738" y="384"/>
                      <a:pt x="1349" y="0"/>
                      <a:pt x="8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405;p25">
                <a:extLst>
                  <a:ext uri="{FF2B5EF4-FFF2-40B4-BE49-F238E27FC236}">
                    <a16:creationId xmlns:a16="http://schemas.microsoft.com/office/drawing/2014/main" id="{2C402B43-A900-CCB6-6EE6-B589867D2B1A}"/>
                  </a:ext>
                </a:extLst>
              </p:cNvPr>
              <p:cNvSpPr/>
              <p:nvPr/>
            </p:nvSpPr>
            <p:spPr>
              <a:xfrm>
                <a:off x="2066225" y="3424775"/>
                <a:ext cx="248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993" h="989" extrusionOk="0">
                    <a:moveTo>
                      <a:pt x="496" y="1"/>
                    </a:moveTo>
                    <a:cubicBezTo>
                      <a:pt x="495" y="1"/>
                      <a:pt x="493" y="1"/>
                      <a:pt x="491" y="1"/>
                    </a:cubicBezTo>
                    <a:cubicBezTo>
                      <a:pt x="218" y="2"/>
                      <a:pt x="0" y="225"/>
                      <a:pt x="2" y="498"/>
                    </a:cubicBezTo>
                    <a:cubicBezTo>
                      <a:pt x="5" y="771"/>
                      <a:pt x="226" y="988"/>
                      <a:pt x="497" y="988"/>
                    </a:cubicBezTo>
                    <a:cubicBezTo>
                      <a:pt x="498" y="988"/>
                      <a:pt x="499" y="988"/>
                      <a:pt x="500" y="988"/>
                    </a:cubicBezTo>
                    <a:cubicBezTo>
                      <a:pt x="773" y="985"/>
                      <a:pt x="992" y="763"/>
                      <a:pt x="989" y="490"/>
                    </a:cubicBezTo>
                    <a:cubicBezTo>
                      <a:pt x="988" y="219"/>
                      <a:pt x="767" y="1"/>
                      <a:pt x="4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406;p25">
                <a:extLst>
                  <a:ext uri="{FF2B5EF4-FFF2-40B4-BE49-F238E27FC236}">
                    <a16:creationId xmlns:a16="http://schemas.microsoft.com/office/drawing/2014/main" id="{45F95F10-F176-5642-7668-09AA2DAE56D6}"/>
                  </a:ext>
                </a:extLst>
              </p:cNvPr>
              <p:cNvSpPr/>
              <p:nvPr/>
            </p:nvSpPr>
            <p:spPr>
              <a:xfrm>
                <a:off x="2191825" y="3194775"/>
                <a:ext cx="27200" cy="209775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8391" extrusionOk="0">
                    <a:moveTo>
                      <a:pt x="1015" y="1"/>
                    </a:moveTo>
                    <a:lnTo>
                      <a:pt x="0" y="10"/>
                    </a:lnTo>
                    <a:lnTo>
                      <a:pt x="72" y="8390"/>
                    </a:lnTo>
                    <a:lnTo>
                      <a:pt x="1088" y="8381"/>
                    </a:lnTo>
                    <a:lnTo>
                      <a:pt x="10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407;p25">
                <a:extLst>
                  <a:ext uri="{FF2B5EF4-FFF2-40B4-BE49-F238E27FC236}">
                    <a16:creationId xmlns:a16="http://schemas.microsoft.com/office/drawing/2014/main" id="{03904AB4-864C-9A30-277B-CA5DE7A80505}"/>
                  </a:ext>
                </a:extLst>
              </p:cNvPr>
              <p:cNvSpPr/>
              <p:nvPr/>
            </p:nvSpPr>
            <p:spPr>
              <a:xfrm>
                <a:off x="2170125" y="3081050"/>
                <a:ext cx="66925" cy="113950"/>
              </a:xfrm>
              <a:custGeom>
                <a:avLst/>
                <a:gdLst/>
                <a:ahLst/>
                <a:cxnLst/>
                <a:rect l="l" t="t" r="r" b="b"/>
                <a:pathLst>
                  <a:path w="2677" h="4558" extrusionOk="0">
                    <a:moveTo>
                      <a:pt x="2677" y="1"/>
                    </a:moveTo>
                    <a:lnTo>
                      <a:pt x="0" y="24"/>
                    </a:lnTo>
                    <a:lnTo>
                      <a:pt x="35" y="369"/>
                    </a:lnTo>
                    <a:lnTo>
                      <a:pt x="449" y="4430"/>
                    </a:lnTo>
                    <a:cubicBezTo>
                      <a:pt x="456" y="4503"/>
                      <a:pt x="519" y="4557"/>
                      <a:pt x="591" y="4557"/>
                    </a:cubicBezTo>
                    <a:lnTo>
                      <a:pt x="2165" y="4543"/>
                    </a:lnTo>
                    <a:cubicBezTo>
                      <a:pt x="2238" y="4543"/>
                      <a:pt x="2298" y="4486"/>
                      <a:pt x="2304" y="4413"/>
                    </a:cubicBezTo>
                    <a:lnTo>
                      <a:pt x="2648" y="346"/>
                    </a:lnTo>
                    <a:lnTo>
                      <a:pt x="267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408;p25">
                <a:extLst>
                  <a:ext uri="{FF2B5EF4-FFF2-40B4-BE49-F238E27FC236}">
                    <a16:creationId xmlns:a16="http://schemas.microsoft.com/office/drawing/2014/main" id="{C92F7633-7632-F95B-D0FC-370519ABA195}"/>
                  </a:ext>
                </a:extLst>
              </p:cNvPr>
              <p:cNvSpPr/>
              <p:nvPr/>
            </p:nvSpPr>
            <p:spPr>
              <a:xfrm>
                <a:off x="2170125" y="3081050"/>
                <a:ext cx="66925" cy="9225"/>
              </a:xfrm>
              <a:custGeom>
                <a:avLst/>
                <a:gdLst/>
                <a:ahLst/>
                <a:cxnLst/>
                <a:rect l="l" t="t" r="r" b="b"/>
                <a:pathLst>
                  <a:path w="2677" h="369" extrusionOk="0">
                    <a:moveTo>
                      <a:pt x="2677" y="1"/>
                    </a:moveTo>
                    <a:lnTo>
                      <a:pt x="0" y="24"/>
                    </a:lnTo>
                    <a:lnTo>
                      <a:pt x="35" y="369"/>
                    </a:lnTo>
                    <a:lnTo>
                      <a:pt x="2648" y="346"/>
                    </a:lnTo>
                    <a:lnTo>
                      <a:pt x="2677" y="1"/>
                    </a:ln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409;p25">
                <a:extLst>
                  <a:ext uri="{FF2B5EF4-FFF2-40B4-BE49-F238E27FC236}">
                    <a16:creationId xmlns:a16="http://schemas.microsoft.com/office/drawing/2014/main" id="{08C4E025-2150-D57B-AC70-129EE2BB6BA1}"/>
                  </a:ext>
                </a:extLst>
              </p:cNvPr>
              <p:cNvSpPr/>
              <p:nvPr/>
            </p:nvSpPr>
            <p:spPr>
              <a:xfrm>
                <a:off x="2069100" y="3392175"/>
                <a:ext cx="274975" cy="44650"/>
              </a:xfrm>
              <a:custGeom>
                <a:avLst/>
                <a:gdLst/>
                <a:ahLst/>
                <a:cxnLst/>
                <a:rect l="l" t="t" r="r" b="b"/>
                <a:pathLst>
                  <a:path w="10999" h="1786" extrusionOk="0">
                    <a:moveTo>
                      <a:pt x="8818" y="1"/>
                    </a:moveTo>
                    <a:cubicBezTo>
                      <a:pt x="8812" y="1"/>
                      <a:pt x="8807" y="1"/>
                      <a:pt x="8801" y="1"/>
                    </a:cubicBezTo>
                    <a:lnTo>
                      <a:pt x="5488" y="29"/>
                    </a:lnTo>
                    <a:lnTo>
                      <a:pt x="2174" y="58"/>
                    </a:lnTo>
                    <a:cubicBezTo>
                      <a:pt x="1600" y="64"/>
                      <a:pt x="1061" y="292"/>
                      <a:pt x="658" y="702"/>
                    </a:cubicBezTo>
                    <a:lnTo>
                      <a:pt x="123" y="1246"/>
                    </a:lnTo>
                    <a:cubicBezTo>
                      <a:pt x="0" y="1372"/>
                      <a:pt x="2" y="1571"/>
                      <a:pt x="126" y="1694"/>
                    </a:cubicBezTo>
                    <a:cubicBezTo>
                      <a:pt x="188" y="1755"/>
                      <a:pt x="266" y="1785"/>
                      <a:pt x="346" y="1785"/>
                    </a:cubicBezTo>
                    <a:cubicBezTo>
                      <a:pt x="348" y="1785"/>
                      <a:pt x="350" y="1785"/>
                      <a:pt x="352" y="1785"/>
                    </a:cubicBezTo>
                    <a:cubicBezTo>
                      <a:pt x="433" y="1785"/>
                      <a:pt x="514" y="1753"/>
                      <a:pt x="574" y="1691"/>
                    </a:cubicBezTo>
                    <a:lnTo>
                      <a:pt x="1111" y="1146"/>
                    </a:lnTo>
                    <a:cubicBezTo>
                      <a:pt x="1395" y="857"/>
                      <a:pt x="1774" y="696"/>
                      <a:pt x="2178" y="693"/>
                    </a:cubicBezTo>
                    <a:lnTo>
                      <a:pt x="5493" y="664"/>
                    </a:lnTo>
                    <a:lnTo>
                      <a:pt x="8807" y="635"/>
                    </a:lnTo>
                    <a:cubicBezTo>
                      <a:pt x="8811" y="635"/>
                      <a:pt x="8815" y="635"/>
                      <a:pt x="8818" y="635"/>
                    </a:cubicBezTo>
                    <a:cubicBezTo>
                      <a:pt x="9219" y="635"/>
                      <a:pt x="9597" y="790"/>
                      <a:pt x="9882" y="1070"/>
                    </a:cubicBezTo>
                    <a:lnTo>
                      <a:pt x="10428" y="1606"/>
                    </a:lnTo>
                    <a:cubicBezTo>
                      <a:pt x="10490" y="1667"/>
                      <a:pt x="10571" y="1697"/>
                      <a:pt x="10653" y="1697"/>
                    </a:cubicBezTo>
                    <a:cubicBezTo>
                      <a:pt x="10733" y="1696"/>
                      <a:pt x="10815" y="1664"/>
                      <a:pt x="10876" y="1602"/>
                    </a:cubicBezTo>
                    <a:cubicBezTo>
                      <a:pt x="10999" y="1478"/>
                      <a:pt x="10997" y="1276"/>
                      <a:pt x="10873" y="1153"/>
                    </a:cubicBezTo>
                    <a:lnTo>
                      <a:pt x="10871" y="1153"/>
                    </a:lnTo>
                    <a:lnTo>
                      <a:pt x="10328" y="619"/>
                    </a:lnTo>
                    <a:cubicBezTo>
                      <a:pt x="9921" y="220"/>
                      <a:pt x="9387" y="1"/>
                      <a:pt x="88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410;p25">
                <a:extLst>
                  <a:ext uri="{FF2B5EF4-FFF2-40B4-BE49-F238E27FC236}">
                    <a16:creationId xmlns:a16="http://schemas.microsoft.com/office/drawing/2014/main" id="{5C4661EB-E7DA-343B-0D5C-47B6E0DCDC4C}"/>
                  </a:ext>
                </a:extLst>
              </p:cNvPr>
              <p:cNvSpPr/>
              <p:nvPr/>
            </p:nvSpPr>
            <p:spPr>
              <a:xfrm>
                <a:off x="2311700" y="3413200"/>
                <a:ext cx="43650" cy="43450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738" extrusionOk="0">
                    <a:moveTo>
                      <a:pt x="872" y="0"/>
                    </a:moveTo>
                    <a:cubicBezTo>
                      <a:pt x="870" y="0"/>
                      <a:pt x="868" y="0"/>
                      <a:pt x="866" y="0"/>
                    </a:cubicBezTo>
                    <a:cubicBezTo>
                      <a:pt x="386" y="5"/>
                      <a:pt x="1" y="397"/>
                      <a:pt x="6" y="877"/>
                    </a:cubicBezTo>
                    <a:cubicBezTo>
                      <a:pt x="9" y="1353"/>
                      <a:pt x="396" y="1738"/>
                      <a:pt x="873" y="1738"/>
                    </a:cubicBezTo>
                    <a:cubicBezTo>
                      <a:pt x="875" y="1738"/>
                      <a:pt x="878" y="1738"/>
                      <a:pt x="881" y="1738"/>
                    </a:cubicBezTo>
                    <a:cubicBezTo>
                      <a:pt x="1361" y="1733"/>
                      <a:pt x="1746" y="1342"/>
                      <a:pt x="1743" y="862"/>
                    </a:cubicBezTo>
                    <a:cubicBezTo>
                      <a:pt x="1738" y="384"/>
                      <a:pt x="1349" y="0"/>
                      <a:pt x="8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411;p25">
                <a:extLst>
                  <a:ext uri="{FF2B5EF4-FFF2-40B4-BE49-F238E27FC236}">
                    <a16:creationId xmlns:a16="http://schemas.microsoft.com/office/drawing/2014/main" id="{58679CFD-34B6-C954-0874-550F676448AF}"/>
                  </a:ext>
                </a:extLst>
              </p:cNvPr>
              <p:cNvSpPr/>
              <p:nvPr/>
            </p:nvSpPr>
            <p:spPr>
              <a:xfrm>
                <a:off x="2321100" y="3422575"/>
                <a:ext cx="2487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995" h="989" extrusionOk="0">
                    <a:moveTo>
                      <a:pt x="499" y="1"/>
                    </a:moveTo>
                    <a:cubicBezTo>
                      <a:pt x="497" y="1"/>
                      <a:pt x="495" y="1"/>
                      <a:pt x="493" y="1"/>
                    </a:cubicBezTo>
                    <a:cubicBezTo>
                      <a:pt x="220" y="3"/>
                      <a:pt x="1" y="225"/>
                      <a:pt x="4" y="499"/>
                    </a:cubicBezTo>
                    <a:cubicBezTo>
                      <a:pt x="7" y="771"/>
                      <a:pt x="228" y="989"/>
                      <a:pt x="499" y="989"/>
                    </a:cubicBezTo>
                    <a:cubicBezTo>
                      <a:pt x="500" y="989"/>
                      <a:pt x="501" y="989"/>
                      <a:pt x="502" y="989"/>
                    </a:cubicBezTo>
                    <a:cubicBezTo>
                      <a:pt x="775" y="986"/>
                      <a:pt x="994" y="763"/>
                      <a:pt x="991" y="490"/>
                    </a:cubicBezTo>
                    <a:cubicBezTo>
                      <a:pt x="990" y="219"/>
                      <a:pt x="770" y="1"/>
                      <a:pt x="4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412;p25">
                <a:extLst>
                  <a:ext uri="{FF2B5EF4-FFF2-40B4-BE49-F238E27FC236}">
                    <a16:creationId xmlns:a16="http://schemas.microsoft.com/office/drawing/2014/main" id="{678687A0-AD00-E830-A708-472AAE16A983}"/>
                  </a:ext>
                </a:extLst>
              </p:cNvPr>
              <p:cNvSpPr/>
              <p:nvPr/>
            </p:nvSpPr>
            <p:spPr>
              <a:xfrm>
                <a:off x="2222000" y="3076425"/>
                <a:ext cx="96300" cy="33700"/>
              </a:xfrm>
              <a:custGeom>
                <a:avLst/>
                <a:gdLst/>
                <a:ahLst/>
                <a:cxnLst/>
                <a:rect l="l" t="t" r="r" b="b"/>
                <a:pathLst>
                  <a:path w="3852" h="1348" extrusionOk="0">
                    <a:moveTo>
                      <a:pt x="81" y="1"/>
                    </a:moveTo>
                    <a:cubicBezTo>
                      <a:pt x="66" y="1"/>
                      <a:pt x="50" y="6"/>
                      <a:pt x="37" y="16"/>
                    </a:cubicBezTo>
                    <a:cubicBezTo>
                      <a:pt x="5" y="40"/>
                      <a:pt x="1" y="86"/>
                      <a:pt x="25" y="116"/>
                    </a:cubicBezTo>
                    <a:lnTo>
                      <a:pt x="684" y="930"/>
                    </a:lnTo>
                    <a:cubicBezTo>
                      <a:pt x="900" y="1195"/>
                      <a:pt x="1218" y="1348"/>
                      <a:pt x="1560" y="1348"/>
                    </a:cubicBezTo>
                    <a:cubicBezTo>
                      <a:pt x="1563" y="1348"/>
                      <a:pt x="1567" y="1348"/>
                      <a:pt x="1570" y="1348"/>
                    </a:cubicBezTo>
                    <a:lnTo>
                      <a:pt x="3780" y="1328"/>
                    </a:lnTo>
                    <a:cubicBezTo>
                      <a:pt x="3819" y="1328"/>
                      <a:pt x="3851" y="1296"/>
                      <a:pt x="3851" y="1257"/>
                    </a:cubicBezTo>
                    <a:cubicBezTo>
                      <a:pt x="3851" y="1217"/>
                      <a:pt x="3818" y="1186"/>
                      <a:pt x="3778" y="1186"/>
                    </a:cubicBezTo>
                    <a:lnTo>
                      <a:pt x="1568" y="1204"/>
                    </a:lnTo>
                    <a:cubicBezTo>
                      <a:pt x="1565" y="1204"/>
                      <a:pt x="1562" y="1204"/>
                      <a:pt x="1558" y="1204"/>
                    </a:cubicBezTo>
                    <a:cubicBezTo>
                      <a:pt x="1261" y="1204"/>
                      <a:pt x="983" y="1071"/>
                      <a:pt x="794" y="839"/>
                    </a:cubicBezTo>
                    <a:lnTo>
                      <a:pt x="137" y="27"/>
                    </a:lnTo>
                    <a:cubicBezTo>
                      <a:pt x="122" y="10"/>
                      <a:pt x="102" y="1"/>
                      <a:pt x="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413;p25">
                <a:extLst>
                  <a:ext uri="{FF2B5EF4-FFF2-40B4-BE49-F238E27FC236}">
                    <a16:creationId xmlns:a16="http://schemas.microsoft.com/office/drawing/2014/main" id="{EFFE069E-AA59-B49F-5437-9A01376689FA}"/>
                  </a:ext>
                </a:extLst>
              </p:cNvPr>
              <p:cNvSpPr/>
              <p:nvPr/>
            </p:nvSpPr>
            <p:spPr>
              <a:xfrm>
                <a:off x="2311325" y="3104350"/>
                <a:ext cx="18925" cy="695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278" extrusionOk="0">
                    <a:moveTo>
                      <a:pt x="699" y="0"/>
                    </a:moveTo>
                    <a:lnTo>
                      <a:pt x="57" y="5"/>
                    </a:lnTo>
                    <a:cubicBezTo>
                      <a:pt x="27" y="6"/>
                      <a:pt x="1" y="31"/>
                      <a:pt x="2" y="61"/>
                    </a:cubicBezTo>
                    <a:lnTo>
                      <a:pt x="2" y="223"/>
                    </a:lnTo>
                    <a:cubicBezTo>
                      <a:pt x="4" y="253"/>
                      <a:pt x="28" y="278"/>
                      <a:pt x="58" y="278"/>
                    </a:cubicBezTo>
                    <a:lnTo>
                      <a:pt x="702" y="273"/>
                    </a:lnTo>
                    <a:cubicBezTo>
                      <a:pt x="732" y="273"/>
                      <a:pt x="757" y="247"/>
                      <a:pt x="757" y="217"/>
                    </a:cubicBezTo>
                    <a:lnTo>
                      <a:pt x="755" y="55"/>
                    </a:lnTo>
                    <a:cubicBezTo>
                      <a:pt x="755" y="25"/>
                      <a:pt x="729" y="0"/>
                      <a:pt x="6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414;p25">
                <a:extLst>
                  <a:ext uri="{FF2B5EF4-FFF2-40B4-BE49-F238E27FC236}">
                    <a16:creationId xmlns:a16="http://schemas.microsoft.com/office/drawing/2014/main" id="{55A186DE-8DCA-2B49-CC9E-8EF68A77E27D}"/>
                  </a:ext>
                </a:extLst>
              </p:cNvPr>
              <p:cNvSpPr/>
              <p:nvPr/>
            </p:nvSpPr>
            <p:spPr>
              <a:xfrm>
                <a:off x="2043950" y="3039100"/>
                <a:ext cx="318975" cy="43525"/>
              </a:xfrm>
              <a:custGeom>
                <a:avLst/>
                <a:gdLst/>
                <a:ahLst/>
                <a:cxnLst/>
                <a:rect l="l" t="t" r="r" b="b"/>
                <a:pathLst>
                  <a:path w="12759" h="1741" extrusionOk="0">
                    <a:moveTo>
                      <a:pt x="12263" y="1"/>
                    </a:moveTo>
                    <a:cubicBezTo>
                      <a:pt x="12262" y="1"/>
                      <a:pt x="12260" y="1"/>
                      <a:pt x="12259" y="1"/>
                    </a:cubicBezTo>
                    <a:lnTo>
                      <a:pt x="485" y="102"/>
                    </a:lnTo>
                    <a:cubicBezTo>
                      <a:pt x="291" y="104"/>
                      <a:pt x="125" y="219"/>
                      <a:pt x="47" y="382"/>
                    </a:cubicBezTo>
                    <a:cubicBezTo>
                      <a:pt x="17" y="447"/>
                      <a:pt x="0" y="519"/>
                      <a:pt x="0" y="596"/>
                    </a:cubicBezTo>
                    <a:lnTo>
                      <a:pt x="7" y="1256"/>
                    </a:lnTo>
                    <a:cubicBezTo>
                      <a:pt x="10" y="1525"/>
                      <a:pt x="228" y="1741"/>
                      <a:pt x="496" y="1741"/>
                    </a:cubicBezTo>
                    <a:cubicBezTo>
                      <a:pt x="497" y="1741"/>
                      <a:pt x="498" y="1741"/>
                      <a:pt x="499" y="1741"/>
                    </a:cubicBezTo>
                    <a:lnTo>
                      <a:pt x="12273" y="1639"/>
                    </a:lnTo>
                    <a:cubicBezTo>
                      <a:pt x="12542" y="1636"/>
                      <a:pt x="12759" y="1417"/>
                      <a:pt x="12757" y="1147"/>
                    </a:cubicBezTo>
                    <a:lnTo>
                      <a:pt x="12751" y="485"/>
                    </a:lnTo>
                    <a:cubicBezTo>
                      <a:pt x="12750" y="410"/>
                      <a:pt x="12732" y="337"/>
                      <a:pt x="12700" y="273"/>
                    </a:cubicBezTo>
                    <a:cubicBezTo>
                      <a:pt x="12620" y="112"/>
                      <a:pt x="12454" y="1"/>
                      <a:pt x="122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415;p25">
                <a:extLst>
                  <a:ext uri="{FF2B5EF4-FFF2-40B4-BE49-F238E27FC236}">
                    <a16:creationId xmlns:a16="http://schemas.microsoft.com/office/drawing/2014/main" id="{02112FD6-2728-049B-8E23-BACA44312489}"/>
                  </a:ext>
                </a:extLst>
              </p:cNvPr>
              <p:cNvSpPr/>
              <p:nvPr/>
            </p:nvSpPr>
            <p:spPr>
              <a:xfrm>
                <a:off x="2045125" y="3039100"/>
                <a:ext cx="316375" cy="9575"/>
              </a:xfrm>
              <a:custGeom>
                <a:avLst/>
                <a:gdLst/>
                <a:ahLst/>
                <a:cxnLst/>
                <a:rect l="l" t="t" r="r" b="b"/>
                <a:pathLst>
                  <a:path w="12655" h="383" extrusionOk="0">
                    <a:moveTo>
                      <a:pt x="12216" y="1"/>
                    </a:moveTo>
                    <a:cubicBezTo>
                      <a:pt x="12215" y="1"/>
                      <a:pt x="12213" y="1"/>
                      <a:pt x="12212" y="1"/>
                    </a:cubicBezTo>
                    <a:lnTo>
                      <a:pt x="438" y="102"/>
                    </a:lnTo>
                    <a:cubicBezTo>
                      <a:pt x="244" y="104"/>
                      <a:pt x="79" y="219"/>
                      <a:pt x="0" y="382"/>
                    </a:cubicBezTo>
                    <a:lnTo>
                      <a:pt x="12654" y="273"/>
                    </a:lnTo>
                    <a:cubicBezTo>
                      <a:pt x="12575" y="112"/>
                      <a:pt x="12408" y="1"/>
                      <a:pt x="122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416;p25">
                <a:extLst>
                  <a:ext uri="{FF2B5EF4-FFF2-40B4-BE49-F238E27FC236}">
                    <a16:creationId xmlns:a16="http://schemas.microsoft.com/office/drawing/2014/main" id="{537C6FC9-DBA5-167B-DA37-77E1A92D1AFC}"/>
                  </a:ext>
                </a:extLst>
              </p:cNvPr>
              <p:cNvSpPr/>
              <p:nvPr/>
            </p:nvSpPr>
            <p:spPr>
              <a:xfrm>
                <a:off x="2190425" y="3329625"/>
                <a:ext cx="31525" cy="52250"/>
              </a:xfrm>
              <a:custGeom>
                <a:avLst/>
                <a:gdLst/>
                <a:ahLst/>
                <a:cxnLst/>
                <a:rect l="l" t="t" r="r" b="b"/>
                <a:pathLst>
                  <a:path w="1261" h="2090" extrusionOk="0">
                    <a:moveTo>
                      <a:pt x="1120" y="0"/>
                    </a:moveTo>
                    <a:lnTo>
                      <a:pt x="105" y="9"/>
                    </a:lnTo>
                    <a:cubicBezTo>
                      <a:pt x="87" y="9"/>
                      <a:pt x="73" y="23"/>
                      <a:pt x="72" y="41"/>
                    </a:cubicBezTo>
                    <a:lnTo>
                      <a:pt x="0" y="2089"/>
                    </a:lnTo>
                    <a:lnTo>
                      <a:pt x="1261" y="2079"/>
                    </a:lnTo>
                    <a:lnTo>
                      <a:pt x="1155" y="32"/>
                    </a:lnTo>
                    <a:cubicBezTo>
                      <a:pt x="1153" y="14"/>
                      <a:pt x="1138" y="0"/>
                      <a:pt x="11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417;p25">
                <a:extLst>
                  <a:ext uri="{FF2B5EF4-FFF2-40B4-BE49-F238E27FC236}">
                    <a16:creationId xmlns:a16="http://schemas.microsoft.com/office/drawing/2014/main" id="{EB25C77E-5D0E-F2FD-9D2B-822DBBF21B0C}"/>
                  </a:ext>
                </a:extLst>
              </p:cNvPr>
              <p:cNvSpPr/>
              <p:nvPr/>
            </p:nvSpPr>
            <p:spPr>
              <a:xfrm>
                <a:off x="2186325" y="3381550"/>
                <a:ext cx="39800" cy="11575"/>
              </a:xfrm>
              <a:custGeom>
                <a:avLst/>
                <a:gdLst/>
                <a:ahLst/>
                <a:cxnLst/>
                <a:rect l="l" t="t" r="r" b="b"/>
                <a:pathLst>
                  <a:path w="1592" h="463" extrusionOk="0">
                    <a:moveTo>
                      <a:pt x="1520" y="0"/>
                    </a:moveTo>
                    <a:lnTo>
                      <a:pt x="67" y="14"/>
                    </a:lnTo>
                    <a:cubicBezTo>
                      <a:pt x="31" y="14"/>
                      <a:pt x="1" y="44"/>
                      <a:pt x="1" y="82"/>
                    </a:cubicBezTo>
                    <a:lnTo>
                      <a:pt x="5" y="462"/>
                    </a:lnTo>
                    <a:lnTo>
                      <a:pt x="1591" y="448"/>
                    </a:lnTo>
                    <a:lnTo>
                      <a:pt x="1588" y="68"/>
                    </a:lnTo>
                    <a:cubicBezTo>
                      <a:pt x="1588" y="30"/>
                      <a:pt x="1558" y="0"/>
                      <a:pt x="15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418;p25">
                <a:extLst>
                  <a:ext uri="{FF2B5EF4-FFF2-40B4-BE49-F238E27FC236}">
                    <a16:creationId xmlns:a16="http://schemas.microsoft.com/office/drawing/2014/main" id="{C498C2E5-630A-4286-E0CA-7D2022CF3D41}"/>
                  </a:ext>
                </a:extLst>
              </p:cNvPr>
              <p:cNvSpPr/>
              <p:nvPr/>
            </p:nvSpPr>
            <p:spPr>
              <a:xfrm>
                <a:off x="2166800" y="2684700"/>
                <a:ext cx="254650" cy="175925"/>
              </a:xfrm>
              <a:custGeom>
                <a:avLst/>
                <a:gdLst/>
                <a:ahLst/>
                <a:cxnLst/>
                <a:rect l="l" t="t" r="r" b="b"/>
                <a:pathLst>
                  <a:path w="10186" h="7037" extrusionOk="0">
                    <a:moveTo>
                      <a:pt x="9435" y="0"/>
                    </a:moveTo>
                    <a:cubicBezTo>
                      <a:pt x="9433" y="0"/>
                      <a:pt x="9431" y="0"/>
                      <a:pt x="9429" y="0"/>
                    </a:cubicBezTo>
                    <a:lnTo>
                      <a:pt x="697" y="76"/>
                    </a:lnTo>
                    <a:cubicBezTo>
                      <a:pt x="311" y="79"/>
                      <a:pt x="0" y="394"/>
                      <a:pt x="3" y="780"/>
                    </a:cubicBezTo>
                    <a:lnTo>
                      <a:pt x="52" y="6344"/>
                    </a:lnTo>
                    <a:cubicBezTo>
                      <a:pt x="55" y="6727"/>
                      <a:pt x="368" y="7036"/>
                      <a:pt x="750" y="7036"/>
                    </a:cubicBezTo>
                    <a:cubicBezTo>
                      <a:pt x="752" y="7036"/>
                      <a:pt x="754" y="7036"/>
                      <a:pt x="756" y="7036"/>
                    </a:cubicBezTo>
                    <a:lnTo>
                      <a:pt x="9488" y="6960"/>
                    </a:lnTo>
                    <a:lnTo>
                      <a:pt x="9488" y="6962"/>
                    </a:lnTo>
                    <a:cubicBezTo>
                      <a:pt x="9875" y="6957"/>
                      <a:pt x="10185" y="6642"/>
                      <a:pt x="10182" y="6256"/>
                    </a:cubicBezTo>
                    <a:lnTo>
                      <a:pt x="10134" y="693"/>
                    </a:lnTo>
                    <a:cubicBezTo>
                      <a:pt x="10131" y="310"/>
                      <a:pt x="9817" y="0"/>
                      <a:pt x="943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419;p25">
                <a:extLst>
                  <a:ext uri="{FF2B5EF4-FFF2-40B4-BE49-F238E27FC236}">
                    <a16:creationId xmlns:a16="http://schemas.microsoft.com/office/drawing/2014/main" id="{31973E1E-7555-08ED-50BC-DE2186F30B94}"/>
                  </a:ext>
                </a:extLst>
              </p:cNvPr>
              <p:cNvSpPr/>
              <p:nvPr/>
            </p:nvSpPr>
            <p:spPr>
              <a:xfrm>
                <a:off x="2187725" y="2684500"/>
                <a:ext cx="254650" cy="175925"/>
              </a:xfrm>
              <a:custGeom>
                <a:avLst/>
                <a:gdLst/>
                <a:ahLst/>
                <a:cxnLst/>
                <a:rect l="l" t="t" r="r" b="b"/>
                <a:pathLst>
                  <a:path w="10186" h="7037" extrusionOk="0">
                    <a:moveTo>
                      <a:pt x="9435" y="1"/>
                    </a:moveTo>
                    <a:cubicBezTo>
                      <a:pt x="9434" y="1"/>
                      <a:pt x="9432" y="1"/>
                      <a:pt x="9430" y="1"/>
                    </a:cubicBezTo>
                    <a:lnTo>
                      <a:pt x="698" y="77"/>
                    </a:lnTo>
                    <a:cubicBezTo>
                      <a:pt x="311" y="80"/>
                      <a:pt x="1" y="395"/>
                      <a:pt x="4" y="781"/>
                    </a:cubicBezTo>
                    <a:lnTo>
                      <a:pt x="52" y="6344"/>
                    </a:lnTo>
                    <a:cubicBezTo>
                      <a:pt x="55" y="6729"/>
                      <a:pt x="367" y="7037"/>
                      <a:pt x="751" y="7037"/>
                    </a:cubicBezTo>
                    <a:cubicBezTo>
                      <a:pt x="753" y="7037"/>
                      <a:pt x="755" y="7037"/>
                      <a:pt x="757" y="7037"/>
                    </a:cubicBezTo>
                    <a:lnTo>
                      <a:pt x="9489" y="6962"/>
                    </a:lnTo>
                    <a:cubicBezTo>
                      <a:pt x="9875" y="6959"/>
                      <a:pt x="10186" y="6643"/>
                      <a:pt x="10183" y="6257"/>
                    </a:cubicBezTo>
                    <a:lnTo>
                      <a:pt x="10134" y="695"/>
                    </a:lnTo>
                    <a:cubicBezTo>
                      <a:pt x="10131" y="310"/>
                      <a:pt x="9818" y="1"/>
                      <a:pt x="943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420;p25">
                <a:extLst>
                  <a:ext uri="{FF2B5EF4-FFF2-40B4-BE49-F238E27FC236}">
                    <a16:creationId xmlns:a16="http://schemas.microsoft.com/office/drawing/2014/main" id="{EAD43D7B-9A1A-F9BF-C703-0CF18989701A}"/>
                  </a:ext>
                </a:extLst>
              </p:cNvPr>
              <p:cNvSpPr/>
              <p:nvPr/>
            </p:nvSpPr>
            <p:spPr>
              <a:xfrm>
                <a:off x="2187550" y="2684325"/>
                <a:ext cx="255025" cy="176325"/>
              </a:xfrm>
              <a:custGeom>
                <a:avLst/>
                <a:gdLst/>
                <a:ahLst/>
                <a:cxnLst/>
                <a:rect l="l" t="t" r="r" b="b"/>
                <a:pathLst>
                  <a:path w="10201" h="7053" extrusionOk="0">
                    <a:moveTo>
                      <a:pt x="9442" y="15"/>
                    </a:moveTo>
                    <a:cubicBezTo>
                      <a:pt x="9820" y="15"/>
                      <a:pt x="10131" y="322"/>
                      <a:pt x="10134" y="700"/>
                    </a:cubicBezTo>
                    <a:lnTo>
                      <a:pt x="10181" y="6264"/>
                    </a:lnTo>
                    <a:cubicBezTo>
                      <a:pt x="10185" y="6645"/>
                      <a:pt x="9878" y="6957"/>
                      <a:pt x="9496" y="6960"/>
                    </a:cubicBezTo>
                    <a:lnTo>
                      <a:pt x="765" y="7036"/>
                    </a:lnTo>
                    <a:cubicBezTo>
                      <a:pt x="763" y="7036"/>
                      <a:pt x="761" y="7036"/>
                      <a:pt x="760" y="7036"/>
                    </a:cubicBezTo>
                    <a:cubicBezTo>
                      <a:pt x="380" y="7036"/>
                      <a:pt x="71" y="6730"/>
                      <a:pt x="67" y="6351"/>
                    </a:cubicBezTo>
                    <a:lnTo>
                      <a:pt x="20" y="788"/>
                    </a:lnTo>
                    <a:cubicBezTo>
                      <a:pt x="17" y="406"/>
                      <a:pt x="324" y="94"/>
                      <a:pt x="705" y="91"/>
                    </a:cubicBezTo>
                    <a:lnTo>
                      <a:pt x="9437" y="15"/>
                    </a:lnTo>
                    <a:cubicBezTo>
                      <a:pt x="9439" y="15"/>
                      <a:pt x="9441" y="15"/>
                      <a:pt x="9442" y="15"/>
                    </a:cubicBezTo>
                    <a:close/>
                    <a:moveTo>
                      <a:pt x="9441" y="0"/>
                    </a:moveTo>
                    <a:cubicBezTo>
                      <a:pt x="9439" y="0"/>
                      <a:pt x="9437" y="0"/>
                      <a:pt x="9435" y="0"/>
                    </a:cubicBezTo>
                    <a:lnTo>
                      <a:pt x="705" y="74"/>
                    </a:lnTo>
                    <a:cubicBezTo>
                      <a:pt x="315" y="79"/>
                      <a:pt x="0" y="399"/>
                      <a:pt x="3" y="788"/>
                    </a:cubicBezTo>
                    <a:lnTo>
                      <a:pt x="52" y="6351"/>
                    </a:lnTo>
                    <a:cubicBezTo>
                      <a:pt x="55" y="6739"/>
                      <a:pt x="371" y="7053"/>
                      <a:pt x="760" y="7053"/>
                    </a:cubicBezTo>
                    <a:cubicBezTo>
                      <a:pt x="761" y="7053"/>
                      <a:pt x="763" y="7053"/>
                      <a:pt x="765" y="7053"/>
                    </a:cubicBezTo>
                    <a:lnTo>
                      <a:pt x="9496" y="6977"/>
                    </a:lnTo>
                    <a:cubicBezTo>
                      <a:pt x="9885" y="6974"/>
                      <a:pt x="10200" y="6654"/>
                      <a:pt x="10197" y="6264"/>
                    </a:cubicBezTo>
                    <a:lnTo>
                      <a:pt x="10149" y="702"/>
                    </a:lnTo>
                    <a:cubicBezTo>
                      <a:pt x="10146" y="313"/>
                      <a:pt x="9829" y="0"/>
                      <a:pt x="94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421;p25">
                <a:extLst>
                  <a:ext uri="{FF2B5EF4-FFF2-40B4-BE49-F238E27FC236}">
                    <a16:creationId xmlns:a16="http://schemas.microsoft.com/office/drawing/2014/main" id="{DCEB62FB-26C0-0259-6E23-38256355ECBE}"/>
                  </a:ext>
                </a:extLst>
              </p:cNvPr>
              <p:cNvSpPr/>
              <p:nvPr/>
            </p:nvSpPr>
            <p:spPr>
              <a:xfrm>
                <a:off x="2269950" y="2768200"/>
                <a:ext cx="61525" cy="295800"/>
              </a:xfrm>
              <a:custGeom>
                <a:avLst/>
                <a:gdLst/>
                <a:ahLst/>
                <a:cxnLst/>
                <a:rect l="l" t="t" r="r" b="b"/>
                <a:pathLst>
                  <a:path w="2461" h="11832" extrusionOk="0">
                    <a:moveTo>
                      <a:pt x="2460" y="0"/>
                    </a:moveTo>
                    <a:lnTo>
                      <a:pt x="1550" y="8"/>
                    </a:lnTo>
                    <a:cubicBezTo>
                      <a:pt x="1327" y="9"/>
                      <a:pt x="1148" y="193"/>
                      <a:pt x="1150" y="415"/>
                    </a:cubicBezTo>
                    <a:lnTo>
                      <a:pt x="1235" y="10266"/>
                    </a:lnTo>
                    <a:cubicBezTo>
                      <a:pt x="1241" y="10905"/>
                      <a:pt x="764" y="11435"/>
                      <a:pt x="144" y="11512"/>
                    </a:cubicBezTo>
                    <a:cubicBezTo>
                      <a:pt x="103" y="11517"/>
                      <a:pt x="67" y="11536"/>
                      <a:pt x="41" y="11565"/>
                    </a:cubicBezTo>
                    <a:cubicBezTo>
                      <a:pt x="15" y="11595"/>
                      <a:pt x="0" y="11633"/>
                      <a:pt x="2" y="11676"/>
                    </a:cubicBezTo>
                    <a:cubicBezTo>
                      <a:pt x="3" y="11764"/>
                      <a:pt x="81" y="11832"/>
                      <a:pt x="168" y="11832"/>
                    </a:cubicBezTo>
                    <a:lnTo>
                      <a:pt x="406" y="11829"/>
                    </a:lnTo>
                    <a:cubicBezTo>
                      <a:pt x="750" y="11826"/>
                      <a:pt x="1061" y="11685"/>
                      <a:pt x="1283" y="11456"/>
                    </a:cubicBezTo>
                    <a:cubicBezTo>
                      <a:pt x="1507" y="11229"/>
                      <a:pt x="1644" y="10917"/>
                      <a:pt x="1641" y="10573"/>
                    </a:cubicBezTo>
                    <a:lnTo>
                      <a:pt x="1557" y="865"/>
                    </a:lnTo>
                    <a:lnTo>
                      <a:pt x="2254" y="836"/>
                    </a:lnTo>
                    <a:lnTo>
                      <a:pt x="2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422;p25">
                <a:extLst>
                  <a:ext uri="{FF2B5EF4-FFF2-40B4-BE49-F238E27FC236}">
                    <a16:creationId xmlns:a16="http://schemas.microsoft.com/office/drawing/2014/main" id="{90035D21-99FB-91A7-4B57-0890A4E0C17E}"/>
                  </a:ext>
                </a:extLst>
              </p:cNvPr>
              <p:cNvSpPr/>
              <p:nvPr/>
            </p:nvSpPr>
            <p:spPr>
              <a:xfrm>
                <a:off x="2280050" y="2768125"/>
                <a:ext cx="75550" cy="295850"/>
              </a:xfrm>
              <a:custGeom>
                <a:avLst/>
                <a:gdLst/>
                <a:ahLst/>
                <a:cxnLst/>
                <a:rect l="l" t="t" r="r" b="b"/>
                <a:pathLst>
                  <a:path w="3022" h="11834" extrusionOk="0">
                    <a:moveTo>
                      <a:pt x="2336" y="0"/>
                    </a:moveTo>
                    <a:cubicBezTo>
                      <a:pt x="2335" y="0"/>
                      <a:pt x="2334" y="0"/>
                      <a:pt x="2333" y="0"/>
                    </a:cubicBezTo>
                    <a:lnTo>
                      <a:pt x="1737" y="6"/>
                    </a:lnTo>
                    <a:cubicBezTo>
                      <a:pt x="1411" y="9"/>
                      <a:pt x="1149" y="276"/>
                      <a:pt x="1150" y="602"/>
                    </a:cubicBezTo>
                    <a:lnTo>
                      <a:pt x="1237" y="10576"/>
                    </a:lnTo>
                    <a:cubicBezTo>
                      <a:pt x="1240" y="10920"/>
                      <a:pt x="1103" y="11232"/>
                      <a:pt x="879" y="11461"/>
                    </a:cubicBezTo>
                    <a:cubicBezTo>
                      <a:pt x="655" y="11687"/>
                      <a:pt x="347" y="11830"/>
                      <a:pt x="2" y="11833"/>
                    </a:cubicBezTo>
                    <a:lnTo>
                      <a:pt x="2" y="11833"/>
                    </a:lnTo>
                    <a:lnTo>
                      <a:pt x="1779" y="11817"/>
                    </a:lnTo>
                    <a:cubicBezTo>
                      <a:pt x="2468" y="11810"/>
                      <a:pt x="3021" y="11249"/>
                      <a:pt x="3015" y="10561"/>
                    </a:cubicBezTo>
                    <a:lnTo>
                      <a:pt x="2929" y="586"/>
                    </a:lnTo>
                    <a:cubicBezTo>
                      <a:pt x="2926" y="260"/>
                      <a:pt x="2661" y="0"/>
                      <a:pt x="2336" y="0"/>
                    </a:cubicBezTo>
                    <a:close/>
                    <a:moveTo>
                      <a:pt x="2" y="11833"/>
                    </a:moveTo>
                    <a:lnTo>
                      <a:pt x="1" y="11833"/>
                    </a:lnTo>
                    <a:cubicBezTo>
                      <a:pt x="1" y="11833"/>
                      <a:pt x="2" y="11833"/>
                      <a:pt x="2" y="118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423;p25">
                <a:extLst>
                  <a:ext uri="{FF2B5EF4-FFF2-40B4-BE49-F238E27FC236}">
                    <a16:creationId xmlns:a16="http://schemas.microsoft.com/office/drawing/2014/main" id="{57D2F3DD-2950-5894-772D-5CBA386F8ABA}"/>
                  </a:ext>
                </a:extLst>
              </p:cNvPr>
              <p:cNvSpPr/>
              <p:nvPr/>
            </p:nvSpPr>
            <p:spPr>
              <a:xfrm>
                <a:off x="2269725" y="2767925"/>
                <a:ext cx="86050" cy="296275"/>
              </a:xfrm>
              <a:custGeom>
                <a:avLst/>
                <a:gdLst/>
                <a:ahLst/>
                <a:cxnLst/>
                <a:rect l="l" t="t" r="r" b="b"/>
                <a:pathLst>
                  <a:path w="3442" h="11851" extrusionOk="0">
                    <a:moveTo>
                      <a:pt x="2752" y="17"/>
                    </a:moveTo>
                    <a:cubicBezTo>
                      <a:pt x="3071" y="17"/>
                      <a:pt x="3331" y="275"/>
                      <a:pt x="3334" y="594"/>
                    </a:cubicBezTo>
                    <a:lnTo>
                      <a:pt x="3420" y="10569"/>
                    </a:lnTo>
                    <a:cubicBezTo>
                      <a:pt x="3425" y="11250"/>
                      <a:pt x="2875" y="11811"/>
                      <a:pt x="2192" y="11817"/>
                    </a:cubicBezTo>
                    <a:lnTo>
                      <a:pt x="177" y="11835"/>
                    </a:lnTo>
                    <a:cubicBezTo>
                      <a:pt x="93" y="11835"/>
                      <a:pt x="20" y="11768"/>
                      <a:pt x="18" y="11687"/>
                    </a:cubicBezTo>
                    <a:cubicBezTo>
                      <a:pt x="17" y="11649"/>
                      <a:pt x="30" y="11611"/>
                      <a:pt x="56" y="11582"/>
                    </a:cubicBezTo>
                    <a:cubicBezTo>
                      <a:pt x="82" y="11553"/>
                      <a:pt x="117" y="11535"/>
                      <a:pt x="153" y="11531"/>
                    </a:cubicBezTo>
                    <a:cubicBezTo>
                      <a:pt x="785" y="11453"/>
                      <a:pt x="1257" y="10914"/>
                      <a:pt x="1251" y="10277"/>
                    </a:cubicBezTo>
                    <a:lnTo>
                      <a:pt x="1167" y="426"/>
                    </a:lnTo>
                    <a:cubicBezTo>
                      <a:pt x="1165" y="208"/>
                      <a:pt x="1341" y="29"/>
                      <a:pt x="1559" y="28"/>
                    </a:cubicBezTo>
                    <a:lnTo>
                      <a:pt x="1559" y="26"/>
                    </a:lnTo>
                    <a:lnTo>
                      <a:pt x="2746" y="17"/>
                    </a:lnTo>
                    <a:cubicBezTo>
                      <a:pt x="2748" y="17"/>
                      <a:pt x="2750" y="17"/>
                      <a:pt x="2752" y="17"/>
                    </a:cubicBezTo>
                    <a:close/>
                    <a:moveTo>
                      <a:pt x="2752" y="1"/>
                    </a:moveTo>
                    <a:cubicBezTo>
                      <a:pt x="2750" y="1"/>
                      <a:pt x="2748" y="1"/>
                      <a:pt x="2746" y="1"/>
                    </a:cubicBezTo>
                    <a:lnTo>
                      <a:pt x="1559" y="11"/>
                    </a:lnTo>
                    <a:cubicBezTo>
                      <a:pt x="1332" y="13"/>
                      <a:pt x="1148" y="199"/>
                      <a:pt x="1151" y="426"/>
                    </a:cubicBezTo>
                    <a:lnTo>
                      <a:pt x="1236" y="10277"/>
                    </a:lnTo>
                    <a:cubicBezTo>
                      <a:pt x="1241" y="10905"/>
                      <a:pt x="774" y="11438"/>
                      <a:pt x="152" y="11516"/>
                    </a:cubicBezTo>
                    <a:cubicBezTo>
                      <a:pt x="111" y="11520"/>
                      <a:pt x="71" y="11540"/>
                      <a:pt x="44" y="11572"/>
                    </a:cubicBezTo>
                    <a:cubicBezTo>
                      <a:pt x="15" y="11603"/>
                      <a:pt x="0" y="11644"/>
                      <a:pt x="2" y="11688"/>
                    </a:cubicBezTo>
                    <a:cubicBezTo>
                      <a:pt x="5" y="11778"/>
                      <a:pt x="82" y="11850"/>
                      <a:pt x="175" y="11850"/>
                    </a:cubicBezTo>
                    <a:cubicBezTo>
                      <a:pt x="175" y="11850"/>
                      <a:pt x="176" y="11850"/>
                      <a:pt x="177" y="11850"/>
                    </a:cubicBezTo>
                    <a:lnTo>
                      <a:pt x="2192" y="11834"/>
                    </a:lnTo>
                    <a:cubicBezTo>
                      <a:pt x="2884" y="11828"/>
                      <a:pt x="3442" y="11260"/>
                      <a:pt x="3436" y="10569"/>
                    </a:cubicBezTo>
                    <a:lnTo>
                      <a:pt x="3349" y="594"/>
                    </a:lnTo>
                    <a:cubicBezTo>
                      <a:pt x="3346" y="266"/>
                      <a:pt x="3080" y="1"/>
                      <a:pt x="27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424;p25">
                <a:extLst>
                  <a:ext uri="{FF2B5EF4-FFF2-40B4-BE49-F238E27FC236}">
                    <a16:creationId xmlns:a16="http://schemas.microsoft.com/office/drawing/2014/main" id="{A383B1F2-8206-1981-E8CD-3D7F6581121B}"/>
                  </a:ext>
                </a:extLst>
              </p:cNvPr>
              <p:cNvSpPr/>
              <p:nvPr/>
            </p:nvSpPr>
            <p:spPr>
              <a:xfrm>
                <a:off x="2317950" y="2776875"/>
                <a:ext cx="24075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963" h="1299" extrusionOk="0">
                    <a:moveTo>
                      <a:pt x="810" y="0"/>
                    </a:moveTo>
                    <a:lnTo>
                      <a:pt x="477" y="3"/>
                    </a:lnTo>
                    <a:cubicBezTo>
                      <a:pt x="213" y="5"/>
                      <a:pt x="1" y="297"/>
                      <a:pt x="4" y="655"/>
                    </a:cubicBezTo>
                    <a:cubicBezTo>
                      <a:pt x="7" y="1012"/>
                      <a:pt x="221" y="1298"/>
                      <a:pt x="485" y="1298"/>
                    </a:cubicBezTo>
                    <a:cubicBezTo>
                      <a:pt x="486" y="1298"/>
                      <a:pt x="487" y="1298"/>
                      <a:pt x="489" y="1298"/>
                    </a:cubicBezTo>
                    <a:lnTo>
                      <a:pt x="822" y="1297"/>
                    </a:lnTo>
                    <a:lnTo>
                      <a:pt x="820" y="1113"/>
                    </a:lnTo>
                    <a:cubicBezTo>
                      <a:pt x="908" y="994"/>
                      <a:pt x="963" y="829"/>
                      <a:pt x="961" y="647"/>
                    </a:cubicBezTo>
                    <a:cubicBezTo>
                      <a:pt x="960" y="464"/>
                      <a:pt x="902" y="300"/>
                      <a:pt x="811" y="183"/>
                    </a:cubicBez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425;p25">
                <a:extLst>
                  <a:ext uri="{FF2B5EF4-FFF2-40B4-BE49-F238E27FC236}">
                    <a16:creationId xmlns:a16="http://schemas.microsoft.com/office/drawing/2014/main" id="{EA452506-F632-C9FA-AE2C-CE27A7082551}"/>
                  </a:ext>
                </a:extLst>
              </p:cNvPr>
              <p:cNvSpPr/>
              <p:nvPr/>
            </p:nvSpPr>
            <p:spPr>
              <a:xfrm>
                <a:off x="2326300" y="2776875"/>
                <a:ext cx="24100" cy="32425"/>
              </a:xfrm>
              <a:custGeom>
                <a:avLst/>
                <a:gdLst/>
                <a:ahLst/>
                <a:cxnLst/>
                <a:rect l="l" t="t" r="r" b="b"/>
                <a:pathLst>
                  <a:path w="964" h="1297" extrusionOk="0">
                    <a:moveTo>
                      <a:pt x="480" y="0"/>
                    </a:moveTo>
                    <a:cubicBezTo>
                      <a:pt x="479" y="0"/>
                      <a:pt x="477" y="0"/>
                      <a:pt x="476" y="0"/>
                    </a:cubicBezTo>
                    <a:cubicBezTo>
                      <a:pt x="212" y="2"/>
                      <a:pt x="0" y="294"/>
                      <a:pt x="3" y="653"/>
                    </a:cubicBezTo>
                    <a:cubicBezTo>
                      <a:pt x="6" y="1010"/>
                      <a:pt x="222" y="1297"/>
                      <a:pt x="486" y="1297"/>
                    </a:cubicBezTo>
                    <a:cubicBezTo>
                      <a:pt x="487" y="1297"/>
                      <a:pt x="487" y="1297"/>
                      <a:pt x="488" y="1297"/>
                    </a:cubicBezTo>
                    <a:cubicBezTo>
                      <a:pt x="751" y="1294"/>
                      <a:pt x="964" y="1001"/>
                      <a:pt x="960" y="644"/>
                    </a:cubicBezTo>
                    <a:cubicBezTo>
                      <a:pt x="957" y="288"/>
                      <a:pt x="743" y="0"/>
                      <a:pt x="4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426;p25">
                <a:extLst>
                  <a:ext uri="{FF2B5EF4-FFF2-40B4-BE49-F238E27FC236}">
                    <a16:creationId xmlns:a16="http://schemas.microsoft.com/office/drawing/2014/main" id="{1A03768B-E615-6DFD-7B08-FE646A0D60E4}"/>
                  </a:ext>
                </a:extLst>
              </p:cNvPr>
              <p:cNvSpPr/>
              <p:nvPr/>
            </p:nvSpPr>
            <p:spPr>
              <a:xfrm>
                <a:off x="2317775" y="2776675"/>
                <a:ext cx="32825" cy="32900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1316" extrusionOk="0">
                    <a:moveTo>
                      <a:pt x="819" y="16"/>
                    </a:moveTo>
                    <a:cubicBezTo>
                      <a:pt x="1078" y="16"/>
                      <a:pt x="1291" y="300"/>
                      <a:pt x="1294" y="652"/>
                    </a:cubicBezTo>
                    <a:cubicBezTo>
                      <a:pt x="1297" y="1005"/>
                      <a:pt x="1088" y="1294"/>
                      <a:pt x="829" y="1296"/>
                    </a:cubicBezTo>
                    <a:lnTo>
                      <a:pt x="496" y="1299"/>
                    </a:lnTo>
                    <a:cubicBezTo>
                      <a:pt x="494" y="1299"/>
                      <a:pt x="493" y="1299"/>
                      <a:pt x="492" y="1299"/>
                    </a:cubicBezTo>
                    <a:cubicBezTo>
                      <a:pt x="233" y="1299"/>
                      <a:pt x="22" y="1014"/>
                      <a:pt x="19" y="663"/>
                    </a:cubicBezTo>
                    <a:cubicBezTo>
                      <a:pt x="15" y="310"/>
                      <a:pt x="225" y="22"/>
                      <a:pt x="484" y="19"/>
                    </a:cubicBezTo>
                    <a:lnTo>
                      <a:pt x="817" y="16"/>
                    </a:lnTo>
                    <a:cubicBezTo>
                      <a:pt x="817" y="16"/>
                      <a:pt x="818" y="16"/>
                      <a:pt x="819" y="16"/>
                    </a:cubicBezTo>
                    <a:close/>
                    <a:moveTo>
                      <a:pt x="821" y="1"/>
                    </a:moveTo>
                    <a:cubicBezTo>
                      <a:pt x="820" y="1"/>
                      <a:pt x="818" y="1"/>
                      <a:pt x="817" y="1"/>
                    </a:cubicBezTo>
                    <a:lnTo>
                      <a:pt x="484" y="4"/>
                    </a:lnTo>
                    <a:cubicBezTo>
                      <a:pt x="215" y="5"/>
                      <a:pt x="0" y="302"/>
                      <a:pt x="3" y="663"/>
                    </a:cubicBezTo>
                    <a:cubicBezTo>
                      <a:pt x="6" y="1024"/>
                      <a:pt x="226" y="1315"/>
                      <a:pt x="494" y="1315"/>
                    </a:cubicBezTo>
                    <a:cubicBezTo>
                      <a:pt x="494" y="1315"/>
                      <a:pt x="495" y="1315"/>
                      <a:pt x="496" y="1315"/>
                    </a:cubicBezTo>
                    <a:lnTo>
                      <a:pt x="829" y="1312"/>
                    </a:lnTo>
                    <a:cubicBezTo>
                      <a:pt x="1097" y="1309"/>
                      <a:pt x="1312" y="1014"/>
                      <a:pt x="1309" y="652"/>
                    </a:cubicBezTo>
                    <a:cubicBezTo>
                      <a:pt x="1306" y="292"/>
                      <a:pt x="108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427;p25">
                <a:extLst>
                  <a:ext uri="{FF2B5EF4-FFF2-40B4-BE49-F238E27FC236}">
                    <a16:creationId xmlns:a16="http://schemas.microsoft.com/office/drawing/2014/main" id="{EB47D168-F8F8-5158-E2C4-DA9F9B4CC26B}"/>
                  </a:ext>
                </a:extLst>
              </p:cNvPr>
              <p:cNvSpPr/>
              <p:nvPr/>
            </p:nvSpPr>
            <p:spPr>
              <a:xfrm>
                <a:off x="2191850" y="3194700"/>
                <a:ext cx="26575" cy="134975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5399" extrusionOk="0">
                    <a:moveTo>
                      <a:pt x="1017" y="0"/>
                    </a:moveTo>
                    <a:lnTo>
                      <a:pt x="1" y="8"/>
                    </a:lnTo>
                    <a:lnTo>
                      <a:pt x="4" y="270"/>
                    </a:lnTo>
                    <a:lnTo>
                      <a:pt x="4" y="272"/>
                    </a:lnTo>
                    <a:lnTo>
                      <a:pt x="62" y="270"/>
                    </a:lnTo>
                    <a:cubicBezTo>
                      <a:pt x="63" y="270"/>
                      <a:pt x="65" y="270"/>
                      <a:pt x="67" y="270"/>
                    </a:cubicBezTo>
                    <a:cubicBezTo>
                      <a:pt x="451" y="270"/>
                      <a:pt x="764" y="579"/>
                      <a:pt x="767" y="964"/>
                    </a:cubicBezTo>
                    <a:lnTo>
                      <a:pt x="805" y="5399"/>
                    </a:lnTo>
                    <a:lnTo>
                      <a:pt x="1063" y="5397"/>
                    </a:lnTo>
                    <a:lnTo>
                      <a:pt x="1017" y="0"/>
                    </a:ln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428;p25">
                <a:extLst>
                  <a:ext uri="{FF2B5EF4-FFF2-40B4-BE49-F238E27FC236}">
                    <a16:creationId xmlns:a16="http://schemas.microsoft.com/office/drawing/2014/main" id="{94311DF9-D7C9-C0C7-5DD0-CAFF30747E0A}"/>
                  </a:ext>
                </a:extLst>
              </p:cNvPr>
              <p:cNvSpPr/>
              <p:nvPr/>
            </p:nvSpPr>
            <p:spPr>
              <a:xfrm>
                <a:off x="2043675" y="2684325"/>
                <a:ext cx="398900" cy="774725"/>
              </a:xfrm>
              <a:custGeom>
                <a:avLst/>
                <a:gdLst/>
                <a:ahLst/>
                <a:cxnLst/>
                <a:rect l="l" t="t" r="r" b="b"/>
                <a:pathLst>
                  <a:path w="15956" h="30989" extrusionOk="0">
                    <a:moveTo>
                      <a:pt x="15200" y="15"/>
                    </a:moveTo>
                    <a:cubicBezTo>
                      <a:pt x="15577" y="15"/>
                      <a:pt x="15886" y="321"/>
                      <a:pt x="15889" y="700"/>
                    </a:cubicBezTo>
                    <a:lnTo>
                      <a:pt x="15937" y="6264"/>
                    </a:lnTo>
                    <a:cubicBezTo>
                      <a:pt x="15940" y="6644"/>
                      <a:pt x="15633" y="6957"/>
                      <a:pt x="15251" y="6960"/>
                    </a:cubicBezTo>
                    <a:lnTo>
                      <a:pt x="12411" y="6985"/>
                    </a:lnTo>
                    <a:cubicBezTo>
                      <a:pt x="12406" y="6985"/>
                      <a:pt x="12403" y="6988"/>
                      <a:pt x="12403" y="6992"/>
                    </a:cubicBezTo>
                    <a:lnTo>
                      <a:pt x="12462" y="13911"/>
                    </a:lnTo>
                    <a:cubicBezTo>
                      <a:pt x="12462" y="14014"/>
                      <a:pt x="12450" y="14117"/>
                      <a:pt x="12426" y="14217"/>
                    </a:cubicBezTo>
                    <a:cubicBezTo>
                      <a:pt x="12426" y="14220"/>
                      <a:pt x="12428" y="14225"/>
                      <a:pt x="12432" y="14226"/>
                    </a:cubicBezTo>
                    <a:cubicBezTo>
                      <a:pt x="12623" y="14293"/>
                      <a:pt x="12753" y="14473"/>
                      <a:pt x="12755" y="14676"/>
                    </a:cubicBezTo>
                    <a:lnTo>
                      <a:pt x="12759" y="15337"/>
                    </a:lnTo>
                    <a:cubicBezTo>
                      <a:pt x="12762" y="15602"/>
                      <a:pt x="12549" y="15820"/>
                      <a:pt x="12284" y="15821"/>
                    </a:cubicBezTo>
                    <a:lnTo>
                      <a:pt x="7735" y="15861"/>
                    </a:lnTo>
                    <a:cubicBezTo>
                      <a:pt x="7732" y="15861"/>
                      <a:pt x="7727" y="15864"/>
                      <a:pt x="7727" y="15868"/>
                    </a:cubicBezTo>
                    <a:lnTo>
                      <a:pt x="7696" y="16245"/>
                    </a:lnTo>
                    <a:cubicBezTo>
                      <a:pt x="7696" y="16247"/>
                      <a:pt x="7696" y="16249"/>
                      <a:pt x="7697" y="16252"/>
                    </a:cubicBezTo>
                    <a:lnTo>
                      <a:pt x="7921" y="16527"/>
                    </a:lnTo>
                    <a:cubicBezTo>
                      <a:pt x="8112" y="16761"/>
                      <a:pt x="8392" y="16895"/>
                      <a:pt x="8693" y="16895"/>
                    </a:cubicBezTo>
                    <a:cubicBezTo>
                      <a:pt x="8696" y="16895"/>
                      <a:pt x="8700" y="16895"/>
                      <a:pt x="8703" y="16895"/>
                    </a:cubicBezTo>
                    <a:lnTo>
                      <a:pt x="10708" y="16879"/>
                    </a:lnTo>
                    <a:cubicBezTo>
                      <a:pt x="10713" y="16879"/>
                      <a:pt x="10716" y="16876"/>
                      <a:pt x="10716" y="16871"/>
                    </a:cubicBezTo>
                    <a:lnTo>
                      <a:pt x="10716" y="16862"/>
                    </a:lnTo>
                    <a:cubicBezTo>
                      <a:pt x="10716" y="16836"/>
                      <a:pt x="10737" y="16815"/>
                      <a:pt x="10763" y="16814"/>
                    </a:cubicBezTo>
                    <a:lnTo>
                      <a:pt x="11405" y="16809"/>
                    </a:lnTo>
                    <a:cubicBezTo>
                      <a:pt x="11432" y="16809"/>
                      <a:pt x="11454" y="16830"/>
                      <a:pt x="11454" y="16856"/>
                    </a:cubicBezTo>
                    <a:lnTo>
                      <a:pt x="11455" y="17016"/>
                    </a:lnTo>
                    <a:cubicBezTo>
                      <a:pt x="11455" y="17044"/>
                      <a:pt x="11434" y="17065"/>
                      <a:pt x="11408" y="17065"/>
                    </a:cubicBezTo>
                    <a:lnTo>
                      <a:pt x="10764" y="17071"/>
                    </a:lnTo>
                    <a:cubicBezTo>
                      <a:pt x="10739" y="17071"/>
                      <a:pt x="10717" y="17050"/>
                      <a:pt x="10717" y="17024"/>
                    </a:cubicBezTo>
                    <a:lnTo>
                      <a:pt x="10717" y="17013"/>
                    </a:lnTo>
                    <a:cubicBezTo>
                      <a:pt x="10717" y="17009"/>
                      <a:pt x="10713" y="17004"/>
                      <a:pt x="10710" y="17004"/>
                    </a:cubicBezTo>
                    <a:lnTo>
                      <a:pt x="8703" y="17023"/>
                    </a:lnTo>
                    <a:cubicBezTo>
                      <a:pt x="8700" y="17023"/>
                      <a:pt x="8696" y="17023"/>
                      <a:pt x="8693" y="17023"/>
                    </a:cubicBezTo>
                    <a:cubicBezTo>
                      <a:pt x="8354" y="17023"/>
                      <a:pt x="8037" y="16871"/>
                      <a:pt x="7823" y="16608"/>
                    </a:cubicBezTo>
                    <a:lnTo>
                      <a:pt x="7693" y="16445"/>
                    </a:lnTo>
                    <a:cubicBezTo>
                      <a:pt x="7692" y="16444"/>
                      <a:pt x="7690" y="16443"/>
                      <a:pt x="7688" y="16443"/>
                    </a:cubicBezTo>
                    <a:cubicBezTo>
                      <a:pt x="7687" y="16443"/>
                      <a:pt x="7686" y="16443"/>
                      <a:pt x="7685" y="16444"/>
                    </a:cubicBezTo>
                    <a:cubicBezTo>
                      <a:pt x="7680" y="16444"/>
                      <a:pt x="7679" y="16447"/>
                      <a:pt x="7679" y="16450"/>
                    </a:cubicBezTo>
                    <a:lnTo>
                      <a:pt x="7355" y="20281"/>
                    </a:lnTo>
                    <a:cubicBezTo>
                      <a:pt x="7349" y="20350"/>
                      <a:pt x="7293" y="20403"/>
                      <a:pt x="7223" y="20403"/>
                    </a:cubicBezTo>
                    <a:lnTo>
                      <a:pt x="6944" y="20406"/>
                    </a:lnTo>
                    <a:cubicBezTo>
                      <a:pt x="6940" y="20406"/>
                      <a:pt x="6937" y="20409"/>
                      <a:pt x="6937" y="20414"/>
                    </a:cubicBezTo>
                    <a:lnTo>
                      <a:pt x="6982" y="25812"/>
                    </a:lnTo>
                    <a:cubicBezTo>
                      <a:pt x="6982" y="25815"/>
                      <a:pt x="6987" y="25820"/>
                      <a:pt x="6990" y="25820"/>
                    </a:cubicBezTo>
                    <a:cubicBezTo>
                      <a:pt x="7003" y="25820"/>
                      <a:pt x="7016" y="25831"/>
                      <a:pt x="7017" y="25844"/>
                    </a:cubicBezTo>
                    <a:lnTo>
                      <a:pt x="7123" y="27891"/>
                    </a:lnTo>
                    <a:cubicBezTo>
                      <a:pt x="7123" y="27895"/>
                      <a:pt x="7126" y="27898"/>
                      <a:pt x="7131" y="27898"/>
                    </a:cubicBezTo>
                    <a:lnTo>
                      <a:pt x="7226" y="27897"/>
                    </a:lnTo>
                    <a:cubicBezTo>
                      <a:pt x="7259" y="27897"/>
                      <a:pt x="7287" y="27924"/>
                      <a:pt x="7287" y="27956"/>
                    </a:cubicBezTo>
                    <a:lnTo>
                      <a:pt x="7290" y="28336"/>
                    </a:lnTo>
                    <a:cubicBezTo>
                      <a:pt x="7290" y="28342"/>
                      <a:pt x="7294" y="28345"/>
                      <a:pt x="7297" y="28345"/>
                    </a:cubicBezTo>
                    <a:lnTo>
                      <a:pt x="9818" y="28324"/>
                    </a:lnTo>
                    <a:cubicBezTo>
                      <a:pt x="9825" y="28324"/>
                      <a:pt x="9833" y="28324"/>
                      <a:pt x="9841" y="28324"/>
                    </a:cubicBezTo>
                    <a:cubicBezTo>
                      <a:pt x="10405" y="28324"/>
                      <a:pt x="10937" y="28541"/>
                      <a:pt x="11338" y="28937"/>
                    </a:cubicBezTo>
                    <a:lnTo>
                      <a:pt x="11567" y="29161"/>
                    </a:lnTo>
                    <a:cubicBezTo>
                      <a:pt x="11569" y="29163"/>
                      <a:pt x="11570" y="29164"/>
                      <a:pt x="11572" y="29164"/>
                    </a:cubicBezTo>
                    <a:lnTo>
                      <a:pt x="11579" y="29164"/>
                    </a:lnTo>
                    <a:cubicBezTo>
                      <a:pt x="11582" y="29163"/>
                      <a:pt x="11584" y="29163"/>
                      <a:pt x="11587" y="29163"/>
                    </a:cubicBezTo>
                    <a:cubicBezTo>
                      <a:pt x="11589" y="29163"/>
                      <a:pt x="11591" y="29163"/>
                      <a:pt x="11593" y="29163"/>
                    </a:cubicBezTo>
                    <a:cubicBezTo>
                      <a:pt x="12066" y="29163"/>
                      <a:pt x="12452" y="29543"/>
                      <a:pt x="12455" y="30017"/>
                    </a:cubicBezTo>
                    <a:cubicBezTo>
                      <a:pt x="12459" y="30491"/>
                      <a:pt x="12076" y="30881"/>
                      <a:pt x="11602" y="30885"/>
                    </a:cubicBezTo>
                    <a:cubicBezTo>
                      <a:pt x="11599" y="30885"/>
                      <a:pt x="11596" y="30885"/>
                      <a:pt x="11594" y="30885"/>
                    </a:cubicBezTo>
                    <a:cubicBezTo>
                      <a:pt x="11123" y="30885"/>
                      <a:pt x="10739" y="30504"/>
                      <a:pt x="10734" y="30031"/>
                    </a:cubicBezTo>
                    <a:cubicBezTo>
                      <a:pt x="10733" y="29813"/>
                      <a:pt x="10813" y="29604"/>
                      <a:pt x="10960" y="29443"/>
                    </a:cubicBezTo>
                    <a:cubicBezTo>
                      <a:pt x="10963" y="29440"/>
                      <a:pt x="10963" y="29436"/>
                      <a:pt x="10960" y="29433"/>
                    </a:cubicBezTo>
                    <a:lnTo>
                      <a:pt x="10905" y="29378"/>
                    </a:lnTo>
                    <a:cubicBezTo>
                      <a:pt x="10617" y="29096"/>
                      <a:pt x="10239" y="28942"/>
                      <a:pt x="9836" y="28942"/>
                    </a:cubicBezTo>
                    <a:cubicBezTo>
                      <a:pt x="9832" y="28942"/>
                      <a:pt x="9828" y="28942"/>
                      <a:pt x="9824" y="28942"/>
                    </a:cubicBezTo>
                    <a:lnTo>
                      <a:pt x="3195" y="28999"/>
                    </a:lnTo>
                    <a:lnTo>
                      <a:pt x="3195" y="28998"/>
                    </a:lnTo>
                    <a:cubicBezTo>
                      <a:pt x="2789" y="29001"/>
                      <a:pt x="2408" y="29163"/>
                      <a:pt x="2121" y="29454"/>
                    </a:cubicBezTo>
                    <a:lnTo>
                      <a:pt x="2044" y="29533"/>
                    </a:lnTo>
                    <a:cubicBezTo>
                      <a:pt x="2041" y="29536"/>
                      <a:pt x="2041" y="29540"/>
                      <a:pt x="2044" y="29543"/>
                    </a:cubicBezTo>
                    <a:cubicBezTo>
                      <a:pt x="2181" y="29698"/>
                      <a:pt x="2256" y="29898"/>
                      <a:pt x="2259" y="30104"/>
                    </a:cubicBezTo>
                    <a:cubicBezTo>
                      <a:pt x="2262" y="30578"/>
                      <a:pt x="1881" y="30967"/>
                      <a:pt x="1405" y="30972"/>
                    </a:cubicBezTo>
                    <a:cubicBezTo>
                      <a:pt x="1402" y="30972"/>
                      <a:pt x="1399" y="30972"/>
                      <a:pt x="1397" y="30972"/>
                    </a:cubicBezTo>
                    <a:cubicBezTo>
                      <a:pt x="926" y="30972"/>
                      <a:pt x="542" y="30590"/>
                      <a:pt x="537" y="30119"/>
                    </a:cubicBezTo>
                    <a:cubicBezTo>
                      <a:pt x="533" y="29645"/>
                      <a:pt x="916" y="29255"/>
                      <a:pt x="1390" y="29251"/>
                    </a:cubicBezTo>
                    <a:cubicBezTo>
                      <a:pt x="1408" y="29251"/>
                      <a:pt x="1426" y="29251"/>
                      <a:pt x="1449" y="29252"/>
                    </a:cubicBezTo>
                    <a:cubicBezTo>
                      <a:pt x="1452" y="29252"/>
                      <a:pt x="1453" y="29251"/>
                      <a:pt x="1455" y="29249"/>
                    </a:cubicBezTo>
                    <a:lnTo>
                      <a:pt x="1681" y="29021"/>
                    </a:lnTo>
                    <a:cubicBezTo>
                      <a:pt x="2082" y="28612"/>
                      <a:pt x="2618" y="28384"/>
                      <a:pt x="3191" y="28380"/>
                    </a:cubicBezTo>
                    <a:lnTo>
                      <a:pt x="5711" y="28357"/>
                    </a:lnTo>
                    <a:cubicBezTo>
                      <a:pt x="5716" y="28357"/>
                      <a:pt x="5719" y="28354"/>
                      <a:pt x="5719" y="28350"/>
                    </a:cubicBezTo>
                    <a:lnTo>
                      <a:pt x="5716" y="27969"/>
                    </a:lnTo>
                    <a:cubicBezTo>
                      <a:pt x="5716" y="27936"/>
                      <a:pt x="5742" y="27909"/>
                      <a:pt x="5775" y="27909"/>
                    </a:cubicBezTo>
                    <a:lnTo>
                      <a:pt x="5870" y="27909"/>
                    </a:lnTo>
                    <a:cubicBezTo>
                      <a:pt x="5875" y="27909"/>
                      <a:pt x="5879" y="27904"/>
                      <a:pt x="5879" y="27901"/>
                    </a:cubicBezTo>
                    <a:lnTo>
                      <a:pt x="5949" y="25853"/>
                    </a:lnTo>
                    <a:cubicBezTo>
                      <a:pt x="5951" y="25840"/>
                      <a:pt x="5961" y="25829"/>
                      <a:pt x="5975" y="25828"/>
                    </a:cubicBezTo>
                    <a:cubicBezTo>
                      <a:pt x="5979" y="25828"/>
                      <a:pt x="5982" y="25825"/>
                      <a:pt x="5982" y="25820"/>
                    </a:cubicBezTo>
                    <a:lnTo>
                      <a:pt x="5937" y="20423"/>
                    </a:lnTo>
                    <a:cubicBezTo>
                      <a:pt x="5937" y="20419"/>
                      <a:pt x="5932" y="20415"/>
                      <a:pt x="5929" y="20415"/>
                    </a:cubicBezTo>
                    <a:lnTo>
                      <a:pt x="5651" y="20417"/>
                    </a:lnTo>
                    <a:cubicBezTo>
                      <a:pt x="5650" y="20417"/>
                      <a:pt x="5649" y="20417"/>
                      <a:pt x="5648" y="20417"/>
                    </a:cubicBezTo>
                    <a:cubicBezTo>
                      <a:pt x="5579" y="20417"/>
                      <a:pt x="5523" y="20365"/>
                      <a:pt x="5516" y="20297"/>
                    </a:cubicBezTo>
                    <a:lnTo>
                      <a:pt x="5068" y="15891"/>
                    </a:lnTo>
                    <a:cubicBezTo>
                      <a:pt x="5066" y="15887"/>
                      <a:pt x="5063" y="15883"/>
                      <a:pt x="5058" y="15883"/>
                    </a:cubicBezTo>
                    <a:lnTo>
                      <a:pt x="511" y="15923"/>
                    </a:lnTo>
                    <a:cubicBezTo>
                      <a:pt x="510" y="15923"/>
                      <a:pt x="509" y="15923"/>
                      <a:pt x="509" y="15923"/>
                    </a:cubicBezTo>
                    <a:cubicBezTo>
                      <a:pt x="245" y="15923"/>
                      <a:pt x="28" y="15710"/>
                      <a:pt x="27" y="15447"/>
                    </a:cubicBezTo>
                    <a:lnTo>
                      <a:pt x="21" y="14785"/>
                    </a:lnTo>
                    <a:cubicBezTo>
                      <a:pt x="18" y="14520"/>
                      <a:pt x="231" y="14302"/>
                      <a:pt x="496" y="14301"/>
                    </a:cubicBezTo>
                    <a:lnTo>
                      <a:pt x="10143" y="14217"/>
                    </a:lnTo>
                    <a:cubicBezTo>
                      <a:pt x="10146" y="14217"/>
                      <a:pt x="10149" y="14216"/>
                      <a:pt x="10149" y="14213"/>
                    </a:cubicBezTo>
                    <a:cubicBezTo>
                      <a:pt x="10246" y="14031"/>
                      <a:pt x="10296" y="13825"/>
                      <a:pt x="10295" y="13619"/>
                    </a:cubicBezTo>
                    <a:lnTo>
                      <a:pt x="10237" y="7010"/>
                    </a:lnTo>
                    <a:cubicBezTo>
                      <a:pt x="10237" y="7007"/>
                      <a:pt x="10234" y="7003"/>
                      <a:pt x="10230" y="7003"/>
                    </a:cubicBezTo>
                    <a:lnTo>
                      <a:pt x="5683" y="7042"/>
                    </a:lnTo>
                    <a:cubicBezTo>
                      <a:pt x="5681" y="7042"/>
                      <a:pt x="5679" y="7042"/>
                      <a:pt x="5677" y="7042"/>
                    </a:cubicBezTo>
                    <a:cubicBezTo>
                      <a:pt x="5298" y="7042"/>
                      <a:pt x="4989" y="6736"/>
                      <a:pt x="4986" y="6357"/>
                    </a:cubicBezTo>
                    <a:lnTo>
                      <a:pt x="4937" y="794"/>
                    </a:lnTo>
                    <a:cubicBezTo>
                      <a:pt x="4934" y="414"/>
                      <a:pt x="5242" y="100"/>
                      <a:pt x="5622" y="97"/>
                    </a:cubicBezTo>
                    <a:lnTo>
                      <a:pt x="15192" y="15"/>
                    </a:lnTo>
                    <a:cubicBezTo>
                      <a:pt x="15195" y="15"/>
                      <a:pt x="15197" y="15"/>
                      <a:pt x="15200" y="15"/>
                    </a:cubicBezTo>
                    <a:close/>
                    <a:moveTo>
                      <a:pt x="15199" y="0"/>
                    </a:moveTo>
                    <a:cubicBezTo>
                      <a:pt x="15196" y="0"/>
                      <a:pt x="15193" y="0"/>
                      <a:pt x="15190" y="0"/>
                    </a:cubicBezTo>
                    <a:lnTo>
                      <a:pt x="5620" y="82"/>
                    </a:lnTo>
                    <a:cubicBezTo>
                      <a:pt x="5231" y="85"/>
                      <a:pt x="4916" y="405"/>
                      <a:pt x="4921" y="795"/>
                    </a:cubicBezTo>
                    <a:lnTo>
                      <a:pt x="4968" y="6359"/>
                    </a:lnTo>
                    <a:cubicBezTo>
                      <a:pt x="4972" y="6746"/>
                      <a:pt x="5289" y="7059"/>
                      <a:pt x="5675" y="7059"/>
                    </a:cubicBezTo>
                    <a:cubicBezTo>
                      <a:pt x="5677" y="7059"/>
                      <a:pt x="5679" y="7059"/>
                      <a:pt x="5681" y="7059"/>
                    </a:cubicBezTo>
                    <a:lnTo>
                      <a:pt x="10221" y="7019"/>
                    </a:lnTo>
                    <a:lnTo>
                      <a:pt x="10277" y="13621"/>
                    </a:lnTo>
                    <a:cubicBezTo>
                      <a:pt x="10280" y="13822"/>
                      <a:pt x="10231" y="14023"/>
                      <a:pt x="10137" y="14202"/>
                    </a:cubicBezTo>
                    <a:lnTo>
                      <a:pt x="496" y="14285"/>
                    </a:lnTo>
                    <a:cubicBezTo>
                      <a:pt x="222" y="14288"/>
                      <a:pt x="1" y="14513"/>
                      <a:pt x="4" y="14785"/>
                    </a:cubicBezTo>
                    <a:lnTo>
                      <a:pt x="10" y="15447"/>
                    </a:lnTo>
                    <a:cubicBezTo>
                      <a:pt x="11" y="15720"/>
                      <a:pt x="234" y="15940"/>
                      <a:pt x="507" y="15940"/>
                    </a:cubicBezTo>
                    <a:cubicBezTo>
                      <a:pt x="508" y="15940"/>
                      <a:pt x="509" y="15940"/>
                      <a:pt x="510" y="15940"/>
                    </a:cubicBezTo>
                    <a:lnTo>
                      <a:pt x="5051" y="15900"/>
                    </a:lnTo>
                    <a:lnTo>
                      <a:pt x="5499" y="20299"/>
                    </a:lnTo>
                    <a:cubicBezTo>
                      <a:pt x="5507" y="20375"/>
                      <a:pt x="5570" y="20434"/>
                      <a:pt x="5646" y="20434"/>
                    </a:cubicBezTo>
                    <a:cubicBezTo>
                      <a:pt x="5647" y="20434"/>
                      <a:pt x="5648" y="20434"/>
                      <a:pt x="5649" y="20434"/>
                    </a:cubicBezTo>
                    <a:lnTo>
                      <a:pt x="5920" y="20432"/>
                    </a:lnTo>
                    <a:lnTo>
                      <a:pt x="5966" y="25814"/>
                    </a:lnTo>
                    <a:cubicBezTo>
                      <a:pt x="5948" y="25818"/>
                      <a:pt x="5934" y="25834"/>
                      <a:pt x="5934" y="25853"/>
                    </a:cubicBezTo>
                    <a:lnTo>
                      <a:pt x="5863" y="27894"/>
                    </a:lnTo>
                    <a:lnTo>
                      <a:pt x="5773" y="27894"/>
                    </a:lnTo>
                    <a:cubicBezTo>
                      <a:pt x="5733" y="27895"/>
                      <a:pt x="5699" y="27928"/>
                      <a:pt x="5699" y="27971"/>
                    </a:cubicBezTo>
                    <a:lnTo>
                      <a:pt x="5702" y="28343"/>
                    </a:lnTo>
                    <a:lnTo>
                      <a:pt x="3189" y="28365"/>
                    </a:lnTo>
                    <a:cubicBezTo>
                      <a:pt x="2614" y="28369"/>
                      <a:pt x="2073" y="28599"/>
                      <a:pt x="1669" y="29010"/>
                    </a:cubicBezTo>
                    <a:lnTo>
                      <a:pt x="1446" y="29237"/>
                    </a:lnTo>
                    <a:cubicBezTo>
                      <a:pt x="1425" y="29236"/>
                      <a:pt x="1407" y="29236"/>
                      <a:pt x="1390" y="29236"/>
                    </a:cubicBezTo>
                    <a:cubicBezTo>
                      <a:pt x="907" y="29240"/>
                      <a:pt x="517" y="29637"/>
                      <a:pt x="520" y="30120"/>
                    </a:cubicBezTo>
                    <a:cubicBezTo>
                      <a:pt x="525" y="30601"/>
                      <a:pt x="917" y="30988"/>
                      <a:pt x="1397" y="30988"/>
                    </a:cubicBezTo>
                    <a:cubicBezTo>
                      <a:pt x="1399" y="30988"/>
                      <a:pt x="1402" y="30988"/>
                      <a:pt x="1405" y="30988"/>
                    </a:cubicBezTo>
                    <a:cubicBezTo>
                      <a:pt x="1888" y="30985"/>
                      <a:pt x="2279" y="30588"/>
                      <a:pt x="2274" y="30105"/>
                    </a:cubicBezTo>
                    <a:cubicBezTo>
                      <a:pt x="2273" y="29896"/>
                      <a:pt x="2197" y="29696"/>
                      <a:pt x="2061" y="29539"/>
                    </a:cubicBezTo>
                    <a:lnTo>
                      <a:pt x="2134" y="29466"/>
                    </a:lnTo>
                    <a:cubicBezTo>
                      <a:pt x="2415" y="29178"/>
                      <a:pt x="2792" y="29018"/>
                      <a:pt x="3195" y="29015"/>
                    </a:cubicBezTo>
                    <a:lnTo>
                      <a:pt x="9824" y="28957"/>
                    </a:lnTo>
                    <a:cubicBezTo>
                      <a:pt x="9828" y="28957"/>
                      <a:pt x="9832" y="28957"/>
                      <a:pt x="9835" y="28957"/>
                    </a:cubicBezTo>
                    <a:cubicBezTo>
                      <a:pt x="10234" y="28957"/>
                      <a:pt x="10610" y="29111"/>
                      <a:pt x="10895" y="29390"/>
                    </a:cubicBezTo>
                    <a:lnTo>
                      <a:pt x="10943" y="29439"/>
                    </a:lnTo>
                    <a:cubicBezTo>
                      <a:pt x="10796" y="29602"/>
                      <a:pt x="10716" y="29813"/>
                      <a:pt x="10719" y="30032"/>
                    </a:cubicBezTo>
                    <a:cubicBezTo>
                      <a:pt x="10722" y="30513"/>
                      <a:pt x="11114" y="30900"/>
                      <a:pt x="11594" y="30900"/>
                    </a:cubicBezTo>
                    <a:cubicBezTo>
                      <a:pt x="11596" y="30900"/>
                      <a:pt x="11599" y="30900"/>
                      <a:pt x="11602" y="30900"/>
                    </a:cubicBezTo>
                    <a:cubicBezTo>
                      <a:pt x="12085" y="30897"/>
                      <a:pt x="12475" y="30500"/>
                      <a:pt x="12470" y="30017"/>
                    </a:cubicBezTo>
                    <a:cubicBezTo>
                      <a:pt x="12467" y="29537"/>
                      <a:pt x="12075" y="29148"/>
                      <a:pt x="11595" y="29148"/>
                    </a:cubicBezTo>
                    <a:cubicBezTo>
                      <a:pt x="11592" y="29148"/>
                      <a:pt x="11590" y="29148"/>
                      <a:pt x="11587" y="29148"/>
                    </a:cubicBezTo>
                    <a:lnTo>
                      <a:pt x="11575" y="29148"/>
                    </a:lnTo>
                    <a:lnTo>
                      <a:pt x="11349" y="28927"/>
                    </a:lnTo>
                    <a:cubicBezTo>
                      <a:pt x="10943" y="28526"/>
                      <a:pt x="10404" y="28307"/>
                      <a:pt x="9835" y="28307"/>
                    </a:cubicBezTo>
                    <a:cubicBezTo>
                      <a:pt x="9829" y="28307"/>
                      <a:pt x="9824" y="28307"/>
                      <a:pt x="9818" y="28307"/>
                    </a:cubicBezTo>
                    <a:lnTo>
                      <a:pt x="7305" y="28328"/>
                    </a:lnTo>
                    <a:lnTo>
                      <a:pt x="7302" y="27957"/>
                    </a:lnTo>
                    <a:cubicBezTo>
                      <a:pt x="7302" y="27915"/>
                      <a:pt x="7267" y="27881"/>
                      <a:pt x="7226" y="27881"/>
                    </a:cubicBezTo>
                    <a:lnTo>
                      <a:pt x="7137" y="27883"/>
                    </a:lnTo>
                    <a:lnTo>
                      <a:pt x="7031" y="25844"/>
                    </a:lnTo>
                    <a:cubicBezTo>
                      <a:pt x="7031" y="25825"/>
                      <a:pt x="7016" y="25809"/>
                      <a:pt x="6997" y="25805"/>
                    </a:cubicBezTo>
                    <a:lnTo>
                      <a:pt x="6952" y="20423"/>
                    </a:lnTo>
                    <a:lnTo>
                      <a:pt x="7222" y="20420"/>
                    </a:lnTo>
                    <a:cubicBezTo>
                      <a:pt x="7299" y="20420"/>
                      <a:pt x="7362" y="20361"/>
                      <a:pt x="7370" y="20284"/>
                    </a:cubicBezTo>
                    <a:lnTo>
                      <a:pt x="7691" y="16471"/>
                    </a:lnTo>
                    <a:lnTo>
                      <a:pt x="7811" y="16618"/>
                    </a:lnTo>
                    <a:cubicBezTo>
                      <a:pt x="8027" y="16887"/>
                      <a:pt x="8348" y="17039"/>
                      <a:pt x="8693" y="17039"/>
                    </a:cubicBezTo>
                    <a:cubicBezTo>
                      <a:pt x="8696" y="17039"/>
                      <a:pt x="8700" y="17039"/>
                      <a:pt x="8703" y="17039"/>
                    </a:cubicBezTo>
                    <a:lnTo>
                      <a:pt x="10701" y="17021"/>
                    </a:lnTo>
                    <a:lnTo>
                      <a:pt x="10701" y="17024"/>
                    </a:lnTo>
                    <a:cubicBezTo>
                      <a:pt x="10701" y="17059"/>
                      <a:pt x="10730" y="17088"/>
                      <a:pt x="10764" y="17088"/>
                    </a:cubicBezTo>
                    <a:lnTo>
                      <a:pt x="11407" y="17082"/>
                    </a:lnTo>
                    <a:cubicBezTo>
                      <a:pt x="11441" y="17082"/>
                      <a:pt x="11470" y="17053"/>
                      <a:pt x="11470" y="17018"/>
                    </a:cubicBezTo>
                    <a:lnTo>
                      <a:pt x="11469" y="16856"/>
                    </a:lnTo>
                    <a:cubicBezTo>
                      <a:pt x="11469" y="16821"/>
                      <a:pt x="11440" y="16794"/>
                      <a:pt x="11405" y="16794"/>
                    </a:cubicBezTo>
                    <a:lnTo>
                      <a:pt x="10761" y="16798"/>
                    </a:lnTo>
                    <a:cubicBezTo>
                      <a:pt x="10727" y="16800"/>
                      <a:pt x="10699" y="16829"/>
                      <a:pt x="10699" y="16863"/>
                    </a:cubicBezTo>
                    <a:lnTo>
                      <a:pt x="8701" y="16880"/>
                    </a:lnTo>
                    <a:cubicBezTo>
                      <a:pt x="8698" y="16880"/>
                      <a:pt x="8695" y="16880"/>
                      <a:pt x="8691" y="16880"/>
                    </a:cubicBezTo>
                    <a:cubicBezTo>
                      <a:pt x="8395" y="16880"/>
                      <a:pt x="8121" y="16749"/>
                      <a:pt x="7933" y="16518"/>
                    </a:cubicBezTo>
                    <a:lnTo>
                      <a:pt x="7711" y="16244"/>
                    </a:lnTo>
                    <a:lnTo>
                      <a:pt x="7743" y="15877"/>
                    </a:lnTo>
                    <a:lnTo>
                      <a:pt x="12284" y="15838"/>
                    </a:lnTo>
                    <a:cubicBezTo>
                      <a:pt x="12556" y="15837"/>
                      <a:pt x="12777" y="15611"/>
                      <a:pt x="12774" y="15338"/>
                    </a:cubicBezTo>
                    <a:lnTo>
                      <a:pt x="12770" y="14676"/>
                    </a:lnTo>
                    <a:cubicBezTo>
                      <a:pt x="12767" y="14470"/>
                      <a:pt x="12637" y="14285"/>
                      <a:pt x="12443" y="14214"/>
                    </a:cubicBezTo>
                    <a:cubicBezTo>
                      <a:pt x="12467" y="14116"/>
                      <a:pt x="12478" y="14014"/>
                      <a:pt x="12478" y="13913"/>
                    </a:cubicBezTo>
                    <a:lnTo>
                      <a:pt x="12417" y="7001"/>
                    </a:lnTo>
                    <a:lnTo>
                      <a:pt x="15251" y="6977"/>
                    </a:lnTo>
                    <a:cubicBezTo>
                      <a:pt x="15640" y="6974"/>
                      <a:pt x="15955" y="6653"/>
                      <a:pt x="15951" y="6264"/>
                    </a:cubicBezTo>
                    <a:lnTo>
                      <a:pt x="15904" y="700"/>
                    </a:lnTo>
                    <a:cubicBezTo>
                      <a:pt x="15899" y="314"/>
                      <a:pt x="15584" y="0"/>
                      <a:pt x="151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429;p25">
                <a:extLst>
                  <a:ext uri="{FF2B5EF4-FFF2-40B4-BE49-F238E27FC236}">
                    <a16:creationId xmlns:a16="http://schemas.microsoft.com/office/drawing/2014/main" id="{EB428D18-D526-3A8F-1B5F-295C5C5A070B}"/>
                  </a:ext>
                </a:extLst>
              </p:cNvPr>
              <p:cNvSpPr/>
              <p:nvPr/>
            </p:nvSpPr>
            <p:spPr>
              <a:xfrm>
                <a:off x="2191675" y="3194475"/>
                <a:ext cx="25800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27" extrusionOk="0">
                    <a:moveTo>
                      <a:pt x="1023" y="0"/>
                    </a:moveTo>
                    <a:lnTo>
                      <a:pt x="8" y="9"/>
                    </a:lnTo>
                    <a:cubicBezTo>
                      <a:pt x="3" y="9"/>
                      <a:pt x="0" y="14"/>
                      <a:pt x="0" y="17"/>
                    </a:cubicBezTo>
                    <a:cubicBezTo>
                      <a:pt x="0" y="22"/>
                      <a:pt x="3" y="26"/>
                      <a:pt x="8" y="26"/>
                    </a:cubicBezTo>
                    <a:lnTo>
                      <a:pt x="1024" y="17"/>
                    </a:lnTo>
                    <a:lnTo>
                      <a:pt x="1023" y="17"/>
                    </a:lnTo>
                    <a:cubicBezTo>
                      <a:pt x="1027" y="17"/>
                      <a:pt x="1032" y="13"/>
                      <a:pt x="1032" y="8"/>
                    </a:cubicBezTo>
                    <a:cubicBezTo>
                      <a:pt x="1032" y="5"/>
                      <a:pt x="1027" y="0"/>
                      <a:pt x="1023" y="0"/>
                    </a:cubicBezTo>
                    <a:close/>
                  </a:path>
                </a:pathLst>
              </a:custGeom>
              <a:solidFill>
                <a:srgbClr val="312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430;p25">
                <a:extLst>
                  <a:ext uri="{FF2B5EF4-FFF2-40B4-BE49-F238E27FC236}">
                    <a16:creationId xmlns:a16="http://schemas.microsoft.com/office/drawing/2014/main" id="{55B5B4CC-8AE6-D4F1-901E-D4F61716B526}"/>
                  </a:ext>
                </a:extLst>
              </p:cNvPr>
              <p:cNvSpPr/>
              <p:nvPr/>
            </p:nvSpPr>
            <p:spPr>
              <a:xfrm>
                <a:off x="2192850" y="3329425"/>
                <a:ext cx="25775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26" extrusionOk="0">
                    <a:moveTo>
                      <a:pt x="1023" y="1"/>
                    </a:moveTo>
                    <a:lnTo>
                      <a:pt x="8" y="10"/>
                    </a:lnTo>
                    <a:cubicBezTo>
                      <a:pt x="3" y="10"/>
                      <a:pt x="0" y="13"/>
                      <a:pt x="0" y="17"/>
                    </a:cubicBezTo>
                    <a:cubicBezTo>
                      <a:pt x="0" y="22"/>
                      <a:pt x="3" y="25"/>
                      <a:pt x="8" y="25"/>
                    </a:cubicBezTo>
                    <a:lnTo>
                      <a:pt x="1023" y="16"/>
                    </a:lnTo>
                    <a:cubicBezTo>
                      <a:pt x="1027" y="16"/>
                      <a:pt x="1030" y="13"/>
                      <a:pt x="1030" y="8"/>
                    </a:cubicBezTo>
                    <a:cubicBezTo>
                      <a:pt x="1030" y="4"/>
                      <a:pt x="1027" y="1"/>
                      <a:pt x="1023" y="1"/>
                    </a:cubicBezTo>
                    <a:close/>
                  </a:path>
                </a:pathLst>
              </a:custGeom>
              <a:solidFill>
                <a:srgbClr val="312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431;p25">
                <a:extLst>
                  <a:ext uri="{FF2B5EF4-FFF2-40B4-BE49-F238E27FC236}">
                    <a16:creationId xmlns:a16="http://schemas.microsoft.com/office/drawing/2014/main" id="{96A9C313-773B-D86B-D636-C509517E0BF6}"/>
                  </a:ext>
                </a:extLst>
              </p:cNvPr>
              <p:cNvSpPr/>
              <p:nvPr/>
            </p:nvSpPr>
            <p:spPr>
              <a:xfrm>
                <a:off x="2190225" y="3381400"/>
                <a:ext cx="31925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26" extrusionOk="0">
                    <a:moveTo>
                      <a:pt x="1269" y="0"/>
                    </a:moveTo>
                    <a:lnTo>
                      <a:pt x="8" y="11"/>
                    </a:lnTo>
                    <a:cubicBezTo>
                      <a:pt x="4" y="11"/>
                      <a:pt x="1" y="14"/>
                      <a:pt x="1" y="18"/>
                    </a:cubicBezTo>
                    <a:cubicBezTo>
                      <a:pt x="1" y="23"/>
                      <a:pt x="4" y="26"/>
                      <a:pt x="8" y="26"/>
                    </a:cubicBezTo>
                    <a:lnTo>
                      <a:pt x="1269" y="15"/>
                    </a:lnTo>
                    <a:cubicBezTo>
                      <a:pt x="1273" y="15"/>
                      <a:pt x="1276" y="12"/>
                      <a:pt x="1276" y="8"/>
                    </a:cubicBezTo>
                    <a:cubicBezTo>
                      <a:pt x="1276" y="3"/>
                      <a:pt x="1273" y="0"/>
                      <a:pt x="12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432;p25">
                <a:extLst>
                  <a:ext uri="{FF2B5EF4-FFF2-40B4-BE49-F238E27FC236}">
                    <a16:creationId xmlns:a16="http://schemas.microsoft.com/office/drawing/2014/main" id="{D9C7C421-F47D-DBF3-54E7-631A8E1B5D13}"/>
                  </a:ext>
                </a:extLst>
              </p:cNvPr>
              <p:cNvSpPr/>
              <p:nvPr/>
            </p:nvSpPr>
            <p:spPr>
              <a:xfrm>
                <a:off x="2186225" y="3392525"/>
                <a:ext cx="40125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1605" h="31" extrusionOk="0">
                    <a:moveTo>
                      <a:pt x="1595" y="0"/>
                    </a:moveTo>
                    <a:lnTo>
                      <a:pt x="9" y="14"/>
                    </a:lnTo>
                    <a:cubicBezTo>
                      <a:pt x="5" y="14"/>
                      <a:pt x="0" y="19"/>
                      <a:pt x="0" y="23"/>
                    </a:cubicBezTo>
                    <a:cubicBezTo>
                      <a:pt x="0" y="28"/>
                      <a:pt x="5" y="31"/>
                      <a:pt x="9" y="31"/>
                    </a:cubicBezTo>
                    <a:lnTo>
                      <a:pt x="1595" y="17"/>
                    </a:lnTo>
                    <a:lnTo>
                      <a:pt x="1597" y="17"/>
                    </a:lnTo>
                    <a:cubicBezTo>
                      <a:pt x="1600" y="17"/>
                      <a:pt x="1604" y="14"/>
                      <a:pt x="1604" y="9"/>
                    </a:cubicBezTo>
                    <a:cubicBezTo>
                      <a:pt x="1604" y="5"/>
                      <a:pt x="1600" y="0"/>
                      <a:pt x="15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" name="Google Shape;433;p25">
              <a:extLst>
                <a:ext uri="{FF2B5EF4-FFF2-40B4-BE49-F238E27FC236}">
                  <a16:creationId xmlns:a16="http://schemas.microsoft.com/office/drawing/2014/main" id="{8004C9A2-7DD6-C9A7-C2C5-65AAEFDAD6D0}"/>
                </a:ext>
              </a:extLst>
            </p:cNvPr>
            <p:cNvGrpSpPr/>
            <p:nvPr/>
          </p:nvGrpSpPr>
          <p:grpSpPr>
            <a:xfrm>
              <a:off x="6350950" y="729700"/>
              <a:ext cx="576232" cy="320112"/>
              <a:chOff x="315275" y="3124950"/>
              <a:chExt cx="658175" cy="365675"/>
            </a:xfrm>
          </p:grpSpPr>
          <p:sp>
            <p:nvSpPr>
              <p:cNvPr id="7" name="Google Shape;434;p25">
                <a:extLst>
                  <a:ext uri="{FF2B5EF4-FFF2-40B4-BE49-F238E27FC236}">
                    <a16:creationId xmlns:a16="http://schemas.microsoft.com/office/drawing/2014/main" id="{C8610CDF-92BF-FAC5-BB13-E27C65EE0794}"/>
                  </a:ext>
                </a:extLst>
              </p:cNvPr>
              <p:cNvSpPr/>
              <p:nvPr/>
            </p:nvSpPr>
            <p:spPr>
              <a:xfrm>
                <a:off x="315275" y="3124950"/>
                <a:ext cx="634175" cy="365675"/>
              </a:xfrm>
              <a:custGeom>
                <a:avLst/>
                <a:gdLst/>
                <a:ahLst/>
                <a:cxnLst/>
                <a:rect l="l" t="t" r="r" b="b"/>
                <a:pathLst>
                  <a:path w="25367" h="14627" extrusionOk="0">
                    <a:moveTo>
                      <a:pt x="763" y="0"/>
                    </a:moveTo>
                    <a:cubicBezTo>
                      <a:pt x="342" y="0"/>
                      <a:pt x="1" y="341"/>
                      <a:pt x="1" y="762"/>
                    </a:cubicBezTo>
                    <a:lnTo>
                      <a:pt x="1" y="11111"/>
                    </a:lnTo>
                    <a:cubicBezTo>
                      <a:pt x="1" y="11532"/>
                      <a:pt x="342" y="11873"/>
                      <a:pt x="763" y="11873"/>
                    </a:cubicBezTo>
                    <a:lnTo>
                      <a:pt x="22394" y="11873"/>
                    </a:lnTo>
                    <a:lnTo>
                      <a:pt x="25366" y="14626"/>
                    </a:lnTo>
                    <a:lnTo>
                      <a:pt x="25366" y="762"/>
                    </a:lnTo>
                    <a:cubicBezTo>
                      <a:pt x="25366" y="341"/>
                      <a:pt x="25026" y="0"/>
                      <a:pt x="246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435;p25">
                <a:extLst>
                  <a:ext uri="{FF2B5EF4-FFF2-40B4-BE49-F238E27FC236}">
                    <a16:creationId xmlns:a16="http://schemas.microsoft.com/office/drawing/2014/main" id="{B779C7E4-06B9-E820-D939-51FF8A93E76F}"/>
                  </a:ext>
                </a:extLst>
              </p:cNvPr>
              <p:cNvSpPr/>
              <p:nvPr/>
            </p:nvSpPr>
            <p:spPr>
              <a:xfrm>
                <a:off x="875125" y="3421750"/>
                <a:ext cx="98325" cy="68875"/>
              </a:xfrm>
              <a:custGeom>
                <a:avLst/>
                <a:gdLst/>
                <a:ahLst/>
                <a:cxnLst/>
                <a:rect l="l" t="t" r="r" b="b"/>
                <a:pathLst>
                  <a:path w="3933" h="2755" extrusionOk="0">
                    <a:moveTo>
                      <a:pt x="0" y="1"/>
                    </a:moveTo>
                    <a:lnTo>
                      <a:pt x="2972" y="2754"/>
                    </a:lnTo>
                    <a:lnTo>
                      <a:pt x="3933" y="2754"/>
                    </a:lnTo>
                    <a:lnTo>
                      <a:pt x="9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436;p25">
                <a:extLst>
                  <a:ext uri="{FF2B5EF4-FFF2-40B4-BE49-F238E27FC236}">
                    <a16:creationId xmlns:a16="http://schemas.microsoft.com/office/drawing/2014/main" id="{854D484A-E3E0-8AAD-7C36-994A05C7FEA1}"/>
                  </a:ext>
                </a:extLst>
              </p:cNvPr>
              <p:cNvSpPr/>
              <p:nvPr/>
            </p:nvSpPr>
            <p:spPr>
              <a:xfrm>
                <a:off x="339300" y="3124950"/>
                <a:ext cx="634150" cy="365675"/>
              </a:xfrm>
              <a:custGeom>
                <a:avLst/>
                <a:gdLst/>
                <a:ahLst/>
                <a:cxnLst/>
                <a:rect l="l" t="t" r="r" b="b"/>
                <a:pathLst>
                  <a:path w="25366" h="14627" extrusionOk="0">
                    <a:moveTo>
                      <a:pt x="764" y="0"/>
                    </a:moveTo>
                    <a:cubicBezTo>
                      <a:pt x="343" y="0"/>
                      <a:pt x="0" y="341"/>
                      <a:pt x="0" y="762"/>
                    </a:cubicBezTo>
                    <a:lnTo>
                      <a:pt x="0" y="11111"/>
                    </a:lnTo>
                    <a:cubicBezTo>
                      <a:pt x="0" y="11532"/>
                      <a:pt x="343" y="11873"/>
                      <a:pt x="764" y="11873"/>
                    </a:cubicBezTo>
                    <a:lnTo>
                      <a:pt x="22394" y="11873"/>
                    </a:lnTo>
                    <a:lnTo>
                      <a:pt x="25366" y="14626"/>
                    </a:lnTo>
                    <a:lnTo>
                      <a:pt x="25366" y="762"/>
                    </a:lnTo>
                    <a:cubicBezTo>
                      <a:pt x="25366" y="341"/>
                      <a:pt x="25025" y="0"/>
                      <a:pt x="246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437;p25">
                <a:extLst>
                  <a:ext uri="{FF2B5EF4-FFF2-40B4-BE49-F238E27FC236}">
                    <a16:creationId xmlns:a16="http://schemas.microsoft.com/office/drawing/2014/main" id="{E9B06CC9-F5F4-B3B4-4FA8-00379E3D193D}"/>
                  </a:ext>
                </a:extLst>
              </p:cNvPr>
              <p:cNvSpPr/>
              <p:nvPr/>
            </p:nvSpPr>
            <p:spPr>
              <a:xfrm>
                <a:off x="792825" y="3237950"/>
                <a:ext cx="73725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948" extrusionOk="0">
                    <a:moveTo>
                      <a:pt x="1475" y="0"/>
                    </a:moveTo>
                    <a:cubicBezTo>
                      <a:pt x="661" y="0"/>
                      <a:pt x="1" y="661"/>
                      <a:pt x="1" y="1474"/>
                    </a:cubicBezTo>
                    <a:cubicBezTo>
                      <a:pt x="1" y="2288"/>
                      <a:pt x="661" y="2948"/>
                      <a:pt x="1475" y="2948"/>
                    </a:cubicBezTo>
                    <a:cubicBezTo>
                      <a:pt x="2288" y="2948"/>
                      <a:pt x="2949" y="2288"/>
                      <a:pt x="2949" y="1474"/>
                    </a:cubicBezTo>
                    <a:cubicBezTo>
                      <a:pt x="2949" y="661"/>
                      <a:pt x="2288" y="0"/>
                      <a:pt x="14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438;p25">
                <a:extLst>
                  <a:ext uri="{FF2B5EF4-FFF2-40B4-BE49-F238E27FC236}">
                    <a16:creationId xmlns:a16="http://schemas.microsoft.com/office/drawing/2014/main" id="{F6A95A9A-5889-D0F1-2602-4FBF18A5781C}"/>
                  </a:ext>
                </a:extLst>
              </p:cNvPr>
              <p:cNvSpPr/>
              <p:nvPr/>
            </p:nvSpPr>
            <p:spPr>
              <a:xfrm>
                <a:off x="619550" y="3237950"/>
                <a:ext cx="73675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2947" h="2948" extrusionOk="0">
                    <a:moveTo>
                      <a:pt x="1473" y="0"/>
                    </a:moveTo>
                    <a:cubicBezTo>
                      <a:pt x="660" y="0"/>
                      <a:pt x="1" y="661"/>
                      <a:pt x="1" y="1474"/>
                    </a:cubicBezTo>
                    <a:cubicBezTo>
                      <a:pt x="1" y="2288"/>
                      <a:pt x="660" y="2948"/>
                      <a:pt x="1473" y="2948"/>
                    </a:cubicBezTo>
                    <a:cubicBezTo>
                      <a:pt x="2286" y="2948"/>
                      <a:pt x="2947" y="2288"/>
                      <a:pt x="2947" y="1474"/>
                    </a:cubicBezTo>
                    <a:cubicBezTo>
                      <a:pt x="2947" y="661"/>
                      <a:pt x="2286" y="0"/>
                      <a:pt x="14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439;p25">
                <a:extLst>
                  <a:ext uri="{FF2B5EF4-FFF2-40B4-BE49-F238E27FC236}">
                    <a16:creationId xmlns:a16="http://schemas.microsoft.com/office/drawing/2014/main" id="{C525E1F9-7627-29B5-56CD-DEC406E32826}"/>
                  </a:ext>
                </a:extLst>
              </p:cNvPr>
              <p:cNvSpPr/>
              <p:nvPr/>
            </p:nvSpPr>
            <p:spPr>
              <a:xfrm>
                <a:off x="446225" y="3237950"/>
                <a:ext cx="73675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2947" h="2948" extrusionOk="0">
                    <a:moveTo>
                      <a:pt x="1475" y="0"/>
                    </a:moveTo>
                    <a:cubicBezTo>
                      <a:pt x="660" y="0"/>
                      <a:pt x="1" y="661"/>
                      <a:pt x="1" y="1474"/>
                    </a:cubicBezTo>
                    <a:cubicBezTo>
                      <a:pt x="1" y="2288"/>
                      <a:pt x="660" y="2948"/>
                      <a:pt x="1475" y="2948"/>
                    </a:cubicBezTo>
                    <a:cubicBezTo>
                      <a:pt x="2288" y="2948"/>
                      <a:pt x="2947" y="2288"/>
                      <a:pt x="2947" y="1474"/>
                    </a:cubicBezTo>
                    <a:cubicBezTo>
                      <a:pt x="2947" y="661"/>
                      <a:pt x="2288" y="0"/>
                      <a:pt x="14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0932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>
          <a:extLst>
            <a:ext uri="{FF2B5EF4-FFF2-40B4-BE49-F238E27FC236}">
              <a16:creationId xmlns:a16="http://schemas.microsoft.com/office/drawing/2014/main" id="{24683804-F0F9-E911-F21C-B188425FD9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5">
            <a:extLst>
              <a:ext uri="{FF2B5EF4-FFF2-40B4-BE49-F238E27FC236}">
                <a16:creationId xmlns:a16="http://schemas.microsoft.com/office/drawing/2014/main" id="{2197150C-1CB6-34C7-BD76-590F2E9486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0023" y="556748"/>
            <a:ext cx="4628875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Machine learning model</a:t>
            </a:r>
          </a:p>
        </p:txBody>
      </p:sp>
      <p:sp>
        <p:nvSpPr>
          <p:cNvPr id="282" name="Google Shape;282;p25">
            <a:extLst>
              <a:ext uri="{FF2B5EF4-FFF2-40B4-BE49-F238E27FC236}">
                <a16:creationId xmlns:a16="http://schemas.microsoft.com/office/drawing/2014/main" id="{3960CE67-7FC6-6210-5211-2CB9E04370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0023" y="1497687"/>
            <a:ext cx="4628875" cy="2148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sz="1600" dirty="0"/>
              <a:t>The system uses a Collaborative Filtering approach:</a:t>
            </a:r>
          </a:p>
          <a:p>
            <a:pPr marL="139700" indent="0">
              <a:buNone/>
            </a:pPr>
            <a:endParaRPr lang="en-US" sz="1600" dirty="0"/>
          </a:p>
          <a:p>
            <a:r>
              <a:rPr lang="en-US" sz="1600" dirty="0"/>
              <a:t>Based on user-item interactions.</a:t>
            </a:r>
          </a:p>
          <a:p>
            <a:r>
              <a:rPr lang="en-US" sz="1600" dirty="0"/>
              <a:t>Predicts ratings for unrated books.</a:t>
            </a:r>
          </a:p>
          <a:p>
            <a:r>
              <a:rPr lang="en-US" sz="1600" dirty="0"/>
              <a:t>Recommends top-rated books for each user.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grpSp>
        <p:nvGrpSpPr>
          <p:cNvPr id="2" name="Google Shape;283;p25">
            <a:extLst>
              <a:ext uri="{FF2B5EF4-FFF2-40B4-BE49-F238E27FC236}">
                <a16:creationId xmlns:a16="http://schemas.microsoft.com/office/drawing/2014/main" id="{B39A2030-69A7-D707-0DBF-8CCC5965BC93}"/>
              </a:ext>
            </a:extLst>
          </p:cNvPr>
          <p:cNvGrpSpPr/>
          <p:nvPr/>
        </p:nvGrpSpPr>
        <p:grpSpPr>
          <a:xfrm>
            <a:off x="5201312" y="408065"/>
            <a:ext cx="3303886" cy="3878927"/>
            <a:chOff x="5201312" y="729700"/>
            <a:chExt cx="3303886" cy="3878927"/>
          </a:xfrm>
        </p:grpSpPr>
        <p:grpSp>
          <p:nvGrpSpPr>
            <p:cNvPr id="3" name="Google Shape;284;p25">
              <a:extLst>
                <a:ext uri="{FF2B5EF4-FFF2-40B4-BE49-F238E27FC236}">
                  <a16:creationId xmlns:a16="http://schemas.microsoft.com/office/drawing/2014/main" id="{4D94293D-A2DB-47E9-2851-4E3E679776BE}"/>
                </a:ext>
              </a:extLst>
            </p:cNvPr>
            <p:cNvGrpSpPr/>
            <p:nvPr/>
          </p:nvGrpSpPr>
          <p:grpSpPr>
            <a:xfrm flipH="1">
              <a:off x="5201312" y="932488"/>
              <a:ext cx="1331387" cy="724666"/>
              <a:chOff x="238125" y="2409350"/>
              <a:chExt cx="760575" cy="414000"/>
            </a:xfrm>
          </p:grpSpPr>
          <p:sp>
            <p:nvSpPr>
              <p:cNvPr id="342" name="Google Shape;285;p25">
                <a:extLst>
                  <a:ext uri="{FF2B5EF4-FFF2-40B4-BE49-F238E27FC236}">
                    <a16:creationId xmlns:a16="http://schemas.microsoft.com/office/drawing/2014/main" id="{9EF06888-CB11-B316-D553-9FA652205FF8}"/>
                  </a:ext>
                </a:extLst>
              </p:cNvPr>
              <p:cNvSpPr/>
              <p:nvPr/>
            </p:nvSpPr>
            <p:spPr>
              <a:xfrm>
                <a:off x="238125" y="2409350"/>
                <a:ext cx="760575" cy="414000"/>
              </a:xfrm>
              <a:custGeom>
                <a:avLst/>
                <a:gdLst/>
                <a:ahLst/>
                <a:cxnLst/>
                <a:rect l="l" t="t" r="r" b="b"/>
                <a:pathLst>
                  <a:path w="30423" h="16560" extrusionOk="0">
                    <a:moveTo>
                      <a:pt x="0" y="1"/>
                    </a:moveTo>
                    <a:lnTo>
                      <a:pt x="0" y="16560"/>
                    </a:lnTo>
                    <a:lnTo>
                      <a:pt x="2330" y="14045"/>
                    </a:lnTo>
                    <a:lnTo>
                      <a:pt x="30423" y="14045"/>
                    </a:lnTo>
                    <a:lnTo>
                      <a:pt x="3042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286;p25">
                <a:extLst>
                  <a:ext uri="{FF2B5EF4-FFF2-40B4-BE49-F238E27FC236}">
                    <a16:creationId xmlns:a16="http://schemas.microsoft.com/office/drawing/2014/main" id="{57A69EAB-CDD9-ACA1-7AF1-4D255040EA50}"/>
                  </a:ext>
                </a:extLst>
              </p:cNvPr>
              <p:cNvSpPr/>
              <p:nvPr/>
            </p:nvSpPr>
            <p:spPr>
              <a:xfrm>
                <a:off x="782450" y="2485325"/>
                <a:ext cx="180850" cy="180850"/>
              </a:xfrm>
              <a:custGeom>
                <a:avLst/>
                <a:gdLst/>
                <a:ahLst/>
                <a:cxnLst/>
                <a:rect l="l" t="t" r="r" b="b"/>
                <a:pathLst>
                  <a:path w="7234" h="7234" extrusionOk="0">
                    <a:moveTo>
                      <a:pt x="3618" y="0"/>
                    </a:moveTo>
                    <a:cubicBezTo>
                      <a:pt x="1620" y="0"/>
                      <a:pt x="1" y="1620"/>
                      <a:pt x="1" y="3618"/>
                    </a:cubicBezTo>
                    <a:cubicBezTo>
                      <a:pt x="1" y="5614"/>
                      <a:pt x="1620" y="7233"/>
                      <a:pt x="3618" y="7233"/>
                    </a:cubicBezTo>
                    <a:cubicBezTo>
                      <a:pt x="5614" y="7233"/>
                      <a:pt x="7234" y="5614"/>
                      <a:pt x="7234" y="3618"/>
                    </a:cubicBezTo>
                    <a:cubicBezTo>
                      <a:pt x="7234" y="1620"/>
                      <a:pt x="5614" y="0"/>
                      <a:pt x="36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287;p25">
                <a:extLst>
                  <a:ext uri="{FF2B5EF4-FFF2-40B4-BE49-F238E27FC236}">
                    <a16:creationId xmlns:a16="http://schemas.microsoft.com/office/drawing/2014/main" id="{85659098-A4D8-44BA-79D7-9FEF5A1488ED}"/>
                  </a:ext>
                </a:extLst>
              </p:cNvPr>
              <p:cNvSpPr/>
              <p:nvPr/>
            </p:nvSpPr>
            <p:spPr>
              <a:xfrm>
                <a:off x="277200" y="2506650"/>
                <a:ext cx="457150" cy="14700"/>
              </a:xfrm>
              <a:custGeom>
                <a:avLst/>
                <a:gdLst/>
                <a:ahLst/>
                <a:cxnLst/>
                <a:rect l="l" t="t" r="r" b="b"/>
                <a:pathLst>
                  <a:path w="18286" h="588" extrusionOk="0">
                    <a:moveTo>
                      <a:pt x="294" y="0"/>
                    </a:moveTo>
                    <a:cubicBezTo>
                      <a:pt x="132" y="0"/>
                      <a:pt x="0" y="132"/>
                      <a:pt x="0" y="294"/>
                    </a:cubicBezTo>
                    <a:cubicBezTo>
                      <a:pt x="0" y="458"/>
                      <a:pt x="132" y="588"/>
                      <a:pt x="294" y="588"/>
                    </a:cubicBezTo>
                    <a:lnTo>
                      <a:pt x="17992" y="588"/>
                    </a:lnTo>
                    <a:cubicBezTo>
                      <a:pt x="18154" y="588"/>
                      <a:pt x="18286" y="458"/>
                      <a:pt x="18286" y="294"/>
                    </a:cubicBezTo>
                    <a:cubicBezTo>
                      <a:pt x="18286" y="132"/>
                      <a:pt x="18154" y="0"/>
                      <a:pt x="179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288;p25">
                <a:extLst>
                  <a:ext uri="{FF2B5EF4-FFF2-40B4-BE49-F238E27FC236}">
                    <a16:creationId xmlns:a16="http://schemas.microsoft.com/office/drawing/2014/main" id="{37C273DA-213F-8ECB-0A9E-39A1F4A4A90E}"/>
                  </a:ext>
                </a:extLst>
              </p:cNvPr>
              <p:cNvSpPr/>
              <p:nvPr/>
            </p:nvSpPr>
            <p:spPr>
              <a:xfrm>
                <a:off x="563575" y="2561025"/>
                <a:ext cx="170775" cy="14750"/>
              </a:xfrm>
              <a:custGeom>
                <a:avLst/>
                <a:gdLst/>
                <a:ahLst/>
                <a:cxnLst/>
                <a:rect l="l" t="t" r="r" b="b"/>
                <a:pathLst>
                  <a:path w="6831" h="590" extrusionOk="0">
                    <a:moveTo>
                      <a:pt x="295" y="0"/>
                    </a:moveTo>
                    <a:cubicBezTo>
                      <a:pt x="131" y="0"/>
                      <a:pt x="1" y="132"/>
                      <a:pt x="1" y="294"/>
                    </a:cubicBezTo>
                    <a:cubicBezTo>
                      <a:pt x="1" y="458"/>
                      <a:pt x="133" y="590"/>
                      <a:pt x="295" y="590"/>
                    </a:cubicBezTo>
                    <a:lnTo>
                      <a:pt x="6537" y="590"/>
                    </a:lnTo>
                    <a:cubicBezTo>
                      <a:pt x="6699" y="590"/>
                      <a:pt x="6831" y="458"/>
                      <a:pt x="6831" y="294"/>
                    </a:cubicBezTo>
                    <a:cubicBezTo>
                      <a:pt x="6831" y="132"/>
                      <a:pt x="6699" y="0"/>
                      <a:pt x="65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289;p25">
                <a:extLst>
                  <a:ext uri="{FF2B5EF4-FFF2-40B4-BE49-F238E27FC236}">
                    <a16:creationId xmlns:a16="http://schemas.microsoft.com/office/drawing/2014/main" id="{78F9C9F0-9F77-73B3-B200-944BCE46F0B7}"/>
                  </a:ext>
                </a:extLst>
              </p:cNvPr>
              <p:cNvSpPr/>
              <p:nvPr/>
            </p:nvSpPr>
            <p:spPr>
              <a:xfrm>
                <a:off x="273525" y="2561025"/>
                <a:ext cx="265250" cy="14750"/>
              </a:xfrm>
              <a:custGeom>
                <a:avLst/>
                <a:gdLst/>
                <a:ahLst/>
                <a:cxnLst/>
                <a:rect l="l" t="t" r="r" b="b"/>
                <a:pathLst>
                  <a:path w="10610" h="590" extrusionOk="0">
                    <a:moveTo>
                      <a:pt x="294" y="0"/>
                    </a:moveTo>
                    <a:cubicBezTo>
                      <a:pt x="132" y="0"/>
                      <a:pt x="0" y="132"/>
                      <a:pt x="0" y="294"/>
                    </a:cubicBezTo>
                    <a:cubicBezTo>
                      <a:pt x="0" y="458"/>
                      <a:pt x="132" y="590"/>
                      <a:pt x="294" y="590"/>
                    </a:cubicBezTo>
                    <a:lnTo>
                      <a:pt x="10314" y="590"/>
                    </a:lnTo>
                    <a:cubicBezTo>
                      <a:pt x="10478" y="590"/>
                      <a:pt x="10609" y="458"/>
                      <a:pt x="10609" y="294"/>
                    </a:cubicBezTo>
                    <a:cubicBezTo>
                      <a:pt x="10609" y="132"/>
                      <a:pt x="10478" y="0"/>
                      <a:pt x="103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290;p25">
                <a:extLst>
                  <a:ext uri="{FF2B5EF4-FFF2-40B4-BE49-F238E27FC236}">
                    <a16:creationId xmlns:a16="http://schemas.microsoft.com/office/drawing/2014/main" id="{AA35FE46-8A92-0E26-9E96-21E8D49AEEAB}"/>
                  </a:ext>
                </a:extLst>
              </p:cNvPr>
              <p:cNvSpPr/>
              <p:nvPr/>
            </p:nvSpPr>
            <p:spPr>
              <a:xfrm>
                <a:off x="277200" y="2615400"/>
                <a:ext cx="457150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18286" h="589" extrusionOk="0">
                    <a:moveTo>
                      <a:pt x="294" y="0"/>
                    </a:moveTo>
                    <a:cubicBezTo>
                      <a:pt x="132" y="0"/>
                      <a:pt x="0" y="132"/>
                      <a:pt x="0" y="294"/>
                    </a:cubicBezTo>
                    <a:cubicBezTo>
                      <a:pt x="0" y="456"/>
                      <a:pt x="132" y="588"/>
                      <a:pt x="294" y="588"/>
                    </a:cubicBezTo>
                    <a:lnTo>
                      <a:pt x="17992" y="588"/>
                    </a:lnTo>
                    <a:cubicBezTo>
                      <a:pt x="18154" y="588"/>
                      <a:pt x="18286" y="456"/>
                      <a:pt x="18286" y="294"/>
                    </a:cubicBezTo>
                    <a:cubicBezTo>
                      <a:pt x="18286" y="132"/>
                      <a:pt x="18154" y="0"/>
                      <a:pt x="179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291;p25">
                <a:extLst>
                  <a:ext uri="{FF2B5EF4-FFF2-40B4-BE49-F238E27FC236}">
                    <a16:creationId xmlns:a16="http://schemas.microsoft.com/office/drawing/2014/main" id="{3CF3F81F-583F-846F-7293-D897B7843EFF}"/>
                  </a:ext>
                </a:extLst>
              </p:cNvPr>
              <p:cNvSpPr/>
              <p:nvPr/>
            </p:nvSpPr>
            <p:spPr>
              <a:xfrm>
                <a:off x="594675" y="2669775"/>
                <a:ext cx="139675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5587" h="589" extrusionOk="0">
                    <a:moveTo>
                      <a:pt x="294" y="1"/>
                    </a:moveTo>
                    <a:cubicBezTo>
                      <a:pt x="132" y="1"/>
                      <a:pt x="1" y="132"/>
                      <a:pt x="1" y="294"/>
                    </a:cubicBezTo>
                    <a:cubicBezTo>
                      <a:pt x="1" y="457"/>
                      <a:pt x="132" y="588"/>
                      <a:pt x="294" y="588"/>
                    </a:cubicBezTo>
                    <a:lnTo>
                      <a:pt x="5293" y="588"/>
                    </a:lnTo>
                    <a:cubicBezTo>
                      <a:pt x="5455" y="588"/>
                      <a:pt x="5587" y="457"/>
                      <a:pt x="5587" y="294"/>
                    </a:cubicBezTo>
                    <a:cubicBezTo>
                      <a:pt x="5587" y="132"/>
                      <a:pt x="5455" y="1"/>
                      <a:pt x="52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292;p25">
                <a:extLst>
                  <a:ext uri="{FF2B5EF4-FFF2-40B4-BE49-F238E27FC236}">
                    <a16:creationId xmlns:a16="http://schemas.microsoft.com/office/drawing/2014/main" id="{0070DB2E-F479-5233-8640-4589FE42F219}"/>
                  </a:ext>
                </a:extLst>
              </p:cNvPr>
              <p:cNvSpPr/>
              <p:nvPr/>
            </p:nvSpPr>
            <p:spPr>
              <a:xfrm>
                <a:off x="385300" y="2669775"/>
                <a:ext cx="185775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589" extrusionOk="0">
                    <a:moveTo>
                      <a:pt x="295" y="1"/>
                    </a:moveTo>
                    <a:cubicBezTo>
                      <a:pt x="132" y="1"/>
                      <a:pt x="1" y="132"/>
                      <a:pt x="1" y="294"/>
                    </a:cubicBezTo>
                    <a:cubicBezTo>
                      <a:pt x="1" y="457"/>
                      <a:pt x="132" y="588"/>
                      <a:pt x="295" y="588"/>
                    </a:cubicBezTo>
                    <a:lnTo>
                      <a:pt x="7135" y="588"/>
                    </a:lnTo>
                    <a:cubicBezTo>
                      <a:pt x="7299" y="588"/>
                      <a:pt x="7430" y="457"/>
                      <a:pt x="7430" y="294"/>
                    </a:cubicBezTo>
                    <a:cubicBezTo>
                      <a:pt x="7430" y="132"/>
                      <a:pt x="7299" y="1"/>
                      <a:pt x="71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293;p25">
                <a:extLst>
                  <a:ext uri="{FF2B5EF4-FFF2-40B4-BE49-F238E27FC236}">
                    <a16:creationId xmlns:a16="http://schemas.microsoft.com/office/drawing/2014/main" id="{D14991D0-DB2D-A5A9-E36D-5F088A4DDF14}"/>
                  </a:ext>
                </a:extLst>
              </p:cNvPr>
              <p:cNvSpPr/>
              <p:nvPr/>
            </p:nvSpPr>
            <p:spPr>
              <a:xfrm>
                <a:off x="779775" y="2543150"/>
                <a:ext cx="189050" cy="65425"/>
              </a:xfrm>
              <a:custGeom>
                <a:avLst/>
                <a:gdLst/>
                <a:ahLst/>
                <a:cxnLst/>
                <a:rect l="l" t="t" r="r" b="b"/>
                <a:pathLst>
                  <a:path w="7562" h="2617" extrusionOk="0">
                    <a:moveTo>
                      <a:pt x="673" y="0"/>
                    </a:moveTo>
                    <a:cubicBezTo>
                      <a:pt x="302" y="0"/>
                      <a:pt x="0" y="302"/>
                      <a:pt x="0" y="673"/>
                    </a:cubicBezTo>
                    <a:lnTo>
                      <a:pt x="0" y="1944"/>
                    </a:lnTo>
                    <a:cubicBezTo>
                      <a:pt x="0" y="2315"/>
                      <a:pt x="302" y="2616"/>
                      <a:pt x="673" y="2616"/>
                    </a:cubicBezTo>
                    <a:lnTo>
                      <a:pt x="6889" y="2616"/>
                    </a:lnTo>
                    <a:cubicBezTo>
                      <a:pt x="7260" y="2616"/>
                      <a:pt x="7562" y="2315"/>
                      <a:pt x="7562" y="1944"/>
                    </a:cubicBezTo>
                    <a:lnTo>
                      <a:pt x="7562" y="673"/>
                    </a:lnTo>
                    <a:cubicBezTo>
                      <a:pt x="7562" y="302"/>
                      <a:pt x="7260" y="0"/>
                      <a:pt x="6889" y="0"/>
                    </a:cubicBezTo>
                    <a:close/>
                  </a:path>
                </a:pathLst>
              </a:custGeom>
              <a:solidFill>
                <a:srgbClr val="C8D3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294;p25">
                <a:extLst>
                  <a:ext uri="{FF2B5EF4-FFF2-40B4-BE49-F238E27FC236}">
                    <a16:creationId xmlns:a16="http://schemas.microsoft.com/office/drawing/2014/main" id="{C1CD4CE9-7742-5678-6958-B068A8A16BC6}"/>
                  </a:ext>
                </a:extLst>
              </p:cNvPr>
              <p:cNvSpPr/>
              <p:nvPr/>
            </p:nvSpPr>
            <p:spPr>
              <a:xfrm>
                <a:off x="786050" y="2549475"/>
                <a:ext cx="176500" cy="52800"/>
              </a:xfrm>
              <a:custGeom>
                <a:avLst/>
                <a:gdLst/>
                <a:ahLst/>
                <a:cxnLst/>
                <a:rect l="l" t="t" r="r" b="b"/>
                <a:pathLst>
                  <a:path w="7060" h="2112" extrusionOk="0">
                    <a:moveTo>
                      <a:pt x="422" y="0"/>
                    </a:moveTo>
                    <a:cubicBezTo>
                      <a:pt x="190" y="0"/>
                      <a:pt x="1" y="188"/>
                      <a:pt x="1" y="421"/>
                    </a:cubicBezTo>
                    <a:lnTo>
                      <a:pt x="1" y="1691"/>
                    </a:lnTo>
                    <a:cubicBezTo>
                      <a:pt x="1" y="1923"/>
                      <a:pt x="190" y="2112"/>
                      <a:pt x="422" y="2112"/>
                    </a:cubicBezTo>
                    <a:lnTo>
                      <a:pt x="6638" y="2112"/>
                    </a:lnTo>
                    <a:cubicBezTo>
                      <a:pt x="6872" y="2112"/>
                      <a:pt x="7059" y="1923"/>
                      <a:pt x="7059" y="1691"/>
                    </a:cubicBezTo>
                    <a:lnTo>
                      <a:pt x="7059" y="420"/>
                    </a:lnTo>
                    <a:cubicBezTo>
                      <a:pt x="7059" y="188"/>
                      <a:pt x="6872" y="0"/>
                      <a:pt x="66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295;p25">
                <a:extLst>
                  <a:ext uri="{FF2B5EF4-FFF2-40B4-BE49-F238E27FC236}">
                    <a16:creationId xmlns:a16="http://schemas.microsoft.com/office/drawing/2014/main" id="{74C028E4-1434-4838-2091-F61346F7B20C}"/>
                  </a:ext>
                </a:extLst>
              </p:cNvPr>
              <p:cNvSpPr/>
              <p:nvPr/>
            </p:nvSpPr>
            <p:spPr>
              <a:xfrm>
                <a:off x="897475" y="2569000"/>
                <a:ext cx="4530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1812" h="725" extrusionOk="0">
                    <a:moveTo>
                      <a:pt x="885" y="1"/>
                    </a:moveTo>
                    <a:cubicBezTo>
                      <a:pt x="567" y="1"/>
                      <a:pt x="268" y="140"/>
                      <a:pt x="64" y="383"/>
                    </a:cubicBezTo>
                    <a:cubicBezTo>
                      <a:pt x="0" y="457"/>
                      <a:pt x="9" y="567"/>
                      <a:pt x="83" y="631"/>
                    </a:cubicBezTo>
                    <a:cubicBezTo>
                      <a:pt x="116" y="659"/>
                      <a:pt x="157" y="672"/>
                      <a:pt x="197" y="672"/>
                    </a:cubicBezTo>
                    <a:cubicBezTo>
                      <a:pt x="247" y="672"/>
                      <a:pt x="297" y="651"/>
                      <a:pt x="332" y="610"/>
                    </a:cubicBezTo>
                    <a:cubicBezTo>
                      <a:pt x="470" y="446"/>
                      <a:pt x="671" y="354"/>
                      <a:pt x="885" y="354"/>
                    </a:cubicBezTo>
                    <a:cubicBezTo>
                      <a:pt x="1115" y="354"/>
                      <a:pt x="1333" y="464"/>
                      <a:pt x="1469" y="652"/>
                    </a:cubicBezTo>
                    <a:cubicBezTo>
                      <a:pt x="1504" y="699"/>
                      <a:pt x="1557" y="725"/>
                      <a:pt x="1612" y="725"/>
                    </a:cubicBezTo>
                    <a:cubicBezTo>
                      <a:pt x="1648" y="725"/>
                      <a:pt x="1684" y="714"/>
                      <a:pt x="1715" y="692"/>
                    </a:cubicBezTo>
                    <a:cubicBezTo>
                      <a:pt x="1794" y="634"/>
                      <a:pt x="1812" y="524"/>
                      <a:pt x="1754" y="445"/>
                    </a:cubicBezTo>
                    <a:cubicBezTo>
                      <a:pt x="1553" y="168"/>
                      <a:pt x="1227" y="1"/>
                      <a:pt x="88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296;p25">
                <a:extLst>
                  <a:ext uri="{FF2B5EF4-FFF2-40B4-BE49-F238E27FC236}">
                    <a16:creationId xmlns:a16="http://schemas.microsoft.com/office/drawing/2014/main" id="{3330934B-2FD6-3A8D-E2E2-3C7985A54D0E}"/>
                  </a:ext>
                </a:extLst>
              </p:cNvPr>
              <p:cNvSpPr/>
              <p:nvPr/>
            </p:nvSpPr>
            <p:spPr>
              <a:xfrm>
                <a:off x="805875" y="2569000"/>
                <a:ext cx="45275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725" extrusionOk="0">
                    <a:moveTo>
                      <a:pt x="927" y="1"/>
                    </a:moveTo>
                    <a:cubicBezTo>
                      <a:pt x="583" y="1"/>
                      <a:pt x="259" y="168"/>
                      <a:pt x="56" y="445"/>
                    </a:cubicBezTo>
                    <a:cubicBezTo>
                      <a:pt x="0" y="524"/>
                      <a:pt x="17" y="634"/>
                      <a:pt x="95" y="692"/>
                    </a:cubicBezTo>
                    <a:cubicBezTo>
                      <a:pt x="127" y="714"/>
                      <a:pt x="164" y="725"/>
                      <a:pt x="200" y="725"/>
                    </a:cubicBezTo>
                    <a:cubicBezTo>
                      <a:pt x="255" y="725"/>
                      <a:pt x="308" y="699"/>
                      <a:pt x="342" y="652"/>
                    </a:cubicBezTo>
                    <a:cubicBezTo>
                      <a:pt x="477" y="464"/>
                      <a:pt x="697" y="354"/>
                      <a:pt x="927" y="354"/>
                    </a:cubicBezTo>
                    <a:cubicBezTo>
                      <a:pt x="1141" y="354"/>
                      <a:pt x="1341" y="446"/>
                      <a:pt x="1478" y="610"/>
                    </a:cubicBezTo>
                    <a:cubicBezTo>
                      <a:pt x="1514" y="651"/>
                      <a:pt x="1564" y="672"/>
                      <a:pt x="1614" y="672"/>
                    </a:cubicBezTo>
                    <a:cubicBezTo>
                      <a:pt x="1654" y="672"/>
                      <a:pt x="1694" y="659"/>
                      <a:pt x="1727" y="631"/>
                    </a:cubicBezTo>
                    <a:cubicBezTo>
                      <a:pt x="1801" y="567"/>
                      <a:pt x="1810" y="457"/>
                      <a:pt x="1748" y="383"/>
                    </a:cubicBezTo>
                    <a:cubicBezTo>
                      <a:pt x="1544" y="140"/>
                      <a:pt x="1244" y="1"/>
                      <a:pt x="9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" name="Google Shape;297;p25">
              <a:extLst>
                <a:ext uri="{FF2B5EF4-FFF2-40B4-BE49-F238E27FC236}">
                  <a16:creationId xmlns:a16="http://schemas.microsoft.com/office/drawing/2014/main" id="{2EBE5C57-06A1-7CAD-D4AC-4A03188599AA}"/>
                </a:ext>
              </a:extLst>
            </p:cNvPr>
            <p:cNvGrpSpPr/>
            <p:nvPr/>
          </p:nvGrpSpPr>
          <p:grpSpPr>
            <a:xfrm>
              <a:off x="5434633" y="1349646"/>
              <a:ext cx="3070564" cy="3258981"/>
              <a:chOff x="1304275" y="2258525"/>
              <a:chExt cx="1138300" cy="1208194"/>
            </a:xfrm>
          </p:grpSpPr>
          <p:sp>
            <p:nvSpPr>
              <p:cNvPr id="13" name="Google Shape;298;p25">
                <a:extLst>
                  <a:ext uri="{FF2B5EF4-FFF2-40B4-BE49-F238E27FC236}">
                    <a16:creationId xmlns:a16="http://schemas.microsoft.com/office/drawing/2014/main" id="{784A1427-2353-39F9-6B8A-C0D7E1B2032A}"/>
                  </a:ext>
                </a:extLst>
              </p:cNvPr>
              <p:cNvSpPr/>
              <p:nvPr/>
            </p:nvSpPr>
            <p:spPr>
              <a:xfrm>
                <a:off x="1540075" y="2768300"/>
                <a:ext cx="83675" cy="69075"/>
              </a:xfrm>
              <a:custGeom>
                <a:avLst/>
                <a:gdLst/>
                <a:ahLst/>
                <a:cxnLst/>
                <a:rect l="l" t="t" r="r" b="b"/>
                <a:pathLst>
                  <a:path w="3347" h="2763" extrusionOk="0">
                    <a:moveTo>
                      <a:pt x="1889" y="202"/>
                    </a:moveTo>
                    <a:cubicBezTo>
                      <a:pt x="2357" y="202"/>
                      <a:pt x="2739" y="644"/>
                      <a:pt x="2744" y="1193"/>
                    </a:cubicBezTo>
                    <a:cubicBezTo>
                      <a:pt x="2748" y="1744"/>
                      <a:pt x="2370" y="2196"/>
                      <a:pt x="1899" y="2199"/>
                    </a:cubicBezTo>
                    <a:cubicBezTo>
                      <a:pt x="1896" y="2199"/>
                      <a:pt x="1894" y="2199"/>
                      <a:pt x="1892" y="2199"/>
                    </a:cubicBezTo>
                    <a:cubicBezTo>
                      <a:pt x="1424" y="2199"/>
                      <a:pt x="1041" y="1757"/>
                      <a:pt x="1037" y="1208"/>
                    </a:cubicBezTo>
                    <a:cubicBezTo>
                      <a:pt x="1032" y="657"/>
                      <a:pt x="1409" y="207"/>
                      <a:pt x="1882" y="202"/>
                    </a:cubicBezTo>
                    <a:cubicBezTo>
                      <a:pt x="1884" y="202"/>
                      <a:pt x="1887" y="202"/>
                      <a:pt x="1889" y="202"/>
                    </a:cubicBezTo>
                    <a:close/>
                    <a:moveTo>
                      <a:pt x="3323" y="1"/>
                    </a:moveTo>
                    <a:lnTo>
                      <a:pt x="1" y="30"/>
                    </a:lnTo>
                    <a:lnTo>
                      <a:pt x="25" y="2762"/>
                    </a:lnTo>
                    <a:lnTo>
                      <a:pt x="3347" y="2733"/>
                    </a:lnTo>
                    <a:lnTo>
                      <a:pt x="33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299;p25">
                <a:extLst>
                  <a:ext uri="{FF2B5EF4-FFF2-40B4-BE49-F238E27FC236}">
                    <a16:creationId xmlns:a16="http://schemas.microsoft.com/office/drawing/2014/main" id="{648EC1FC-9B34-212D-F13F-F24E83524F70}"/>
                  </a:ext>
                </a:extLst>
              </p:cNvPr>
              <p:cNvSpPr/>
              <p:nvPr/>
            </p:nvSpPr>
            <p:spPr>
              <a:xfrm>
                <a:off x="1549775" y="2768225"/>
                <a:ext cx="83625" cy="69025"/>
              </a:xfrm>
              <a:custGeom>
                <a:avLst/>
                <a:gdLst/>
                <a:ahLst/>
                <a:cxnLst/>
                <a:rect l="l" t="t" r="r" b="b"/>
                <a:pathLst>
                  <a:path w="3345" h="2761" extrusionOk="0">
                    <a:moveTo>
                      <a:pt x="1887" y="202"/>
                    </a:moveTo>
                    <a:cubicBezTo>
                      <a:pt x="2357" y="202"/>
                      <a:pt x="2738" y="644"/>
                      <a:pt x="2744" y="1193"/>
                    </a:cubicBezTo>
                    <a:cubicBezTo>
                      <a:pt x="2748" y="1744"/>
                      <a:pt x="2370" y="2194"/>
                      <a:pt x="1898" y="2199"/>
                    </a:cubicBezTo>
                    <a:cubicBezTo>
                      <a:pt x="1896" y="2199"/>
                      <a:pt x="1894" y="2199"/>
                      <a:pt x="1891" y="2199"/>
                    </a:cubicBezTo>
                    <a:cubicBezTo>
                      <a:pt x="1422" y="2199"/>
                      <a:pt x="1041" y="1757"/>
                      <a:pt x="1035" y="1208"/>
                    </a:cubicBezTo>
                    <a:cubicBezTo>
                      <a:pt x="1031" y="657"/>
                      <a:pt x="1409" y="205"/>
                      <a:pt x="1880" y="202"/>
                    </a:cubicBezTo>
                    <a:cubicBezTo>
                      <a:pt x="1883" y="202"/>
                      <a:pt x="1885" y="202"/>
                      <a:pt x="1887" y="202"/>
                    </a:cubicBezTo>
                    <a:close/>
                    <a:moveTo>
                      <a:pt x="3322" y="1"/>
                    </a:moveTo>
                    <a:lnTo>
                      <a:pt x="1" y="30"/>
                    </a:lnTo>
                    <a:lnTo>
                      <a:pt x="23" y="2761"/>
                    </a:lnTo>
                    <a:lnTo>
                      <a:pt x="3345" y="2733"/>
                    </a:lnTo>
                    <a:lnTo>
                      <a:pt x="332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300;p25">
                <a:extLst>
                  <a:ext uri="{FF2B5EF4-FFF2-40B4-BE49-F238E27FC236}">
                    <a16:creationId xmlns:a16="http://schemas.microsoft.com/office/drawing/2014/main" id="{44ABFADA-4AD2-5D65-C441-AEB7ED45E1B2}"/>
                  </a:ext>
                </a:extLst>
              </p:cNvPr>
              <p:cNvSpPr/>
              <p:nvPr/>
            </p:nvSpPr>
            <p:spPr>
              <a:xfrm>
                <a:off x="1484950" y="2826700"/>
                <a:ext cx="134075" cy="11125"/>
              </a:xfrm>
              <a:custGeom>
                <a:avLst/>
                <a:gdLst/>
                <a:ahLst/>
                <a:cxnLst/>
                <a:rect l="l" t="t" r="r" b="b"/>
                <a:pathLst>
                  <a:path w="5363" h="445" extrusionOk="0">
                    <a:moveTo>
                      <a:pt x="5249" y="1"/>
                    </a:moveTo>
                    <a:lnTo>
                      <a:pt x="111" y="44"/>
                    </a:lnTo>
                    <a:cubicBezTo>
                      <a:pt x="50" y="46"/>
                      <a:pt x="0" y="96"/>
                      <a:pt x="2" y="157"/>
                    </a:cubicBezTo>
                    <a:lnTo>
                      <a:pt x="3" y="444"/>
                    </a:lnTo>
                    <a:lnTo>
                      <a:pt x="5362" y="399"/>
                    </a:lnTo>
                    <a:lnTo>
                      <a:pt x="5361" y="111"/>
                    </a:lnTo>
                    <a:cubicBezTo>
                      <a:pt x="5359" y="49"/>
                      <a:pt x="5309" y="1"/>
                      <a:pt x="52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301;p25">
                <a:extLst>
                  <a:ext uri="{FF2B5EF4-FFF2-40B4-BE49-F238E27FC236}">
                    <a16:creationId xmlns:a16="http://schemas.microsoft.com/office/drawing/2014/main" id="{6F82CBF2-3B55-4BD5-457E-9315D4F1FA13}"/>
                  </a:ext>
                </a:extLst>
              </p:cNvPr>
              <p:cNvSpPr/>
              <p:nvPr/>
            </p:nvSpPr>
            <p:spPr>
              <a:xfrm>
                <a:off x="1532775" y="2826275"/>
                <a:ext cx="134075" cy="11125"/>
              </a:xfrm>
              <a:custGeom>
                <a:avLst/>
                <a:gdLst/>
                <a:ahLst/>
                <a:cxnLst/>
                <a:rect l="l" t="t" r="r" b="b"/>
                <a:pathLst>
                  <a:path w="5363" h="445" extrusionOk="0">
                    <a:moveTo>
                      <a:pt x="5247" y="1"/>
                    </a:moveTo>
                    <a:lnTo>
                      <a:pt x="111" y="45"/>
                    </a:lnTo>
                    <a:cubicBezTo>
                      <a:pt x="49" y="46"/>
                      <a:pt x="0" y="96"/>
                      <a:pt x="0" y="158"/>
                    </a:cubicBezTo>
                    <a:lnTo>
                      <a:pt x="3" y="445"/>
                    </a:lnTo>
                    <a:lnTo>
                      <a:pt x="5362" y="399"/>
                    </a:lnTo>
                    <a:lnTo>
                      <a:pt x="5359" y="111"/>
                    </a:lnTo>
                    <a:cubicBezTo>
                      <a:pt x="5359" y="51"/>
                      <a:pt x="5309" y="1"/>
                      <a:pt x="52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302;p25">
                <a:extLst>
                  <a:ext uri="{FF2B5EF4-FFF2-40B4-BE49-F238E27FC236}">
                    <a16:creationId xmlns:a16="http://schemas.microsoft.com/office/drawing/2014/main" id="{94FC9E17-4A5D-2949-B89A-1D3AEE172094}"/>
                  </a:ext>
                </a:extLst>
              </p:cNvPr>
              <p:cNvSpPr/>
              <p:nvPr/>
            </p:nvSpPr>
            <p:spPr>
              <a:xfrm>
                <a:off x="1319475" y="2495100"/>
                <a:ext cx="480400" cy="275175"/>
              </a:xfrm>
              <a:custGeom>
                <a:avLst/>
                <a:gdLst/>
                <a:ahLst/>
                <a:cxnLst/>
                <a:rect l="l" t="t" r="r" b="b"/>
                <a:pathLst>
                  <a:path w="19216" h="11007" extrusionOk="0">
                    <a:moveTo>
                      <a:pt x="15944" y="0"/>
                    </a:moveTo>
                    <a:lnTo>
                      <a:pt x="230" y="137"/>
                    </a:lnTo>
                    <a:cubicBezTo>
                      <a:pt x="85" y="138"/>
                      <a:pt x="0" y="255"/>
                      <a:pt x="41" y="400"/>
                    </a:cubicBezTo>
                    <a:lnTo>
                      <a:pt x="2937" y="10747"/>
                    </a:lnTo>
                    <a:cubicBezTo>
                      <a:pt x="2978" y="10890"/>
                      <a:pt x="3126" y="11006"/>
                      <a:pt x="3269" y="11006"/>
                    </a:cubicBezTo>
                    <a:cubicBezTo>
                      <a:pt x="3270" y="11006"/>
                      <a:pt x="3271" y="11006"/>
                      <a:pt x="3272" y="11006"/>
                    </a:cubicBezTo>
                    <a:lnTo>
                      <a:pt x="18985" y="10870"/>
                    </a:lnTo>
                    <a:cubicBezTo>
                      <a:pt x="19131" y="10870"/>
                      <a:pt x="19216" y="10752"/>
                      <a:pt x="19175" y="10606"/>
                    </a:cubicBezTo>
                    <a:lnTo>
                      <a:pt x="16279" y="261"/>
                    </a:lnTo>
                    <a:cubicBezTo>
                      <a:pt x="16238" y="115"/>
                      <a:pt x="16088" y="0"/>
                      <a:pt x="159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303;p25">
                <a:extLst>
                  <a:ext uri="{FF2B5EF4-FFF2-40B4-BE49-F238E27FC236}">
                    <a16:creationId xmlns:a16="http://schemas.microsoft.com/office/drawing/2014/main" id="{FDAF73BB-4EF6-EDD0-5DB1-4C4D9930189A}"/>
                  </a:ext>
                </a:extLst>
              </p:cNvPr>
              <p:cNvSpPr/>
              <p:nvPr/>
            </p:nvSpPr>
            <p:spPr>
              <a:xfrm>
                <a:off x="1329800" y="2495025"/>
                <a:ext cx="480425" cy="275125"/>
              </a:xfrm>
              <a:custGeom>
                <a:avLst/>
                <a:gdLst/>
                <a:ahLst/>
                <a:cxnLst/>
                <a:rect l="l" t="t" r="r" b="b"/>
                <a:pathLst>
                  <a:path w="19217" h="11005" extrusionOk="0">
                    <a:moveTo>
                      <a:pt x="15947" y="0"/>
                    </a:moveTo>
                    <a:cubicBezTo>
                      <a:pt x="15946" y="0"/>
                      <a:pt x="15945" y="0"/>
                      <a:pt x="15944" y="0"/>
                    </a:cubicBezTo>
                    <a:lnTo>
                      <a:pt x="231" y="135"/>
                    </a:lnTo>
                    <a:cubicBezTo>
                      <a:pt x="85" y="137"/>
                      <a:pt x="1" y="255"/>
                      <a:pt x="41" y="399"/>
                    </a:cubicBezTo>
                    <a:lnTo>
                      <a:pt x="2939" y="10746"/>
                    </a:lnTo>
                    <a:cubicBezTo>
                      <a:pt x="2978" y="10890"/>
                      <a:pt x="3126" y="11005"/>
                      <a:pt x="3270" y="11005"/>
                    </a:cubicBezTo>
                    <a:cubicBezTo>
                      <a:pt x="3270" y="11005"/>
                      <a:pt x="3271" y="11005"/>
                      <a:pt x="3272" y="11005"/>
                    </a:cubicBezTo>
                    <a:lnTo>
                      <a:pt x="18986" y="10870"/>
                    </a:lnTo>
                    <a:cubicBezTo>
                      <a:pt x="19131" y="10868"/>
                      <a:pt x="19216" y="10750"/>
                      <a:pt x="19175" y="10606"/>
                    </a:cubicBezTo>
                    <a:lnTo>
                      <a:pt x="16279" y="259"/>
                    </a:lnTo>
                    <a:cubicBezTo>
                      <a:pt x="16239" y="116"/>
                      <a:pt x="16090" y="0"/>
                      <a:pt x="159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304;p25">
                <a:extLst>
                  <a:ext uri="{FF2B5EF4-FFF2-40B4-BE49-F238E27FC236}">
                    <a16:creationId xmlns:a16="http://schemas.microsoft.com/office/drawing/2014/main" id="{55EAF094-9F17-8B33-52F7-EC3DFC5829CA}"/>
                  </a:ext>
                </a:extLst>
              </p:cNvPr>
              <p:cNvSpPr/>
              <p:nvPr/>
            </p:nvSpPr>
            <p:spPr>
              <a:xfrm>
                <a:off x="1344200" y="2506950"/>
                <a:ext cx="451675" cy="251300"/>
              </a:xfrm>
              <a:custGeom>
                <a:avLst/>
                <a:gdLst/>
                <a:ahLst/>
                <a:cxnLst/>
                <a:rect l="l" t="t" r="r" b="b"/>
                <a:pathLst>
                  <a:path w="18067" h="10052" extrusionOk="0">
                    <a:moveTo>
                      <a:pt x="15287" y="0"/>
                    </a:moveTo>
                    <a:lnTo>
                      <a:pt x="0" y="131"/>
                    </a:lnTo>
                    <a:lnTo>
                      <a:pt x="2780" y="10052"/>
                    </a:lnTo>
                    <a:lnTo>
                      <a:pt x="18066" y="9920"/>
                    </a:lnTo>
                    <a:lnTo>
                      <a:pt x="15287" y="0"/>
                    </a:lnTo>
                    <a:close/>
                  </a:path>
                </a:pathLst>
              </a:custGeom>
              <a:solidFill>
                <a:srgbClr val="FE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305;p25">
                <a:extLst>
                  <a:ext uri="{FF2B5EF4-FFF2-40B4-BE49-F238E27FC236}">
                    <a16:creationId xmlns:a16="http://schemas.microsoft.com/office/drawing/2014/main" id="{30EB8AB1-5F54-A5EE-4848-794D5334EAEF}"/>
                  </a:ext>
                </a:extLst>
              </p:cNvPr>
              <p:cNvSpPr/>
              <p:nvPr/>
            </p:nvSpPr>
            <p:spPr>
              <a:xfrm>
                <a:off x="1388650" y="2538075"/>
                <a:ext cx="364700" cy="165350"/>
              </a:xfrm>
              <a:custGeom>
                <a:avLst/>
                <a:gdLst/>
                <a:ahLst/>
                <a:cxnLst/>
                <a:rect l="l" t="t" r="r" b="b"/>
                <a:pathLst>
                  <a:path w="14588" h="6614" extrusionOk="0">
                    <a:moveTo>
                      <a:pt x="12365" y="0"/>
                    </a:moveTo>
                    <a:cubicBezTo>
                      <a:pt x="12364" y="0"/>
                      <a:pt x="12363" y="0"/>
                      <a:pt x="12362" y="0"/>
                    </a:cubicBezTo>
                    <a:lnTo>
                      <a:pt x="305" y="105"/>
                    </a:lnTo>
                    <a:cubicBezTo>
                      <a:pt x="111" y="106"/>
                      <a:pt x="0" y="264"/>
                      <a:pt x="56" y="458"/>
                    </a:cubicBezTo>
                    <a:lnTo>
                      <a:pt x="1770" y="6267"/>
                    </a:lnTo>
                    <a:cubicBezTo>
                      <a:pt x="1827" y="6458"/>
                      <a:pt x="2030" y="6614"/>
                      <a:pt x="2223" y="6614"/>
                    </a:cubicBezTo>
                    <a:cubicBezTo>
                      <a:pt x="2224" y="6614"/>
                      <a:pt x="2225" y="6614"/>
                      <a:pt x="2226" y="6614"/>
                    </a:cubicBezTo>
                    <a:lnTo>
                      <a:pt x="14283" y="6511"/>
                    </a:lnTo>
                    <a:cubicBezTo>
                      <a:pt x="14477" y="6508"/>
                      <a:pt x="14587" y="6350"/>
                      <a:pt x="14531" y="6156"/>
                    </a:cubicBezTo>
                    <a:lnTo>
                      <a:pt x="12816" y="349"/>
                    </a:lnTo>
                    <a:cubicBezTo>
                      <a:pt x="12761" y="156"/>
                      <a:pt x="12558" y="0"/>
                      <a:pt x="123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306;p25">
                <a:extLst>
                  <a:ext uri="{FF2B5EF4-FFF2-40B4-BE49-F238E27FC236}">
                    <a16:creationId xmlns:a16="http://schemas.microsoft.com/office/drawing/2014/main" id="{7448F7AA-923C-D593-5DD4-DA55DE009DD6}"/>
                  </a:ext>
                </a:extLst>
              </p:cNvPr>
              <p:cNvSpPr/>
              <p:nvPr/>
            </p:nvSpPr>
            <p:spPr>
              <a:xfrm>
                <a:off x="1461250" y="2602825"/>
                <a:ext cx="213550" cy="15675"/>
              </a:xfrm>
              <a:custGeom>
                <a:avLst/>
                <a:gdLst/>
                <a:ahLst/>
                <a:cxnLst/>
                <a:rect l="l" t="t" r="r" b="b"/>
                <a:pathLst>
                  <a:path w="8542" h="627" extrusionOk="0">
                    <a:moveTo>
                      <a:pt x="8169" y="1"/>
                    </a:moveTo>
                    <a:lnTo>
                      <a:pt x="208" y="70"/>
                    </a:lnTo>
                    <a:cubicBezTo>
                      <a:pt x="76" y="70"/>
                      <a:pt x="0" y="178"/>
                      <a:pt x="38" y="310"/>
                    </a:cubicBezTo>
                    <a:lnTo>
                      <a:pt x="62" y="390"/>
                    </a:lnTo>
                    <a:cubicBezTo>
                      <a:pt x="100" y="521"/>
                      <a:pt x="237" y="626"/>
                      <a:pt x="368" y="626"/>
                    </a:cubicBezTo>
                    <a:cubicBezTo>
                      <a:pt x="369" y="626"/>
                      <a:pt x="370" y="626"/>
                      <a:pt x="371" y="626"/>
                    </a:cubicBezTo>
                    <a:lnTo>
                      <a:pt x="8334" y="558"/>
                    </a:lnTo>
                    <a:cubicBezTo>
                      <a:pt x="8466" y="556"/>
                      <a:pt x="8542" y="449"/>
                      <a:pt x="8502" y="317"/>
                    </a:cubicBezTo>
                    <a:lnTo>
                      <a:pt x="8479" y="237"/>
                    </a:lnTo>
                    <a:cubicBezTo>
                      <a:pt x="8440" y="107"/>
                      <a:pt x="8302" y="1"/>
                      <a:pt x="81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307;p25">
                <a:extLst>
                  <a:ext uri="{FF2B5EF4-FFF2-40B4-BE49-F238E27FC236}">
                    <a16:creationId xmlns:a16="http://schemas.microsoft.com/office/drawing/2014/main" id="{53E90E93-86F5-B29B-9BB1-4F84F4AE2782}"/>
                  </a:ext>
                </a:extLst>
              </p:cNvPr>
              <p:cNvSpPr/>
              <p:nvPr/>
            </p:nvSpPr>
            <p:spPr>
              <a:xfrm>
                <a:off x="1436625" y="2646825"/>
                <a:ext cx="288925" cy="16275"/>
              </a:xfrm>
              <a:custGeom>
                <a:avLst/>
                <a:gdLst/>
                <a:ahLst/>
                <a:cxnLst/>
                <a:rect l="l" t="t" r="r" b="b"/>
                <a:pathLst>
                  <a:path w="11557" h="651" extrusionOk="0">
                    <a:moveTo>
                      <a:pt x="11152" y="1"/>
                    </a:moveTo>
                    <a:cubicBezTo>
                      <a:pt x="11151" y="1"/>
                      <a:pt x="11150" y="1"/>
                      <a:pt x="11149" y="1"/>
                    </a:cubicBezTo>
                    <a:lnTo>
                      <a:pt x="241" y="95"/>
                    </a:lnTo>
                    <a:cubicBezTo>
                      <a:pt x="88" y="95"/>
                      <a:pt x="1" y="220"/>
                      <a:pt x="46" y="375"/>
                    </a:cubicBezTo>
                    <a:cubicBezTo>
                      <a:pt x="90" y="527"/>
                      <a:pt x="250" y="650"/>
                      <a:pt x="404" y="650"/>
                    </a:cubicBezTo>
                    <a:cubicBezTo>
                      <a:pt x="405" y="650"/>
                      <a:pt x="406" y="650"/>
                      <a:pt x="407" y="650"/>
                    </a:cubicBezTo>
                    <a:lnTo>
                      <a:pt x="11314" y="557"/>
                    </a:lnTo>
                    <a:cubicBezTo>
                      <a:pt x="11467" y="555"/>
                      <a:pt x="11556" y="429"/>
                      <a:pt x="11511" y="276"/>
                    </a:cubicBezTo>
                    <a:cubicBezTo>
                      <a:pt x="11466" y="123"/>
                      <a:pt x="11305" y="1"/>
                      <a:pt x="1115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308;p25">
                <a:extLst>
                  <a:ext uri="{FF2B5EF4-FFF2-40B4-BE49-F238E27FC236}">
                    <a16:creationId xmlns:a16="http://schemas.microsoft.com/office/drawing/2014/main" id="{2BB94935-338B-3E5F-20C7-0D1A8D20BDFE}"/>
                  </a:ext>
                </a:extLst>
              </p:cNvPr>
              <p:cNvSpPr/>
              <p:nvPr/>
            </p:nvSpPr>
            <p:spPr>
              <a:xfrm>
                <a:off x="1616654" y="2854310"/>
                <a:ext cx="23775" cy="612409"/>
              </a:xfrm>
              <a:custGeom>
                <a:avLst/>
                <a:gdLst/>
                <a:ahLst/>
                <a:cxnLst/>
                <a:rect l="l" t="t" r="r" b="b"/>
                <a:pathLst>
                  <a:path w="951" h="24343" extrusionOk="0">
                    <a:moveTo>
                      <a:pt x="743" y="1"/>
                    </a:moveTo>
                    <a:lnTo>
                      <a:pt x="0" y="7"/>
                    </a:lnTo>
                    <a:lnTo>
                      <a:pt x="208" y="24342"/>
                    </a:lnTo>
                    <a:lnTo>
                      <a:pt x="950" y="24335"/>
                    </a:lnTo>
                    <a:lnTo>
                      <a:pt x="7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309;p25">
                <a:extLst>
                  <a:ext uri="{FF2B5EF4-FFF2-40B4-BE49-F238E27FC236}">
                    <a16:creationId xmlns:a16="http://schemas.microsoft.com/office/drawing/2014/main" id="{EFD5C986-BC7E-635F-9C10-1FB4CEF59973}"/>
                  </a:ext>
                </a:extLst>
              </p:cNvPr>
              <p:cNvSpPr/>
              <p:nvPr/>
            </p:nvSpPr>
            <p:spPr>
              <a:xfrm>
                <a:off x="2170324" y="2849522"/>
                <a:ext cx="23800" cy="617166"/>
              </a:xfrm>
              <a:custGeom>
                <a:avLst/>
                <a:gdLst/>
                <a:ahLst/>
                <a:cxnLst/>
                <a:rect l="l" t="t" r="r" b="b"/>
                <a:pathLst>
                  <a:path w="952" h="24341" extrusionOk="0">
                    <a:moveTo>
                      <a:pt x="742" y="1"/>
                    </a:moveTo>
                    <a:lnTo>
                      <a:pt x="0" y="7"/>
                    </a:lnTo>
                    <a:lnTo>
                      <a:pt x="209" y="24341"/>
                    </a:lnTo>
                    <a:lnTo>
                      <a:pt x="951" y="24335"/>
                    </a:lnTo>
                    <a:lnTo>
                      <a:pt x="7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310;p25">
                <a:extLst>
                  <a:ext uri="{FF2B5EF4-FFF2-40B4-BE49-F238E27FC236}">
                    <a16:creationId xmlns:a16="http://schemas.microsoft.com/office/drawing/2014/main" id="{A923CDB3-F9CA-34A8-5880-FFC7A16144E8}"/>
                  </a:ext>
                </a:extLst>
              </p:cNvPr>
              <p:cNvSpPr/>
              <p:nvPr/>
            </p:nvSpPr>
            <p:spPr>
              <a:xfrm>
                <a:off x="1755775" y="2832075"/>
                <a:ext cx="407750" cy="21225"/>
              </a:xfrm>
              <a:custGeom>
                <a:avLst/>
                <a:gdLst/>
                <a:ahLst/>
                <a:cxnLst/>
                <a:rect l="l" t="t" r="r" b="b"/>
                <a:pathLst>
                  <a:path w="16310" h="849" extrusionOk="0">
                    <a:moveTo>
                      <a:pt x="16290" y="1"/>
                    </a:moveTo>
                    <a:lnTo>
                      <a:pt x="14" y="140"/>
                    </a:lnTo>
                    <a:cubicBezTo>
                      <a:pt x="7" y="140"/>
                      <a:pt x="1" y="146"/>
                      <a:pt x="1" y="154"/>
                    </a:cubicBezTo>
                    <a:lnTo>
                      <a:pt x="7" y="835"/>
                    </a:lnTo>
                    <a:cubicBezTo>
                      <a:pt x="7" y="843"/>
                      <a:pt x="13" y="849"/>
                      <a:pt x="20" y="849"/>
                    </a:cubicBezTo>
                    <a:lnTo>
                      <a:pt x="16296" y="710"/>
                    </a:lnTo>
                    <a:cubicBezTo>
                      <a:pt x="16303" y="710"/>
                      <a:pt x="16309" y="703"/>
                      <a:pt x="16308" y="696"/>
                    </a:cubicBezTo>
                    <a:lnTo>
                      <a:pt x="16303" y="13"/>
                    </a:lnTo>
                    <a:cubicBezTo>
                      <a:pt x="16303" y="7"/>
                      <a:pt x="16297" y="1"/>
                      <a:pt x="162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311;p25">
                <a:extLst>
                  <a:ext uri="{FF2B5EF4-FFF2-40B4-BE49-F238E27FC236}">
                    <a16:creationId xmlns:a16="http://schemas.microsoft.com/office/drawing/2014/main" id="{CE3F23CE-B81F-3E4A-C49A-966B11C7FFD7}"/>
                  </a:ext>
                </a:extLst>
              </p:cNvPr>
              <p:cNvSpPr/>
              <p:nvPr/>
            </p:nvSpPr>
            <p:spPr>
              <a:xfrm>
                <a:off x="1304275" y="2833925"/>
                <a:ext cx="639275" cy="23200"/>
              </a:xfrm>
              <a:custGeom>
                <a:avLst/>
                <a:gdLst/>
                <a:ahLst/>
                <a:cxnLst/>
                <a:rect l="l" t="t" r="r" b="b"/>
                <a:pathLst>
                  <a:path w="25571" h="928" extrusionOk="0">
                    <a:moveTo>
                      <a:pt x="25551" y="1"/>
                    </a:moveTo>
                    <a:lnTo>
                      <a:pt x="14" y="220"/>
                    </a:lnTo>
                    <a:cubicBezTo>
                      <a:pt x="7" y="220"/>
                      <a:pt x="1" y="227"/>
                      <a:pt x="1" y="233"/>
                    </a:cubicBezTo>
                    <a:lnTo>
                      <a:pt x="7" y="916"/>
                    </a:lnTo>
                    <a:cubicBezTo>
                      <a:pt x="7" y="923"/>
                      <a:pt x="13" y="928"/>
                      <a:pt x="20" y="928"/>
                    </a:cubicBezTo>
                    <a:lnTo>
                      <a:pt x="25557" y="710"/>
                    </a:lnTo>
                    <a:cubicBezTo>
                      <a:pt x="25564" y="710"/>
                      <a:pt x="25570" y="704"/>
                      <a:pt x="25570" y="698"/>
                    </a:cubicBezTo>
                    <a:lnTo>
                      <a:pt x="25564" y="14"/>
                    </a:lnTo>
                    <a:cubicBezTo>
                      <a:pt x="25564" y="7"/>
                      <a:pt x="25558" y="1"/>
                      <a:pt x="255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312;p25">
                <a:extLst>
                  <a:ext uri="{FF2B5EF4-FFF2-40B4-BE49-F238E27FC236}">
                    <a16:creationId xmlns:a16="http://schemas.microsoft.com/office/drawing/2014/main" id="{1C37259D-477C-3AB1-2DB9-B735FC66E1FC}"/>
                  </a:ext>
                </a:extLst>
              </p:cNvPr>
              <p:cNvSpPr/>
              <p:nvPr/>
            </p:nvSpPr>
            <p:spPr>
              <a:xfrm>
                <a:off x="1571350" y="2820000"/>
                <a:ext cx="190125" cy="15475"/>
              </a:xfrm>
              <a:custGeom>
                <a:avLst/>
                <a:gdLst/>
                <a:ahLst/>
                <a:cxnLst/>
                <a:rect l="l" t="t" r="r" b="b"/>
                <a:pathLst>
                  <a:path w="7605" h="619" extrusionOk="0">
                    <a:moveTo>
                      <a:pt x="7600" y="0"/>
                    </a:moveTo>
                    <a:lnTo>
                      <a:pt x="1" y="66"/>
                    </a:lnTo>
                    <a:lnTo>
                      <a:pt x="275" y="481"/>
                    </a:lnTo>
                    <a:lnTo>
                      <a:pt x="7605" y="618"/>
                    </a:lnTo>
                    <a:lnTo>
                      <a:pt x="7605" y="618"/>
                    </a:lnTo>
                    <a:lnTo>
                      <a:pt x="760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313;p25">
                <a:extLst>
                  <a:ext uri="{FF2B5EF4-FFF2-40B4-BE49-F238E27FC236}">
                    <a16:creationId xmlns:a16="http://schemas.microsoft.com/office/drawing/2014/main" id="{197CEC9D-0A77-BBC0-662A-027251183788}"/>
                  </a:ext>
                </a:extLst>
              </p:cNvPr>
              <p:cNvSpPr/>
              <p:nvPr/>
            </p:nvSpPr>
            <p:spPr>
              <a:xfrm>
                <a:off x="1566475" y="2821625"/>
                <a:ext cx="129750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5190" h="621" extrusionOk="0">
                    <a:moveTo>
                      <a:pt x="190" y="0"/>
                    </a:moveTo>
                    <a:cubicBezTo>
                      <a:pt x="85" y="0"/>
                      <a:pt x="1" y="86"/>
                      <a:pt x="2" y="190"/>
                    </a:cubicBezTo>
                    <a:lnTo>
                      <a:pt x="5" y="620"/>
                    </a:lnTo>
                    <a:lnTo>
                      <a:pt x="5190" y="575"/>
                    </a:lnTo>
                    <a:lnTo>
                      <a:pt x="5187" y="323"/>
                    </a:lnTo>
                    <a:cubicBezTo>
                      <a:pt x="5187" y="241"/>
                      <a:pt x="5122" y="175"/>
                      <a:pt x="5040" y="172"/>
                    </a:cubicBezTo>
                    <a:lnTo>
                      <a:pt x="196" y="1"/>
                    </a:lnTo>
                    <a:cubicBezTo>
                      <a:pt x="194" y="1"/>
                      <a:pt x="192" y="0"/>
                      <a:pt x="1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314;p25">
                <a:extLst>
                  <a:ext uri="{FF2B5EF4-FFF2-40B4-BE49-F238E27FC236}">
                    <a16:creationId xmlns:a16="http://schemas.microsoft.com/office/drawing/2014/main" id="{BAD6995D-32BF-9C0C-B7C2-73AB1D7E84D4}"/>
                  </a:ext>
                </a:extLst>
              </p:cNvPr>
              <p:cNvSpPr/>
              <p:nvPr/>
            </p:nvSpPr>
            <p:spPr>
              <a:xfrm>
                <a:off x="1936975" y="3041225"/>
                <a:ext cx="241400" cy="192650"/>
              </a:xfrm>
              <a:custGeom>
                <a:avLst/>
                <a:gdLst/>
                <a:ahLst/>
                <a:cxnLst/>
                <a:rect l="l" t="t" r="r" b="b"/>
                <a:pathLst>
                  <a:path w="9656" h="7706" extrusionOk="0">
                    <a:moveTo>
                      <a:pt x="6811" y="1"/>
                    </a:moveTo>
                    <a:cubicBezTo>
                      <a:pt x="6715" y="1"/>
                      <a:pt x="6624" y="1"/>
                      <a:pt x="6536" y="2"/>
                    </a:cubicBezTo>
                    <a:cubicBezTo>
                      <a:pt x="5373" y="12"/>
                      <a:pt x="3505" y="69"/>
                      <a:pt x="1986" y="120"/>
                    </a:cubicBezTo>
                    <a:lnTo>
                      <a:pt x="1985" y="122"/>
                    </a:lnTo>
                    <a:cubicBezTo>
                      <a:pt x="1450" y="706"/>
                      <a:pt x="767" y="1444"/>
                      <a:pt x="0" y="2265"/>
                    </a:cubicBezTo>
                    <a:cubicBezTo>
                      <a:pt x="79" y="2683"/>
                      <a:pt x="166" y="3177"/>
                      <a:pt x="256" y="3760"/>
                    </a:cubicBezTo>
                    <a:cubicBezTo>
                      <a:pt x="440" y="4938"/>
                      <a:pt x="806" y="6408"/>
                      <a:pt x="1167" y="7706"/>
                    </a:cubicBezTo>
                    <a:cubicBezTo>
                      <a:pt x="1674" y="7194"/>
                      <a:pt x="2060" y="6812"/>
                      <a:pt x="2218" y="6677"/>
                    </a:cubicBezTo>
                    <a:cubicBezTo>
                      <a:pt x="2828" y="6158"/>
                      <a:pt x="2880" y="5529"/>
                      <a:pt x="2880" y="5529"/>
                    </a:cubicBezTo>
                    <a:cubicBezTo>
                      <a:pt x="2880" y="5529"/>
                      <a:pt x="3746" y="5420"/>
                      <a:pt x="4451" y="4610"/>
                    </a:cubicBezTo>
                    <a:cubicBezTo>
                      <a:pt x="5637" y="3246"/>
                      <a:pt x="9655" y="16"/>
                      <a:pt x="9655" y="16"/>
                    </a:cubicBezTo>
                    <a:lnTo>
                      <a:pt x="9655" y="16"/>
                    </a:lnTo>
                    <a:cubicBezTo>
                      <a:pt x="9551" y="16"/>
                      <a:pt x="9447" y="16"/>
                      <a:pt x="9343" y="16"/>
                    </a:cubicBezTo>
                    <a:cubicBezTo>
                      <a:pt x="8388" y="16"/>
                      <a:pt x="7495" y="1"/>
                      <a:pt x="6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15;p25">
                <a:extLst>
                  <a:ext uri="{FF2B5EF4-FFF2-40B4-BE49-F238E27FC236}">
                    <a16:creationId xmlns:a16="http://schemas.microsoft.com/office/drawing/2014/main" id="{90460123-26CF-5F36-07E3-54A04164F61C}"/>
                  </a:ext>
                </a:extLst>
              </p:cNvPr>
              <p:cNvSpPr/>
              <p:nvPr/>
            </p:nvSpPr>
            <p:spPr>
              <a:xfrm>
                <a:off x="1951550" y="3056250"/>
                <a:ext cx="102875" cy="111975"/>
              </a:xfrm>
              <a:custGeom>
                <a:avLst/>
                <a:gdLst/>
                <a:ahLst/>
                <a:cxnLst/>
                <a:rect l="l" t="t" r="r" b="b"/>
                <a:pathLst>
                  <a:path w="4115" h="4479" extrusionOk="0">
                    <a:moveTo>
                      <a:pt x="4104" y="1"/>
                    </a:moveTo>
                    <a:cubicBezTo>
                      <a:pt x="4102" y="1"/>
                      <a:pt x="4099" y="2"/>
                      <a:pt x="4098" y="5"/>
                    </a:cubicBezTo>
                    <a:cubicBezTo>
                      <a:pt x="4087" y="25"/>
                      <a:pt x="2986" y="1949"/>
                      <a:pt x="2779" y="1997"/>
                    </a:cubicBezTo>
                    <a:cubicBezTo>
                      <a:pt x="2777" y="1998"/>
                      <a:pt x="2776" y="1998"/>
                      <a:pt x="2775" y="1998"/>
                    </a:cubicBezTo>
                    <a:cubicBezTo>
                      <a:pt x="2771" y="1998"/>
                      <a:pt x="2768" y="1997"/>
                      <a:pt x="2765" y="1996"/>
                    </a:cubicBezTo>
                    <a:cubicBezTo>
                      <a:pt x="2697" y="1949"/>
                      <a:pt x="2695" y="1873"/>
                      <a:pt x="2692" y="1800"/>
                    </a:cubicBezTo>
                    <a:cubicBezTo>
                      <a:pt x="2691" y="1723"/>
                      <a:pt x="2689" y="1650"/>
                      <a:pt x="2601" y="1629"/>
                    </a:cubicBezTo>
                    <a:cubicBezTo>
                      <a:pt x="2599" y="1628"/>
                      <a:pt x="2596" y="1628"/>
                      <a:pt x="2594" y="1628"/>
                    </a:cubicBezTo>
                    <a:cubicBezTo>
                      <a:pt x="2519" y="1628"/>
                      <a:pt x="2319" y="1871"/>
                      <a:pt x="1924" y="2356"/>
                    </a:cubicBezTo>
                    <a:cubicBezTo>
                      <a:pt x="1423" y="2973"/>
                      <a:pt x="737" y="3818"/>
                      <a:pt x="4" y="4465"/>
                    </a:cubicBezTo>
                    <a:cubicBezTo>
                      <a:pt x="1" y="4468"/>
                      <a:pt x="1" y="4472"/>
                      <a:pt x="2" y="4477"/>
                    </a:cubicBezTo>
                    <a:cubicBezTo>
                      <a:pt x="4" y="4478"/>
                      <a:pt x="7" y="4478"/>
                      <a:pt x="8" y="4478"/>
                    </a:cubicBezTo>
                    <a:cubicBezTo>
                      <a:pt x="11" y="4478"/>
                      <a:pt x="13" y="4478"/>
                      <a:pt x="14" y="4477"/>
                    </a:cubicBezTo>
                    <a:cubicBezTo>
                      <a:pt x="749" y="3828"/>
                      <a:pt x="1435" y="2983"/>
                      <a:pt x="1936" y="2365"/>
                    </a:cubicBezTo>
                    <a:cubicBezTo>
                      <a:pt x="2264" y="1962"/>
                      <a:pt x="2524" y="1644"/>
                      <a:pt x="2594" y="1644"/>
                    </a:cubicBezTo>
                    <a:cubicBezTo>
                      <a:pt x="2595" y="1644"/>
                      <a:pt x="2597" y="1644"/>
                      <a:pt x="2598" y="1644"/>
                    </a:cubicBezTo>
                    <a:cubicBezTo>
                      <a:pt x="2673" y="1662"/>
                      <a:pt x="2674" y="1727"/>
                      <a:pt x="2677" y="1800"/>
                    </a:cubicBezTo>
                    <a:cubicBezTo>
                      <a:pt x="2679" y="1874"/>
                      <a:pt x="2680" y="1956"/>
                      <a:pt x="2757" y="2008"/>
                    </a:cubicBezTo>
                    <a:cubicBezTo>
                      <a:pt x="2761" y="2012"/>
                      <a:pt x="2767" y="2013"/>
                      <a:pt x="2773" y="2013"/>
                    </a:cubicBezTo>
                    <a:cubicBezTo>
                      <a:pt x="2776" y="2013"/>
                      <a:pt x="2780" y="2013"/>
                      <a:pt x="2783" y="2012"/>
                    </a:cubicBezTo>
                    <a:cubicBezTo>
                      <a:pt x="2997" y="1962"/>
                      <a:pt x="4066" y="92"/>
                      <a:pt x="4112" y="13"/>
                    </a:cubicBezTo>
                    <a:cubicBezTo>
                      <a:pt x="4115" y="8"/>
                      <a:pt x="4113" y="4"/>
                      <a:pt x="4108" y="2"/>
                    </a:cubicBezTo>
                    <a:cubicBezTo>
                      <a:pt x="4107" y="1"/>
                      <a:pt x="4106" y="1"/>
                      <a:pt x="41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6;p25">
                <a:extLst>
                  <a:ext uri="{FF2B5EF4-FFF2-40B4-BE49-F238E27FC236}">
                    <a16:creationId xmlns:a16="http://schemas.microsoft.com/office/drawing/2014/main" id="{98F19A84-D1F5-A89A-E649-7BFBF57D6E4C}"/>
                  </a:ext>
                </a:extLst>
              </p:cNvPr>
              <p:cNvSpPr/>
              <p:nvPr/>
            </p:nvSpPr>
            <p:spPr>
              <a:xfrm>
                <a:off x="1539600" y="2258525"/>
                <a:ext cx="792775" cy="1208175"/>
              </a:xfrm>
              <a:custGeom>
                <a:avLst/>
                <a:gdLst/>
                <a:ahLst/>
                <a:cxnLst/>
                <a:rect l="l" t="t" r="r" b="b"/>
                <a:pathLst>
                  <a:path w="31711" h="48327" extrusionOk="0">
                    <a:moveTo>
                      <a:pt x="21147" y="18291"/>
                    </a:moveTo>
                    <a:cubicBezTo>
                      <a:pt x="21156" y="18341"/>
                      <a:pt x="21176" y="18452"/>
                      <a:pt x="21206" y="18608"/>
                    </a:cubicBezTo>
                    <a:cubicBezTo>
                      <a:pt x="20811" y="19359"/>
                      <a:pt x="20262" y="20365"/>
                      <a:pt x="19876" y="20901"/>
                    </a:cubicBezTo>
                    <a:cubicBezTo>
                      <a:pt x="19516" y="20940"/>
                      <a:pt x="18746" y="21007"/>
                      <a:pt x="17587" y="21099"/>
                    </a:cubicBezTo>
                    <a:cubicBezTo>
                      <a:pt x="17915" y="20748"/>
                      <a:pt x="18202" y="20412"/>
                      <a:pt x="18446" y="20100"/>
                    </a:cubicBezTo>
                    <a:cubicBezTo>
                      <a:pt x="18446" y="20100"/>
                      <a:pt x="18446" y="20098"/>
                      <a:pt x="18446" y="20098"/>
                    </a:cubicBezTo>
                    <a:cubicBezTo>
                      <a:pt x="18454" y="20090"/>
                      <a:pt x="18460" y="20083"/>
                      <a:pt x="18466" y="20074"/>
                    </a:cubicBezTo>
                    <a:cubicBezTo>
                      <a:pt x="18784" y="20382"/>
                      <a:pt x="19169" y="20390"/>
                      <a:pt x="19213" y="20390"/>
                    </a:cubicBezTo>
                    <a:cubicBezTo>
                      <a:pt x="19216" y="20390"/>
                      <a:pt x="19217" y="20390"/>
                      <a:pt x="19217" y="20390"/>
                    </a:cubicBezTo>
                    <a:cubicBezTo>
                      <a:pt x="19222" y="20390"/>
                      <a:pt x="19226" y="20387"/>
                      <a:pt x="19229" y="20384"/>
                    </a:cubicBezTo>
                    <a:lnTo>
                      <a:pt x="21147" y="18291"/>
                    </a:lnTo>
                    <a:close/>
                    <a:moveTo>
                      <a:pt x="21158" y="18240"/>
                    </a:moveTo>
                    <a:cubicBezTo>
                      <a:pt x="21153" y="18240"/>
                      <a:pt x="21149" y="18242"/>
                      <a:pt x="21145" y="18246"/>
                    </a:cubicBezTo>
                    <a:lnTo>
                      <a:pt x="19210" y="20359"/>
                    </a:lnTo>
                    <a:cubicBezTo>
                      <a:pt x="19155" y="20359"/>
                      <a:pt x="18781" y="20345"/>
                      <a:pt x="18475" y="20040"/>
                    </a:cubicBezTo>
                    <a:cubicBezTo>
                      <a:pt x="18473" y="20037"/>
                      <a:pt x="18470" y="20035"/>
                      <a:pt x="18466" y="20035"/>
                    </a:cubicBezTo>
                    <a:cubicBezTo>
                      <a:pt x="18465" y="20035"/>
                      <a:pt x="18464" y="20036"/>
                      <a:pt x="18463" y="20036"/>
                    </a:cubicBezTo>
                    <a:cubicBezTo>
                      <a:pt x="18458" y="20036"/>
                      <a:pt x="18454" y="20037"/>
                      <a:pt x="18451" y="20042"/>
                    </a:cubicBezTo>
                    <a:cubicBezTo>
                      <a:pt x="18442" y="20054"/>
                      <a:pt x="18431" y="20068"/>
                      <a:pt x="18420" y="20080"/>
                    </a:cubicBezTo>
                    <a:cubicBezTo>
                      <a:pt x="18420" y="20081"/>
                      <a:pt x="18420" y="20081"/>
                      <a:pt x="18419" y="20081"/>
                    </a:cubicBezTo>
                    <a:cubicBezTo>
                      <a:pt x="18171" y="20401"/>
                      <a:pt x="17874" y="20746"/>
                      <a:pt x="17536" y="21107"/>
                    </a:cubicBezTo>
                    <a:cubicBezTo>
                      <a:pt x="17531" y="21113"/>
                      <a:pt x="17531" y="21119"/>
                      <a:pt x="17534" y="21125"/>
                    </a:cubicBezTo>
                    <a:cubicBezTo>
                      <a:pt x="17536" y="21131"/>
                      <a:pt x="17542" y="21134"/>
                      <a:pt x="17548" y="21134"/>
                    </a:cubicBezTo>
                    <a:lnTo>
                      <a:pt x="17549" y="21134"/>
                    </a:lnTo>
                    <a:cubicBezTo>
                      <a:pt x="18739" y="21040"/>
                      <a:pt x="19525" y="20972"/>
                      <a:pt x="19887" y="20931"/>
                    </a:cubicBezTo>
                    <a:cubicBezTo>
                      <a:pt x="19891" y="20931"/>
                      <a:pt x="19896" y="20928"/>
                      <a:pt x="19897" y="20925"/>
                    </a:cubicBezTo>
                    <a:cubicBezTo>
                      <a:pt x="20285" y="20387"/>
                      <a:pt x="20839" y="19374"/>
                      <a:pt x="21236" y="18618"/>
                    </a:cubicBezTo>
                    <a:cubicBezTo>
                      <a:pt x="21238" y="18615"/>
                      <a:pt x="21238" y="18611"/>
                      <a:pt x="21238" y="18608"/>
                    </a:cubicBezTo>
                    <a:cubicBezTo>
                      <a:pt x="21195" y="18385"/>
                      <a:pt x="21173" y="18255"/>
                      <a:pt x="21173" y="18253"/>
                    </a:cubicBezTo>
                    <a:cubicBezTo>
                      <a:pt x="21171" y="18249"/>
                      <a:pt x="21167" y="18242"/>
                      <a:pt x="21162" y="18241"/>
                    </a:cubicBezTo>
                    <a:cubicBezTo>
                      <a:pt x="21161" y="18241"/>
                      <a:pt x="21159" y="18240"/>
                      <a:pt x="21158" y="18240"/>
                    </a:cubicBezTo>
                    <a:close/>
                    <a:moveTo>
                      <a:pt x="17834" y="31446"/>
                    </a:moveTo>
                    <a:lnTo>
                      <a:pt x="17690" y="31614"/>
                    </a:lnTo>
                    <a:cubicBezTo>
                      <a:pt x="17219" y="32128"/>
                      <a:pt x="16618" y="32775"/>
                      <a:pt x="15906" y="33540"/>
                    </a:cubicBezTo>
                    <a:cubicBezTo>
                      <a:pt x="15647" y="32182"/>
                      <a:pt x="15461" y="31642"/>
                      <a:pt x="15421" y="31534"/>
                    </a:cubicBezTo>
                    <a:cubicBezTo>
                      <a:pt x="15582" y="31528"/>
                      <a:pt x="16592" y="31489"/>
                      <a:pt x="17834" y="31446"/>
                    </a:cubicBezTo>
                    <a:close/>
                    <a:moveTo>
                      <a:pt x="17871" y="31413"/>
                    </a:moveTo>
                    <a:cubicBezTo>
                      <a:pt x="16504" y="31460"/>
                      <a:pt x="15409" y="31504"/>
                      <a:pt x="15397" y="31504"/>
                    </a:cubicBezTo>
                    <a:cubicBezTo>
                      <a:pt x="15393" y="31504"/>
                      <a:pt x="15388" y="31507"/>
                      <a:pt x="15385" y="31511"/>
                    </a:cubicBezTo>
                    <a:cubicBezTo>
                      <a:pt x="15382" y="31514"/>
                      <a:pt x="15382" y="31520"/>
                      <a:pt x="15383" y="31525"/>
                    </a:cubicBezTo>
                    <a:cubicBezTo>
                      <a:pt x="15386" y="31530"/>
                      <a:pt x="15588" y="32026"/>
                      <a:pt x="15880" y="33576"/>
                    </a:cubicBezTo>
                    <a:cubicBezTo>
                      <a:pt x="15882" y="33582"/>
                      <a:pt x="15885" y="33586"/>
                      <a:pt x="15889" y="33588"/>
                    </a:cubicBezTo>
                    <a:cubicBezTo>
                      <a:pt x="15892" y="33588"/>
                      <a:pt x="15894" y="33590"/>
                      <a:pt x="15895" y="33590"/>
                    </a:cubicBezTo>
                    <a:cubicBezTo>
                      <a:pt x="15900" y="33590"/>
                      <a:pt x="15905" y="33588"/>
                      <a:pt x="15908" y="33583"/>
                    </a:cubicBezTo>
                    <a:cubicBezTo>
                      <a:pt x="16630" y="32809"/>
                      <a:pt x="17237" y="32154"/>
                      <a:pt x="17713" y="31636"/>
                    </a:cubicBezTo>
                    <a:lnTo>
                      <a:pt x="17883" y="31440"/>
                    </a:lnTo>
                    <a:cubicBezTo>
                      <a:pt x="17887" y="31434"/>
                      <a:pt x="17887" y="31428"/>
                      <a:pt x="17884" y="31422"/>
                    </a:cubicBezTo>
                    <a:cubicBezTo>
                      <a:pt x="17883" y="31416"/>
                      <a:pt x="17877" y="31413"/>
                      <a:pt x="17871" y="31413"/>
                    </a:cubicBezTo>
                    <a:close/>
                    <a:moveTo>
                      <a:pt x="19059" y="31"/>
                    </a:moveTo>
                    <a:cubicBezTo>
                      <a:pt x="19594" y="31"/>
                      <a:pt x="20198" y="142"/>
                      <a:pt x="20867" y="363"/>
                    </a:cubicBezTo>
                    <a:cubicBezTo>
                      <a:pt x="20868" y="364"/>
                      <a:pt x="20870" y="364"/>
                      <a:pt x="20872" y="364"/>
                    </a:cubicBezTo>
                    <a:cubicBezTo>
                      <a:pt x="20874" y="364"/>
                      <a:pt x="20876" y="364"/>
                      <a:pt x="20877" y="363"/>
                    </a:cubicBezTo>
                    <a:cubicBezTo>
                      <a:pt x="21013" y="323"/>
                      <a:pt x="21145" y="303"/>
                      <a:pt x="21274" y="303"/>
                    </a:cubicBezTo>
                    <a:cubicBezTo>
                      <a:pt x="21488" y="303"/>
                      <a:pt x="21693" y="358"/>
                      <a:pt x="21886" y="469"/>
                    </a:cubicBezTo>
                    <a:cubicBezTo>
                      <a:pt x="22466" y="802"/>
                      <a:pt x="22934" y="1638"/>
                      <a:pt x="23242" y="2885"/>
                    </a:cubicBezTo>
                    <a:cubicBezTo>
                      <a:pt x="23266" y="2983"/>
                      <a:pt x="23289" y="3085"/>
                      <a:pt x="23310" y="3185"/>
                    </a:cubicBezTo>
                    <a:cubicBezTo>
                      <a:pt x="23505" y="4218"/>
                      <a:pt x="22936" y="5074"/>
                      <a:pt x="22757" y="5310"/>
                    </a:cubicBezTo>
                    <a:cubicBezTo>
                      <a:pt x="22640" y="5464"/>
                      <a:pt x="22739" y="5923"/>
                      <a:pt x="22898" y="6154"/>
                    </a:cubicBezTo>
                    <a:cubicBezTo>
                      <a:pt x="22966" y="6254"/>
                      <a:pt x="23013" y="6578"/>
                      <a:pt x="22863" y="6870"/>
                    </a:cubicBezTo>
                    <a:cubicBezTo>
                      <a:pt x="22863" y="6870"/>
                      <a:pt x="22862" y="6872"/>
                      <a:pt x="22862" y="6872"/>
                    </a:cubicBezTo>
                    <a:cubicBezTo>
                      <a:pt x="22860" y="6878"/>
                      <a:pt x="22862" y="6882"/>
                      <a:pt x="22865" y="6887"/>
                    </a:cubicBezTo>
                    <a:cubicBezTo>
                      <a:pt x="23314" y="7420"/>
                      <a:pt x="23805" y="7867"/>
                      <a:pt x="23996" y="8033"/>
                    </a:cubicBezTo>
                    <a:cubicBezTo>
                      <a:pt x="23999" y="8036"/>
                      <a:pt x="24005" y="8038"/>
                      <a:pt x="24010" y="8038"/>
                    </a:cubicBezTo>
                    <a:cubicBezTo>
                      <a:pt x="24049" y="8030"/>
                      <a:pt x="24088" y="8023"/>
                      <a:pt x="24128" y="8017"/>
                    </a:cubicBezTo>
                    <a:lnTo>
                      <a:pt x="24129" y="8017"/>
                    </a:lnTo>
                    <a:cubicBezTo>
                      <a:pt x="24196" y="8006"/>
                      <a:pt x="24264" y="7995"/>
                      <a:pt x="24332" y="7986"/>
                    </a:cubicBezTo>
                    <a:lnTo>
                      <a:pt x="24673" y="8517"/>
                    </a:lnTo>
                    <a:cubicBezTo>
                      <a:pt x="24676" y="8522"/>
                      <a:pt x="24681" y="8525"/>
                      <a:pt x="24687" y="8525"/>
                    </a:cubicBezTo>
                    <a:cubicBezTo>
                      <a:pt x="24688" y="8525"/>
                      <a:pt x="24689" y="8524"/>
                      <a:pt x="24690" y="8524"/>
                    </a:cubicBezTo>
                    <a:cubicBezTo>
                      <a:pt x="24842" y="8488"/>
                      <a:pt x="25023" y="8476"/>
                      <a:pt x="25198" y="8476"/>
                    </a:cubicBezTo>
                    <a:cubicBezTo>
                      <a:pt x="25407" y="8476"/>
                      <a:pt x="25608" y="8493"/>
                      <a:pt x="25744" y="8509"/>
                    </a:cubicBezTo>
                    <a:cubicBezTo>
                      <a:pt x="25914" y="8527"/>
                      <a:pt x="26074" y="8594"/>
                      <a:pt x="26208" y="8703"/>
                    </a:cubicBezTo>
                    <a:cubicBezTo>
                      <a:pt x="29370" y="11279"/>
                      <a:pt x="29632" y="14457"/>
                      <a:pt x="29773" y="16166"/>
                    </a:cubicBezTo>
                    <a:cubicBezTo>
                      <a:pt x="29791" y="16385"/>
                      <a:pt x="29808" y="16576"/>
                      <a:pt x="29828" y="16737"/>
                    </a:cubicBezTo>
                    <a:cubicBezTo>
                      <a:pt x="30584" y="20855"/>
                      <a:pt x="30618" y="22608"/>
                      <a:pt x="30618" y="22626"/>
                    </a:cubicBezTo>
                    <a:cubicBezTo>
                      <a:pt x="30618" y="22629"/>
                      <a:pt x="30620" y="22634"/>
                      <a:pt x="30623" y="22635"/>
                    </a:cubicBezTo>
                    <a:cubicBezTo>
                      <a:pt x="30627" y="22641"/>
                      <a:pt x="31168" y="23246"/>
                      <a:pt x="31220" y="23697"/>
                    </a:cubicBezTo>
                    <a:cubicBezTo>
                      <a:pt x="31264" y="24088"/>
                      <a:pt x="30977" y="24551"/>
                      <a:pt x="30762" y="24724"/>
                    </a:cubicBezTo>
                    <a:cubicBezTo>
                      <a:pt x="30756" y="24728"/>
                      <a:pt x="30755" y="24738"/>
                      <a:pt x="30759" y="24745"/>
                    </a:cubicBezTo>
                    <a:cubicBezTo>
                      <a:pt x="30811" y="24824"/>
                      <a:pt x="30936" y="25041"/>
                      <a:pt x="31000" y="25331"/>
                    </a:cubicBezTo>
                    <a:cubicBezTo>
                      <a:pt x="31000" y="25334"/>
                      <a:pt x="31000" y="25336"/>
                      <a:pt x="31002" y="25337"/>
                    </a:cubicBezTo>
                    <a:cubicBezTo>
                      <a:pt x="31005" y="25343"/>
                      <a:pt x="31008" y="25351"/>
                      <a:pt x="31011" y="25357"/>
                    </a:cubicBezTo>
                    <a:lnTo>
                      <a:pt x="31015" y="25366"/>
                    </a:lnTo>
                    <a:cubicBezTo>
                      <a:pt x="31027" y="25390"/>
                      <a:pt x="31039" y="25415"/>
                      <a:pt x="31052" y="25439"/>
                    </a:cubicBezTo>
                    <a:lnTo>
                      <a:pt x="31058" y="25449"/>
                    </a:lnTo>
                    <a:cubicBezTo>
                      <a:pt x="31059" y="25456"/>
                      <a:pt x="31062" y="25460"/>
                      <a:pt x="31065" y="25466"/>
                    </a:cubicBezTo>
                    <a:cubicBezTo>
                      <a:pt x="31071" y="25478"/>
                      <a:pt x="31076" y="25490"/>
                      <a:pt x="31082" y="25504"/>
                    </a:cubicBezTo>
                    <a:lnTo>
                      <a:pt x="31099" y="25537"/>
                    </a:lnTo>
                    <a:cubicBezTo>
                      <a:pt x="31105" y="25552"/>
                      <a:pt x="31112" y="25568"/>
                      <a:pt x="31118" y="25583"/>
                    </a:cubicBezTo>
                    <a:lnTo>
                      <a:pt x="31130" y="25609"/>
                    </a:lnTo>
                    <a:cubicBezTo>
                      <a:pt x="31136" y="25624"/>
                      <a:pt x="31144" y="25640"/>
                      <a:pt x="31150" y="25657"/>
                    </a:cubicBezTo>
                    <a:lnTo>
                      <a:pt x="31159" y="25678"/>
                    </a:lnTo>
                    <a:cubicBezTo>
                      <a:pt x="31167" y="25695"/>
                      <a:pt x="31174" y="25713"/>
                      <a:pt x="31180" y="25730"/>
                    </a:cubicBezTo>
                    <a:lnTo>
                      <a:pt x="31186" y="25745"/>
                    </a:lnTo>
                    <a:cubicBezTo>
                      <a:pt x="31223" y="25831"/>
                      <a:pt x="31255" y="25921"/>
                      <a:pt x="31285" y="26010"/>
                    </a:cubicBezTo>
                    <a:cubicBezTo>
                      <a:pt x="31286" y="26010"/>
                      <a:pt x="31286" y="26011"/>
                      <a:pt x="31286" y="26011"/>
                    </a:cubicBezTo>
                    <a:lnTo>
                      <a:pt x="31288" y="26017"/>
                    </a:lnTo>
                    <a:cubicBezTo>
                      <a:pt x="31299" y="26046"/>
                      <a:pt x="31308" y="26075"/>
                      <a:pt x="31317" y="26105"/>
                    </a:cubicBezTo>
                    <a:cubicBezTo>
                      <a:pt x="31326" y="26134"/>
                      <a:pt x="31335" y="26164"/>
                      <a:pt x="31344" y="26193"/>
                    </a:cubicBezTo>
                    <a:cubicBezTo>
                      <a:pt x="31364" y="26255"/>
                      <a:pt x="31382" y="26322"/>
                      <a:pt x="31398" y="26389"/>
                    </a:cubicBezTo>
                    <a:cubicBezTo>
                      <a:pt x="31400" y="26390"/>
                      <a:pt x="31400" y="26390"/>
                      <a:pt x="31400" y="26390"/>
                    </a:cubicBezTo>
                    <a:cubicBezTo>
                      <a:pt x="31402" y="26398"/>
                      <a:pt x="31403" y="26405"/>
                      <a:pt x="31405" y="26413"/>
                    </a:cubicBezTo>
                    <a:lnTo>
                      <a:pt x="31409" y="26429"/>
                    </a:lnTo>
                    <a:cubicBezTo>
                      <a:pt x="31411" y="26439"/>
                      <a:pt x="31414" y="26448"/>
                      <a:pt x="31415" y="26457"/>
                    </a:cubicBezTo>
                    <a:cubicBezTo>
                      <a:pt x="31418" y="26466"/>
                      <a:pt x="31420" y="26473"/>
                      <a:pt x="31421" y="26483"/>
                    </a:cubicBezTo>
                    <a:lnTo>
                      <a:pt x="31424" y="26492"/>
                    </a:lnTo>
                    <a:cubicBezTo>
                      <a:pt x="31427" y="26502"/>
                      <a:pt x="31429" y="26513"/>
                      <a:pt x="31432" y="26523"/>
                    </a:cubicBezTo>
                    <a:cubicBezTo>
                      <a:pt x="31433" y="26531"/>
                      <a:pt x="31435" y="26539"/>
                      <a:pt x="31436" y="26548"/>
                    </a:cubicBezTo>
                    <a:lnTo>
                      <a:pt x="31438" y="26554"/>
                    </a:lnTo>
                    <a:cubicBezTo>
                      <a:pt x="31445" y="26590"/>
                      <a:pt x="31455" y="26628"/>
                      <a:pt x="31461" y="26664"/>
                    </a:cubicBezTo>
                    <a:lnTo>
                      <a:pt x="31464" y="26678"/>
                    </a:lnTo>
                    <a:cubicBezTo>
                      <a:pt x="31467" y="26690"/>
                      <a:pt x="31468" y="26701"/>
                      <a:pt x="31471" y="26713"/>
                    </a:cubicBezTo>
                    <a:cubicBezTo>
                      <a:pt x="31679" y="27818"/>
                      <a:pt x="31533" y="28948"/>
                      <a:pt x="31429" y="29524"/>
                    </a:cubicBezTo>
                    <a:cubicBezTo>
                      <a:pt x="31403" y="29662"/>
                      <a:pt x="31374" y="29800"/>
                      <a:pt x="31344" y="29930"/>
                    </a:cubicBezTo>
                    <a:cubicBezTo>
                      <a:pt x="31327" y="30004"/>
                      <a:pt x="31309" y="30077"/>
                      <a:pt x="31289" y="30145"/>
                    </a:cubicBezTo>
                    <a:cubicBezTo>
                      <a:pt x="31241" y="30325"/>
                      <a:pt x="31150" y="30495"/>
                      <a:pt x="31026" y="30633"/>
                    </a:cubicBezTo>
                    <a:cubicBezTo>
                      <a:pt x="31021" y="30637"/>
                      <a:pt x="31017" y="30642"/>
                      <a:pt x="31014" y="30646"/>
                    </a:cubicBezTo>
                    <a:lnTo>
                      <a:pt x="31006" y="30654"/>
                    </a:lnTo>
                    <a:cubicBezTo>
                      <a:pt x="31003" y="30657"/>
                      <a:pt x="31002" y="30659"/>
                      <a:pt x="31000" y="30660"/>
                    </a:cubicBezTo>
                    <a:cubicBezTo>
                      <a:pt x="30862" y="30805"/>
                      <a:pt x="30690" y="30915"/>
                      <a:pt x="30499" y="30975"/>
                    </a:cubicBezTo>
                    <a:cubicBezTo>
                      <a:pt x="29485" y="31304"/>
                      <a:pt x="27868" y="31305"/>
                      <a:pt x="26155" y="31307"/>
                    </a:cubicBezTo>
                    <a:lnTo>
                      <a:pt x="25544" y="31307"/>
                    </a:lnTo>
                    <a:cubicBezTo>
                      <a:pt x="25540" y="31307"/>
                      <a:pt x="25537" y="31308"/>
                      <a:pt x="25534" y="31311"/>
                    </a:cubicBezTo>
                    <a:cubicBezTo>
                      <a:pt x="25530" y="31313"/>
                      <a:pt x="25529" y="31317"/>
                      <a:pt x="25529" y="31320"/>
                    </a:cubicBezTo>
                    <a:cubicBezTo>
                      <a:pt x="25502" y="31342"/>
                      <a:pt x="25429" y="31401"/>
                      <a:pt x="25320" y="31489"/>
                    </a:cubicBezTo>
                    <a:cubicBezTo>
                      <a:pt x="24407" y="32231"/>
                      <a:pt x="21347" y="34744"/>
                      <a:pt x="20334" y="35907"/>
                    </a:cubicBezTo>
                    <a:cubicBezTo>
                      <a:pt x="19641" y="36702"/>
                      <a:pt x="18781" y="36820"/>
                      <a:pt x="18773" y="36822"/>
                    </a:cubicBezTo>
                    <a:cubicBezTo>
                      <a:pt x="18766" y="36822"/>
                      <a:pt x="18760" y="36828"/>
                      <a:pt x="18758" y="36836"/>
                    </a:cubicBezTo>
                    <a:cubicBezTo>
                      <a:pt x="18758" y="36842"/>
                      <a:pt x="18701" y="37464"/>
                      <a:pt x="18102" y="37973"/>
                    </a:cubicBezTo>
                    <a:cubicBezTo>
                      <a:pt x="17960" y="38094"/>
                      <a:pt x="17616" y="38432"/>
                      <a:pt x="17050" y="39003"/>
                    </a:cubicBezTo>
                    <a:cubicBezTo>
                      <a:pt x="17047" y="39008"/>
                      <a:pt x="17045" y="39012"/>
                      <a:pt x="17047" y="39018"/>
                    </a:cubicBezTo>
                    <a:cubicBezTo>
                      <a:pt x="17504" y="40663"/>
                      <a:pt x="17957" y="42054"/>
                      <a:pt x="18008" y="42210"/>
                    </a:cubicBezTo>
                    <a:cubicBezTo>
                      <a:pt x="17948" y="42232"/>
                      <a:pt x="17698" y="42329"/>
                      <a:pt x="17347" y="42445"/>
                    </a:cubicBezTo>
                    <a:cubicBezTo>
                      <a:pt x="17184" y="42498"/>
                      <a:pt x="17019" y="42548"/>
                      <a:pt x="16859" y="42594"/>
                    </a:cubicBezTo>
                    <a:cubicBezTo>
                      <a:pt x="16857" y="42594"/>
                      <a:pt x="16856" y="42594"/>
                      <a:pt x="16854" y="42596"/>
                    </a:cubicBezTo>
                    <a:cubicBezTo>
                      <a:pt x="16845" y="42598"/>
                      <a:pt x="16841" y="42607"/>
                      <a:pt x="16844" y="42616"/>
                    </a:cubicBezTo>
                    <a:cubicBezTo>
                      <a:pt x="16845" y="42622"/>
                      <a:pt x="16852" y="42627"/>
                      <a:pt x="16860" y="42627"/>
                    </a:cubicBezTo>
                    <a:cubicBezTo>
                      <a:pt x="16861" y="42627"/>
                      <a:pt x="16862" y="42626"/>
                      <a:pt x="16863" y="42626"/>
                    </a:cubicBezTo>
                    <a:cubicBezTo>
                      <a:pt x="17021" y="42581"/>
                      <a:pt x="17181" y="42531"/>
                      <a:pt x="17340" y="42479"/>
                    </a:cubicBezTo>
                    <a:cubicBezTo>
                      <a:pt x="17371" y="42585"/>
                      <a:pt x="17406" y="42713"/>
                      <a:pt x="17443" y="42849"/>
                    </a:cubicBezTo>
                    <a:cubicBezTo>
                      <a:pt x="17603" y="43426"/>
                      <a:pt x="17812" y="44183"/>
                      <a:pt x="17813" y="44191"/>
                    </a:cubicBezTo>
                    <a:cubicBezTo>
                      <a:pt x="17815" y="44197"/>
                      <a:pt x="17818" y="44200"/>
                      <a:pt x="17822" y="44202"/>
                    </a:cubicBezTo>
                    <a:cubicBezTo>
                      <a:pt x="17824" y="44203"/>
                      <a:pt x="17826" y="44203"/>
                      <a:pt x="17828" y="44203"/>
                    </a:cubicBezTo>
                    <a:cubicBezTo>
                      <a:pt x="17831" y="44203"/>
                      <a:pt x="17833" y="44202"/>
                      <a:pt x="17836" y="44202"/>
                    </a:cubicBezTo>
                    <a:cubicBezTo>
                      <a:pt x="17935" y="44147"/>
                      <a:pt x="18010" y="44131"/>
                      <a:pt x="18064" y="44131"/>
                    </a:cubicBezTo>
                    <a:cubicBezTo>
                      <a:pt x="18138" y="44131"/>
                      <a:pt x="18174" y="44163"/>
                      <a:pt x="18183" y="44171"/>
                    </a:cubicBezTo>
                    <a:cubicBezTo>
                      <a:pt x="18208" y="44265"/>
                      <a:pt x="18702" y="46084"/>
                      <a:pt x="18843" y="46842"/>
                    </a:cubicBezTo>
                    <a:cubicBezTo>
                      <a:pt x="18869" y="46975"/>
                      <a:pt x="18881" y="47069"/>
                      <a:pt x="18881" y="47120"/>
                    </a:cubicBezTo>
                    <a:cubicBezTo>
                      <a:pt x="18884" y="47484"/>
                      <a:pt x="18636" y="47955"/>
                      <a:pt x="18598" y="48022"/>
                    </a:cubicBezTo>
                    <a:lnTo>
                      <a:pt x="17284" y="48032"/>
                    </a:lnTo>
                    <a:lnTo>
                      <a:pt x="16713" y="47754"/>
                    </a:lnTo>
                    <a:cubicBezTo>
                      <a:pt x="16711" y="47752"/>
                      <a:pt x="16709" y="47752"/>
                      <a:pt x="16707" y="47752"/>
                    </a:cubicBezTo>
                    <a:cubicBezTo>
                      <a:pt x="16704" y="47752"/>
                      <a:pt x="16701" y="47753"/>
                      <a:pt x="16698" y="47754"/>
                    </a:cubicBezTo>
                    <a:lnTo>
                      <a:pt x="16315" y="47973"/>
                    </a:lnTo>
                    <a:lnTo>
                      <a:pt x="11280" y="48016"/>
                    </a:lnTo>
                    <a:cubicBezTo>
                      <a:pt x="11177" y="47943"/>
                      <a:pt x="11095" y="47854"/>
                      <a:pt x="11036" y="47752"/>
                    </a:cubicBezTo>
                    <a:cubicBezTo>
                      <a:pt x="10971" y="47638"/>
                      <a:pt x="10933" y="47508"/>
                      <a:pt x="10924" y="47364"/>
                    </a:cubicBezTo>
                    <a:cubicBezTo>
                      <a:pt x="10907" y="47126"/>
                      <a:pt x="11091" y="46917"/>
                      <a:pt x="11333" y="46899"/>
                    </a:cubicBezTo>
                    <a:cubicBezTo>
                      <a:pt x="12713" y="46795"/>
                      <a:pt x="13728" y="46219"/>
                      <a:pt x="14337" y="45756"/>
                    </a:cubicBezTo>
                    <a:cubicBezTo>
                      <a:pt x="15009" y="45244"/>
                      <a:pt x="15390" y="44707"/>
                      <a:pt x="15397" y="44577"/>
                    </a:cubicBezTo>
                    <a:cubicBezTo>
                      <a:pt x="15403" y="44458"/>
                      <a:pt x="15471" y="44327"/>
                      <a:pt x="15562" y="44259"/>
                    </a:cubicBezTo>
                    <a:cubicBezTo>
                      <a:pt x="15593" y="44236"/>
                      <a:pt x="15639" y="44212"/>
                      <a:pt x="15692" y="44212"/>
                    </a:cubicBezTo>
                    <a:cubicBezTo>
                      <a:pt x="15705" y="44212"/>
                      <a:pt x="15718" y="44213"/>
                      <a:pt x="15732" y="44217"/>
                    </a:cubicBezTo>
                    <a:cubicBezTo>
                      <a:pt x="15733" y="44217"/>
                      <a:pt x="15734" y="44217"/>
                      <a:pt x="15735" y="44217"/>
                    </a:cubicBezTo>
                    <a:cubicBezTo>
                      <a:pt x="15740" y="44217"/>
                      <a:pt x="15745" y="44214"/>
                      <a:pt x="15749" y="44211"/>
                    </a:cubicBezTo>
                    <a:cubicBezTo>
                      <a:pt x="15752" y="44206"/>
                      <a:pt x="15753" y="44200"/>
                      <a:pt x="15752" y="44196"/>
                    </a:cubicBezTo>
                    <a:cubicBezTo>
                      <a:pt x="15564" y="43729"/>
                      <a:pt x="15332" y="43164"/>
                      <a:pt x="15241" y="42941"/>
                    </a:cubicBezTo>
                    <a:cubicBezTo>
                      <a:pt x="15240" y="42940"/>
                      <a:pt x="15240" y="42940"/>
                      <a:pt x="15238" y="42938"/>
                    </a:cubicBezTo>
                    <a:cubicBezTo>
                      <a:pt x="15235" y="42934"/>
                      <a:pt x="15229" y="42931"/>
                      <a:pt x="15224" y="42931"/>
                    </a:cubicBezTo>
                    <a:cubicBezTo>
                      <a:pt x="15062" y="42947"/>
                      <a:pt x="14910" y="42955"/>
                      <a:pt x="14769" y="42955"/>
                    </a:cubicBezTo>
                    <a:cubicBezTo>
                      <a:pt x="14502" y="42955"/>
                      <a:pt x="14272" y="42927"/>
                      <a:pt x="14082" y="42870"/>
                    </a:cubicBezTo>
                    <a:cubicBezTo>
                      <a:pt x="14038" y="42740"/>
                      <a:pt x="13969" y="42551"/>
                      <a:pt x="13867" y="42293"/>
                    </a:cubicBezTo>
                    <a:cubicBezTo>
                      <a:pt x="13866" y="42287"/>
                      <a:pt x="13861" y="42284"/>
                      <a:pt x="13857" y="42282"/>
                    </a:cubicBezTo>
                    <a:cubicBezTo>
                      <a:pt x="13852" y="42282"/>
                      <a:pt x="13846" y="42282"/>
                      <a:pt x="13843" y="42285"/>
                    </a:cubicBezTo>
                    <a:cubicBezTo>
                      <a:pt x="13841" y="42287"/>
                      <a:pt x="13841" y="42287"/>
                      <a:pt x="13841" y="42287"/>
                    </a:cubicBezTo>
                    <a:cubicBezTo>
                      <a:pt x="13422" y="42716"/>
                      <a:pt x="12963" y="43093"/>
                      <a:pt x="12593" y="43394"/>
                    </a:cubicBezTo>
                    <a:cubicBezTo>
                      <a:pt x="12372" y="43576"/>
                      <a:pt x="12181" y="43732"/>
                      <a:pt x="12053" y="43856"/>
                    </a:cubicBezTo>
                    <a:cubicBezTo>
                      <a:pt x="10889" y="44980"/>
                      <a:pt x="8645" y="46334"/>
                      <a:pt x="7816" y="46416"/>
                    </a:cubicBezTo>
                    <a:cubicBezTo>
                      <a:pt x="7766" y="46171"/>
                      <a:pt x="7640" y="45930"/>
                      <a:pt x="7443" y="45700"/>
                    </a:cubicBezTo>
                    <a:cubicBezTo>
                      <a:pt x="7443" y="45700"/>
                      <a:pt x="7442" y="45698"/>
                      <a:pt x="7442" y="45698"/>
                    </a:cubicBezTo>
                    <a:cubicBezTo>
                      <a:pt x="7439" y="45695"/>
                      <a:pt x="7435" y="45694"/>
                      <a:pt x="7431" y="45694"/>
                    </a:cubicBezTo>
                    <a:cubicBezTo>
                      <a:pt x="7428" y="45694"/>
                      <a:pt x="7425" y="45695"/>
                      <a:pt x="7422" y="45697"/>
                    </a:cubicBezTo>
                    <a:lnTo>
                      <a:pt x="6800" y="46139"/>
                    </a:lnTo>
                    <a:cubicBezTo>
                      <a:pt x="6795" y="46143"/>
                      <a:pt x="6792" y="46150"/>
                      <a:pt x="6794" y="46156"/>
                    </a:cubicBezTo>
                    <a:cubicBezTo>
                      <a:pt x="6795" y="46162"/>
                      <a:pt x="6800" y="46166"/>
                      <a:pt x="6806" y="46168"/>
                    </a:cubicBezTo>
                    <a:cubicBezTo>
                      <a:pt x="6837" y="46175"/>
                      <a:pt x="6872" y="46181"/>
                      <a:pt x="6910" y="46187"/>
                    </a:cubicBezTo>
                    <a:cubicBezTo>
                      <a:pt x="6900" y="46322"/>
                      <a:pt x="6810" y="47349"/>
                      <a:pt x="6631" y="47654"/>
                    </a:cubicBezTo>
                    <a:cubicBezTo>
                      <a:pt x="6616" y="47681"/>
                      <a:pt x="6600" y="47707"/>
                      <a:pt x="6580" y="47734"/>
                    </a:cubicBezTo>
                    <a:cubicBezTo>
                      <a:pt x="6386" y="48005"/>
                      <a:pt x="6030" y="48252"/>
                      <a:pt x="5973" y="48291"/>
                    </a:cubicBezTo>
                    <a:lnTo>
                      <a:pt x="4897" y="47711"/>
                    </a:lnTo>
                    <a:lnTo>
                      <a:pt x="4899" y="47710"/>
                    </a:lnTo>
                    <a:lnTo>
                      <a:pt x="4941" y="47532"/>
                    </a:lnTo>
                    <a:cubicBezTo>
                      <a:pt x="4943" y="47528"/>
                      <a:pt x="4943" y="47523"/>
                      <a:pt x="4940" y="47520"/>
                    </a:cubicBezTo>
                    <a:cubicBezTo>
                      <a:pt x="4937" y="47517"/>
                      <a:pt x="4933" y="47514"/>
                      <a:pt x="4929" y="47513"/>
                    </a:cubicBezTo>
                    <a:lnTo>
                      <a:pt x="4361" y="47423"/>
                    </a:lnTo>
                    <a:lnTo>
                      <a:pt x="70" y="45104"/>
                    </a:lnTo>
                    <a:cubicBezTo>
                      <a:pt x="62" y="45077"/>
                      <a:pt x="38" y="44956"/>
                      <a:pt x="73" y="44777"/>
                    </a:cubicBezTo>
                    <a:cubicBezTo>
                      <a:pt x="95" y="44662"/>
                      <a:pt x="138" y="44544"/>
                      <a:pt x="198" y="44429"/>
                    </a:cubicBezTo>
                    <a:cubicBezTo>
                      <a:pt x="292" y="44250"/>
                      <a:pt x="472" y="44146"/>
                      <a:pt x="661" y="44146"/>
                    </a:cubicBezTo>
                    <a:cubicBezTo>
                      <a:pt x="727" y="44146"/>
                      <a:pt x="794" y="44158"/>
                      <a:pt x="859" y="44185"/>
                    </a:cubicBezTo>
                    <a:cubicBezTo>
                      <a:pt x="1721" y="44534"/>
                      <a:pt x="3270" y="44934"/>
                      <a:pt x="4217" y="44934"/>
                    </a:cubicBezTo>
                    <a:cubicBezTo>
                      <a:pt x="4361" y="44934"/>
                      <a:pt x="4490" y="44924"/>
                      <a:pt x="4602" y="44904"/>
                    </a:cubicBezTo>
                    <a:cubicBezTo>
                      <a:pt x="4838" y="44864"/>
                      <a:pt x="5029" y="44812"/>
                      <a:pt x="5180" y="44771"/>
                    </a:cubicBezTo>
                    <a:cubicBezTo>
                      <a:pt x="5347" y="44726"/>
                      <a:pt x="5470" y="44693"/>
                      <a:pt x="5567" y="44693"/>
                    </a:cubicBezTo>
                    <a:cubicBezTo>
                      <a:pt x="5652" y="44693"/>
                      <a:pt x="5718" y="44719"/>
                      <a:pt x="5776" y="44786"/>
                    </a:cubicBezTo>
                    <a:cubicBezTo>
                      <a:pt x="5779" y="44789"/>
                      <a:pt x="5782" y="44792"/>
                      <a:pt x="5786" y="44792"/>
                    </a:cubicBezTo>
                    <a:cubicBezTo>
                      <a:pt x="5791" y="44792"/>
                      <a:pt x="5795" y="44791"/>
                      <a:pt x="5798" y="44788"/>
                    </a:cubicBezTo>
                    <a:lnTo>
                      <a:pt x="6221" y="44402"/>
                    </a:lnTo>
                    <a:lnTo>
                      <a:pt x="6222" y="44400"/>
                    </a:lnTo>
                    <a:lnTo>
                      <a:pt x="6254" y="44371"/>
                    </a:lnTo>
                    <a:cubicBezTo>
                      <a:pt x="6259" y="44367"/>
                      <a:pt x="6260" y="44361"/>
                      <a:pt x="6259" y="44355"/>
                    </a:cubicBezTo>
                    <a:cubicBezTo>
                      <a:pt x="6189" y="44152"/>
                      <a:pt x="6147" y="43977"/>
                      <a:pt x="6136" y="43938"/>
                    </a:cubicBezTo>
                    <a:cubicBezTo>
                      <a:pt x="6285" y="43782"/>
                      <a:pt x="9078" y="40843"/>
                      <a:pt x="12004" y="37740"/>
                    </a:cubicBezTo>
                    <a:cubicBezTo>
                      <a:pt x="12009" y="37735"/>
                      <a:pt x="12010" y="37729"/>
                      <a:pt x="12007" y="37723"/>
                    </a:cubicBezTo>
                    <a:cubicBezTo>
                      <a:pt x="11241" y="35830"/>
                      <a:pt x="10179" y="33147"/>
                      <a:pt x="9803" y="31704"/>
                    </a:cubicBezTo>
                    <a:cubicBezTo>
                      <a:pt x="9465" y="30415"/>
                      <a:pt x="9405" y="29482"/>
                      <a:pt x="9615" y="28852"/>
                    </a:cubicBezTo>
                    <a:cubicBezTo>
                      <a:pt x="9796" y="28317"/>
                      <a:pt x="10170" y="27968"/>
                      <a:pt x="10832" y="27722"/>
                    </a:cubicBezTo>
                    <a:cubicBezTo>
                      <a:pt x="13055" y="27075"/>
                      <a:pt x="16008" y="26613"/>
                      <a:pt x="18095" y="26339"/>
                    </a:cubicBezTo>
                    <a:cubicBezTo>
                      <a:pt x="20355" y="26042"/>
                      <a:pt x="22113" y="25896"/>
                      <a:pt x="22130" y="25895"/>
                    </a:cubicBezTo>
                    <a:cubicBezTo>
                      <a:pt x="22138" y="25895"/>
                      <a:pt x="22144" y="25889"/>
                      <a:pt x="22145" y="25883"/>
                    </a:cubicBezTo>
                    <a:cubicBezTo>
                      <a:pt x="22145" y="25875"/>
                      <a:pt x="22142" y="25868"/>
                      <a:pt x="22135" y="25865"/>
                    </a:cubicBezTo>
                    <a:cubicBezTo>
                      <a:pt x="22131" y="25863"/>
                      <a:pt x="21747" y="25699"/>
                      <a:pt x="21763" y="25212"/>
                    </a:cubicBezTo>
                    <a:cubicBezTo>
                      <a:pt x="21780" y="24718"/>
                      <a:pt x="22453" y="24017"/>
                      <a:pt x="22459" y="24011"/>
                    </a:cubicBezTo>
                    <a:cubicBezTo>
                      <a:pt x="22463" y="24006"/>
                      <a:pt x="22465" y="24000"/>
                      <a:pt x="22463" y="23994"/>
                    </a:cubicBezTo>
                    <a:cubicBezTo>
                      <a:pt x="22451" y="23954"/>
                      <a:pt x="22439" y="23914"/>
                      <a:pt x="22427" y="23873"/>
                    </a:cubicBezTo>
                    <a:lnTo>
                      <a:pt x="22416" y="23836"/>
                    </a:lnTo>
                    <a:cubicBezTo>
                      <a:pt x="22409" y="23806"/>
                      <a:pt x="22400" y="23777"/>
                      <a:pt x="22392" y="23747"/>
                    </a:cubicBezTo>
                    <a:lnTo>
                      <a:pt x="22380" y="23703"/>
                    </a:lnTo>
                    <a:cubicBezTo>
                      <a:pt x="22372" y="23676"/>
                      <a:pt x="22365" y="23648"/>
                      <a:pt x="22357" y="23621"/>
                    </a:cubicBezTo>
                    <a:lnTo>
                      <a:pt x="22344" y="23573"/>
                    </a:lnTo>
                    <a:cubicBezTo>
                      <a:pt x="22336" y="23545"/>
                      <a:pt x="22328" y="23518"/>
                      <a:pt x="22321" y="23491"/>
                    </a:cubicBezTo>
                    <a:lnTo>
                      <a:pt x="22309" y="23441"/>
                    </a:lnTo>
                    <a:cubicBezTo>
                      <a:pt x="22301" y="23414"/>
                      <a:pt x="22294" y="23388"/>
                      <a:pt x="22286" y="23361"/>
                    </a:cubicBezTo>
                    <a:lnTo>
                      <a:pt x="22272" y="23309"/>
                    </a:lnTo>
                    <a:cubicBezTo>
                      <a:pt x="22266" y="23282"/>
                      <a:pt x="22259" y="23255"/>
                      <a:pt x="22251" y="23227"/>
                    </a:cubicBezTo>
                    <a:lnTo>
                      <a:pt x="22238" y="23174"/>
                    </a:lnTo>
                    <a:cubicBezTo>
                      <a:pt x="22231" y="23149"/>
                      <a:pt x="22224" y="23123"/>
                      <a:pt x="22218" y="23097"/>
                    </a:cubicBezTo>
                    <a:lnTo>
                      <a:pt x="22216" y="23093"/>
                    </a:lnTo>
                    <a:cubicBezTo>
                      <a:pt x="22206" y="23050"/>
                      <a:pt x="22195" y="23009"/>
                      <a:pt x="22185" y="22967"/>
                    </a:cubicBezTo>
                    <a:lnTo>
                      <a:pt x="22171" y="22915"/>
                    </a:lnTo>
                    <a:cubicBezTo>
                      <a:pt x="22165" y="22891"/>
                      <a:pt x="22159" y="22867"/>
                      <a:pt x="22153" y="22841"/>
                    </a:cubicBezTo>
                    <a:lnTo>
                      <a:pt x="22139" y="22784"/>
                    </a:lnTo>
                    <a:cubicBezTo>
                      <a:pt x="22130" y="22752"/>
                      <a:pt x="22122" y="22718"/>
                      <a:pt x="22115" y="22687"/>
                    </a:cubicBezTo>
                    <a:lnTo>
                      <a:pt x="22106" y="22653"/>
                    </a:lnTo>
                    <a:cubicBezTo>
                      <a:pt x="22098" y="22618"/>
                      <a:pt x="22089" y="22584"/>
                      <a:pt x="22080" y="22549"/>
                    </a:cubicBezTo>
                    <a:lnTo>
                      <a:pt x="22075" y="22526"/>
                    </a:lnTo>
                    <a:cubicBezTo>
                      <a:pt x="22065" y="22487"/>
                      <a:pt x="22056" y="22447"/>
                      <a:pt x="22047" y="22408"/>
                    </a:cubicBezTo>
                    <a:cubicBezTo>
                      <a:pt x="22006" y="22238"/>
                      <a:pt x="21965" y="22063"/>
                      <a:pt x="21924" y="21887"/>
                    </a:cubicBezTo>
                    <a:cubicBezTo>
                      <a:pt x="21922" y="21882"/>
                      <a:pt x="21919" y="21878"/>
                      <a:pt x="21913" y="21876"/>
                    </a:cubicBezTo>
                    <a:cubicBezTo>
                      <a:pt x="21912" y="21876"/>
                      <a:pt x="21910" y="21876"/>
                      <a:pt x="21909" y="21876"/>
                    </a:cubicBezTo>
                    <a:cubicBezTo>
                      <a:pt x="21905" y="21876"/>
                      <a:pt x="21902" y="21877"/>
                      <a:pt x="21898" y="21879"/>
                    </a:cubicBezTo>
                    <a:cubicBezTo>
                      <a:pt x="21532" y="22237"/>
                      <a:pt x="21209" y="22531"/>
                      <a:pt x="21003" y="22715"/>
                    </a:cubicBezTo>
                    <a:cubicBezTo>
                      <a:pt x="20829" y="22871"/>
                      <a:pt x="20603" y="22959"/>
                      <a:pt x="20370" y="22961"/>
                    </a:cubicBezTo>
                    <a:lnTo>
                      <a:pt x="12657" y="23027"/>
                    </a:lnTo>
                    <a:cubicBezTo>
                      <a:pt x="12657" y="23027"/>
                      <a:pt x="12610" y="23027"/>
                      <a:pt x="12521" y="23029"/>
                    </a:cubicBezTo>
                    <a:lnTo>
                      <a:pt x="7504" y="23071"/>
                    </a:lnTo>
                    <a:cubicBezTo>
                      <a:pt x="7501" y="23071"/>
                      <a:pt x="7371" y="23073"/>
                      <a:pt x="7139" y="23073"/>
                    </a:cubicBezTo>
                    <a:cubicBezTo>
                      <a:pt x="6868" y="23073"/>
                      <a:pt x="6459" y="23071"/>
                      <a:pt x="5950" y="23059"/>
                    </a:cubicBezTo>
                    <a:cubicBezTo>
                      <a:pt x="5005" y="22867"/>
                      <a:pt x="4756" y="22606"/>
                      <a:pt x="4753" y="22605"/>
                    </a:cubicBezTo>
                    <a:cubicBezTo>
                      <a:pt x="4750" y="22601"/>
                      <a:pt x="4746" y="22599"/>
                      <a:pt x="4742" y="22599"/>
                    </a:cubicBezTo>
                    <a:cubicBezTo>
                      <a:pt x="4739" y="22599"/>
                      <a:pt x="4736" y="22600"/>
                      <a:pt x="4734" y="22602"/>
                    </a:cubicBezTo>
                    <a:lnTo>
                      <a:pt x="4241" y="22934"/>
                    </a:lnTo>
                    <a:cubicBezTo>
                      <a:pt x="4221" y="22947"/>
                      <a:pt x="4198" y="22954"/>
                      <a:pt x="4175" y="22954"/>
                    </a:cubicBezTo>
                    <a:cubicBezTo>
                      <a:pt x="4144" y="22954"/>
                      <a:pt x="4113" y="22942"/>
                      <a:pt x="4090" y="22918"/>
                    </a:cubicBezTo>
                    <a:lnTo>
                      <a:pt x="4000" y="22829"/>
                    </a:lnTo>
                    <a:cubicBezTo>
                      <a:pt x="3978" y="22806"/>
                      <a:pt x="3964" y="22775"/>
                      <a:pt x="3966" y="22741"/>
                    </a:cubicBezTo>
                    <a:cubicBezTo>
                      <a:pt x="3967" y="22708"/>
                      <a:pt x="3982" y="22678"/>
                      <a:pt x="4006" y="22655"/>
                    </a:cubicBezTo>
                    <a:cubicBezTo>
                      <a:pt x="4013" y="22650"/>
                      <a:pt x="4014" y="22641"/>
                      <a:pt x="4010" y="22635"/>
                    </a:cubicBezTo>
                    <a:cubicBezTo>
                      <a:pt x="4006" y="22630"/>
                      <a:pt x="4002" y="22628"/>
                      <a:pt x="3997" y="22628"/>
                    </a:cubicBezTo>
                    <a:cubicBezTo>
                      <a:pt x="3995" y="22628"/>
                      <a:pt x="3992" y="22628"/>
                      <a:pt x="3990" y="22629"/>
                    </a:cubicBezTo>
                    <a:lnTo>
                      <a:pt x="3975" y="22637"/>
                    </a:lnTo>
                    <a:cubicBezTo>
                      <a:pt x="3953" y="22647"/>
                      <a:pt x="3930" y="22652"/>
                      <a:pt x="3907" y="22652"/>
                    </a:cubicBezTo>
                    <a:cubicBezTo>
                      <a:pt x="3860" y="22652"/>
                      <a:pt x="3813" y="22631"/>
                      <a:pt x="3782" y="22593"/>
                    </a:cubicBezTo>
                    <a:lnTo>
                      <a:pt x="3763" y="22567"/>
                    </a:lnTo>
                    <a:cubicBezTo>
                      <a:pt x="3717" y="22508"/>
                      <a:pt x="3719" y="22425"/>
                      <a:pt x="3769" y="22367"/>
                    </a:cubicBezTo>
                    <a:cubicBezTo>
                      <a:pt x="3775" y="22361"/>
                      <a:pt x="3773" y="22352"/>
                      <a:pt x="3769" y="22346"/>
                    </a:cubicBezTo>
                    <a:cubicBezTo>
                      <a:pt x="3766" y="22343"/>
                      <a:pt x="3762" y="22341"/>
                      <a:pt x="3758" y="22341"/>
                    </a:cubicBezTo>
                    <a:cubicBezTo>
                      <a:pt x="3754" y="22341"/>
                      <a:pt x="3750" y="22343"/>
                      <a:pt x="3746" y="22346"/>
                    </a:cubicBezTo>
                    <a:cubicBezTo>
                      <a:pt x="3720" y="22368"/>
                      <a:pt x="3687" y="22380"/>
                      <a:pt x="3652" y="22380"/>
                    </a:cubicBezTo>
                    <a:cubicBezTo>
                      <a:pt x="3648" y="22380"/>
                      <a:pt x="3644" y="22379"/>
                      <a:pt x="3640" y="22379"/>
                    </a:cubicBezTo>
                    <a:cubicBezTo>
                      <a:pt x="3602" y="22376"/>
                      <a:pt x="3566" y="22358"/>
                      <a:pt x="3541" y="22328"/>
                    </a:cubicBezTo>
                    <a:lnTo>
                      <a:pt x="3473" y="22246"/>
                    </a:lnTo>
                    <a:cubicBezTo>
                      <a:pt x="3423" y="22187"/>
                      <a:pt x="3429" y="22100"/>
                      <a:pt x="3487" y="22049"/>
                    </a:cubicBezTo>
                    <a:lnTo>
                      <a:pt x="3560" y="21982"/>
                    </a:lnTo>
                    <a:cubicBezTo>
                      <a:pt x="3566" y="21978"/>
                      <a:pt x="3566" y="21967"/>
                      <a:pt x="3561" y="21961"/>
                    </a:cubicBezTo>
                    <a:lnTo>
                      <a:pt x="3479" y="21863"/>
                    </a:lnTo>
                    <a:cubicBezTo>
                      <a:pt x="3417" y="21788"/>
                      <a:pt x="3411" y="21682"/>
                      <a:pt x="3464" y="21601"/>
                    </a:cubicBezTo>
                    <a:cubicBezTo>
                      <a:pt x="3563" y="21452"/>
                      <a:pt x="3741" y="21207"/>
                      <a:pt x="4037" y="20892"/>
                    </a:cubicBezTo>
                    <a:cubicBezTo>
                      <a:pt x="4107" y="20818"/>
                      <a:pt x="4201" y="20777"/>
                      <a:pt x="4302" y="20777"/>
                    </a:cubicBezTo>
                    <a:cubicBezTo>
                      <a:pt x="4310" y="20777"/>
                      <a:pt x="4319" y="20778"/>
                      <a:pt x="4328" y="20778"/>
                    </a:cubicBezTo>
                    <a:cubicBezTo>
                      <a:pt x="5820" y="20877"/>
                      <a:pt x="7286" y="21554"/>
                      <a:pt x="7299" y="21560"/>
                    </a:cubicBezTo>
                    <a:cubicBezTo>
                      <a:pt x="7302" y="21561"/>
                      <a:pt x="7306" y="21561"/>
                      <a:pt x="7307" y="21561"/>
                    </a:cubicBezTo>
                    <a:cubicBezTo>
                      <a:pt x="7313" y="21561"/>
                      <a:pt x="7872" y="21520"/>
                      <a:pt x="8675" y="21461"/>
                    </a:cubicBezTo>
                    <a:cubicBezTo>
                      <a:pt x="8679" y="21461"/>
                      <a:pt x="8684" y="21458"/>
                      <a:pt x="8687" y="21455"/>
                    </a:cubicBezTo>
                    <a:cubicBezTo>
                      <a:pt x="8822" y="21263"/>
                      <a:pt x="8991" y="21058"/>
                      <a:pt x="9190" y="20848"/>
                    </a:cubicBezTo>
                    <a:cubicBezTo>
                      <a:pt x="9259" y="20773"/>
                      <a:pt x="9356" y="20732"/>
                      <a:pt x="9458" y="20732"/>
                    </a:cubicBezTo>
                    <a:cubicBezTo>
                      <a:pt x="9465" y="20732"/>
                      <a:pt x="9472" y="20732"/>
                      <a:pt x="9479" y="20733"/>
                    </a:cubicBezTo>
                    <a:cubicBezTo>
                      <a:pt x="10335" y="20790"/>
                      <a:pt x="11174" y="21034"/>
                      <a:pt x="11728" y="21229"/>
                    </a:cubicBezTo>
                    <a:lnTo>
                      <a:pt x="11736" y="21229"/>
                    </a:lnTo>
                    <a:cubicBezTo>
                      <a:pt x="13304" y="21108"/>
                      <a:pt x="14316" y="21022"/>
                      <a:pt x="14743" y="20975"/>
                    </a:cubicBezTo>
                    <a:cubicBezTo>
                      <a:pt x="14747" y="20975"/>
                      <a:pt x="14752" y="20972"/>
                      <a:pt x="14753" y="20969"/>
                    </a:cubicBezTo>
                    <a:cubicBezTo>
                      <a:pt x="15276" y="20245"/>
                      <a:pt x="16095" y="18670"/>
                      <a:pt x="16538" y="17796"/>
                    </a:cubicBezTo>
                    <a:cubicBezTo>
                      <a:pt x="16541" y="17790"/>
                      <a:pt x="16539" y="17784"/>
                      <a:pt x="16536" y="17779"/>
                    </a:cubicBezTo>
                    <a:cubicBezTo>
                      <a:pt x="16353" y="17508"/>
                      <a:pt x="16292" y="17241"/>
                      <a:pt x="16351" y="16990"/>
                    </a:cubicBezTo>
                    <a:lnTo>
                      <a:pt x="16353" y="16985"/>
                    </a:lnTo>
                    <a:cubicBezTo>
                      <a:pt x="18274" y="14304"/>
                      <a:pt x="19269" y="11438"/>
                      <a:pt x="19278" y="11411"/>
                    </a:cubicBezTo>
                    <a:cubicBezTo>
                      <a:pt x="19281" y="11404"/>
                      <a:pt x="19614" y="10649"/>
                      <a:pt x="20503" y="10155"/>
                    </a:cubicBezTo>
                    <a:cubicBezTo>
                      <a:pt x="20508" y="10152"/>
                      <a:pt x="20512" y="10149"/>
                      <a:pt x="20517" y="10148"/>
                    </a:cubicBezTo>
                    <a:cubicBezTo>
                      <a:pt x="20524" y="10143"/>
                      <a:pt x="20527" y="10134"/>
                      <a:pt x="20524" y="10127"/>
                    </a:cubicBezTo>
                    <a:lnTo>
                      <a:pt x="20282" y="9519"/>
                    </a:lnTo>
                    <a:cubicBezTo>
                      <a:pt x="20312" y="9498"/>
                      <a:pt x="20409" y="9430"/>
                      <a:pt x="20565" y="9336"/>
                    </a:cubicBezTo>
                    <a:lnTo>
                      <a:pt x="20567" y="9334"/>
                    </a:lnTo>
                    <a:cubicBezTo>
                      <a:pt x="20615" y="9306"/>
                      <a:pt x="20665" y="9275"/>
                      <a:pt x="20717" y="9245"/>
                    </a:cubicBezTo>
                    <a:cubicBezTo>
                      <a:pt x="20723" y="9242"/>
                      <a:pt x="20726" y="9235"/>
                      <a:pt x="20724" y="9228"/>
                    </a:cubicBezTo>
                    <a:cubicBezTo>
                      <a:pt x="20635" y="8910"/>
                      <a:pt x="20456" y="8586"/>
                      <a:pt x="20321" y="8371"/>
                    </a:cubicBezTo>
                    <a:cubicBezTo>
                      <a:pt x="20318" y="8366"/>
                      <a:pt x="20313" y="8363"/>
                      <a:pt x="20308" y="8363"/>
                    </a:cubicBezTo>
                    <a:cubicBezTo>
                      <a:pt x="20305" y="8363"/>
                      <a:pt x="20303" y="8364"/>
                      <a:pt x="20300" y="8365"/>
                    </a:cubicBezTo>
                    <a:lnTo>
                      <a:pt x="18982" y="9138"/>
                    </a:lnTo>
                    <a:cubicBezTo>
                      <a:pt x="18854" y="9212"/>
                      <a:pt x="18708" y="9253"/>
                      <a:pt x="18560" y="9253"/>
                    </a:cubicBezTo>
                    <a:lnTo>
                      <a:pt x="18349" y="9256"/>
                    </a:lnTo>
                    <a:cubicBezTo>
                      <a:pt x="18348" y="9254"/>
                      <a:pt x="18346" y="9254"/>
                      <a:pt x="18345" y="9254"/>
                    </a:cubicBezTo>
                    <a:lnTo>
                      <a:pt x="18328" y="9254"/>
                    </a:lnTo>
                    <a:cubicBezTo>
                      <a:pt x="18316" y="9256"/>
                      <a:pt x="18304" y="9256"/>
                      <a:pt x="18292" y="9256"/>
                    </a:cubicBezTo>
                    <a:cubicBezTo>
                      <a:pt x="18263" y="9256"/>
                      <a:pt x="18233" y="9256"/>
                      <a:pt x="18202" y="9254"/>
                    </a:cubicBezTo>
                    <a:lnTo>
                      <a:pt x="18201" y="9254"/>
                    </a:lnTo>
                    <a:cubicBezTo>
                      <a:pt x="18111" y="9253"/>
                      <a:pt x="18027" y="9245"/>
                      <a:pt x="17951" y="9235"/>
                    </a:cubicBezTo>
                    <a:cubicBezTo>
                      <a:pt x="17746" y="9204"/>
                      <a:pt x="17578" y="9063"/>
                      <a:pt x="17513" y="8865"/>
                    </a:cubicBezTo>
                    <a:cubicBezTo>
                      <a:pt x="17283" y="8174"/>
                      <a:pt x="17150" y="7311"/>
                      <a:pt x="17148" y="7302"/>
                    </a:cubicBezTo>
                    <a:cubicBezTo>
                      <a:pt x="17147" y="7297"/>
                      <a:pt x="17145" y="7293"/>
                      <a:pt x="17141" y="7291"/>
                    </a:cubicBezTo>
                    <a:cubicBezTo>
                      <a:pt x="17030" y="7214"/>
                      <a:pt x="16732" y="6997"/>
                      <a:pt x="16694" y="6920"/>
                    </a:cubicBezTo>
                    <a:cubicBezTo>
                      <a:pt x="16674" y="6878"/>
                      <a:pt x="16671" y="6849"/>
                      <a:pt x="16686" y="6832"/>
                    </a:cubicBezTo>
                    <a:cubicBezTo>
                      <a:pt x="16695" y="6822"/>
                      <a:pt x="16716" y="6810"/>
                      <a:pt x="16767" y="6810"/>
                    </a:cubicBezTo>
                    <a:cubicBezTo>
                      <a:pt x="16815" y="6810"/>
                      <a:pt x="16889" y="6821"/>
                      <a:pt x="17004" y="6853"/>
                    </a:cubicBezTo>
                    <a:cubicBezTo>
                      <a:pt x="17006" y="6854"/>
                      <a:pt x="17007" y="6854"/>
                      <a:pt x="17009" y="6854"/>
                    </a:cubicBezTo>
                    <a:cubicBezTo>
                      <a:pt x="17013" y="6854"/>
                      <a:pt x="17016" y="6853"/>
                      <a:pt x="17019" y="6850"/>
                    </a:cubicBezTo>
                    <a:cubicBezTo>
                      <a:pt x="17024" y="6846"/>
                      <a:pt x="17025" y="6841"/>
                      <a:pt x="17024" y="6835"/>
                    </a:cubicBezTo>
                    <a:cubicBezTo>
                      <a:pt x="16888" y="6051"/>
                      <a:pt x="16848" y="5261"/>
                      <a:pt x="16839" y="4737"/>
                    </a:cubicBezTo>
                    <a:cubicBezTo>
                      <a:pt x="16839" y="4731"/>
                      <a:pt x="16836" y="4727"/>
                      <a:pt x="16832" y="4724"/>
                    </a:cubicBezTo>
                    <a:cubicBezTo>
                      <a:pt x="16798" y="4707"/>
                      <a:pt x="16777" y="4671"/>
                      <a:pt x="16779" y="4634"/>
                    </a:cubicBezTo>
                    <a:cubicBezTo>
                      <a:pt x="16780" y="4603"/>
                      <a:pt x="16785" y="4572"/>
                      <a:pt x="16789" y="4545"/>
                    </a:cubicBezTo>
                    <a:cubicBezTo>
                      <a:pt x="16792" y="4533"/>
                      <a:pt x="16801" y="4525"/>
                      <a:pt x="16813" y="4525"/>
                    </a:cubicBezTo>
                    <a:lnTo>
                      <a:pt x="16821" y="4525"/>
                    </a:lnTo>
                    <a:cubicBezTo>
                      <a:pt x="16825" y="4525"/>
                      <a:pt x="16830" y="4524"/>
                      <a:pt x="16833" y="4521"/>
                    </a:cubicBezTo>
                    <a:cubicBezTo>
                      <a:pt x="16836" y="4518"/>
                      <a:pt x="16838" y="4513"/>
                      <a:pt x="16838" y="4510"/>
                    </a:cubicBezTo>
                    <a:cubicBezTo>
                      <a:pt x="16838" y="4374"/>
                      <a:pt x="16839" y="4294"/>
                      <a:pt x="16839" y="4294"/>
                    </a:cubicBezTo>
                    <a:cubicBezTo>
                      <a:pt x="16839" y="4289"/>
                      <a:pt x="16838" y="4284"/>
                      <a:pt x="16835" y="4281"/>
                    </a:cubicBezTo>
                    <a:cubicBezTo>
                      <a:pt x="16830" y="4278"/>
                      <a:pt x="16501" y="3965"/>
                      <a:pt x="16394" y="3303"/>
                    </a:cubicBezTo>
                    <a:cubicBezTo>
                      <a:pt x="16394" y="3301"/>
                      <a:pt x="16394" y="3301"/>
                      <a:pt x="16394" y="3301"/>
                    </a:cubicBezTo>
                    <a:cubicBezTo>
                      <a:pt x="16351" y="3035"/>
                      <a:pt x="16348" y="2747"/>
                      <a:pt x="16388" y="2444"/>
                    </a:cubicBezTo>
                    <a:cubicBezTo>
                      <a:pt x="16501" y="1544"/>
                      <a:pt x="16918" y="828"/>
                      <a:pt x="17557" y="425"/>
                    </a:cubicBezTo>
                    <a:cubicBezTo>
                      <a:pt x="17974" y="162"/>
                      <a:pt x="18476" y="31"/>
                      <a:pt x="19059" y="31"/>
                    </a:cubicBezTo>
                    <a:close/>
                    <a:moveTo>
                      <a:pt x="19056" y="1"/>
                    </a:moveTo>
                    <a:cubicBezTo>
                      <a:pt x="19002" y="1"/>
                      <a:pt x="18949" y="2"/>
                      <a:pt x="18896" y="4"/>
                    </a:cubicBezTo>
                    <a:cubicBezTo>
                      <a:pt x="18375" y="27"/>
                      <a:pt x="17918" y="160"/>
                      <a:pt x="17539" y="398"/>
                    </a:cubicBezTo>
                    <a:cubicBezTo>
                      <a:pt x="16892" y="807"/>
                      <a:pt x="16471" y="1531"/>
                      <a:pt x="16356" y="2441"/>
                    </a:cubicBezTo>
                    <a:cubicBezTo>
                      <a:pt x="16317" y="2747"/>
                      <a:pt x="16318" y="3038"/>
                      <a:pt x="16362" y="3307"/>
                    </a:cubicBezTo>
                    <a:cubicBezTo>
                      <a:pt x="16362" y="3307"/>
                      <a:pt x="16362" y="3309"/>
                      <a:pt x="16362" y="3309"/>
                    </a:cubicBezTo>
                    <a:cubicBezTo>
                      <a:pt x="16465" y="3936"/>
                      <a:pt x="16763" y="4256"/>
                      <a:pt x="16806" y="4300"/>
                    </a:cubicBezTo>
                    <a:cubicBezTo>
                      <a:pt x="16806" y="4321"/>
                      <a:pt x="16804" y="4389"/>
                      <a:pt x="16804" y="4495"/>
                    </a:cubicBezTo>
                    <a:cubicBezTo>
                      <a:pt x="16782" y="4498"/>
                      <a:pt x="16762" y="4515"/>
                      <a:pt x="16757" y="4539"/>
                    </a:cubicBezTo>
                    <a:cubicBezTo>
                      <a:pt x="16751" y="4568"/>
                      <a:pt x="16748" y="4600"/>
                      <a:pt x="16747" y="4633"/>
                    </a:cubicBezTo>
                    <a:cubicBezTo>
                      <a:pt x="16745" y="4680"/>
                      <a:pt x="16768" y="4724"/>
                      <a:pt x="16807" y="4748"/>
                    </a:cubicBezTo>
                    <a:cubicBezTo>
                      <a:pt x="16816" y="5266"/>
                      <a:pt x="16856" y="6042"/>
                      <a:pt x="16989" y="6817"/>
                    </a:cubicBezTo>
                    <a:cubicBezTo>
                      <a:pt x="16894" y="6791"/>
                      <a:pt x="16820" y="6778"/>
                      <a:pt x="16765" y="6778"/>
                    </a:cubicBezTo>
                    <a:cubicBezTo>
                      <a:pt x="16714" y="6778"/>
                      <a:pt x="16679" y="6790"/>
                      <a:pt x="16660" y="6812"/>
                    </a:cubicBezTo>
                    <a:cubicBezTo>
                      <a:pt x="16638" y="6838"/>
                      <a:pt x="16639" y="6879"/>
                      <a:pt x="16665" y="6934"/>
                    </a:cubicBezTo>
                    <a:cubicBezTo>
                      <a:pt x="16710" y="7029"/>
                      <a:pt x="17066" y="7278"/>
                      <a:pt x="17118" y="7312"/>
                    </a:cubicBezTo>
                    <a:cubicBezTo>
                      <a:pt x="17130" y="7396"/>
                      <a:pt x="17263" y="8215"/>
                      <a:pt x="17483" y="8876"/>
                    </a:cubicBezTo>
                    <a:cubicBezTo>
                      <a:pt x="17553" y="9085"/>
                      <a:pt x="17730" y="9235"/>
                      <a:pt x="17946" y="9266"/>
                    </a:cubicBezTo>
                    <a:cubicBezTo>
                      <a:pt x="18024" y="9277"/>
                      <a:pt x="18107" y="9284"/>
                      <a:pt x="18198" y="9286"/>
                    </a:cubicBezTo>
                    <a:lnTo>
                      <a:pt x="18201" y="9286"/>
                    </a:lnTo>
                    <a:cubicBezTo>
                      <a:pt x="18233" y="9288"/>
                      <a:pt x="18263" y="9288"/>
                      <a:pt x="18292" y="9288"/>
                    </a:cubicBezTo>
                    <a:cubicBezTo>
                      <a:pt x="18304" y="9288"/>
                      <a:pt x="18317" y="9286"/>
                      <a:pt x="18328" y="9286"/>
                    </a:cubicBezTo>
                    <a:lnTo>
                      <a:pt x="18345" y="9286"/>
                    </a:lnTo>
                    <a:lnTo>
                      <a:pt x="18560" y="9284"/>
                    </a:lnTo>
                    <a:cubicBezTo>
                      <a:pt x="18714" y="9283"/>
                      <a:pt x="18866" y="9242"/>
                      <a:pt x="18998" y="9163"/>
                    </a:cubicBezTo>
                    <a:lnTo>
                      <a:pt x="20303" y="8400"/>
                    </a:lnTo>
                    <a:cubicBezTo>
                      <a:pt x="20433" y="8612"/>
                      <a:pt x="20602" y="8921"/>
                      <a:pt x="20691" y="9224"/>
                    </a:cubicBezTo>
                    <a:cubicBezTo>
                      <a:pt x="20643" y="9253"/>
                      <a:pt x="20594" y="9281"/>
                      <a:pt x="20549" y="9309"/>
                    </a:cubicBezTo>
                    <a:lnTo>
                      <a:pt x="20547" y="9310"/>
                    </a:lnTo>
                    <a:cubicBezTo>
                      <a:pt x="20358" y="9425"/>
                      <a:pt x="20253" y="9500"/>
                      <a:pt x="20253" y="9501"/>
                    </a:cubicBezTo>
                    <a:cubicBezTo>
                      <a:pt x="20247" y="9504"/>
                      <a:pt x="20244" y="9512"/>
                      <a:pt x="20247" y="9519"/>
                    </a:cubicBezTo>
                    <a:lnTo>
                      <a:pt x="20490" y="10125"/>
                    </a:lnTo>
                    <a:cubicBezTo>
                      <a:pt x="20490" y="10127"/>
                      <a:pt x="20488" y="10127"/>
                      <a:pt x="20487" y="10127"/>
                    </a:cubicBezTo>
                    <a:cubicBezTo>
                      <a:pt x="19588" y="10627"/>
                      <a:pt x="19252" y="11390"/>
                      <a:pt x="19249" y="11399"/>
                    </a:cubicBezTo>
                    <a:cubicBezTo>
                      <a:pt x="19238" y="11428"/>
                      <a:pt x="18245" y="14292"/>
                      <a:pt x="16326" y="16970"/>
                    </a:cubicBezTo>
                    <a:cubicBezTo>
                      <a:pt x="16324" y="16972"/>
                      <a:pt x="16324" y="16973"/>
                      <a:pt x="16323" y="16975"/>
                    </a:cubicBezTo>
                    <a:lnTo>
                      <a:pt x="16321" y="16982"/>
                    </a:lnTo>
                    <a:cubicBezTo>
                      <a:pt x="16259" y="17241"/>
                      <a:pt x="16321" y="17512"/>
                      <a:pt x="16506" y="17790"/>
                    </a:cubicBezTo>
                    <a:cubicBezTo>
                      <a:pt x="16064" y="18662"/>
                      <a:pt x="15252" y="20222"/>
                      <a:pt x="14732" y="20943"/>
                    </a:cubicBezTo>
                    <a:cubicBezTo>
                      <a:pt x="14302" y="20992"/>
                      <a:pt x="13293" y="21077"/>
                      <a:pt x="11736" y="21198"/>
                    </a:cubicBezTo>
                    <a:cubicBezTo>
                      <a:pt x="11180" y="21002"/>
                      <a:pt x="10338" y="20758"/>
                      <a:pt x="9482" y="20701"/>
                    </a:cubicBezTo>
                    <a:cubicBezTo>
                      <a:pt x="9474" y="20700"/>
                      <a:pt x="9465" y="20700"/>
                      <a:pt x="9457" y="20700"/>
                    </a:cubicBezTo>
                    <a:cubicBezTo>
                      <a:pt x="9348" y="20700"/>
                      <a:pt x="9243" y="20745"/>
                      <a:pt x="9167" y="20825"/>
                    </a:cubicBezTo>
                    <a:cubicBezTo>
                      <a:pt x="8970" y="21036"/>
                      <a:pt x="8801" y="21239"/>
                      <a:pt x="8666" y="21431"/>
                    </a:cubicBezTo>
                    <a:cubicBezTo>
                      <a:pt x="7902" y="21487"/>
                      <a:pt x="7362" y="21526"/>
                      <a:pt x="7310" y="21529"/>
                    </a:cubicBezTo>
                    <a:cubicBezTo>
                      <a:pt x="7225" y="21492"/>
                      <a:pt x="5791" y="20843"/>
                      <a:pt x="4329" y="20746"/>
                    </a:cubicBezTo>
                    <a:cubicBezTo>
                      <a:pt x="4321" y="20746"/>
                      <a:pt x="4312" y="20745"/>
                      <a:pt x="4304" y="20745"/>
                    </a:cubicBezTo>
                    <a:cubicBezTo>
                      <a:pt x="4195" y="20745"/>
                      <a:pt x="4090" y="20790"/>
                      <a:pt x="4014" y="20871"/>
                    </a:cubicBezTo>
                    <a:cubicBezTo>
                      <a:pt x="3717" y="21187"/>
                      <a:pt x="3537" y="21434"/>
                      <a:pt x="3438" y="21584"/>
                    </a:cubicBezTo>
                    <a:cubicBezTo>
                      <a:pt x="3378" y="21676"/>
                      <a:pt x="3384" y="21798"/>
                      <a:pt x="3455" y="21884"/>
                    </a:cubicBezTo>
                    <a:lnTo>
                      <a:pt x="3526" y="21970"/>
                    </a:lnTo>
                    <a:lnTo>
                      <a:pt x="3466" y="22026"/>
                    </a:lnTo>
                    <a:cubicBezTo>
                      <a:pt x="3396" y="22088"/>
                      <a:pt x="3388" y="22194"/>
                      <a:pt x="3449" y="22266"/>
                    </a:cubicBezTo>
                    <a:lnTo>
                      <a:pt x="3517" y="22349"/>
                    </a:lnTo>
                    <a:cubicBezTo>
                      <a:pt x="3548" y="22385"/>
                      <a:pt x="3590" y="22406"/>
                      <a:pt x="3637" y="22411"/>
                    </a:cubicBezTo>
                    <a:cubicBezTo>
                      <a:pt x="3642" y="22412"/>
                      <a:pt x="3648" y="22412"/>
                      <a:pt x="3653" y="22412"/>
                    </a:cubicBezTo>
                    <a:cubicBezTo>
                      <a:pt x="3673" y="22412"/>
                      <a:pt x="3693" y="22408"/>
                      <a:pt x="3711" y="22402"/>
                    </a:cubicBezTo>
                    <a:lnTo>
                      <a:pt x="3711" y="22402"/>
                    </a:lnTo>
                    <a:cubicBezTo>
                      <a:pt x="3687" y="22462"/>
                      <a:pt x="3696" y="22534"/>
                      <a:pt x="3738" y="22588"/>
                    </a:cubicBezTo>
                    <a:lnTo>
                      <a:pt x="3758" y="22612"/>
                    </a:lnTo>
                    <a:cubicBezTo>
                      <a:pt x="3794" y="22658"/>
                      <a:pt x="3850" y="22684"/>
                      <a:pt x="3906" y="22684"/>
                    </a:cubicBezTo>
                    <a:cubicBezTo>
                      <a:pt x="3921" y="22684"/>
                      <a:pt x="3935" y="22682"/>
                      <a:pt x="3949" y="22679"/>
                    </a:cubicBezTo>
                    <a:lnTo>
                      <a:pt x="3949" y="22679"/>
                    </a:lnTo>
                    <a:cubicBezTo>
                      <a:pt x="3940" y="22697"/>
                      <a:pt x="3935" y="22718"/>
                      <a:pt x="3934" y="22740"/>
                    </a:cubicBezTo>
                    <a:cubicBezTo>
                      <a:pt x="3932" y="22782"/>
                      <a:pt x="3949" y="22823"/>
                      <a:pt x="3978" y="22852"/>
                    </a:cubicBezTo>
                    <a:lnTo>
                      <a:pt x="4069" y="22941"/>
                    </a:lnTo>
                    <a:cubicBezTo>
                      <a:pt x="4097" y="22970"/>
                      <a:pt x="4135" y="22986"/>
                      <a:pt x="4174" y="22986"/>
                    </a:cubicBezTo>
                    <a:cubicBezTo>
                      <a:pt x="4203" y="22986"/>
                      <a:pt x="4232" y="22977"/>
                      <a:pt x="4258" y="22959"/>
                    </a:cubicBezTo>
                    <a:lnTo>
                      <a:pt x="4740" y="22635"/>
                    </a:lnTo>
                    <a:cubicBezTo>
                      <a:pt x="4794" y="22687"/>
                      <a:pt x="5077" y="22915"/>
                      <a:pt x="5945" y="23091"/>
                    </a:cubicBezTo>
                    <a:lnTo>
                      <a:pt x="5947" y="23091"/>
                    </a:lnTo>
                    <a:cubicBezTo>
                      <a:pt x="6457" y="23102"/>
                      <a:pt x="6868" y="23105"/>
                      <a:pt x="7139" y="23105"/>
                    </a:cubicBezTo>
                    <a:cubicBezTo>
                      <a:pt x="7371" y="23105"/>
                      <a:pt x="7501" y="23103"/>
                      <a:pt x="7504" y="23103"/>
                    </a:cubicBezTo>
                    <a:lnTo>
                      <a:pt x="12521" y="23061"/>
                    </a:lnTo>
                    <a:cubicBezTo>
                      <a:pt x="12610" y="23061"/>
                      <a:pt x="12657" y="23059"/>
                      <a:pt x="12657" y="23059"/>
                    </a:cubicBezTo>
                    <a:lnTo>
                      <a:pt x="20370" y="22993"/>
                    </a:lnTo>
                    <a:cubicBezTo>
                      <a:pt x="20611" y="22991"/>
                      <a:pt x="20844" y="22902"/>
                      <a:pt x="21024" y="22740"/>
                    </a:cubicBezTo>
                    <a:cubicBezTo>
                      <a:pt x="21227" y="22559"/>
                      <a:pt x="21542" y="22272"/>
                      <a:pt x="21900" y="21922"/>
                    </a:cubicBezTo>
                    <a:cubicBezTo>
                      <a:pt x="21938" y="22088"/>
                      <a:pt x="21977" y="22255"/>
                      <a:pt x="22015" y="22416"/>
                    </a:cubicBezTo>
                    <a:cubicBezTo>
                      <a:pt x="22025" y="22455"/>
                      <a:pt x="22035" y="22496"/>
                      <a:pt x="22044" y="22534"/>
                    </a:cubicBezTo>
                    <a:lnTo>
                      <a:pt x="22050" y="22556"/>
                    </a:lnTo>
                    <a:cubicBezTo>
                      <a:pt x="22057" y="22591"/>
                      <a:pt x="22066" y="22626"/>
                      <a:pt x="22075" y="22661"/>
                    </a:cubicBezTo>
                    <a:lnTo>
                      <a:pt x="22083" y="22694"/>
                    </a:lnTo>
                    <a:cubicBezTo>
                      <a:pt x="22091" y="22728"/>
                      <a:pt x="22100" y="22759"/>
                      <a:pt x="22107" y="22791"/>
                    </a:cubicBezTo>
                    <a:lnTo>
                      <a:pt x="22121" y="22850"/>
                    </a:lnTo>
                    <a:cubicBezTo>
                      <a:pt x="22128" y="22874"/>
                      <a:pt x="22135" y="22899"/>
                      <a:pt x="22141" y="22923"/>
                    </a:cubicBezTo>
                    <a:lnTo>
                      <a:pt x="22153" y="22974"/>
                    </a:lnTo>
                    <a:cubicBezTo>
                      <a:pt x="22163" y="23017"/>
                      <a:pt x="22174" y="23059"/>
                      <a:pt x="22185" y="23100"/>
                    </a:cubicBezTo>
                    <a:lnTo>
                      <a:pt x="22186" y="23105"/>
                    </a:lnTo>
                    <a:cubicBezTo>
                      <a:pt x="22194" y="23130"/>
                      <a:pt x="22200" y="23158"/>
                      <a:pt x="22207" y="23183"/>
                    </a:cubicBezTo>
                    <a:lnTo>
                      <a:pt x="22221" y="23236"/>
                    </a:lnTo>
                    <a:cubicBezTo>
                      <a:pt x="22227" y="23262"/>
                      <a:pt x="22234" y="23290"/>
                      <a:pt x="22242" y="23317"/>
                    </a:cubicBezTo>
                    <a:lnTo>
                      <a:pt x="22256" y="23368"/>
                    </a:lnTo>
                    <a:cubicBezTo>
                      <a:pt x="22262" y="23396"/>
                      <a:pt x="22269" y="23423"/>
                      <a:pt x="22277" y="23450"/>
                    </a:cubicBezTo>
                    <a:lnTo>
                      <a:pt x="22291" y="23500"/>
                    </a:lnTo>
                    <a:cubicBezTo>
                      <a:pt x="22298" y="23527"/>
                      <a:pt x="22304" y="23555"/>
                      <a:pt x="22312" y="23580"/>
                    </a:cubicBezTo>
                    <a:lnTo>
                      <a:pt x="22325" y="23629"/>
                    </a:lnTo>
                    <a:cubicBezTo>
                      <a:pt x="22333" y="23658"/>
                      <a:pt x="22341" y="23685"/>
                      <a:pt x="22348" y="23712"/>
                    </a:cubicBezTo>
                    <a:lnTo>
                      <a:pt x="22360" y="23756"/>
                    </a:lnTo>
                    <a:cubicBezTo>
                      <a:pt x="22369" y="23786"/>
                      <a:pt x="22378" y="23815"/>
                      <a:pt x="22386" y="23845"/>
                    </a:cubicBezTo>
                    <a:lnTo>
                      <a:pt x="22397" y="23882"/>
                    </a:lnTo>
                    <a:cubicBezTo>
                      <a:pt x="22407" y="23920"/>
                      <a:pt x="22418" y="23957"/>
                      <a:pt x="22430" y="23995"/>
                    </a:cubicBezTo>
                    <a:cubicBezTo>
                      <a:pt x="22356" y="24073"/>
                      <a:pt x="21747" y="24725"/>
                      <a:pt x="21732" y="25212"/>
                    </a:cubicBezTo>
                    <a:cubicBezTo>
                      <a:pt x="21718" y="25613"/>
                      <a:pt x="21965" y="25804"/>
                      <a:pt x="22074" y="25869"/>
                    </a:cubicBezTo>
                    <a:cubicBezTo>
                      <a:pt x="21760" y="25896"/>
                      <a:pt x="20131" y="26040"/>
                      <a:pt x="18090" y="26308"/>
                    </a:cubicBezTo>
                    <a:cubicBezTo>
                      <a:pt x="16003" y="26582"/>
                      <a:pt x="13048" y="27044"/>
                      <a:pt x="10821" y="27693"/>
                    </a:cubicBezTo>
                    <a:cubicBezTo>
                      <a:pt x="10149" y="27943"/>
                      <a:pt x="9768" y="28297"/>
                      <a:pt x="9585" y="28842"/>
                    </a:cubicBezTo>
                    <a:cubicBezTo>
                      <a:pt x="9373" y="29479"/>
                      <a:pt x="9434" y="30416"/>
                      <a:pt x="9771" y="31713"/>
                    </a:cubicBezTo>
                    <a:cubicBezTo>
                      <a:pt x="10149" y="33155"/>
                      <a:pt x="11207" y="35833"/>
                      <a:pt x="11974" y="37726"/>
                    </a:cubicBezTo>
                    <a:cubicBezTo>
                      <a:pt x="8985" y="40895"/>
                      <a:pt x="6136" y="43893"/>
                      <a:pt x="6107" y="43921"/>
                    </a:cubicBezTo>
                    <a:cubicBezTo>
                      <a:pt x="6104" y="43926"/>
                      <a:pt x="6103" y="43932"/>
                      <a:pt x="6104" y="43937"/>
                    </a:cubicBezTo>
                    <a:cubicBezTo>
                      <a:pt x="6104" y="43938"/>
                      <a:pt x="6148" y="44129"/>
                      <a:pt x="6224" y="44356"/>
                    </a:cubicBezTo>
                    <a:lnTo>
                      <a:pt x="6200" y="44377"/>
                    </a:lnTo>
                    <a:lnTo>
                      <a:pt x="6198" y="44379"/>
                    </a:lnTo>
                    <a:lnTo>
                      <a:pt x="5788" y="44754"/>
                    </a:lnTo>
                    <a:cubicBezTo>
                      <a:pt x="5726" y="44688"/>
                      <a:pt x="5655" y="44662"/>
                      <a:pt x="5566" y="44662"/>
                    </a:cubicBezTo>
                    <a:cubicBezTo>
                      <a:pt x="5464" y="44662"/>
                      <a:pt x="5338" y="44696"/>
                      <a:pt x="5173" y="44741"/>
                    </a:cubicBezTo>
                    <a:cubicBezTo>
                      <a:pt x="5020" y="44782"/>
                      <a:pt x="4830" y="44833"/>
                      <a:pt x="4596" y="44874"/>
                    </a:cubicBezTo>
                    <a:cubicBezTo>
                      <a:pt x="4486" y="44894"/>
                      <a:pt x="4358" y="44903"/>
                      <a:pt x="4216" y="44903"/>
                    </a:cubicBezTo>
                    <a:cubicBezTo>
                      <a:pt x="3275" y="44903"/>
                      <a:pt x="1731" y="44504"/>
                      <a:pt x="871" y="44156"/>
                    </a:cubicBezTo>
                    <a:cubicBezTo>
                      <a:pt x="802" y="44128"/>
                      <a:pt x="730" y="44114"/>
                      <a:pt x="660" y="44114"/>
                    </a:cubicBezTo>
                    <a:cubicBezTo>
                      <a:pt x="459" y="44114"/>
                      <a:pt x="268" y="44224"/>
                      <a:pt x="170" y="44414"/>
                    </a:cubicBezTo>
                    <a:cubicBezTo>
                      <a:pt x="108" y="44533"/>
                      <a:pt x="65" y="44653"/>
                      <a:pt x="42" y="44771"/>
                    </a:cubicBezTo>
                    <a:cubicBezTo>
                      <a:pt x="0" y="44983"/>
                      <a:pt x="38" y="45115"/>
                      <a:pt x="39" y="45121"/>
                    </a:cubicBezTo>
                    <a:cubicBezTo>
                      <a:pt x="41" y="45124"/>
                      <a:pt x="44" y="45129"/>
                      <a:pt x="47" y="45130"/>
                    </a:cubicBezTo>
                    <a:lnTo>
                      <a:pt x="4347" y="47452"/>
                    </a:lnTo>
                    <a:cubicBezTo>
                      <a:pt x="4349" y="47454"/>
                      <a:pt x="4350" y="47454"/>
                      <a:pt x="4352" y="47455"/>
                    </a:cubicBezTo>
                    <a:lnTo>
                      <a:pt x="4906" y="47543"/>
                    </a:lnTo>
                    <a:lnTo>
                      <a:pt x="4864" y="47716"/>
                    </a:lnTo>
                    <a:cubicBezTo>
                      <a:pt x="4862" y="47722"/>
                      <a:pt x="4865" y="47729"/>
                      <a:pt x="4871" y="47732"/>
                    </a:cubicBezTo>
                    <a:lnTo>
                      <a:pt x="5967" y="48323"/>
                    </a:lnTo>
                    <a:cubicBezTo>
                      <a:pt x="5970" y="48325"/>
                      <a:pt x="5971" y="48326"/>
                      <a:pt x="5974" y="48326"/>
                    </a:cubicBezTo>
                    <a:lnTo>
                      <a:pt x="5974" y="48325"/>
                    </a:lnTo>
                    <a:cubicBezTo>
                      <a:pt x="5977" y="48325"/>
                      <a:pt x="5980" y="48325"/>
                      <a:pt x="5983" y="48322"/>
                    </a:cubicBezTo>
                    <a:cubicBezTo>
                      <a:pt x="5988" y="48320"/>
                      <a:pt x="6392" y="48050"/>
                      <a:pt x="6607" y="47751"/>
                    </a:cubicBezTo>
                    <a:cubicBezTo>
                      <a:pt x="6625" y="47725"/>
                      <a:pt x="6644" y="47696"/>
                      <a:pt x="6660" y="47669"/>
                    </a:cubicBezTo>
                    <a:cubicBezTo>
                      <a:pt x="6853" y="47339"/>
                      <a:pt x="6939" y="46222"/>
                      <a:pt x="6943" y="46175"/>
                    </a:cubicBezTo>
                    <a:cubicBezTo>
                      <a:pt x="6943" y="46166"/>
                      <a:pt x="6937" y="46160"/>
                      <a:pt x="6930" y="46159"/>
                    </a:cubicBezTo>
                    <a:cubicBezTo>
                      <a:pt x="6901" y="46153"/>
                      <a:pt x="6874" y="46148"/>
                      <a:pt x="6848" y="46143"/>
                    </a:cubicBezTo>
                    <a:lnTo>
                      <a:pt x="7428" y="45730"/>
                    </a:lnTo>
                    <a:cubicBezTo>
                      <a:pt x="7621" y="45957"/>
                      <a:pt x="7742" y="46195"/>
                      <a:pt x="7789" y="46436"/>
                    </a:cubicBezTo>
                    <a:cubicBezTo>
                      <a:pt x="7790" y="46443"/>
                      <a:pt x="7796" y="46448"/>
                      <a:pt x="7803" y="46448"/>
                    </a:cubicBezTo>
                    <a:cubicBezTo>
                      <a:pt x="7804" y="46448"/>
                      <a:pt x="7805" y="46448"/>
                      <a:pt x="7805" y="46448"/>
                    </a:cubicBezTo>
                    <a:cubicBezTo>
                      <a:pt x="8626" y="46381"/>
                      <a:pt x="10901" y="45012"/>
                      <a:pt x="12074" y="43879"/>
                    </a:cubicBezTo>
                    <a:cubicBezTo>
                      <a:pt x="12203" y="43755"/>
                      <a:pt x="12393" y="43599"/>
                      <a:pt x="12615" y="43418"/>
                    </a:cubicBezTo>
                    <a:cubicBezTo>
                      <a:pt x="12978" y="43119"/>
                      <a:pt x="13431" y="42749"/>
                      <a:pt x="13848" y="42326"/>
                    </a:cubicBezTo>
                    <a:cubicBezTo>
                      <a:pt x="13944" y="42578"/>
                      <a:pt x="14013" y="42761"/>
                      <a:pt x="14055" y="42887"/>
                    </a:cubicBezTo>
                    <a:cubicBezTo>
                      <a:pt x="14057" y="42891"/>
                      <a:pt x="14061" y="42896"/>
                      <a:pt x="14066" y="42897"/>
                    </a:cubicBezTo>
                    <a:cubicBezTo>
                      <a:pt x="14260" y="42956"/>
                      <a:pt x="14494" y="42986"/>
                      <a:pt x="14766" y="42986"/>
                    </a:cubicBezTo>
                    <a:cubicBezTo>
                      <a:pt x="14906" y="42986"/>
                      <a:pt x="15056" y="42978"/>
                      <a:pt x="15215" y="42963"/>
                    </a:cubicBezTo>
                    <a:cubicBezTo>
                      <a:pt x="15308" y="43188"/>
                      <a:pt x="15529" y="43726"/>
                      <a:pt x="15711" y="44180"/>
                    </a:cubicBezTo>
                    <a:cubicBezTo>
                      <a:pt x="15704" y="44180"/>
                      <a:pt x="15697" y="44179"/>
                      <a:pt x="15689" y="44179"/>
                    </a:cubicBezTo>
                    <a:cubicBezTo>
                      <a:pt x="15640" y="44179"/>
                      <a:pt x="15590" y="44198"/>
                      <a:pt x="15544" y="44233"/>
                    </a:cubicBezTo>
                    <a:cubicBezTo>
                      <a:pt x="15444" y="44306"/>
                      <a:pt x="15373" y="44444"/>
                      <a:pt x="15365" y="44574"/>
                    </a:cubicBezTo>
                    <a:cubicBezTo>
                      <a:pt x="15359" y="44686"/>
                      <a:pt x="14996" y="45213"/>
                      <a:pt x="14317" y="45730"/>
                    </a:cubicBezTo>
                    <a:cubicBezTo>
                      <a:pt x="13713" y="46190"/>
                      <a:pt x="12702" y="46761"/>
                      <a:pt x="11330" y="46866"/>
                    </a:cubicBezTo>
                    <a:cubicBezTo>
                      <a:pt x="11071" y="46886"/>
                      <a:pt x="10874" y="47110"/>
                      <a:pt x="10892" y="47366"/>
                    </a:cubicBezTo>
                    <a:cubicBezTo>
                      <a:pt x="10901" y="47514"/>
                      <a:pt x="10942" y="47649"/>
                      <a:pt x="11009" y="47767"/>
                    </a:cubicBezTo>
                    <a:cubicBezTo>
                      <a:pt x="11071" y="47875"/>
                      <a:pt x="11157" y="47967"/>
                      <a:pt x="11265" y="48044"/>
                    </a:cubicBezTo>
                    <a:cubicBezTo>
                      <a:pt x="11268" y="48046"/>
                      <a:pt x="11271" y="48047"/>
                      <a:pt x="11276" y="48047"/>
                    </a:cubicBezTo>
                    <a:lnTo>
                      <a:pt x="16320" y="48004"/>
                    </a:lnTo>
                    <a:cubicBezTo>
                      <a:pt x="16323" y="48004"/>
                      <a:pt x="16324" y="48004"/>
                      <a:pt x="16327" y="48002"/>
                    </a:cubicBezTo>
                    <a:lnTo>
                      <a:pt x="16707" y="47785"/>
                    </a:lnTo>
                    <a:lnTo>
                      <a:pt x="17274" y="48063"/>
                    </a:lnTo>
                    <a:cubicBezTo>
                      <a:pt x="17277" y="48063"/>
                      <a:pt x="17278" y="48064"/>
                      <a:pt x="17281" y="48064"/>
                    </a:cubicBezTo>
                    <a:lnTo>
                      <a:pt x="18608" y="48052"/>
                    </a:lnTo>
                    <a:cubicBezTo>
                      <a:pt x="18614" y="48052"/>
                      <a:pt x="18619" y="48049"/>
                      <a:pt x="18622" y="48044"/>
                    </a:cubicBezTo>
                    <a:cubicBezTo>
                      <a:pt x="18625" y="48040"/>
                      <a:pt x="18917" y="47519"/>
                      <a:pt x="18913" y="47119"/>
                    </a:cubicBezTo>
                    <a:cubicBezTo>
                      <a:pt x="18913" y="47064"/>
                      <a:pt x="18901" y="46972"/>
                      <a:pt x="18875" y="46836"/>
                    </a:cubicBezTo>
                    <a:cubicBezTo>
                      <a:pt x="18731" y="46062"/>
                      <a:pt x="18217" y="44177"/>
                      <a:pt x="18213" y="44158"/>
                    </a:cubicBezTo>
                    <a:cubicBezTo>
                      <a:pt x="18211" y="44156"/>
                      <a:pt x="18211" y="44155"/>
                      <a:pt x="18210" y="44153"/>
                    </a:cubicBezTo>
                    <a:cubicBezTo>
                      <a:pt x="18207" y="44149"/>
                      <a:pt x="18164" y="44098"/>
                      <a:pt x="18064" y="44098"/>
                    </a:cubicBezTo>
                    <a:cubicBezTo>
                      <a:pt x="18008" y="44098"/>
                      <a:pt x="17934" y="44114"/>
                      <a:pt x="17839" y="44164"/>
                    </a:cubicBezTo>
                    <a:cubicBezTo>
                      <a:pt x="17805" y="44043"/>
                      <a:pt x="17619" y="43365"/>
                      <a:pt x="17474" y="42840"/>
                    </a:cubicBezTo>
                    <a:cubicBezTo>
                      <a:pt x="17436" y="42704"/>
                      <a:pt x="17400" y="42575"/>
                      <a:pt x="17371" y="42469"/>
                    </a:cubicBezTo>
                    <a:cubicBezTo>
                      <a:pt x="17766" y="42338"/>
                      <a:pt x="18031" y="42234"/>
                      <a:pt x="18033" y="42232"/>
                    </a:cubicBezTo>
                    <a:cubicBezTo>
                      <a:pt x="18040" y="42229"/>
                      <a:pt x="18045" y="42222"/>
                      <a:pt x="18042" y="42213"/>
                    </a:cubicBezTo>
                    <a:cubicBezTo>
                      <a:pt x="18037" y="42199"/>
                      <a:pt x="17560" y="40751"/>
                      <a:pt x="17078" y="39018"/>
                    </a:cubicBezTo>
                    <a:cubicBezTo>
                      <a:pt x="17640" y="38452"/>
                      <a:pt x="17981" y="38117"/>
                      <a:pt x="18122" y="37997"/>
                    </a:cubicBezTo>
                    <a:cubicBezTo>
                      <a:pt x="18684" y="37519"/>
                      <a:pt x="18778" y="36943"/>
                      <a:pt x="18789" y="36851"/>
                    </a:cubicBezTo>
                    <a:cubicBezTo>
                      <a:pt x="18898" y="36833"/>
                      <a:pt x="19702" y="36680"/>
                      <a:pt x="20358" y="35928"/>
                    </a:cubicBezTo>
                    <a:cubicBezTo>
                      <a:pt x="21368" y="34765"/>
                      <a:pt x="24426" y="32255"/>
                      <a:pt x="25340" y="31513"/>
                    </a:cubicBezTo>
                    <a:cubicBezTo>
                      <a:pt x="25461" y="31414"/>
                      <a:pt x="25537" y="31354"/>
                      <a:pt x="25555" y="31339"/>
                    </a:cubicBezTo>
                    <a:lnTo>
                      <a:pt x="25814" y="31339"/>
                    </a:lnTo>
                    <a:cubicBezTo>
                      <a:pt x="25927" y="31337"/>
                      <a:pt x="26041" y="31337"/>
                      <a:pt x="26155" y="31337"/>
                    </a:cubicBezTo>
                    <a:cubicBezTo>
                      <a:pt x="27869" y="31337"/>
                      <a:pt x="29490" y="31336"/>
                      <a:pt x="30508" y="31005"/>
                    </a:cubicBezTo>
                    <a:cubicBezTo>
                      <a:pt x="30703" y="30942"/>
                      <a:pt x="30882" y="30830"/>
                      <a:pt x="31023" y="30681"/>
                    </a:cubicBezTo>
                    <a:cubicBezTo>
                      <a:pt x="31024" y="30680"/>
                      <a:pt x="31027" y="30677"/>
                      <a:pt x="31029" y="30675"/>
                    </a:cubicBezTo>
                    <a:lnTo>
                      <a:pt x="31036" y="30668"/>
                    </a:lnTo>
                    <a:cubicBezTo>
                      <a:pt x="31041" y="30663"/>
                      <a:pt x="31044" y="30659"/>
                      <a:pt x="31049" y="30654"/>
                    </a:cubicBezTo>
                    <a:cubicBezTo>
                      <a:pt x="31177" y="30512"/>
                      <a:pt x="31271" y="30337"/>
                      <a:pt x="31321" y="30153"/>
                    </a:cubicBezTo>
                    <a:cubicBezTo>
                      <a:pt x="31339" y="30083"/>
                      <a:pt x="31358" y="30010"/>
                      <a:pt x="31374" y="29936"/>
                    </a:cubicBezTo>
                    <a:cubicBezTo>
                      <a:pt x="31406" y="29806"/>
                      <a:pt x="31433" y="29668"/>
                      <a:pt x="31459" y="29529"/>
                    </a:cubicBezTo>
                    <a:cubicBezTo>
                      <a:pt x="31565" y="28951"/>
                      <a:pt x="31711" y="27817"/>
                      <a:pt x="31501" y="26705"/>
                    </a:cubicBezTo>
                    <a:cubicBezTo>
                      <a:pt x="31500" y="26695"/>
                      <a:pt x="31497" y="26682"/>
                      <a:pt x="31495" y="26670"/>
                    </a:cubicBezTo>
                    <a:lnTo>
                      <a:pt x="31492" y="26657"/>
                    </a:lnTo>
                    <a:cubicBezTo>
                      <a:pt x="31485" y="26620"/>
                      <a:pt x="31477" y="26584"/>
                      <a:pt x="31470" y="26546"/>
                    </a:cubicBezTo>
                    <a:lnTo>
                      <a:pt x="31468" y="26540"/>
                    </a:lnTo>
                    <a:cubicBezTo>
                      <a:pt x="31465" y="26531"/>
                      <a:pt x="31464" y="26523"/>
                      <a:pt x="31462" y="26516"/>
                    </a:cubicBezTo>
                    <a:cubicBezTo>
                      <a:pt x="31461" y="26505"/>
                      <a:pt x="31458" y="26495"/>
                      <a:pt x="31455" y="26484"/>
                    </a:cubicBezTo>
                    <a:lnTo>
                      <a:pt x="31453" y="26473"/>
                    </a:lnTo>
                    <a:cubicBezTo>
                      <a:pt x="31450" y="26466"/>
                      <a:pt x="31448" y="26457"/>
                      <a:pt x="31447" y="26448"/>
                    </a:cubicBezTo>
                    <a:cubicBezTo>
                      <a:pt x="31444" y="26439"/>
                      <a:pt x="31442" y="26429"/>
                      <a:pt x="31439" y="26420"/>
                    </a:cubicBezTo>
                    <a:lnTo>
                      <a:pt x="31435" y="26404"/>
                    </a:lnTo>
                    <a:cubicBezTo>
                      <a:pt x="31433" y="26398"/>
                      <a:pt x="31432" y="26390"/>
                      <a:pt x="31430" y="26383"/>
                    </a:cubicBezTo>
                    <a:cubicBezTo>
                      <a:pt x="31412" y="26314"/>
                      <a:pt x="31394" y="26248"/>
                      <a:pt x="31374" y="26183"/>
                    </a:cubicBezTo>
                    <a:cubicBezTo>
                      <a:pt x="31365" y="26154"/>
                      <a:pt x="31356" y="26125"/>
                      <a:pt x="31347" y="26093"/>
                    </a:cubicBezTo>
                    <a:cubicBezTo>
                      <a:pt x="31338" y="26064"/>
                      <a:pt x="31327" y="26036"/>
                      <a:pt x="31318" y="26007"/>
                    </a:cubicBezTo>
                    <a:lnTo>
                      <a:pt x="31315" y="25999"/>
                    </a:lnTo>
                    <a:cubicBezTo>
                      <a:pt x="31315" y="25998"/>
                      <a:pt x="31315" y="25998"/>
                      <a:pt x="31315" y="25998"/>
                    </a:cubicBezTo>
                    <a:cubicBezTo>
                      <a:pt x="31285" y="25908"/>
                      <a:pt x="31252" y="25819"/>
                      <a:pt x="31217" y="25733"/>
                    </a:cubicBezTo>
                    <a:lnTo>
                      <a:pt x="31211" y="25718"/>
                    </a:lnTo>
                    <a:cubicBezTo>
                      <a:pt x="31203" y="25699"/>
                      <a:pt x="31196" y="25683"/>
                      <a:pt x="31189" y="25666"/>
                    </a:cubicBezTo>
                    <a:lnTo>
                      <a:pt x="31180" y="25643"/>
                    </a:lnTo>
                    <a:cubicBezTo>
                      <a:pt x="31173" y="25627"/>
                      <a:pt x="31165" y="25612"/>
                      <a:pt x="31159" y="25595"/>
                    </a:cubicBezTo>
                    <a:lnTo>
                      <a:pt x="31147" y="25571"/>
                    </a:lnTo>
                    <a:cubicBezTo>
                      <a:pt x="31141" y="25554"/>
                      <a:pt x="31133" y="25539"/>
                      <a:pt x="31127" y="25524"/>
                    </a:cubicBezTo>
                    <a:lnTo>
                      <a:pt x="31111" y="25489"/>
                    </a:lnTo>
                    <a:cubicBezTo>
                      <a:pt x="31105" y="25477"/>
                      <a:pt x="31100" y="25465"/>
                      <a:pt x="31094" y="25453"/>
                    </a:cubicBezTo>
                    <a:cubicBezTo>
                      <a:pt x="31091" y="25446"/>
                      <a:pt x="31088" y="25440"/>
                      <a:pt x="31085" y="25436"/>
                    </a:cubicBezTo>
                    <a:lnTo>
                      <a:pt x="31080" y="25425"/>
                    </a:lnTo>
                    <a:cubicBezTo>
                      <a:pt x="31068" y="25401"/>
                      <a:pt x="31056" y="25375"/>
                      <a:pt x="31044" y="25351"/>
                    </a:cubicBezTo>
                    <a:lnTo>
                      <a:pt x="31039" y="25342"/>
                    </a:lnTo>
                    <a:cubicBezTo>
                      <a:pt x="31036" y="25336"/>
                      <a:pt x="31033" y="25331"/>
                      <a:pt x="31030" y="25325"/>
                    </a:cubicBezTo>
                    <a:cubicBezTo>
                      <a:pt x="30971" y="25050"/>
                      <a:pt x="30859" y="24844"/>
                      <a:pt x="30793" y="24739"/>
                    </a:cubicBezTo>
                    <a:cubicBezTo>
                      <a:pt x="31012" y="24556"/>
                      <a:pt x="31295" y="24088"/>
                      <a:pt x="31250" y="23692"/>
                    </a:cubicBezTo>
                    <a:cubicBezTo>
                      <a:pt x="31200" y="23247"/>
                      <a:pt x="30703" y="22679"/>
                      <a:pt x="30650" y="22618"/>
                    </a:cubicBezTo>
                    <a:cubicBezTo>
                      <a:pt x="30647" y="22503"/>
                      <a:pt x="30594" y="20733"/>
                      <a:pt x="29860" y="16731"/>
                    </a:cubicBezTo>
                    <a:cubicBezTo>
                      <a:pt x="29838" y="16573"/>
                      <a:pt x="29823" y="16382"/>
                      <a:pt x="29805" y="16163"/>
                    </a:cubicBezTo>
                    <a:cubicBezTo>
                      <a:pt x="29737" y="15345"/>
                      <a:pt x="29635" y="14110"/>
                      <a:pt x="29155" y="12770"/>
                    </a:cubicBezTo>
                    <a:cubicBezTo>
                      <a:pt x="28890" y="12034"/>
                      <a:pt x="28537" y="11338"/>
                      <a:pt x="28106" y="10705"/>
                    </a:cubicBezTo>
                    <a:cubicBezTo>
                      <a:pt x="27598" y="9963"/>
                      <a:pt x="26966" y="9280"/>
                      <a:pt x="26227" y="8679"/>
                    </a:cubicBezTo>
                    <a:cubicBezTo>
                      <a:pt x="26089" y="8567"/>
                      <a:pt x="25923" y="8497"/>
                      <a:pt x="25747" y="8477"/>
                    </a:cubicBezTo>
                    <a:cubicBezTo>
                      <a:pt x="25588" y="8459"/>
                      <a:pt x="25394" y="8444"/>
                      <a:pt x="25199" y="8444"/>
                    </a:cubicBezTo>
                    <a:cubicBezTo>
                      <a:pt x="25023" y="8444"/>
                      <a:pt x="24846" y="8456"/>
                      <a:pt x="24693" y="8491"/>
                    </a:cubicBezTo>
                    <a:lnTo>
                      <a:pt x="24352" y="7961"/>
                    </a:lnTo>
                    <a:cubicBezTo>
                      <a:pt x="24349" y="7955"/>
                      <a:pt x="24343" y="7953"/>
                      <a:pt x="24337" y="7953"/>
                    </a:cubicBezTo>
                    <a:cubicBezTo>
                      <a:pt x="24264" y="7964"/>
                      <a:pt x="24193" y="7974"/>
                      <a:pt x="24123" y="7985"/>
                    </a:cubicBezTo>
                    <a:cubicBezTo>
                      <a:pt x="24123" y="7986"/>
                      <a:pt x="24122" y="7986"/>
                      <a:pt x="24122" y="7986"/>
                    </a:cubicBezTo>
                    <a:cubicBezTo>
                      <a:pt x="24084" y="7992"/>
                      <a:pt x="24048" y="7999"/>
                      <a:pt x="24011" y="8005"/>
                    </a:cubicBezTo>
                    <a:cubicBezTo>
                      <a:pt x="23817" y="7835"/>
                      <a:pt x="23337" y="7397"/>
                      <a:pt x="22895" y="6875"/>
                    </a:cubicBezTo>
                    <a:cubicBezTo>
                      <a:pt x="23040" y="6584"/>
                      <a:pt x="23005" y="6254"/>
                      <a:pt x="22924" y="6135"/>
                    </a:cubicBezTo>
                    <a:cubicBezTo>
                      <a:pt x="22774" y="5919"/>
                      <a:pt x="22674" y="5472"/>
                      <a:pt x="22781" y="5330"/>
                    </a:cubicBezTo>
                    <a:cubicBezTo>
                      <a:pt x="22963" y="5090"/>
                      <a:pt x="23539" y="4224"/>
                      <a:pt x="23340" y="3179"/>
                    </a:cubicBezTo>
                    <a:cubicBezTo>
                      <a:pt x="23319" y="3077"/>
                      <a:pt x="23296" y="2976"/>
                      <a:pt x="23272" y="2877"/>
                    </a:cubicBezTo>
                    <a:cubicBezTo>
                      <a:pt x="22963" y="1622"/>
                      <a:pt x="22489" y="779"/>
                      <a:pt x="21901" y="442"/>
                    </a:cubicBezTo>
                    <a:cubicBezTo>
                      <a:pt x="21703" y="328"/>
                      <a:pt x="21493" y="271"/>
                      <a:pt x="21273" y="271"/>
                    </a:cubicBezTo>
                    <a:cubicBezTo>
                      <a:pt x="21142" y="271"/>
                      <a:pt x="21008" y="291"/>
                      <a:pt x="20871" y="331"/>
                    </a:cubicBezTo>
                    <a:cubicBezTo>
                      <a:pt x="20206" y="111"/>
                      <a:pt x="19596" y="1"/>
                      <a:pt x="190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17;p25">
                <a:extLst>
                  <a:ext uri="{FF2B5EF4-FFF2-40B4-BE49-F238E27FC236}">
                    <a16:creationId xmlns:a16="http://schemas.microsoft.com/office/drawing/2014/main" id="{9AC8AC7E-4CED-DAF2-6D65-DC89E4745B8E}"/>
                  </a:ext>
                </a:extLst>
              </p:cNvPr>
              <p:cNvSpPr/>
              <p:nvPr/>
            </p:nvSpPr>
            <p:spPr>
              <a:xfrm>
                <a:off x="1947800" y="2258950"/>
                <a:ext cx="180175" cy="183400"/>
              </a:xfrm>
              <a:custGeom>
                <a:avLst/>
                <a:gdLst/>
                <a:ahLst/>
                <a:cxnLst/>
                <a:rect l="l" t="t" r="r" b="b"/>
                <a:pathLst>
                  <a:path w="7207" h="7336" extrusionOk="0">
                    <a:moveTo>
                      <a:pt x="2733" y="1"/>
                    </a:moveTo>
                    <a:cubicBezTo>
                      <a:pt x="947" y="1"/>
                      <a:pt x="197" y="1218"/>
                      <a:pt x="43" y="2426"/>
                    </a:cubicBezTo>
                    <a:cubicBezTo>
                      <a:pt x="1" y="2762"/>
                      <a:pt x="11" y="3048"/>
                      <a:pt x="51" y="3289"/>
                    </a:cubicBezTo>
                    <a:cubicBezTo>
                      <a:pt x="160" y="3966"/>
                      <a:pt x="494" y="4277"/>
                      <a:pt x="494" y="4277"/>
                    </a:cubicBezTo>
                    <a:cubicBezTo>
                      <a:pt x="592" y="4344"/>
                      <a:pt x="657" y="4365"/>
                      <a:pt x="787" y="4365"/>
                    </a:cubicBezTo>
                    <a:cubicBezTo>
                      <a:pt x="878" y="4365"/>
                      <a:pt x="1001" y="4355"/>
                      <a:pt x="1188" y="4343"/>
                    </a:cubicBezTo>
                    <a:cubicBezTo>
                      <a:pt x="1243" y="4340"/>
                      <a:pt x="1292" y="4337"/>
                      <a:pt x="1334" y="4337"/>
                    </a:cubicBezTo>
                    <a:cubicBezTo>
                      <a:pt x="1642" y="4337"/>
                      <a:pt x="1642" y="4456"/>
                      <a:pt x="1835" y="5081"/>
                    </a:cubicBezTo>
                    <a:cubicBezTo>
                      <a:pt x="1960" y="5484"/>
                      <a:pt x="2381" y="5571"/>
                      <a:pt x="2723" y="5571"/>
                    </a:cubicBezTo>
                    <a:cubicBezTo>
                      <a:pt x="2984" y="5571"/>
                      <a:pt x="3198" y="5520"/>
                      <a:pt x="3198" y="5520"/>
                    </a:cubicBezTo>
                    <a:cubicBezTo>
                      <a:pt x="3198" y="5466"/>
                      <a:pt x="3200" y="5411"/>
                      <a:pt x="3204" y="5355"/>
                    </a:cubicBezTo>
                    <a:cubicBezTo>
                      <a:pt x="3249" y="4803"/>
                      <a:pt x="3811" y="4481"/>
                      <a:pt x="4142" y="4481"/>
                    </a:cubicBezTo>
                    <a:cubicBezTo>
                      <a:pt x="4168" y="4481"/>
                      <a:pt x="4192" y="4483"/>
                      <a:pt x="4215" y="4487"/>
                    </a:cubicBezTo>
                    <a:cubicBezTo>
                      <a:pt x="4524" y="4540"/>
                      <a:pt x="4608" y="4941"/>
                      <a:pt x="4342" y="5656"/>
                    </a:cubicBezTo>
                    <a:cubicBezTo>
                      <a:pt x="4292" y="5788"/>
                      <a:pt x="4243" y="5902"/>
                      <a:pt x="4195" y="5999"/>
                    </a:cubicBezTo>
                    <a:cubicBezTo>
                      <a:pt x="4130" y="6128"/>
                      <a:pt x="4066" y="6226"/>
                      <a:pt x="4004" y="6300"/>
                    </a:cubicBezTo>
                    <a:cubicBezTo>
                      <a:pt x="4180" y="6711"/>
                      <a:pt x="4557" y="7220"/>
                      <a:pt x="5354" y="7318"/>
                    </a:cubicBezTo>
                    <a:cubicBezTo>
                      <a:pt x="5449" y="7330"/>
                      <a:pt x="5538" y="7335"/>
                      <a:pt x="5621" y="7335"/>
                    </a:cubicBezTo>
                    <a:cubicBezTo>
                      <a:pt x="6142" y="7335"/>
                      <a:pt x="6418" y="7116"/>
                      <a:pt x="6549" y="6861"/>
                    </a:cubicBezTo>
                    <a:cubicBezTo>
                      <a:pt x="6697" y="6573"/>
                      <a:pt x="6661" y="6241"/>
                      <a:pt x="6582" y="6129"/>
                    </a:cubicBezTo>
                    <a:lnTo>
                      <a:pt x="6584" y="6129"/>
                    </a:lnTo>
                    <a:cubicBezTo>
                      <a:pt x="6426" y="5900"/>
                      <a:pt x="6332" y="5449"/>
                      <a:pt x="6441" y="5304"/>
                    </a:cubicBezTo>
                    <a:cubicBezTo>
                      <a:pt x="6550" y="5160"/>
                      <a:pt x="7206" y="4269"/>
                      <a:pt x="6999" y="3165"/>
                    </a:cubicBezTo>
                    <a:cubicBezTo>
                      <a:pt x="6976" y="3063"/>
                      <a:pt x="6953" y="2963"/>
                      <a:pt x="6929" y="2865"/>
                    </a:cubicBezTo>
                    <a:cubicBezTo>
                      <a:pt x="6540" y="1282"/>
                      <a:pt x="5869" y="271"/>
                      <a:pt x="4946" y="271"/>
                    </a:cubicBezTo>
                    <a:cubicBezTo>
                      <a:pt x="4817" y="271"/>
                      <a:pt x="4683" y="291"/>
                      <a:pt x="4543" y="332"/>
                    </a:cubicBezTo>
                    <a:cubicBezTo>
                      <a:pt x="3847" y="101"/>
                      <a:pt x="3247" y="1"/>
                      <a:pt x="27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18;p25">
                <a:extLst>
                  <a:ext uri="{FF2B5EF4-FFF2-40B4-BE49-F238E27FC236}">
                    <a16:creationId xmlns:a16="http://schemas.microsoft.com/office/drawing/2014/main" id="{A16EEF41-D04A-E007-C772-3D8140C2BD45}"/>
                  </a:ext>
                </a:extLst>
              </p:cNvPr>
              <p:cNvSpPr/>
              <p:nvPr/>
            </p:nvSpPr>
            <p:spPr>
              <a:xfrm>
                <a:off x="1947800" y="2258950"/>
                <a:ext cx="173225" cy="82225"/>
              </a:xfrm>
              <a:custGeom>
                <a:avLst/>
                <a:gdLst/>
                <a:ahLst/>
                <a:cxnLst/>
                <a:rect l="l" t="t" r="r" b="b"/>
                <a:pathLst>
                  <a:path w="6929" h="3289" extrusionOk="0">
                    <a:moveTo>
                      <a:pt x="2733" y="1"/>
                    </a:moveTo>
                    <a:cubicBezTo>
                      <a:pt x="947" y="1"/>
                      <a:pt x="197" y="1218"/>
                      <a:pt x="43" y="2426"/>
                    </a:cubicBezTo>
                    <a:cubicBezTo>
                      <a:pt x="1" y="2762"/>
                      <a:pt x="11" y="3048"/>
                      <a:pt x="51" y="3289"/>
                    </a:cubicBezTo>
                    <a:cubicBezTo>
                      <a:pt x="51" y="3289"/>
                      <a:pt x="282" y="1356"/>
                      <a:pt x="1991" y="965"/>
                    </a:cubicBezTo>
                    <a:lnTo>
                      <a:pt x="1991" y="965"/>
                    </a:lnTo>
                    <a:cubicBezTo>
                      <a:pt x="1356" y="1735"/>
                      <a:pt x="1582" y="2619"/>
                      <a:pt x="1582" y="2619"/>
                    </a:cubicBezTo>
                    <a:cubicBezTo>
                      <a:pt x="1582" y="2619"/>
                      <a:pt x="1973" y="1512"/>
                      <a:pt x="3015" y="1223"/>
                    </a:cubicBezTo>
                    <a:lnTo>
                      <a:pt x="3015" y="1223"/>
                    </a:lnTo>
                    <a:cubicBezTo>
                      <a:pt x="2776" y="1589"/>
                      <a:pt x="3110" y="2460"/>
                      <a:pt x="3110" y="2460"/>
                    </a:cubicBezTo>
                    <a:cubicBezTo>
                      <a:pt x="3110" y="2460"/>
                      <a:pt x="3453" y="1341"/>
                      <a:pt x="5429" y="1068"/>
                    </a:cubicBezTo>
                    <a:cubicBezTo>
                      <a:pt x="6418" y="1624"/>
                      <a:pt x="6918" y="2839"/>
                      <a:pt x="6929" y="2866"/>
                    </a:cubicBezTo>
                    <a:cubicBezTo>
                      <a:pt x="6929" y="2866"/>
                      <a:pt x="6929" y="2866"/>
                      <a:pt x="6929" y="2865"/>
                    </a:cubicBezTo>
                    <a:cubicBezTo>
                      <a:pt x="6540" y="1282"/>
                      <a:pt x="5869" y="271"/>
                      <a:pt x="4946" y="271"/>
                    </a:cubicBezTo>
                    <a:cubicBezTo>
                      <a:pt x="4817" y="271"/>
                      <a:pt x="4683" y="291"/>
                      <a:pt x="4543" y="332"/>
                    </a:cubicBezTo>
                    <a:cubicBezTo>
                      <a:pt x="3847" y="101"/>
                      <a:pt x="3247" y="1"/>
                      <a:pt x="2733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19;p25">
                <a:extLst>
                  <a:ext uri="{FF2B5EF4-FFF2-40B4-BE49-F238E27FC236}">
                    <a16:creationId xmlns:a16="http://schemas.microsoft.com/office/drawing/2014/main" id="{876D5175-5B30-4590-89FA-662F17415A05}"/>
                  </a:ext>
                </a:extLst>
              </p:cNvPr>
              <p:cNvSpPr/>
              <p:nvPr/>
            </p:nvSpPr>
            <p:spPr>
              <a:xfrm>
                <a:off x="2027750" y="2370925"/>
                <a:ext cx="35275" cy="501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2007" extrusionOk="0">
                    <a:moveTo>
                      <a:pt x="946" y="1"/>
                    </a:moveTo>
                    <a:cubicBezTo>
                      <a:pt x="615" y="1"/>
                      <a:pt x="51" y="323"/>
                      <a:pt x="6" y="876"/>
                    </a:cubicBezTo>
                    <a:cubicBezTo>
                      <a:pt x="2" y="932"/>
                      <a:pt x="0" y="987"/>
                      <a:pt x="0" y="1041"/>
                    </a:cubicBezTo>
                    <a:cubicBezTo>
                      <a:pt x="3" y="1343"/>
                      <a:pt x="79" y="1602"/>
                      <a:pt x="176" y="1774"/>
                    </a:cubicBezTo>
                    <a:cubicBezTo>
                      <a:pt x="244" y="1897"/>
                      <a:pt x="321" y="1976"/>
                      <a:pt x="391" y="1994"/>
                    </a:cubicBezTo>
                    <a:cubicBezTo>
                      <a:pt x="421" y="2002"/>
                      <a:pt x="451" y="2007"/>
                      <a:pt x="481" y="2007"/>
                    </a:cubicBezTo>
                    <a:cubicBezTo>
                      <a:pt x="500" y="2007"/>
                      <a:pt x="519" y="2005"/>
                      <a:pt x="538" y="2001"/>
                    </a:cubicBezTo>
                    <a:cubicBezTo>
                      <a:pt x="626" y="1985"/>
                      <a:pt x="715" y="1929"/>
                      <a:pt x="806" y="1821"/>
                    </a:cubicBezTo>
                    <a:cubicBezTo>
                      <a:pt x="868" y="1747"/>
                      <a:pt x="932" y="1647"/>
                      <a:pt x="997" y="1520"/>
                    </a:cubicBezTo>
                    <a:cubicBezTo>
                      <a:pt x="1045" y="1423"/>
                      <a:pt x="1094" y="1309"/>
                      <a:pt x="1144" y="1177"/>
                    </a:cubicBezTo>
                    <a:cubicBezTo>
                      <a:pt x="1410" y="462"/>
                      <a:pt x="1326" y="61"/>
                      <a:pt x="1017" y="7"/>
                    </a:cubicBezTo>
                    <a:cubicBezTo>
                      <a:pt x="994" y="3"/>
                      <a:pt x="971" y="1"/>
                      <a:pt x="946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20;p25">
                <a:extLst>
                  <a:ext uri="{FF2B5EF4-FFF2-40B4-BE49-F238E27FC236}">
                    <a16:creationId xmlns:a16="http://schemas.microsoft.com/office/drawing/2014/main" id="{17E695A2-2285-BA44-0149-D01BB00733AB}"/>
                  </a:ext>
                </a:extLst>
              </p:cNvPr>
              <p:cNvSpPr/>
              <p:nvPr/>
            </p:nvSpPr>
            <p:spPr>
              <a:xfrm>
                <a:off x="2033450" y="2377150"/>
                <a:ext cx="16575" cy="40500"/>
              </a:xfrm>
              <a:custGeom>
                <a:avLst/>
                <a:gdLst/>
                <a:ahLst/>
                <a:cxnLst/>
                <a:rect l="l" t="t" r="r" b="b"/>
                <a:pathLst>
                  <a:path w="663" h="1620" extrusionOk="0">
                    <a:moveTo>
                      <a:pt x="645" y="0"/>
                    </a:moveTo>
                    <a:cubicBezTo>
                      <a:pt x="643" y="0"/>
                      <a:pt x="641" y="1"/>
                      <a:pt x="639" y="1"/>
                    </a:cubicBezTo>
                    <a:cubicBezTo>
                      <a:pt x="1" y="298"/>
                      <a:pt x="75" y="647"/>
                      <a:pt x="136" y="927"/>
                    </a:cubicBezTo>
                    <a:cubicBezTo>
                      <a:pt x="149" y="992"/>
                      <a:pt x="163" y="1054"/>
                      <a:pt x="166" y="1112"/>
                    </a:cubicBezTo>
                    <a:cubicBezTo>
                      <a:pt x="166" y="1116"/>
                      <a:pt x="168" y="1121"/>
                      <a:pt x="171" y="1122"/>
                    </a:cubicBezTo>
                    <a:cubicBezTo>
                      <a:pt x="174" y="1125"/>
                      <a:pt x="178" y="1127"/>
                      <a:pt x="183" y="1127"/>
                    </a:cubicBezTo>
                    <a:cubicBezTo>
                      <a:pt x="189" y="1126"/>
                      <a:pt x="195" y="1126"/>
                      <a:pt x="200" y="1126"/>
                    </a:cubicBezTo>
                    <a:cubicBezTo>
                      <a:pt x="244" y="1126"/>
                      <a:pt x="273" y="1141"/>
                      <a:pt x="281" y="1171"/>
                    </a:cubicBezTo>
                    <a:cubicBezTo>
                      <a:pt x="298" y="1224"/>
                      <a:pt x="252" y="1318"/>
                      <a:pt x="149" y="1377"/>
                    </a:cubicBezTo>
                    <a:cubicBezTo>
                      <a:pt x="143" y="1381"/>
                      <a:pt x="140" y="1389"/>
                      <a:pt x="143" y="1396"/>
                    </a:cubicBezTo>
                    <a:cubicBezTo>
                      <a:pt x="208" y="1554"/>
                      <a:pt x="322" y="1615"/>
                      <a:pt x="327" y="1616"/>
                    </a:cubicBezTo>
                    <a:cubicBezTo>
                      <a:pt x="328" y="1618"/>
                      <a:pt x="331" y="1619"/>
                      <a:pt x="334" y="1619"/>
                    </a:cubicBezTo>
                    <a:cubicBezTo>
                      <a:pt x="339" y="1619"/>
                      <a:pt x="345" y="1615"/>
                      <a:pt x="348" y="1610"/>
                    </a:cubicBezTo>
                    <a:cubicBezTo>
                      <a:pt x="351" y="1602"/>
                      <a:pt x="348" y="1592"/>
                      <a:pt x="340" y="1589"/>
                    </a:cubicBezTo>
                    <a:cubicBezTo>
                      <a:pt x="340" y="1589"/>
                      <a:pt x="239" y="1534"/>
                      <a:pt x="177" y="1396"/>
                    </a:cubicBezTo>
                    <a:cubicBezTo>
                      <a:pt x="275" y="1334"/>
                      <a:pt x="334" y="1233"/>
                      <a:pt x="311" y="1162"/>
                    </a:cubicBezTo>
                    <a:cubicBezTo>
                      <a:pt x="298" y="1119"/>
                      <a:pt x="258" y="1095"/>
                      <a:pt x="201" y="1095"/>
                    </a:cubicBezTo>
                    <a:cubicBezTo>
                      <a:pt x="200" y="1095"/>
                      <a:pt x="198" y="1095"/>
                      <a:pt x="196" y="1095"/>
                    </a:cubicBezTo>
                    <a:cubicBezTo>
                      <a:pt x="192" y="1039"/>
                      <a:pt x="180" y="981"/>
                      <a:pt x="166" y="919"/>
                    </a:cubicBezTo>
                    <a:cubicBezTo>
                      <a:pt x="105" y="638"/>
                      <a:pt x="37" y="316"/>
                      <a:pt x="652" y="30"/>
                    </a:cubicBezTo>
                    <a:cubicBezTo>
                      <a:pt x="660" y="27"/>
                      <a:pt x="663" y="17"/>
                      <a:pt x="660" y="9"/>
                    </a:cubicBezTo>
                    <a:cubicBezTo>
                      <a:pt x="656" y="3"/>
                      <a:pt x="651" y="0"/>
                      <a:pt x="645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21;p25">
                <a:extLst>
                  <a:ext uri="{FF2B5EF4-FFF2-40B4-BE49-F238E27FC236}">
                    <a16:creationId xmlns:a16="http://schemas.microsoft.com/office/drawing/2014/main" id="{05D42D4B-59D2-559E-CB05-1F16963FB746}"/>
                  </a:ext>
                </a:extLst>
              </p:cNvPr>
              <p:cNvSpPr/>
              <p:nvPr/>
            </p:nvSpPr>
            <p:spPr>
              <a:xfrm>
                <a:off x="1955725" y="2365850"/>
                <a:ext cx="86100" cy="124475"/>
              </a:xfrm>
              <a:custGeom>
                <a:avLst/>
                <a:gdLst/>
                <a:ahLst/>
                <a:cxnLst/>
                <a:rect l="l" t="t" r="r" b="b"/>
                <a:pathLst>
                  <a:path w="3444" h="4979" extrusionOk="0">
                    <a:moveTo>
                      <a:pt x="177" y="1"/>
                    </a:moveTo>
                    <a:cubicBezTo>
                      <a:pt x="177" y="1"/>
                      <a:pt x="176" y="90"/>
                      <a:pt x="176" y="246"/>
                    </a:cubicBezTo>
                    <a:cubicBezTo>
                      <a:pt x="177" y="678"/>
                      <a:pt x="202" y="1617"/>
                      <a:pt x="364" y="2545"/>
                    </a:cubicBezTo>
                    <a:cubicBezTo>
                      <a:pt x="252" y="2514"/>
                      <a:pt x="174" y="2501"/>
                      <a:pt x="120" y="2501"/>
                    </a:cubicBezTo>
                    <a:cubicBezTo>
                      <a:pt x="1" y="2501"/>
                      <a:pt x="3" y="2565"/>
                      <a:pt x="35" y="2633"/>
                    </a:cubicBezTo>
                    <a:cubicBezTo>
                      <a:pt x="82" y="2732"/>
                      <a:pt x="486" y="3010"/>
                      <a:pt x="486" y="3010"/>
                    </a:cubicBezTo>
                    <a:cubicBezTo>
                      <a:pt x="486" y="3010"/>
                      <a:pt x="620" y="3877"/>
                      <a:pt x="853" y="4576"/>
                    </a:cubicBezTo>
                    <a:cubicBezTo>
                      <a:pt x="920" y="4778"/>
                      <a:pt x="1094" y="4926"/>
                      <a:pt x="1304" y="4957"/>
                    </a:cubicBezTo>
                    <a:cubicBezTo>
                      <a:pt x="1407" y="4973"/>
                      <a:pt x="1514" y="4978"/>
                      <a:pt x="1610" y="4978"/>
                    </a:cubicBezTo>
                    <a:cubicBezTo>
                      <a:pt x="1622" y="4978"/>
                      <a:pt x="1635" y="4978"/>
                      <a:pt x="1647" y="4978"/>
                    </a:cubicBezTo>
                    <a:cubicBezTo>
                      <a:pt x="1665" y="4978"/>
                      <a:pt x="1682" y="4978"/>
                      <a:pt x="1698" y="4976"/>
                    </a:cubicBezTo>
                    <a:cubicBezTo>
                      <a:pt x="1866" y="4964"/>
                      <a:pt x="2027" y="4896"/>
                      <a:pt x="2153" y="4782"/>
                    </a:cubicBezTo>
                    <a:cubicBezTo>
                      <a:pt x="2407" y="4554"/>
                      <a:pt x="2855" y="4158"/>
                      <a:pt x="3172" y="3913"/>
                    </a:cubicBezTo>
                    <a:cubicBezTo>
                      <a:pt x="3263" y="3843"/>
                      <a:pt x="3334" y="3752"/>
                      <a:pt x="3380" y="3649"/>
                    </a:cubicBezTo>
                    <a:cubicBezTo>
                      <a:pt x="3408" y="3583"/>
                      <a:pt x="3428" y="3510"/>
                      <a:pt x="3434" y="3437"/>
                    </a:cubicBezTo>
                    <a:cubicBezTo>
                      <a:pt x="3436" y="3421"/>
                      <a:pt x="3436" y="3404"/>
                      <a:pt x="3437" y="3387"/>
                    </a:cubicBezTo>
                    <a:cubicBezTo>
                      <a:pt x="3443" y="2950"/>
                      <a:pt x="3430" y="2474"/>
                      <a:pt x="3419" y="2203"/>
                    </a:cubicBezTo>
                    <a:cubicBezTo>
                      <a:pt x="3399" y="2207"/>
                      <a:pt x="3378" y="2209"/>
                      <a:pt x="3358" y="2209"/>
                    </a:cubicBezTo>
                    <a:cubicBezTo>
                      <a:pt x="3329" y="2209"/>
                      <a:pt x="3301" y="2205"/>
                      <a:pt x="3272" y="2197"/>
                    </a:cubicBezTo>
                    <a:cubicBezTo>
                      <a:pt x="3204" y="2177"/>
                      <a:pt x="3125" y="2098"/>
                      <a:pt x="3057" y="1977"/>
                    </a:cubicBezTo>
                    <a:cubicBezTo>
                      <a:pt x="3007" y="1886"/>
                      <a:pt x="2961" y="1774"/>
                      <a:pt x="2931" y="1644"/>
                    </a:cubicBezTo>
                    <a:cubicBezTo>
                      <a:pt x="2901" y="1524"/>
                      <a:pt x="2883" y="1388"/>
                      <a:pt x="2881" y="1243"/>
                    </a:cubicBezTo>
                    <a:cubicBezTo>
                      <a:pt x="2881" y="1243"/>
                      <a:pt x="2666" y="1294"/>
                      <a:pt x="2404" y="1294"/>
                    </a:cubicBezTo>
                    <a:cubicBezTo>
                      <a:pt x="2062" y="1294"/>
                      <a:pt x="1642" y="1207"/>
                      <a:pt x="1518" y="805"/>
                    </a:cubicBezTo>
                    <a:cubicBezTo>
                      <a:pt x="1325" y="180"/>
                      <a:pt x="1325" y="61"/>
                      <a:pt x="1018" y="61"/>
                    </a:cubicBezTo>
                    <a:cubicBezTo>
                      <a:pt x="975" y="61"/>
                      <a:pt x="927" y="64"/>
                      <a:pt x="871" y="67"/>
                    </a:cubicBezTo>
                    <a:cubicBezTo>
                      <a:pt x="685" y="78"/>
                      <a:pt x="562" y="88"/>
                      <a:pt x="472" y="88"/>
                    </a:cubicBezTo>
                    <a:cubicBezTo>
                      <a:pt x="341" y="88"/>
                      <a:pt x="276" y="68"/>
                      <a:pt x="177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22;p25">
                <a:extLst>
                  <a:ext uri="{FF2B5EF4-FFF2-40B4-BE49-F238E27FC236}">
                    <a16:creationId xmlns:a16="http://schemas.microsoft.com/office/drawing/2014/main" id="{9662D984-6B28-2FB6-58EA-27B1ECB3FE89}"/>
                  </a:ext>
                </a:extLst>
              </p:cNvPr>
              <p:cNvSpPr/>
              <p:nvPr/>
            </p:nvSpPr>
            <p:spPr>
              <a:xfrm>
                <a:off x="2087500" y="2339450"/>
                <a:ext cx="38825" cy="71725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2869" extrusionOk="0">
                    <a:moveTo>
                      <a:pt x="1420" y="1"/>
                    </a:moveTo>
                    <a:cubicBezTo>
                      <a:pt x="1415" y="1"/>
                      <a:pt x="1412" y="4"/>
                      <a:pt x="1412" y="8"/>
                    </a:cubicBezTo>
                    <a:cubicBezTo>
                      <a:pt x="1414" y="17"/>
                      <a:pt x="1415" y="33"/>
                      <a:pt x="1417" y="51"/>
                    </a:cubicBezTo>
                    <a:cubicBezTo>
                      <a:pt x="1536" y="1152"/>
                      <a:pt x="1035" y="2147"/>
                      <a:pt x="5" y="2853"/>
                    </a:cubicBezTo>
                    <a:cubicBezTo>
                      <a:pt x="2" y="2856"/>
                      <a:pt x="0" y="2861"/>
                      <a:pt x="3" y="2865"/>
                    </a:cubicBezTo>
                    <a:cubicBezTo>
                      <a:pt x="5" y="2867"/>
                      <a:pt x="8" y="2868"/>
                      <a:pt x="9" y="2868"/>
                    </a:cubicBezTo>
                    <a:cubicBezTo>
                      <a:pt x="11" y="2868"/>
                      <a:pt x="13" y="2868"/>
                      <a:pt x="14" y="2867"/>
                    </a:cubicBezTo>
                    <a:cubicBezTo>
                      <a:pt x="1049" y="2158"/>
                      <a:pt x="1553" y="1157"/>
                      <a:pt x="1433" y="49"/>
                    </a:cubicBezTo>
                    <a:cubicBezTo>
                      <a:pt x="1430" y="31"/>
                      <a:pt x="1429" y="17"/>
                      <a:pt x="1429" y="8"/>
                    </a:cubicBezTo>
                    <a:cubicBezTo>
                      <a:pt x="1429" y="4"/>
                      <a:pt x="1424" y="1"/>
                      <a:pt x="14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23;p25">
                <a:extLst>
                  <a:ext uri="{FF2B5EF4-FFF2-40B4-BE49-F238E27FC236}">
                    <a16:creationId xmlns:a16="http://schemas.microsoft.com/office/drawing/2014/main" id="{4F48FBCA-2989-0BD6-C624-D72F632B014E}"/>
                  </a:ext>
                </a:extLst>
              </p:cNvPr>
              <p:cNvSpPr/>
              <p:nvPr/>
            </p:nvSpPr>
            <p:spPr>
              <a:xfrm>
                <a:off x="2029475" y="2265575"/>
                <a:ext cx="47225" cy="22700"/>
              </a:xfrm>
              <a:custGeom>
                <a:avLst/>
                <a:gdLst/>
                <a:ahLst/>
                <a:cxnLst/>
                <a:rect l="l" t="t" r="r" b="b"/>
                <a:pathLst>
                  <a:path w="1889" h="908" extrusionOk="0">
                    <a:moveTo>
                      <a:pt x="1685" y="0"/>
                    </a:moveTo>
                    <a:cubicBezTo>
                      <a:pt x="1244" y="0"/>
                      <a:pt x="842" y="210"/>
                      <a:pt x="567" y="399"/>
                    </a:cubicBezTo>
                    <a:cubicBezTo>
                      <a:pt x="228" y="635"/>
                      <a:pt x="7" y="893"/>
                      <a:pt x="4" y="894"/>
                    </a:cubicBezTo>
                    <a:cubicBezTo>
                      <a:pt x="1" y="899"/>
                      <a:pt x="1" y="903"/>
                      <a:pt x="5" y="906"/>
                    </a:cubicBezTo>
                    <a:cubicBezTo>
                      <a:pt x="7" y="908"/>
                      <a:pt x="8" y="908"/>
                      <a:pt x="10" y="908"/>
                    </a:cubicBezTo>
                    <a:cubicBezTo>
                      <a:pt x="11" y="908"/>
                      <a:pt x="14" y="906"/>
                      <a:pt x="16" y="905"/>
                    </a:cubicBezTo>
                    <a:cubicBezTo>
                      <a:pt x="24" y="895"/>
                      <a:pt x="786" y="17"/>
                      <a:pt x="1683" y="17"/>
                    </a:cubicBezTo>
                    <a:cubicBezTo>
                      <a:pt x="1748" y="17"/>
                      <a:pt x="1813" y="21"/>
                      <a:pt x="1879" y="31"/>
                    </a:cubicBezTo>
                    <a:cubicBezTo>
                      <a:pt x="1884" y="31"/>
                      <a:pt x="1887" y="28"/>
                      <a:pt x="1888" y="23"/>
                    </a:cubicBezTo>
                    <a:cubicBezTo>
                      <a:pt x="1888" y="19"/>
                      <a:pt x="1885" y="16"/>
                      <a:pt x="1881" y="14"/>
                    </a:cubicBezTo>
                    <a:cubicBezTo>
                      <a:pt x="1815" y="5"/>
                      <a:pt x="1750" y="0"/>
                      <a:pt x="16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24;p25">
                <a:extLst>
                  <a:ext uri="{FF2B5EF4-FFF2-40B4-BE49-F238E27FC236}">
                    <a16:creationId xmlns:a16="http://schemas.microsoft.com/office/drawing/2014/main" id="{1F9CE1CE-123E-2EF3-C04F-F2E303F59153}"/>
                  </a:ext>
                </a:extLst>
              </p:cNvPr>
              <p:cNvSpPr/>
              <p:nvPr/>
            </p:nvSpPr>
            <p:spPr>
              <a:xfrm>
                <a:off x="1964400" y="2382675"/>
                <a:ext cx="2900" cy="17575"/>
              </a:xfrm>
              <a:custGeom>
                <a:avLst/>
                <a:gdLst/>
                <a:ahLst/>
                <a:cxnLst/>
                <a:rect l="l" t="t" r="r" b="b"/>
                <a:pathLst>
                  <a:path w="116" h="703" extrusionOk="0">
                    <a:moveTo>
                      <a:pt x="55" y="0"/>
                    </a:moveTo>
                    <a:cubicBezTo>
                      <a:pt x="23" y="0"/>
                      <a:pt x="0" y="158"/>
                      <a:pt x="2" y="353"/>
                    </a:cubicBezTo>
                    <a:cubicBezTo>
                      <a:pt x="3" y="546"/>
                      <a:pt x="30" y="703"/>
                      <a:pt x="60" y="703"/>
                    </a:cubicBezTo>
                    <a:cubicBezTo>
                      <a:pt x="60" y="703"/>
                      <a:pt x="61" y="703"/>
                      <a:pt x="61" y="703"/>
                    </a:cubicBezTo>
                    <a:cubicBezTo>
                      <a:pt x="92" y="703"/>
                      <a:pt x="115" y="545"/>
                      <a:pt x="114" y="351"/>
                    </a:cubicBezTo>
                    <a:cubicBezTo>
                      <a:pt x="112" y="158"/>
                      <a:pt x="86" y="0"/>
                      <a:pt x="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325;p25">
                <a:extLst>
                  <a:ext uri="{FF2B5EF4-FFF2-40B4-BE49-F238E27FC236}">
                    <a16:creationId xmlns:a16="http://schemas.microsoft.com/office/drawing/2014/main" id="{F9CC56F7-EF1D-BD95-BF0B-3EE91AC8DCAD}"/>
                  </a:ext>
                </a:extLst>
              </p:cNvPr>
              <p:cNvSpPr/>
              <p:nvPr/>
            </p:nvSpPr>
            <p:spPr>
              <a:xfrm>
                <a:off x="1974375" y="2454300"/>
                <a:ext cx="15725" cy="950"/>
              </a:xfrm>
              <a:custGeom>
                <a:avLst/>
                <a:gdLst/>
                <a:ahLst/>
                <a:cxnLst/>
                <a:rect l="l" t="t" r="r" b="b"/>
                <a:pathLst>
                  <a:path w="629" h="38" extrusionOk="0">
                    <a:moveTo>
                      <a:pt x="613" y="1"/>
                    </a:moveTo>
                    <a:lnTo>
                      <a:pt x="16" y="5"/>
                    </a:lnTo>
                    <a:cubicBezTo>
                      <a:pt x="7" y="5"/>
                      <a:pt x="1" y="13"/>
                      <a:pt x="1" y="22"/>
                    </a:cubicBezTo>
                    <a:cubicBezTo>
                      <a:pt x="1" y="31"/>
                      <a:pt x="9" y="37"/>
                      <a:pt x="16" y="37"/>
                    </a:cubicBezTo>
                    <a:lnTo>
                      <a:pt x="613" y="33"/>
                    </a:lnTo>
                    <a:cubicBezTo>
                      <a:pt x="620" y="33"/>
                      <a:pt x="628" y="25"/>
                      <a:pt x="628" y="16"/>
                    </a:cubicBezTo>
                    <a:cubicBezTo>
                      <a:pt x="628" y="8"/>
                      <a:pt x="620" y="1"/>
                      <a:pt x="613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326;p25">
                <a:extLst>
                  <a:ext uri="{FF2B5EF4-FFF2-40B4-BE49-F238E27FC236}">
                    <a16:creationId xmlns:a16="http://schemas.microsoft.com/office/drawing/2014/main" id="{9231D137-374A-1036-2688-540C1E0644F9}"/>
                  </a:ext>
                </a:extLst>
              </p:cNvPr>
              <p:cNvSpPr/>
              <p:nvPr/>
            </p:nvSpPr>
            <p:spPr>
              <a:xfrm>
                <a:off x="1977125" y="2460850"/>
                <a:ext cx="5800" cy="1927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771" extrusionOk="0">
                    <a:moveTo>
                      <a:pt x="192" y="1"/>
                    </a:moveTo>
                    <a:lnTo>
                      <a:pt x="17" y="2"/>
                    </a:lnTo>
                    <a:cubicBezTo>
                      <a:pt x="12" y="2"/>
                      <a:pt x="8" y="5"/>
                      <a:pt x="5" y="9"/>
                    </a:cubicBezTo>
                    <a:cubicBezTo>
                      <a:pt x="2" y="12"/>
                      <a:pt x="0" y="16"/>
                      <a:pt x="0" y="21"/>
                    </a:cubicBezTo>
                    <a:cubicBezTo>
                      <a:pt x="3" y="42"/>
                      <a:pt x="74" y="546"/>
                      <a:pt x="200" y="763"/>
                    </a:cubicBezTo>
                    <a:cubicBezTo>
                      <a:pt x="203" y="767"/>
                      <a:pt x="208" y="770"/>
                      <a:pt x="214" y="770"/>
                    </a:cubicBezTo>
                    <a:cubicBezTo>
                      <a:pt x="217" y="770"/>
                      <a:pt x="218" y="769"/>
                      <a:pt x="221" y="767"/>
                    </a:cubicBezTo>
                    <a:cubicBezTo>
                      <a:pt x="229" y="763"/>
                      <a:pt x="232" y="754"/>
                      <a:pt x="227" y="746"/>
                    </a:cubicBezTo>
                    <a:cubicBezTo>
                      <a:pt x="117" y="558"/>
                      <a:pt x="48" y="128"/>
                      <a:pt x="35" y="34"/>
                    </a:cubicBezTo>
                    <a:lnTo>
                      <a:pt x="192" y="33"/>
                    </a:lnTo>
                    <a:cubicBezTo>
                      <a:pt x="201" y="33"/>
                      <a:pt x="208" y="27"/>
                      <a:pt x="208" y="18"/>
                    </a:cubicBezTo>
                    <a:cubicBezTo>
                      <a:pt x="208" y="9"/>
                      <a:pt x="200" y="1"/>
                      <a:pt x="192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327;p25">
                <a:extLst>
                  <a:ext uri="{FF2B5EF4-FFF2-40B4-BE49-F238E27FC236}">
                    <a16:creationId xmlns:a16="http://schemas.microsoft.com/office/drawing/2014/main" id="{08715C70-9091-30D3-494D-AFB2B852A12E}"/>
                  </a:ext>
                </a:extLst>
              </p:cNvPr>
              <p:cNvSpPr/>
              <p:nvPr/>
            </p:nvSpPr>
            <p:spPr>
              <a:xfrm>
                <a:off x="2040200" y="2416450"/>
                <a:ext cx="101350" cy="75150"/>
              </a:xfrm>
              <a:custGeom>
                <a:avLst/>
                <a:gdLst/>
                <a:ahLst/>
                <a:cxnLst/>
                <a:rect l="l" t="t" r="r" b="b"/>
                <a:pathLst>
                  <a:path w="4054" h="3006" extrusionOk="0">
                    <a:moveTo>
                      <a:pt x="310" y="0"/>
                    </a:moveTo>
                    <a:cubicBezTo>
                      <a:pt x="217" y="108"/>
                      <a:pt x="128" y="164"/>
                      <a:pt x="41" y="180"/>
                    </a:cubicBezTo>
                    <a:cubicBezTo>
                      <a:pt x="51" y="450"/>
                      <a:pt x="64" y="926"/>
                      <a:pt x="58" y="1363"/>
                    </a:cubicBezTo>
                    <a:cubicBezTo>
                      <a:pt x="58" y="1380"/>
                      <a:pt x="57" y="1397"/>
                      <a:pt x="55" y="1413"/>
                    </a:cubicBezTo>
                    <a:cubicBezTo>
                      <a:pt x="49" y="1486"/>
                      <a:pt x="29" y="1559"/>
                      <a:pt x="1" y="1625"/>
                    </a:cubicBezTo>
                    <a:cubicBezTo>
                      <a:pt x="29" y="1680"/>
                      <a:pt x="46" y="1712"/>
                      <a:pt x="46" y="1712"/>
                    </a:cubicBezTo>
                    <a:cubicBezTo>
                      <a:pt x="46" y="1712"/>
                      <a:pt x="154" y="1853"/>
                      <a:pt x="284" y="2062"/>
                    </a:cubicBezTo>
                    <a:cubicBezTo>
                      <a:pt x="441" y="2315"/>
                      <a:pt x="632" y="2669"/>
                      <a:pt x="708" y="3005"/>
                    </a:cubicBezTo>
                    <a:cubicBezTo>
                      <a:pt x="1234" y="2686"/>
                      <a:pt x="2465" y="2025"/>
                      <a:pt x="4054" y="1766"/>
                    </a:cubicBezTo>
                    <a:cubicBezTo>
                      <a:pt x="4054" y="1766"/>
                      <a:pt x="4030" y="1747"/>
                      <a:pt x="3986" y="1707"/>
                    </a:cubicBezTo>
                    <a:cubicBezTo>
                      <a:pt x="3807" y="1551"/>
                      <a:pt x="3307" y="1098"/>
                      <a:pt x="2853" y="561"/>
                    </a:cubicBezTo>
                    <a:cubicBezTo>
                      <a:pt x="2722" y="816"/>
                      <a:pt x="2446" y="1035"/>
                      <a:pt x="1925" y="1035"/>
                    </a:cubicBezTo>
                    <a:cubicBezTo>
                      <a:pt x="1842" y="1035"/>
                      <a:pt x="1753" y="1030"/>
                      <a:pt x="1658" y="1018"/>
                    </a:cubicBezTo>
                    <a:cubicBezTo>
                      <a:pt x="1402" y="986"/>
                      <a:pt x="1190" y="912"/>
                      <a:pt x="1012" y="812"/>
                    </a:cubicBezTo>
                    <a:cubicBezTo>
                      <a:pt x="640" y="602"/>
                      <a:pt x="428" y="279"/>
                      <a:pt x="310" y="0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328;p25">
                <a:extLst>
                  <a:ext uri="{FF2B5EF4-FFF2-40B4-BE49-F238E27FC236}">
                    <a16:creationId xmlns:a16="http://schemas.microsoft.com/office/drawing/2014/main" id="{9D52D543-A158-F14A-CF54-23DE5B4C882C}"/>
                  </a:ext>
                </a:extLst>
              </p:cNvPr>
              <p:cNvSpPr/>
              <p:nvPr/>
            </p:nvSpPr>
            <p:spPr>
              <a:xfrm>
                <a:off x="1998175" y="2457075"/>
                <a:ext cx="49125" cy="33225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1329" extrusionOk="0">
                    <a:moveTo>
                      <a:pt x="1682" y="0"/>
                    </a:moveTo>
                    <a:cubicBezTo>
                      <a:pt x="1636" y="103"/>
                      <a:pt x="1565" y="194"/>
                      <a:pt x="1474" y="264"/>
                    </a:cubicBezTo>
                    <a:cubicBezTo>
                      <a:pt x="1157" y="509"/>
                      <a:pt x="709" y="905"/>
                      <a:pt x="455" y="1133"/>
                    </a:cubicBezTo>
                    <a:cubicBezTo>
                      <a:pt x="329" y="1247"/>
                      <a:pt x="168" y="1315"/>
                      <a:pt x="0" y="1327"/>
                    </a:cubicBezTo>
                    <a:cubicBezTo>
                      <a:pt x="2" y="1329"/>
                      <a:pt x="2" y="1329"/>
                      <a:pt x="2" y="1329"/>
                    </a:cubicBezTo>
                    <a:lnTo>
                      <a:pt x="217" y="1327"/>
                    </a:lnTo>
                    <a:cubicBezTo>
                      <a:pt x="368" y="1326"/>
                      <a:pt x="517" y="1285"/>
                      <a:pt x="647" y="1209"/>
                    </a:cubicBezTo>
                    <a:lnTo>
                      <a:pt x="1965" y="437"/>
                    </a:lnTo>
                    <a:cubicBezTo>
                      <a:pt x="1835" y="228"/>
                      <a:pt x="1727" y="87"/>
                      <a:pt x="1727" y="87"/>
                    </a:cubicBezTo>
                    <a:cubicBezTo>
                      <a:pt x="1727" y="87"/>
                      <a:pt x="1710" y="55"/>
                      <a:pt x="1682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329;p25">
                <a:extLst>
                  <a:ext uri="{FF2B5EF4-FFF2-40B4-BE49-F238E27FC236}">
                    <a16:creationId xmlns:a16="http://schemas.microsoft.com/office/drawing/2014/main" id="{C34D83BC-C88B-8829-BA8F-41E1F045CBDC}"/>
                  </a:ext>
                </a:extLst>
              </p:cNvPr>
              <p:cNvSpPr/>
              <p:nvPr/>
            </p:nvSpPr>
            <p:spPr>
              <a:xfrm>
                <a:off x="2065500" y="2430450"/>
                <a:ext cx="74350" cy="28700"/>
              </a:xfrm>
              <a:custGeom>
                <a:avLst/>
                <a:gdLst/>
                <a:ahLst/>
                <a:cxnLst/>
                <a:rect l="l" t="t" r="r" b="b"/>
                <a:pathLst>
                  <a:path w="2974" h="1148" extrusionOk="0">
                    <a:moveTo>
                      <a:pt x="1841" y="1"/>
                    </a:moveTo>
                    <a:cubicBezTo>
                      <a:pt x="1710" y="256"/>
                      <a:pt x="1434" y="475"/>
                      <a:pt x="913" y="475"/>
                    </a:cubicBezTo>
                    <a:cubicBezTo>
                      <a:pt x="830" y="475"/>
                      <a:pt x="741" y="470"/>
                      <a:pt x="646" y="458"/>
                    </a:cubicBezTo>
                    <a:cubicBezTo>
                      <a:pt x="390" y="426"/>
                      <a:pt x="176" y="352"/>
                      <a:pt x="0" y="252"/>
                    </a:cubicBezTo>
                    <a:lnTo>
                      <a:pt x="0" y="252"/>
                    </a:lnTo>
                    <a:cubicBezTo>
                      <a:pt x="0" y="252"/>
                      <a:pt x="828" y="1131"/>
                      <a:pt x="2974" y="1147"/>
                    </a:cubicBezTo>
                    <a:cubicBezTo>
                      <a:pt x="2795" y="991"/>
                      <a:pt x="2294" y="538"/>
                      <a:pt x="1841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330;p25">
                <a:extLst>
                  <a:ext uri="{FF2B5EF4-FFF2-40B4-BE49-F238E27FC236}">
                    <a16:creationId xmlns:a16="http://schemas.microsoft.com/office/drawing/2014/main" id="{67F48C3D-1F72-C04D-3761-DDE297C3DAA2}"/>
                  </a:ext>
                </a:extLst>
              </p:cNvPr>
              <p:cNvSpPr/>
              <p:nvPr/>
            </p:nvSpPr>
            <p:spPr>
              <a:xfrm>
                <a:off x="2045625" y="2442575"/>
                <a:ext cx="23125" cy="40000"/>
              </a:xfrm>
              <a:custGeom>
                <a:avLst/>
                <a:gdLst/>
                <a:ahLst/>
                <a:cxnLst/>
                <a:rect l="l" t="t" r="r" b="b"/>
                <a:pathLst>
                  <a:path w="925" h="1600" extrusionOk="0">
                    <a:moveTo>
                      <a:pt x="12" y="0"/>
                    </a:moveTo>
                    <a:lnTo>
                      <a:pt x="0" y="9"/>
                    </a:lnTo>
                    <a:cubicBezTo>
                      <a:pt x="6" y="17"/>
                      <a:pt x="611" y="780"/>
                      <a:pt x="909" y="1600"/>
                    </a:cubicBezTo>
                    <a:lnTo>
                      <a:pt x="924" y="1595"/>
                    </a:lnTo>
                    <a:cubicBezTo>
                      <a:pt x="626" y="773"/>
                      <a:pt x="18" y="8"/>
                      <a:pt x="12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331;p25">
                <a:extLst>
                  <a:ext uri="{FF2B5EF4-FFF2-40B4-BE49-F238E27FC236}">
                    <a16:creationId xmlns:a16="http://schemas.microsoft.com/office/drawing/2014/main" id="{05DC84CF-4798-52D4-DD4B-94FA7138A930}"/>
                  </a:ext>
                </a:extLst>
              </p:cNvPr>
              <p:cNvSpPr/>
              <p:nvPr/>
            </p:nvSpPr>
            <p:spPr>
              <a:xfrm>
                <a:off x="2027675" y="2399375"/>
                <a:ext cx="14375" cy="56175"/>
              </a:xfrm>
              <a:custGeom>
                <a:avLst/>
                <a:gdLst/>
                <a:ahLst/>
                <a:cxnLst/>
                <a:rect l="l" t="t" r="r" b="b"/>
                <a:pathLst>
                  <a:path w="575" h="2247" extrusionOk="0">
                    <a:moveTo>
                      <a:pt x="0" y="0"/>
                    </a:moveTo>
                    <a:cubicBezTo>
                      <a:pt x="14" y="239"/>
                      <a:pt x="76" y="467"/>
                      <a:pt x="173" y="641"/>
                    </a:cubicBezTo>
                    <a:cubicBezTo>
                      <a:pt x="241" y="762"/>
                      <a:pt x="321" y="844"/>
                      <a:pt x="392" y="863"/>
                    </a:cubicBezTo>
                    <a:cubicBezTo>
                      <a:pt x="423" y="872"/>
                      <a:pt x="453" y="877"/>
                      <a:pt x="484" y="877"/>
                    </a:cubicBezTo>
                    <a:cubicBezTo>
                      <a:pt x="501" y="877"/>
                      <a:pt x="518" y="875"/>
                      <a:pt x="535" y="873"/>
                    </a:cubicBezTo>
                    <a:cubicBezTo>
                      <a:pt x="544" y="1122"/>
                      <a:pt x="558" y="1601"/>
                      <a:pt x="550" y="2046"/>
                    </a:cubicBezTo>
                    <a:cubicBezTo>
                      <a:pt x="550" y="2065"/>
                      <a:pt x="550" y="2081"/>
                      <a:pt x="548" y="2095"/>
                    </a:cubicBezTo>
                    <a:cubicBezTo>
                      <a:pt x="544" y="2145"/>
                      <a:pt x="533" y="2195"/>
                      <a:pt x="518" y="2242"/>
                    </a:cubicBezTo>
                    <a:lnTo>
                      <a:pt x="533" y="2246"/>
                    </a:lnTo>
                    <a:cubicBezTo>
                      <a:pt x="548" y="2198"/>
                      <a:pt x="559" y="2148"/>
                      <a:pt x="564" y="2096"/>
                    </a:cubicBezTo>
                    <a:cubicBezTo>
                      <a:pt x="565" y="2081"/>
                      <a:pt x="567" y="2066"/>
                      <a:pt x="567" y="2048"/>
                    </a:cubicBezTo>
                    <a:cubicBezTo>
                      <a:pt x="574" y="1595"/>
                      <a:pt x="559" y="1110"/>
                      <a:pt x="550" y="863"/>
                    </a:cubicBezTo>
                    <a:lnTo>
                      <a:pt x="550" y="853"/>
                    </a:lnTo>
                    <a:lnTo>
                      <a:pt x="541" y="856"/>
                    </a:lnTo>
                    <a:cubicBezTo>
                      <a:pt x="522" y="859"/>
                      <a:pt x="504" y="861"/>
                      <a:pt x="486" y="861"/>
                    </a:cubicBezTo>
                    <a:cubicBezTo>
                      <a:pt x="456" y="861"/>
                      <a:pt x="427" y="857"/>
                      <a:pt x="397" y="848"/>
                    </a:cubicBezTo>
                    <a:cubicBezTo>
                      <a:pt x="329" y="830"/>
                      <a:pt x="252" y="751"/>
                      <a:pt x="186" y="633"/>
                    </a:cubicBezTo>
                    <a:cubicBezTo>
                      <a:pt x="91" y="462"/>
                      <a:pt x="30" y="236"/>
                      <a:pt x="15" y="0"/>
                    </a:cubicBezTo>
                    <a:close/>
                  </a:path>
                </a:pathLst>
              </a:custGeom>
              <a:solidFill>
                <a:srgbClr val="312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332;p25">
                <a:extLst>
                  <a:ext uri="{FF2B5EF4-FFF2-40B4-BE49-F238E27FC236}">
                    <a16:creationId xmlns:a16="http://schemas.microsoft.com/office/drawing/2014/main" id="{C1A543E1-66EE-1C15-EBDB-1DE39FF440B7}"/>
                  </a:ext>
                </a:extLst>
              </p:cNvPr>
              <p:cNvSpPr/>
              <p:nvPr/>
            </p:nvSpPr>
            <p:spPr>
              <a:xfrm>
                <a:off x="1960100" y="2365850"/>
                <a:ext cx="68925" cy="41500"/>
              </a:xfrm>
              <a:custGeom>
                <a:avLst/>
                <a:gdLst/>
                <a:ahLst/>
                <a:cxnLst/>
                <a:rect l="l" t="t" r="r" b="b"/>
                <a:pathLst>
                  <a:path w="2757" h="1660" extrusionOk="0">
                    <a:moveTo>
                      <a:pt x="2" y="1"/>
                    </a:moveTo>
                    <a:cubicBezTo>
                      <a:pt x="2" y="1"/>
                      <a:pt x="1" y="90"/>
                      <a:pt x="1" y="246"/>
                    </a:cubicBezTo>
                    <a:cubicBezTo>
                      <a:pt x="35" y="245"/>
                      <a:pt x="85" y="243"/>
                      <a:pt x="145" y="243"/>
                    </a:cubicBezTo>
                    <a:cubicBezTo>
                      <a:pt x="423" y="243"/>
                      <a:pt x="919" y="274"/>
                      <a:pt x="1032" y="490"/>
                    </a:cubicBezTo>
                    <a:cubicBezTo>
                      <a:pt x="1179" y="767"/>
                      <a:pt x="1026" y="1660"/>
                      <a:pt x="2430" y="1660"/>
                    </a:cubicBezTo>
                    <a:cubicBezTo>
                      <a:pt x="2530" y="1660"/>
                      <a:pt x="2639" y="1655"/>
                      <a:pt x="2756" y="1646"/>
                    </a:cubicBezTo>
                    <a:cubicBezTo>
                      <a:pt x="2726" y="1524"/>
                      <a:pt x="2708" y="1390"/>
                      <a:pt x="2706" y="1244"/>
                    </a:cubicBezTo>
                    <a:cubicBezTo>
                      <a:pt x="2706" y="1244"/>
                      <a:pt x="2492" y="1295"/>
                      <a:pt x="2231" y="1295"/>
                    </a:cubicBezTo>
                    <a:cubicBezTo>
                      <a:pt x="1889" y="1295"/>
                      <a:pt x="1468" y="1208"/>
                      <a:pt x="1343" y="805"/>
                    </a:cubicBezTo>
                    <a:cubicBezTo>
                      <a:pt x="1150" y="180"/>
                      <a:pt x="1150" y="61"/>
                      <a:pt x="842" y="61"/>
                    </a:cubicBezTo>
                    <a:cubicBezTo>
                      <a:pt x="800" y="61"/>
                      <a:pt x="751" y="64"/>
                      <a:pt x="696" y="67"/>
                    </a:cubicBezTo>
                    <a:cubicBezTo>
                      <a:pt x="509" y="79"/>
                      <a:pt x="386" y="89"/>
                      <a:pt x="295" y="89"/>
                    </a:cubicBezTo>
                    <a:cubicBezTo>
                      <a:pt x="165" y="89"/>
                      <a:pt x="100" y="68"/>
                      <a:pt x="2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333;p25">
                <a:extLst>
                  <a:ext uri="{FF2B5EF4-FFF2-40B4-BE49-F238E27FC236}">
                    <a16:creationId xmlns:a16="http://schemas.microsoft.com/office/drawing/2014/main" id="{9BFB1F49-96DD-9A70-118C-5D7035FBBCE3}"/>
                  </a:ext>
                </a:extLst>
              </p:cNvPr>
              <p:cNvSpPr/>
              <p:nvPr/>
            </p:nvSpPr>
            <p:spPr>
              <a:xfrm>
                <a:off x="1958600" y="2371275"/>
                <a:ext cx="22025" cy="8675"/>
              </a:xfrm>
              <a:custGeom>
                <a:avLst/>
                <a:gdLst/>
                <a:ahLst/>
                <a:cxnLst/>
                <a:rect l="l" t="t" r="r" b="b"/>
                <a:pathLst>
                  <a:path w="881" h="347" extrusionOk="0">
                    <a:moveTo>
                      <a:pt x="53" y="0"/>
                    </a:moveTo>
                    <a:cubicBezTo>
                      <a:pt x="34" y="0"/>
                      <a:pt x="17" y="12"/>
                      <a:pt x="14" y="32"/>
                    </a:cubicBezTo>
                    <a:cubicBezTo>
                      <a:pt x="8" y="64"/>
                      <a:pt x="3" y="96"/>
                      <a:pt x="3" y="124"/>
                    </a:cubicBezTo>
                    <a:cubicBezTo>
                      <a:pt x="0" y="188"/>
                      <a:pt x="51" y="241"/>
                      <a:pt x="115" y="241"/>
                    </a:cubicBezTo>
                    <a:cubicBezTo>
                      <a:pt x="116" y="241"/>
                      <a:pt x="118" y="241"/>
                      <a:pt x="120" y="241"/>
                    </a:cubicBezTo>
                    <a:cubicBezTo>
                      <a:pt x="148" y="240"/>
                      <a:pt x="180" y="239"/>
                      <a:pt x="216" y="239"/>
                    </a:cubicBezTo>
                    <a:cubicBezTo>
                      <a:pt x="381" y="239"/>
                      <a:pt x="623" y="258"/>
                      <a:pt x="849" y="345"/>
                    </a:cubicBezTo>
                    <a:cubicBezTo>
                      <a:pt x="851" y="346"/>
                      <a:pt x="853" y="347"/>
                      <a:pt x="855" y="347"/>
                    </a:cubicBezTo>
                    <a:cubicBezTo>
                      <a:pt x="870" y="347"/>
                      <a:pt x="880" y="329"/>
                      <a:pt x="868" y="315"/>
                    </a:cubicBezTo>
                    <a:cubicBezTo>
                      <a:pt x="741" y="177"/>
                      <a:pt x="402" y="2"/>
                      <a:pt x="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334;p25">
                <a:extLst>
                  <a:ext uri="{FF2B5EF4-FFF2-40B4-BE49-F238E27FC236}">
                    <a16:creationId xmlns:a16="http://schemas.microsoft.com/office/drawing/2014/main" id="{E80FFB12-E4C4-F05B-0CFF-C6EC3E6DFA91}"/>
                  </a:ext>
                </a:extLst>
              </p:cNvPr>
              <p:cNvSpPr/>
              <p:nvPr/>
            </p:nvSpPr>
            <p:spPr>
              <a:xfrm>
                <a:off x="1963325" y="2422875"/>
                <a:ext cx="235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94" h="484" extrusionOk="0">
                    <a:moveTo>
                      <a:pt x="11" y="0"/>
                    </a:moveTo>
                    <a:cubicBezTo>
                      <a:pt x="10" y="0"/>
                      <a:pt x="9" y="0"/>
                      <a:pt x="8" y="1"/>
                    </a:cubicBezTo>
                    <a:cubicBezTo>
                      <a:pt x="4" y="1"/>
                      <a:pt x="1" y="5"/>
                      <a:pt x="2" y="10"/>
                    </a:cubicBezTo>
                    <a:lnTo>
                      <a:pt x="76" y="476"/>
                    </a:lnTo>
                    <a:cubicBezTo>
                      <a:pt x="76" y="481"/>
                      <a:pt x="81" y="484"/>
                      <a:pt x="84" y="484"/>
                    </a:cubicBezTo>
                    <a:lnTo>
                      <a:pt x="85" y="484"/>
                    </a:lnTo>
                    <a:cubicBezTo>
                      <a:pt x="90" y="482"/>
                      <a:pt x="93" y="479"/>
                      <a:pt x="92" y="475"/>
                    </a:cubicBezTo>
                    <a:lnTo>
                      <a:pt x="17" y="7"/>
                    </a:lnTo>
                    <a:cubicBezTo>
                      <a:pt x="17" y="3"/>
                      <a:pt x="14" y="0"/>
                      <a:pt x="11" y="0"/>
                    </a:cubicBezTo>
                    <a:close/>
                  </a:path>
                </a:pathLst>
              </a:custGeom>
              <a:solidFill>
                <a:srgbClr val="312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335;p25">
                <a:extLst>
                  <a:ext uri="{FF2B5EF4-FFF2-40B4-BE49-F238E27FC236}">
                    <a16:creationId xmlns:a16="http://schemas.microsoft.com/office/drawing/2014/main" id="{F4435BC8-A511-B0BD-D4F7-247FC09032DF}"/>
                  </a:ext>
                </a:extLst>
              </p:cNvPr>
              <p:cNvSpPr/>
              <p:nvPr/>
            </p:nvSpPr>
            <p:spPr>
              <a:xfrm>
                <a:off x="2027550" y="2370725"/>
                <a:ext cx="34175" cy="50600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2024" extrusionOk="0">
                    <a:moveTo>
                      <a:pt x="947" y="18"/>
                    </a:moveTo>
                    <a:cubicBezTo>
                      <a:pt x="975" y="18"/>
                      <a:pt x="999" y="19"/>
                      <a:pt x="1023" y="24"/>
                    </a:cubicBezTo>
                    <a:cubicBezTo>
                      <a:pt x="1118" y="40"/>
                      <a:pt x="1191" y="90"/>
                      <a:pt x="1240" y="174"/>
                    </a:cubicBezTo>
                    <a:cubicBezTo>
                      <a:pt x="1349" y="366"/>
                      <a:pt x="1315" y="723"/>
                      <a:pt x="1144" y="1184"/>
                    </a:cubicBezTo>
                    <a:cubicBezTo>
                      <a:pt x="1096" y="1311"/>
                      <a:pt x="1046" y="1426"/>
                      <a:pt x="997" y="1523"/>
                    </a:cubicBezTo>
                    <a:cubicBezTo>
                      <a:pt x="935" y="1647"/>
                      <a:pt x="872" y="1747"/>
                      <a:pt x="808" y="1823"/>
                    </a:cubicBezTo>
                    <a:cubicBezTo>
                      <a:pt x="723" y="1925"/>
                      <a:pt x="634" y="1984"/>
                      <a:pt x="544" y="2002"/>
                    </a:cubicBezTo>
                    <a:cubicBezTo>
                      <a:pt x="526" y="2005"/>
                      <a:pt x="508" y="2007"/>
                      <a:pt x="490" y="2007"/>
                    </a:cubicBezTo>
                    <a:cubicBezTo>
                      <a:pt x="461" y="2007"/>
                      <a:pt x="431" y="2003"/>
                      <a:pt x="400" y="1994"/>
                    </a:cubicBezTo>
                    <a:cubicBezTo>
                      <a:pt x="334" y="1976"/>
                      <a:pt x="257" y="1897"/>
                      <a:pt x="190" y="1779"/>
                    </a:cubicBezTo>
                    <a:cubicBezTo>
                      <a:pt x="82" y="1584"/>
                      <a:pt x="19" y="1319"/>
                      <a:pt x="17" y="1049"/>
                    </a:cubicBezTo>
                    <a:cubicBezTo>
                      <a:pt x="16" y="995"/>
                      <a:pt x="19" y="940"/>
                      <a:pt x="23" y="884"/>
                    </a:cubicBezTo>
                    <a:cubicBezTo>
                      <a:pt x="43" y="636"/>
                      <a:pt x="175" y="405"/>
                      <a:pt x="394" y="236"/>
                    </a:cubicBezTo>
                    <a:cubicBezTo>
                      <a:pt x="567" y="102"/>
                      <a:pt x="782" y="19"/>
                      <a:pt x="947" y="18"/>
                    </a:cubicBezTo>
                    <a:close/>
                    <a:moveTo>
                      <a:pt x="951" y="1"/>
                    </a:moveTo>
                    <a:cubicBezTo>
                      <a:pt x="781" y="1"/>
                      <a:pt x="564" y="84"/>
                      <a:pt x="385" y="224"/>
                    </a:cubicBezTo>
                    <a:cubicBezTo>
                      <a:pt x="161" y="396"/>
                      <a:pt x="28" y="630"/>
                      <a:pt x="7" y="884"/>
                    </a:cubicBezTo>
                    <a:cubicBezTo>
                      <a:pt x="2" y="939"/>
                      <a:pt x="1" y="995"/>
                      <a:pt x="1" y="1049"/>
                    </a:cubicBezTo>
                    <a:cubicBezTo>
                      <a:pt x="4" y="1322"/>
                      <a:pt x="67" y="1590"/>
                      <a:pt x="176" y="1787"/>
                    </a:cubicBezTo>
                    <a:cubicBezTo>
                      <a:pt x="244" y="1909"/>
                      <a:pt x="325" y="1990"/>
                      <a:pt x="397" y="2009"/>
                    </a:cubicBezTo>
                    <a:cubicBezTo>
                      <a:pt x="428" y="2019"/>
                      <a:pt x="460" y="2023"/>
                      <a:pt x="491" y="2023"/>
                    </a:cubicBezTo>
                    <a:cubicBezTo>
                      <a:pt x="510" y="2023"/>
                      <a:pt x="529" y="2020"/>
                      <a:pt x="547" y="2017"/>
                    </a:cubicBezTo>
                    <a:cubicBezTo>
                      <a:pt x="641" y="1999"/>
                      <a:pt x="734" y="1937"/>
                      <a:pt x="820" y="1834"/>
                    </a:cubicBezTo>
                    <a:cubicBezTo>
                      <a:pt x="885" y="1756"/>
                      <a:pt x="950" y="1655"/>
                      <a:pt x="1012" y="1531"/>
                    </a:cubicBezTo>
                    <a:cubicBezTo>
                      <a:pt x="1061" y="1432"/>
                      <a:pt x="1111" y="1317"/>
                      <a:pt x="1159" y="1188"/>
                    </a:cubicBezTo>
                    <a:cubicBezTo>
                      <a:pt x="1335" y="717"/>
                      <a:pt x="1367" y="364"/>
                      <a:pt x="1253" y="166"/>
                    </a:cubicBezTo>
                    <a:cubicBezTo>
                      <a:pt x="1203" y="78"/>
                      <a:pt x="1126" y="25"/>
                      <a:pt x="1026" y="7"/>
                    </a:cubicBezTo>
                    <a:cubicBezTo>
                      <a:pt x="1002" y="3"/>
                      <a:pt x="977" y="1"/>
                      <a:pt x="951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336;p25">
                <a:extLst>
                  <a:ext uri="{FF2B5EF4-FFF2-40B4-BE49-F238E27FC236}">
                    <a16:creationId xmlns:a16="http://schemas.microsoft.com/office/drawing/2014/main" id="{415C3F86-9A8F-90ED-FD3C-59E54DD0FC02}"/>
                  </a:ext>
                </a:extLst>
              </p:cNvPr>
              <p:cNvSpPr/>
              <p:nvPr/>
            </p:nvSpPr>
            <p:spPr>
              <a:xfrm>
                <a:off x="1982600" y="2282875"/>
                <a:ext cx="101175" cy="41775"/>
              </a:xfrm>
              <a:custGeom>
                <a:avLst/>
                <a:gdLst/>
                <a:ahLst/>
                <a:cxnLst/>
                <a:rect l="l" t="t" r="r" b="b"/>
                <a:pathLst>
                  <a:path w="4047" h="1671" extrusionOk="0">
                    <a:moveTo>
                      <a:pt x="600" y="0"/>
                    </a:moveTo>
                    <a:cubicBezTo>
                      <a:pt x="598" y="0"/>
                      <a:pt x="596" y="1"/>
                      <a:pt x="594" y="2"/>
                    </a:cubicBezTo>
                    <a:cubicBezTo>
                      <a:pt x="588" y="8"/>
                      <a:pt x="1" y="595"/>
                      <a:pt x="182" y="1664"/>
                    </a:cubicBezTo>
                    <a:cubicBezTo>
                      <a:pt x="182" y="1667"/>
                      <a:pt x="185" y="1670"/>
                      <a:pt x="190" y="1670"/>
                    </a:cubicBezTo>
                    <a:cubicBezTo>
                      <a:pt x="193" y="1670"/>
                      <a:pt x="196" y="1668"/>
                      <a:pt x="198" y="1665"/>
                    </a:cubicBezTo>
                    <a:cubicBezTo>
                      <a:pt x="490" y="840"/>
                      <a:pt x="1134" y="405"/>
                      <a:pt x="1605" y="280"/>
                    </a:cubicBezTo>
                    <a:lnTo>
                      <a:pt x="1605" y="280"/>
                    </a:lnTo>
                    <a:cubicBezTo>
                      <a:pt x="1378" y="648"/>
                      <a:pt x="1697" y="1470"/>
                      <a:pt x="1711" y="1506"/>
                    </a:cubicBezTo>
                    <a:cubicBezTo>
                      <a:pt x="1712" y="1509"/>
                      <a:pt x="1715" y="1511"/>
                      <a:pt x="1718" y="1511"/>
                    </a:cubicBezTo>
                    <a:cubicBezTo>
                      <a:pt x="1721" y="1511"/>
                      <a:pt x="1724" y="1509"/>
                      <a:pt x="1726" y="1505"/>
                    </a:cubicBezTo>
                    <a:cubicBezTo>
                      <a:pt x="1727" y="1503"/>
                      <a:pt x="1815" y="1229"/>
                      <a:pt x="2144" y="923"/>
                    </a:cubicBezTo>
                    <a:cubicBezTo>
                      <a:pt x="2447" y="640"/>
                      <a:pt x="3021" y="270"/>
                      <a:pt x="4039" y="119"/>
                    </a:cubicBezTo>
                    <a:cubicBezTo>
                      <a:pt x="4043" y="119"/>
                      <a:pt x="4046" y="114"/>
                      <a:pt x="4045" y="110"/>
                    </a:cubicBezTo>
                    <a:cubicBezTo>
                      <a:pt x="4045" y="106"/>
                      <a:pt x="4042" y="103"/>
                      <a:pt x="4038" y="103"/>
                    </a:cubicBezTo>
                    <a:cubicBezTo>
                      <a:pt x="4037" y="103"/>
                      <a:pt x="4037" y="104"/>
                      <a:pt x="4036" y="104"/>
                    </a:cubicBezTo>
                    <a:cubicBezTo>
                      <a:pt x="3013" y="255"/>
                      <a:pt x="2436" y="628"/>
                      <a:pt x="2132" y="913"/>
                    </a:cubicBezTo>
                    <a:cubicBezTo>
                      <a:pt x="1853" y="1173"/>
                      <a:pt x="1746" y="1411"/>
                      <a:pt x="1718" y="1481"/>
                    </a:cubicBezTo>
                    <a:cubicBezTo>
                      <a:pt x="1670" y="1349"/>
                      <a:pt x="1406" y="593"/>
                      <a:pt x="1629" y="270"/>
                    </a:cubicBezTo>
                    <a:cubicBezTo>
                      <a:pt x="1630" y="267"/>
                      <a:pt x="1630" y="264"/>
                      <a:pt x="1629" y="261"/>
                    </a:cubicBezTo>
                    <a:cubicBezTo>
                      <a:pt x="1627" y="258"/>
                      <a:pt x="1624" y="258"/>
                      <a:pt x="1621" y="258"/>
                    </a:cubicBezTo>
                    <a:cubicBezTo>
                      <a:pt x="1149" y="378"/>
                      <a:pt x="496" y="808"/>
                      <a:pt x="193" y="1631"/>
                    </a:cubicBezTo>
                    <a:cubicBezTo>
                      <a:pt x="28" y="590"/>
                      <a:pt x="599" y="19"/>
                      <a:pt x="605" y="13"/>
                    </a:cubicBezTo>
                    <a:cubicBezTo>
                      <a:pt x="608" y="10"/>
                      <a:pt x="608" y="5"/>
                      <a:pt x="605" y="2"/>
                    </a:cubicBezTo>
                    <a:cubicBezTo>
                      <a:pt x="604" y="1"/>
                      <a:pt x="602" y="0"/>
                      <a:pt x="6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337;p25">
                <a:extLst>
                  <a:ext uri="{FF2B5EF4-FFF2-40B4-BE49-F238E27FC236}">
                    <a16:creationId xmlns:a16="http://schemas.microsoft.com/office/drawing/2014/main" id="{85CFE11D-10C5-E4E6-31DA-8F7A1F23E8C7}"/>
                  </a:ext>
                </a:extLst>
              </p:cNvPr>
              <p:cNvSpPr/>
              <p:nvPr/>
            </p:nvSpPr>
            <p:spPr>
              <a:xfrm>
                <a:off x="1996725" y="2420750"/>
                <a:ext cx="45275" cy="69750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2790" extrusionOk="0">
                    <a:moveTo>
                      <a:pt x="1779" y="1"/>
                    </a:moveTo>
                    <a:cubicBezTo>
                      <a:pt x="1776" y="1"/>
                      <a:pt x="1773" y="4"/>
                      <a:pt x="1773" y="8"/>
                    </a:cubicBezTo>
                    <a:cubicBezTo>
                      <a:pt x="1782" y="255"/>
                      <a:pt x="1797" y="740"/>
                      <a:pt x="1790" y="1191"/>
                    </a:cubicBezTo>
                    <a:cubicBezTo>
                      <a:pt x="1790" y="1210"/>
                      <a:pt x="1788" y="1225"/>
                      <a:pt x="1788" y="1240"/>
                    </a:cubicBezTo>
                    <a:cubicBezTo>
                      <a:pt x="1780" y="1313"/>
                      <a:pt x="1762" y="1384"/>
                      <a:pt x="1733" y="1450"/>
                    </a:cubicBezTo>
                    <a:cubicBezTo>
                      <a:pt x="1688" y="1552"/>
                      <a:pt x="1617" y="1643"/>
                      <a:pt x="1527" y="1712"/>
                    </a:cubicBezTo>
                    <a:cubicBezTo>
                      <a:pt x="1206" y="1959"/>
                      <a:pt x="750" y="2364"/>
                      <a:pt x="508" y="2582"/>
                    </a:cubicBezTo>
                    <a:cubicBezTo>
                      <a:pt x="384" y="2692"/>
                      <a:pt x="225" y="2761"/>
                      <a:pt x="58" y="2774"/>
                    </a:cubicBezTo>
                    <a:cubicBezTo>
                      <a:pt x="43" y="2774"/>
                      <a:pt x="26" y="2776"/>
                      <a:pt x="7" y="2776"/>
                    </a:cubicBezTo>
                    <a:cubicBezTo>
                      <a:pt x="4" y="2776"/>
                      <a:pt x="1" y="2779"/>
                      <a:pt x="1" y="2782"/>
                    </a:cubicBezTo>
                    <a:cubicBezTo>
                      <a:pt x="1" y="2786"/>
                      <a:pt x="4" y="2789"/>
                      <a:pt x="7" y="2789"/>
                    </a:cubicBezTo>
                    <a:cubicBezTo>
                      <a:pt x="26" y="2789"/>
                      <a:pt x="43" y="2788"/>
                      <a:pt x="60" y="2786"/>
                    </a:cubicBezTo>
                    <a:cubicBezTo>
                      <a:pt x="228" y="2774"/>
                      <a:pt x="390" y="2705"/>
                      <a:pt x="516" y="2591"/>
                    </a:cubicBezTo>
                    <a:cubicBezTo>
                      <a:pt x="760" y="2373"/>
                      <a:pt x="1214" y="1970"/>
                      <a:pt x="1535" y="1722"/>
                    </a:cubicBezTo>
                    <a:cubicBezTo>
                      <a:pt x="1626" y="1652"/>
                      <a:pt x="1699" y="1559"/>
                      <a:pt x="1746" y="1455"/>
                    </a:cubicBezTo>
                    <a:cubicBezTo>
                      <a:pt x="1774" y="1387"/>
                      <a:pt x="1794" y="1316"/>
                      <a:pt x="1800" y="1241"/>
                    </a:cubicBezTo>
                    <a:cubicBezTo>
                      <a:pt x="1802" y="1226"/>
                      <a:pt x="1803" y="1210"/>
                      <a:pt x="1803" y="1191"/>
                    </a:cubicBezTo>
                    <a:cubicBezTo>
                      <a:pt x="1811" y="740"/>
                      <a:pt x="1796" y="255"/>
                      <a:pt x="1786" y="7"/>
                    </a:cubicBezTo>
                    <a:cubicBezTo>
                      <a:pt x="1786" y="4"/>
                      <a:pt x="1782" y="1"/>
                      <a:pt x="17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338;p25">
                <a:extLst>
                  <a:ext uri="{FF2B5EF4-FFF2-40B4-BE49-F238E27FC236}">
                    <a16:creationId xmlns:a16="http://schemas.microsoft.com/office/drawing/2014/main" id="{A65E439A-A53E-89FD-539C-C6F0F8E8CA4F}"/>
                  </a:ext>
                </a:extLst>
              </p:cNvPr>
              <p:cNvSpPr/>
              <p:nvPr/>
            </p:nvSpPr>
            <p:spPr>
              <a:xfrm>
                <a:off x="1692575" y="3097825"/>
                <a:ext cx="273575" cy="321525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2861" extrusionOk="0">
                    <a:moveTo>
                      <a:pt x="9776" y="1"/>
                    </a:moveTo>
                    <a:cubicBezTo>
                      <a:pt x="8596" y="1267"/>
                      <a:pt x="7217" y="2733"/>
                      <a:pt x="5873" y="4157"/>
                    </a:cubicBezTo>
                    <a:cubicBezTo>
                      <a:pt x="2847" y="7367"/>
                      <a:pt x="0" y="10361"/>
                      <a:pt x="0" y="10361"/>
                    </a:cubicBezTo>
                    <a:cubicBezTo>
                      <a:pt x="0" y="10361"/>
                      <a:pt x="44" y="10555"/>
                      <a:pt x="123" y="10789"/>
                    </a:cubicBezTo>
                    <a:cubicBezTo>
                      <a:pt x="226" y="11089"/>
                      <a:pt x="387" y="11455"/>
                      <a:pt x="587" y="11558"/>
                    </a:cubicBezTo>
                    <a:cubicBezTo>
                      <a:pt x="790" y="11663"/>
                      <a:pt x="1077" y="11864"/>
                      <a:pt x="1312" y="12138"/>
                    </a:cubicBezTo>
                    <a:cubicBezTo>
                      <a:pt x="1486" y="12343"/>
                      <a:pt x="1632" y="12587"/>
                      <a:pt x="1685" y="12861"/>
                    </a:cubicBezTo>
                    <a:cubicBezTo>
                      <a:pt x="2507" y="12794"/>
                      <a:pt x="4770" y="11429"/>
                      <a:pt x="5944" y="10296"/>
                    </a:cubicBezTo>
                    <a:cubicBezTo>
                      <a:pt x="6285" y="9968"/>
                      <a:pt x="7061" y="9415"/>
                      <a:pt x="7733" y="8726"/>
                    </a:cubicBezTo>
                    <a:cubicBezTo>
                      <a:pt x="8784" y="7652"/>
                      <a:pt x="10051" y="6344"/>
                      <a:pt x="10943" y="5442"/>
                    </a:cubicBezTo>
                    <a:cubicBezTo>
                      <a:pt x="10582" y="4144"/>
                      <a:pt x="10216" y="2674"/>
                      <a:pt x="10032" y="1496"/>
                    </a:cubicBezTo>
                    <a:cubicBezTo>
                      <a:pt x="9942" y="913"/>
                      <a:pt x="9855" y="419"/>
                      <a:pt x="97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339;p25">
                <a:extLst>
                  <a:ext uri="{FF2B5EF4-FFF2-40B4-BE49-F238E27FC236}">
                    <a16:creationId xmlns:a16="http://schemas.microsoft.com/office/drawing/2014/main" id="{C5E847D3-8B75-00F8-1C73-9BA1BD4EF5DD}"/>
                  </a:ext>
                </a:extLst>
              </p:cNvPr>
              <p:cNvSpPr/>
              <p:nvPr/>
            </p:nvSpPr>
            <p:spPr>
              <a:xfrm>
                <a:off x="1766450" y="2878275"/>
                <a:ext cx="566425" cy="454550"/>
              </a:xfrm>
              <a:custGeom>
                <a:avLst/>
                <a:gdLst/>
                <a:ahLst/>
                <a:cxnLst/>
                <a:rect l="l" t="t" r="r" b="b"/>
                <a:pathLst>
                  <a:path w="22657" h="18182" extrusionOk="0">
                    <a:moveTo>
                      <a:pt x="21611" y="1"/>
                    </a:moveTo>
                    <a:cubicBezTo>
                      <a:pt x="21550" y="24"/>
                      <a:pt x="21454" y="31"/>
                      <a:pt x="21334" y="31"/>
                    </a:cubicBezTo>
                    <a:cubicBezTo>
                      <a:pt x="21196" y="31"/>
                      <a:pt x="21027" y="22"/>
                      <a:pt x="20843" y="22"/>
                    </a:cubicBezTo>
                    <a:cubicBezTo>
                      <a:pt x="20665" y="22"/>
                      <a:pt x="20473" y="30"/>
                      <a:pt x="20284" y="61"/>
                    </a:cubicBezTo>
                    <a:cubicBezTo>
                      <a:pt x="20119" y="88"/>
                      <a:pt x="20010" y="138"/>
                      <a:pt x="19916" y="194"/>
                    </a:cubicBezTo>
                    <a:cubicBezTo>
                      <a:pt x="19696" y="326"/>
                      <a:pt x="19554" y="496"/>
                      <a:pt x="18945" y="497"/>
                    </a:cubicBezTo>
                    <a:cubicBezTo>
                      <a:pt x="18942" y="497"/>
                      <a:pt x="18940" y="497"/>
                      <a:pt x="18937" y="497"/>
                    </a:cubicBezTo>
                    <a:cubicBezTo>
                      <a:pt x="18354" y="497"/>
                      <a:pt x="17765" y="333"/>
                      <a:pt x="17441" y="226"/>
                    </a:cubicBezTo>
                    <a:cubicBezTo>
                      <a:pt x="17284" y="175"/>
                      <a:pt x="17190" y="135"/>
                      <a:pt x="17190" y="135"/>
                    </a:cubicBezTo>
                    <a:cubicBezTo>
                      <a:pt x="17190" y="135"/>
                      <a:pt x="17181" y="176"/>
                      <a:pt x="17137" y="231"/>
                    </a:cubicBezTo>
                    <a:cubicBezTo>
                      <a:pt x="17046" y="343"/>
                      <a:pt x="16806" y="519"/>
                      <a:pt x="16193" y="541"/>
                    </a:cubicBezTo>
                    <a:cubicBezTo>
                      <a:pt x="16167" y="542"/>
                      <a:pt x="16142" y="543"/>
                      <a:pt x="16118" y="543"/>
                    </a:cubicBezTo>
                    <a:cubicBezTo>
                      <a:pt x="15718" y="543"/>
                      <a:pt x="15593" y="404"/>
                      <a:pt x="15458" y="279"/>
                    </a:cubicBezTo>
                    <a:cubicBezTo>
                      <a:pt x="15350" y="177"/>
                      <a:pt x="15236" y="85"/>
                      <a:pt x="14962" y="85"/>
                    </a:cubicBezTo>
                    <a:cubicBezTo>
                      <a:pt x="14887" y="85"/>
                      <a:pt x="14799" y="92"/>
                      <a:pt x="14696" y="108"/>
                    </a:cubicBezTo>
                    <a:cubicBezTo>
                      <a:pt x="14454" y="146"/>
                      <a:pt x="14230" y="226"/>
                      <a:pt x="14030" y="328"/>
                    </a:cubicBezTo>
                    <a:cubicBezTo>
                      <a:pt x="13668" y="508"/>
                      <a:pt x="13385" y="752"/>
                      <a:pt x="13220" y="914"/>
                    </a:cubicBezTo>
                    <a:cubicBezTo>
                      <a:pt x="13117" y="1015"/>
                      <a:pt x="13057" y="1087"/>
                      <a:pt x="13054" y="1090"/>
                    </a:cubicBezTo>
                    <a:cubicBezTo>
                      <a:pt x="13054" y="1090"/>
                      <a:pt x="6058" y="1664"/>
                      <a:pt x="1753" y="2918"/>
                    </a:cubicBezTo>
                    <a:cubicBezTo>
                      <a:pt x="581" y="3353"/>
                      <a:pt x="1" y="4189"/>
                      <a:pt x="713" y="6918"/>
                    </a:cubicBezTo>
                    <a:cubicBezTo>
                      <a:pt x="1064" y="8265"/>
                      <a:pt x="2003" y="10679"/>
                      <a:pt x="2918" y="12939"/>
                    </a:cubicBezTo>
                    <a:cubicBezTo>
                      <a:pt x="3666" y="14790"/>
                      <a:pt x="4399" y="16537"/>
                      <a:pt x="4778" y="17508"/>
                    </a:cubicBezTo>
                    <a:cubicBezTo>
                      <a:pt x="4877" y="17758"/>
                      <a:pt x="4951" y="17956"/>
                      <a:pt x="4996" y="18092"/>
                    </a:cubicBezTo>
                    <a:cubicBezTo>
                      <a:pt x="5202" y="18155"/>
                      <a:pt x="5440" y="18181"/>
                      <a:pt x="5697" y="18181"/>
                    </a:cubicBezTo>
                    <a:cubicBezTo>
                      <a:pt x="5844" y="18181"/>
                      <a:pt x="5996" y="18173"/>
                      <a:pt x="6152" y="18157"/>
                    </a:cubicBezTo>
                    <a:cubicBezTo>
                      <a:pt x="6502" y="18123"/>
                      <a:pt x="6868" y="18053"/>
                      <a:pt x="7215" y="17971"/>
                    </a:cubicBezTo>
                    <a:cubicBezTo>
                      <a:pt x="7611" y="17877"/>
                      <a:pt x="7982" y="17767"/>
                      <a:pt x="8277" y="17670"/>
                    </a:cubicBezTo>
                    <a:cubicBezTo>
                      <a:pt x="8686" y="17536"/>
                      <a:pt x="8954" y="17429"/>
                      <a:pt x="8954" y="17429"/>
                    </a:cubicBezTo>
                    <a:cubicBezTo>
                      <a:pt x="8954" y="17429"/>
                      <a:pt x="8475" y="15982"/>
                      <a:pt x="7988" y="14224"/>
                    </a:cubicBezTo>
                    <a:cubicBezTo>
                      <a:pt x="7627" y="12926"/>
                      <a:pt x="7261" y="11456"/>
                      <a:pt x="7077" y="10278"/>
                    </a:cubicBezTo>
                    <a:cubicBezTo>
                      <a:pt x="6987" y="9695"/>
                      <a:pt x="6900" y="9201"/>
                      <a:pt x="6821" y="8783"/>
                    </a:cubicBezTo>
                    <a:cubicBezTo>
                      <a:pt x="6525" y="7212"/>
                      <a:pt x="6325" y="6729"/>
                      <a:pt x="6325" y="6729"/>
                    </a:cubicBezTo>
                    <a:cubicBezTo>
                      <a:pt x="6325" y="6729"/>
                      <a:pt x="7420" y="6685"/>
                      <a:pt x="8807" y="6638"/>
                    </a:cubicBezTo>
                    <a:cubicBezTo>
                      <a:pt x="10326" y="6587"/>
                      <a:pt x="12194" y="6530"/>
                      <a:pt x="13357" y="6520"/>
                    </a:cubicBezTo>
                    <a:cubicBezTo>
                      <a:pt x="13445" y="6519"/>
                      <a:pt x="13536" y="6519"/>
                      <a:pt x="13632" y="6519"/>
                    </a:cubicBezTo>
                    <a:cubicBezTo>
                      <a:pt x="14316" y="6519"/>
                      <a:pt x="15210" y="6534"/>
                      <a:pt x="16165" y="6534"/>
                    </a:cubicBezTo>
                    <a:cubicBezTo>
                      <a:pt x="16268" y="6534"/>
                      <a:pt x="16372" y="6534"/>
                      <a:pt x="16476" y="6534"/>
                    </a:cubicBezTo>
                    <a:cubicBezTo>
                      <a:pt x="18356" y="6527"/>
                      <a:pt x="20292" y="6570"/>
                      <a:pt x="21429" y="6200"/>
                    </a:cubicBezTo>
                    <a:cubicBezTo>
                      <a:pt x="21822" y="6073"/>
                      <a:pt x="22125" y="5758"/>
                      <a:pt x="22232" y="5360"/>
                    </a:cubicBezTo>
                    <a:cubicBezTo>
                      <a:pt x="22432" y="4613"/>
                      <a:pt x="22656" y="3218"/>
                      <a:pt x="22412" y="1920"/>
                    </a:cubicBezTo>
                    <a:cubicBezTo>
                      <a:pt x="22379" y="1744"/>
                      <a:pt x="22338" y="1570"/>
                      <a:pt x="22285" y="1399"/>
                    </a:cubicBezTo>
                    <a:cubicBezTo>
                      <a:pt x="22153" y="961"/>
                      <a:pt x="21969" y="537"/>
                      <a:pt x="21714" y="151"/>
                    </a:cubicBezTo>
                    <a:cubicBezTo>
                      <a:pt x="21681" y="101"/>
                      <a:pt x="21647" y="51"/>
                      <a:pt x="2161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340;p25">
                <a:extLst>
                  <a:ext uri="{FF2B5EF4-FFF2-40B4-BE49-F238E27FC236}">
                    <a16:creationId xmlns:a16="http://schemas.microsoft.com/office/drawing/2014/main" id="{14DF037C-F3C5-E1E1-B7F2-0115735F831E}"/>
                  </a:ext>
                </a:extLst>
              </p:cNvPr>
              <p:cNvSpPr/>
              <p:nvPr/>
            </p:nvSpPr>
            <p:spPr>
              <a:xfrm>
                <a:off x="1839575" y="2882025"/>
                <a:ext cx="493300" cy="445550"/>
              </a:xfrm>
              <a:custGeom>
                <a:avLst/>
                <a:gdLst/>
                <a:ahLst/>
                <a:cxnLst/>
                <a:rect l="l" t="t" r="r" b="b"/>
                <a:pathLst>
                  <a:path w="19732" h="17822" extrusionOk="0">
                    <a:moveTo>
                      <a:pt x="18789" y="1"/>
                    </a:moveTo>
                    <a:lnTo>
                      <a:pt x="18683" y="23"/>
                    </a:lnTo>
                    <a:lnTo>
                      <a:pt x="16991" y="44"/>
                    </a:lnTo>
                    <a:lnTo>
                      <a:pt x="14516" y="78"/>
                    </a:lnTo>
                    <a:lnTo>
                      <a:pt x="14212" y="81"/>
                    </a:lnTo>
                    <a:lnTo>
                      <a:pt x="13850" y="85"/>
                    </a:lnTo>
                    <a:lnTo>
                      <a:pt x="12533" y="129"/>
                    </a:lnTo>
                    <a:lnTo>
                      <a:pt x="11105" y="178"/>
                    </a:lnTo>
                    <a:lnTo>
                      <a:pt x="10985" y="181"/>
                    </a:lnTo>
                    <a:lnTo>
                      <a:pt x="10205" y="762"/>
                    </a:lnTo>
                    <a:cubicBezTo>
                      <a:pt x="10205" y="762"/>
                      <a:pt x="10235" y="764"/>
                      <a:pt x="10295" y="765"/>
                    </a:cubicBezTo>
                    <a:cubicBezTo>
                      <a:pt x="10740" y="776"/>
                      <a:pt x="12791" y="835"/>
                      <a:pt x="14843" y="1023"/>
                    </a:cubicBezTo>
                    <a:cubicBezTo>
                      <a:pt x="17059" y="1226"/>
                      <a:pt x="17253" y="4395"/>
                      <a:pt x="15078" y="4861"/>
                    </a:cubicBezTo>
                    <a:cubicBezTo>
                      <a:pt x="14157" y="5058"/>
                      <a:pt x="13038" y="5179"/>
                      <a:pt x="11677" y="5187"/>
                    </a:cubicBezTo>
                    <a:cubicBezTo>
                      <a:pt x="3553" y="5232"/>
                      <a:pt x="1" y="5337"/>
                      <a:pt x="66" y="7200"/>
                    </a:cubicBezTo>
                    <a:cubicBezTo>
                      <a:pt x="131" y="9036"/>
                      <a:pt x="3837" y="13548"/>
                      <a:pt x="4290" y="17821"/>
                    </a:cubicBezTo>
                    <a:cubicBezTo>
                      <a:pt x="4686" y="17727"/>
                      <a:pt x="5057" y="17617"/>
                      <a:pt x="5354" y="17520"/>
                    </a:cubicBezTo>
                    <a:cubicBezTo>
                      <a:pt x="5761" y="17386"/>
                      <a:pt x="6029" y="17279"/>
                      <a:pt x="6029" y="17279"/>
                    </a:cubicBezTo>
                    <a:cubicBezTo>
                      <a:pt x="6029" y="17279"/>
                      <a:pt x="5550" y="15832"/>
                      <a:pt x="5063" y="14074"/>
                    </a:cubicBezTo>
                    <a:cubicBezTo>
                      <a:pt x="4702" y="12776"/>
                      <a:pt x="4336" y="11306"/>
                      <a:pt x="4152" y="10128"/>
                    </a:cubicBezTo>
                    <a:cubicBezTo>
                      <a:pt x="4062" y="9545"/>
                      <a:pt x="3975" y="9051"/>
                      <a:pt x="3896" y="8633"/>
                    </a:cubicBezTo>
                    <a:cubicBezTo>
                      <a:pt x="3600" y="7062"/>
                      <a:pt x="3400" y="6579"/>
                      <a:pt x="3400" y="6579"/>
                    </a:cubicBezTo>
                    <a:cubicBezTo>
                      <a:pt x="3400" y="6579"/>
                      <a:pt x="4495" y="6535"/>
                      <a:pt x="5882" y="6488"/>
                    </a:cubicBezTo>
                    <a:cubicBezTo>
                      <a:pt x="7401" y="6437"/>
                      <a:pt x="9271" y="6380"/>
                      <a:pt x="10432" y="6370"/>
                    </a:cubicBezTo>
                    <a:cubicBezTo>
                      <a:pt x="10520" y="6369"/>
                      <a:pt x="10612" y="6369"/>
                      <a:pt x="10708" y="6369"/>
                    </a:cubicBezTo>
                    <a:cubicBezTo>
                      <a:pt x="11393" y="6369"/>
                      <a:pt x="12285" y="6384"/>
                      <a:pt x="13240" y="6384"/>
                    </a:cubicBezTo>
                    <a:cubicBezTo>
                      <a:pt x="13343" y="6384"/>
                      <a:pt x="13447" y="6384"/>
                      <a:pt x="13551" y="6384"/>
                    </a:cubicBezTo>
                    <a:cubicBezTo>
                      <a:pt x="15431" y="6377"/>
                      <a:pt x="17367" y="6420"/>
                      <a:pt x="18504" y="6050"/>
                    </a:cubicBezTo>
                    <a:cubicBezTo>
                      <a:pt x="18897" y="5923"/>
                      <a:pt x="19200" y="5608"/>
                      <a:pt x="19307" y="5210"/>
                    </a:cubicBezTo>
                    <a:cubicBezTo>
                      <a:pt x="19507" y="4463"/>
                      <a:pt x="19731" y="3068"/>
                      <a:pt x="19487" y="1770"/>
                    </a:cubicBezTo>
                    <a:cubicBezTo>
                      <a:pt x="19484" y="1758"/>
                      <a:pt x="19483" y="1744"/>
                      <a:pt x="19480" y="1732"/>
                    </a:cubicBezTo>
                    <a:cubicBezTo>
                      <a:pt x="19480" y="1727"/>
                      <a:pt x="19478" y="1724"/>
                      <a:pt x="19478" y="1721"/>
                    </a:cubicBezTo>
                    <a:cubicBezTo>
                      <a:pt x="19475" y="1705"/>
                      <a:pt x="19471" y="1688"/>
                      <a:pt x="19468" y="1673"/>
                    </a:cubicBezTo>
                    <a:cubicBezTo>
                      <a:pt x="19466" y="1664"/>
                      <a:pt x="19465" y="1656"/>
                      <a:pt x="19463" y="1649"/>
                    </a:cubicBezTo>
                    <a:cubicBezTo>
                      <a:pt x="19460" y="1636"/>
                      <a:pt x="19457" y="1623"/>
                      <a:pt x="19454" y="1611"/>
                    </a:cubicBezTo>
                    <a:cubicBezTo>
                      <a:pt x="19452" y="1600"/>
                      <a:pt x="19451" y="1589"/>
                      <a:pt x="19448" y="1580"/>
                    </a:cubicBezTo>
                    <a:cubicBezTo>
                      <a:pt x="19445" y="1568"/>
                      <a:pt x="19443" y="1556"/>
                      <a:pt x="19440" y="1546"/>
                    </a:cubicBezTo>
                    <a:cubicBezTo>
                      <a:pt x="19437" y="1535"/>
                      <a:pt x="19434" y="1523"/>
                      <a:pt x="19433" y="1512"/>
                    </a:cubicBezTo>
                    <a:cubicBezTo>
                      <a:pt x="19430" y="1500"/>
                      <a:pt x="19427" y="1489"/>
                      <a:pt x="19424" y="1477"/>
                    </a:cubicBezTo>
                    <a:cubicBezTo>
                      <a:pt x="19421" y="1467"/>
                      <a:pt x="19418" y="1456"/>
                      <a:pt x="19416" y="1447"/>
                    </a:cubicBezTo>
                    <a:cubicBezTo>
                      <a:pt x="19412" y="1433"/>
                      <a:pt x="19409" y="1420"/>
                      <a:pt x="19406" y="1406"/>
                    </a:cubicBezTo>
                    <a:cubicBezTo>
                      <a:pt x="19403" y="1397"/>
                      <a:pt x="19401" y="1390"/>
                      <a:pt x="19398" y="1380"/>
                    </a:cubicBezTo>
                    <a:lnTo>
                      <a:pt x="19384" y="1330"/>
                    </a:lnTo>
                    <a:cubicBezTo>
                      <a:pt x="19383" y="1324"/>
                      <a:pt x="19381" y="1320"/>
                      <a:pt x="19380" y="1315"/>
                    </a:cubicBezTo>
                    <a:cubicBezTo>
                      <a:pt x="19374" y="1293"/>
                      <a:pt x="19368" y="1271"/>
                      <a:pt x="19360" y="1249"/>
                    </a:cubicBezTo>
                    <a:cubicBezTo>
                      <a:pt x="19343" y="1190"/>
                      <a:pt x="19324" y="1131"/>
                      <a:pt x="19304" y="1073"/>
                    </a:cubicBezTo>
                    <a:cubicBezTo>
                      <a:pt x="19303" y="1067"/>
                      <a:pt x="19301" y="1065"/>
                      <a:pt x="19301" y="1065"/>
                    </a:cubicBezTo>
                    <a:cubicBezTo>
                      <a:pt x="19175" y="693"/>
                      <a:pt x="19007" y="334"/>
                      <a:pt x="18789" y="1"/>
                    </a:cubicBezTo>
                    <a:close/>
                  </a:path>
                </a:pathLst>
              </a:custGeom>
              <a:solidFill>
                <a:srgbClr val="E67CB9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341;p25">
                <a:extLst>
                  <a:ext uri="{FF2B5EF4-FFF2-40B4-BE49-F238E27FC236}">
                    <a16:creationId xmlns:a16="http://schemas.microsoft.com/office/drawing/2014/main" id="{4FE419E4-0C95-F41A-91C8-23F606D03A01}"/>
                  </a:ext>
                </a:extLst>
              </p:cNvPr>
              <p:cNvSpPr/>
              <p:nvPr/>
            </p:nvSpPr>
            <p:spPr>
              <a:xfrm>
                <a:off x="1684250" y="3367525"/>
                <a:ext cx="41150" cy="44775"/>
              </a:xfrm>
              <a:custGeom>
                <a:avLst/>
                <a:gdLst/>
                <a:ahLst/>
                <a:cxnLst/>
                <a:rect l="l" t="t" r="r" b="b"/>
                <a:pathLst>
                  <a:path w="1646" h="1791" extrusionOk="0">
                    <a:moveTo>
                      <a:pt x="456" y="1"/>
                    </a:moveTo>
                    <a:lnTo>
                      <a:pt x="424" y="29"/>
                    </a:lnTo>
                    <a:lnTo>
                      <a:pt x="0" y="417"/>
                    </a:lnTo>
                    <a:cubicBezTo>
                      <a:pt x="64" y="490"/>
                      <a:pt x="118" y="611"/>
                      <a:pt x="174" y="799"/>
                    </a:cubicBezTo>
                    <a:cubicBezTo>
                      <a:pt x="387" y="1496"/>
                      <a:pt x="568" y="1693"/>
                      <a:pt x="1023" y="1791"/>
                    </a:cubicBezTo>
                    <a:lnTo>
                      <a:pt x="1176" y="1682"/>
                    </a:lnTo>
                    <a:lnTo>
                      <a:pt x="1645" y="1349"/>
                    </a:lnTo>
                    <a:cubicBezTo>
                      <a:pt x="1410" y="1076"/>
                      <a:pt x="1123" y="875"/>
                      <a:pt x="920" y="770"/>
                    </a:cubicBezTo>
                    <a:cubicBezTo>
                      <a:pt x="720" y="667"/>
                      <a:pt x="559" y="301"/>
                      <a:pt x="456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342;p25">
                <a:extLst>
                  <a:ext uri="{FF2B5EF4-FFF2-40B4-BE49-F238E27FC236}">
                    <a16:creationId xmlns:a16="http://schemas.microsoft.com/office/drawing/2014/main" id="{F021F115-5DFB-A776-6864-5698107A7EB8}"/>
                  </a:ext>
                </a:extLst>
              </p:cNvPr>
              <p:cNvSpPr/>
              <p:nvPr/>
            </p:nvSpPr>
            <p:spPr>
              <a:xfrm>
                <a:off x="1692875" y="3367525"/>
                <a:ext cx="32525" cy="42050"/>
              </a:xfrm>
              <a:custGeom>
                <a:avLst/>
                <a:gdLst/>
                <a:ahLst/>
                <a:cxnLst/>
                <a:rect l="l" t="t" r="r" b="b"/>
                <a:pathLst>
                  <a:path w="1301" h="1682" extrusionOk="0">
                    <a:moveTo>
                      <a:pt x="111" y="1"/>
                    </a:moveTo>
                    <a:lnTo>
                      <a:pt x="79" y="29"/>
                    </a:lnTo>
                    <a:cubicBezTo>
                      <a:pt x="79" y="29"/>
                      <a:pt x="1" y="761"/>
                      <a:pt x="394" y="1000"/>
                    </a:cubicBezTo>
                    <a:cubicBezTo>
                      <a:pt x="664" y="1164"/>
                      <a:pt x="784" y="1493"/>
                      <a:pt x="831" y="1682"/>
                    </a:cubicBezTo>
                    <a:lnTo>
                      <a:pt x="1300" y="1349"/>
                    </a:lnTo>
                    <a:cubicBezTo>
                      <a:pt x="1065" y="1076"/>
                      <a:pt x="778" y="875"/>
                      <a:pt x="575" y="770"/>
                    </a:cubicBezTo>
                    <a:cubicBezTo>
                      <a:pt x="375" y="667"/>
                      <a:pt x="214" y="301"/>
                      <a:pt x="111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343;p25">
                <a:extLst>
                  <a:ext uri="{FF2B5EF4-FFF2-40B4-BE49-F238E27FC236}">
                    <a16:creationId xmlns:a16="http://schemas.microsoft.com/office/drawing/2014/main" id="{F7CBFBD5-4391-BE09-D20A-271E6C62AFCF}"/>
                  </a:ext>
                </a:extLst>
              </p:cNvPr>
              <p:cNvSpPr/>
              <p:nvPr/>
            </p:nvSpPr>
            <p:spPr>
              <a:xfrm>
                <a:off x="1847600" y="2687375"/>
                <a:ext cx="291850" cy="147275"/>
              </a:xfrm>
              <a:custGeom>
                <a:avLst/>
                <a:gdLst/>
                <a:ahLst/>
                <a:cxnLst/>
                <a:rect l="l" t="t" r="r" b="b"/>
                <a:pathLst>
                  <a:path w="11674" h="5891" extrusionOk="0">
                    <a:moveTo>
                      <a:pt x="9651" y="1"/>
                    </a:moveTo>
                    <a:cubicBezTo>
                      <a:pt x="9630" y="43"/>
                      <a:pt x="9599" y="102"/>
                      <a:pt x="9565" y="175"/>
                    </a:cubicBezTo>
                    <a:cubicBezTo>
                      <a:pt x="9516" y="272"/>
                      <a:pt x="9454" y="395"/>
                      <a:pt x="9384" y="536"/>
                    </a:cubicBezTo>
                    <a:cubicBezTo>
                      <a:pt x="8938" y="1422"/>
                      <a:pt x="8103" y="3029"/>
                      <a:pt x="7574" y="3760"/>
                    </a:cubicBezTo>
                    <a:cubicBezTo>
                      <a:pt x="6291" y="3903"/>
                      <a:pt x="140" y="4348"/>
                      <a:pt x="140" y="4348"/>
                    </a:cubicBezTo>
                    <a:cubicBezTo>
                      <a:pt x="140" y="4348"/>
                      <a:pt x="1" y="5377"/>
                      <a:pt x="337" y="5890"/>
                    </a:cubicBezTo>
                    <a:lnTo>
                      <a:pt x="8048" y="5823"/>
                    </a:lnTo>
                    <a:cubicBezTo>
                      <a:pt x="8288" y="5822"/>
                      <a:pt x="8516" y="5734"/>
                      <a:pt x="8694" y="5575"/>
                    </a:cubicBezTo>
                    <a:cubicBezTo>
                      <a:pt x="9228" y="5096"/>
                      <a:pt x="10414" y="3994"/>
                      <a:pt x="11275" y="2891"/>
                    </a:cubicBezTo>
                    <a:cubicBezTo>
                      <a:pt x="11285" y="2879"/>
                      <a:pt x="11296" y="2865"/>
                      <a:pt x="11307" y="2852"/>
                    </a:cubicBezTo>
                    <a:cubicBezTo>
                      <a:pt x="11438" y="2682"/>
                      <a:pt x="11561" y="2512"/>
                      <a:pt x="11673" y="2346"/>
                    </a:cubicBezTo>
                    <a:cubicBezTo>
                      <a:pt x="11597" y="2231"/>
                      <a:pt x="11511" y="2115"/>
                      <a:pt x="11411" y="2006"/>
                    </a:cubicBezTo>
                    <a:cubicBezTo>
                      <a:pt x="11373" y="1966"/>
                      <a:pt x="11334" y="1926"/>
                      <a:pt x="11293" y="1888"/>
                    </a:cubicBezTo>
                    <a:cubicBezTo>
                      <a:pt x="10738" y="1373"/>
                      <a:pt x="10104" y="1214"/>
                      <a:pt x="10128" y="1123"/>
                    </a:cubicBezTo>
                    <a:cubicBezTo>
                      <a:pt x="10132" y="1108"/>
                      <a:pt x="10151" y="1102"/>
                      <a:pt x="10180" y="1102"/>
                    </a:cubicBezTo>
                    <a:cubicBezTo>
                      <a:pt x="10289" y="1102"/>
                      <a:pt x="10535" y="1187"/>
                      <a:pt x="10656" y="1187"/>
                    </a:cubicBezTo>
                    <a:cubicBezTo>
                      <a:pt x="10690" y="1187"/>
                      <a:pt x="10714" y="1180"/>
                      <a:pt x="10722" y="1163"/>
                    </a:cubicBezTo>
                    <a:cubicBezTo>
                      <a:pt x="10796" y="1008"/>
                      <a:pt x="10287" y="454"/>
                      <a:pt x="9789" y="95"/>
                    </a:cubicBezTo>
                    <a:cubicBezTo>
                      <a:pt x="9742" y="62"/>
                      <a:pt x="9696" y="30"/>
                      <a:pt x="9651" y="1"/>
                    </a:cubicBezTo>
                    <a:close/>
                  </a:path>
                </a:pathLst>
              </a:custGeom>
              <a:solidFill>
                <a:srgbClr val="F29D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344;p25">
                <a:extLst>
                  <a:ext uri="{FF2B5EF4-FFF2-40B4-BE49-F238E27FC236}">
                    <a16:creationId xmlns:a16="http://schemas.microsoft.com/office/drawing/2014/main" id="{33209F65-CB87-8370-DF70-CE4F760C03EA}"/>
                  </a:ext>
                </a:extLst>
              </p:cNvPr>
              <p:cNvSpPr/>
              <p:nvPr/>
            </p:nvSpPr>
            <p:spPr>
              <a:xfrm>
                <a:off x="1753275" y="2776425"/>
                <a:ext cx="102750" cy="58275"/>
              </a:xfrm>
              <a:custGeom>
                <a:avLst/>
                <a:gdLst/>
                <a:ahLst/>
                <a:cxnLst/>
                <a:rect l="l" t="t" r="r" b="b"/>
                <a:pathLst>
                  <a:path w="4110" h="2331" extrusionOk="0">
                    <a:moveTo>
                      <a:pt x="908" y="1"/>
                    </a:moveTo>
                    <a:cubicBezTo>
                      <a:pt x="804" y="1"/>
                      <a:pt x="704" y="44"/>
                      <a:pt x="631" y="121"/>
                    </a:cubicBezTo>
                    <a:cubicBezTo>
                      <a:pt x="332" y="439"/>
                      <a:pt x="152" y="686"/>
                      <a:pt x="57" y="833"/>
                    </a:cubicBezTo>
                    <a:cubicBezTo>
                      <a:pt x="1" y="919"/>
                      <a:pt x="7" y="1033"/>
                      <a:pt x="73" y="1113"/>
                    </a:cubicBezTo>
                    <a:lnTo>
                      <a:pt x="154" y="1212"/>
                    </a:lnTo>
                    <a:lnTo>
                      <a:pt x="81" y="1277"/>
                    </a:lnTo>
                    <a:cubicBezTo>
                      <a:pt x="19" y="1334"/>
                      <a:pt x="13" y="1430"/>
                      <a:pt x="66" y="1495"/>
                    </a:cubicBezTo>
                    <a:lnTo>
                      <a:pt x="135" y="1578"/>
                    </a:lnTo>
                    <a:cubicBezTo>
                      <a:pt x="167" y="1616"/>
                      <a:pt x="212" y="1636"/>
                      <a:pt x="259" y="1636"/>
                    </a:cubicBezTo>
                    <a:cubicBezTo>
                      <a:pt x="295" y="1636"/>
                      <a:pt x="332" y="1624"/>
                      <a:pt x="363" y="1598"/>
                    </a:cubicBezTo>
                    <a:lnTo>
                      <a:pt x="363" y="1598"/>
                    </a:lnTo>
                    <a:cubicBezTo>
                      <a:pt x="308" y="1660"/>
                      <a:pt x="305" y="1753"/>
                      <a:pt x="357" y="1818"/>
                    </a:cubicBezTo>
                    <a:lnTo>
                      <a:pt x="376" y="1843"/>
                    </a:lnTo>
                    <a:cubicBezTo>
                      <a:pt x="409" y="1886"/>
                      <a:pt x="459" y="1908"/>
                      <a:pt x="511" y="1908"/>
                    </a:cubicBezTo>
                    <a:cubicBezTo>
                      <a:pt x="537" y="1908"/>
                      <a:pt x="563" y="1903"/>
                      <a:pt x="588" y="1890"/>
                    </a:cubicBezTo>
                    <a:lnTo>
                      <a:pt x="602" y="1883"/>
                    </a:lnTo>
                    <a:lnTo>
                      <a:pt x="602" y="1883"/>
                    </a:lnTo>
                    <a:cubicBezTo>
                      <a:pt x="543" y="1934"/>
                      <a:pt x="540" y="2025"/>
                      <a:pt x="596" y="2081"/>
                    </a:cubicBezTo>
                    <a:lnTo>
                      <a:pt x="685" y="2171"/>
                    </a:lnTo>
                    <a:cubicBezTo>
                      <a:pt x="711" y="2196"/>
                      <a:pt x="745" y="2209"/>
                      <a:pt x="779" y="2209"/>
                    </a:cubicBezTo>
                    <a:cubicBezTo>
                      <a:pt x="806" y="2209"/>
                      <a:pt x="833" y="2202"/>
                      <a:pt x="856" y="2186"/>
                    </a:cubicBezTo>
                    <a:lnTo>
                      <a:pt x="1349" y="1856"/>
                    </a:lnTo>
                    <a:cubicBezTo>
                      <a:pt x="1349" y="1856"/>
                      <a:pt x="1588" y="2119"/>
                      <a:pt x="2554" y="2316"/>
                    </a:cubicBezTo>
                    <a:cubicBezTo>
                      <a:pt x="3070" y="2327"/>
                      <a:pt x="3481" y="2330"/>
                      <a:pt x="3751" y="2330"/>
                    </a:cubicBezTo>
                    <a:cubicBezTo>
                      <a:pt x="3983" y="2330"/>
                      <a:pt x="4110" y="2328"/>
                      <a:pt x="4110" y="2328"/>
                    </a:cubicBezTo>
                    <a:cubicBezTo>
                      <a:pt x="3772" y="1815"/>
                      <a:pt x="3913" y="786"/>
                      <a:pt x="3913" y="786"/>
                    </a:cubicBezTo>
                    <a:cubicBezTo>
                      <a:pt x="3913" y="786"/>
                      <a:pt x="2447" y="101"/>
                      <a:pt x="934" y="2"/>
                    </a:cubicBezTo>
                    <a:cubicBezTo>
                      <a:pt x="925" y="1"/>
                      <a:pt x="917" y="1"/>
                      <a:pt x="908" y="1"/>
                    </a:cubicBezTo>
                    <a:close/>
                  </a:path>
                </a:pathLst>
              </a:custGeom>
              <a:solidFill>
                <a:srgbClr val="F29D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345;p25">
                <a:extLst>
                  <a:ext uri="{FF2B5EF4-FFF2-40B4-BE49-F238E27FC236}">
                    <a16:creationId xmlns:a16="http://schemas.microsoft.com/office/drawing/2014/main" id="{02CD3293-9CFB-F538-586E-FF5093DCDD17}"/>
                  </a:ext>
                </a:extLst>
              </p:cNvPr>
              <p:cNvSpPr/>
              <p:nvPr/>
            </p:nvSpPr>
            <p:spPr>
              <a:xfrm>
                <a:off x="1948025" y="2470000"/>
                <a:ext cx="373600" cy="435525"/>
              </a:xfrm>
              <a:custGeom>
                <a:avLst/>
                <a:gdLst/>
                <a:ahLst/>
                <a:cxnLst/>
                <a:rect l="l" t="t" r="r" b="b"/>
                <a:pathLst>
                  <a:path w="14944" h="17421" extrusionOk="0">
                    <a:moveTo>
                      <a:pt x="8860" y="0"/>
                    </a:moveTo>
                    <a:cubicBezTo>
                      <a:pt x="8682" y="0"/>
                      <a:pt x="8502" y="13"/>
                      <a:pt x="8348" y="48"/>
                    </a:cubicBezTo>
                    <a:cubicBezTo>
                      <a:pt x="8309" y="59"/>
                      <a:pt x="8270" y="70"/>
                      <a:pt x="8233" y="82"/>
                    </a:cubicBezTo>
                    <a:cubicBezTo>
                      <a:pt x="7742" y="257"/>
                      <a:pt x="5092" y="1169"/>
                      <a:pt x="4172" y="1674"/>
                    </a:cubicBezTo>
                    <a:cubicBezTo>
                      <a:pt x="4168" y="1677"/>
                      <a:pt x="4163" y="1680"/>
                      <a:pt x="4157" y="1683"/>
                    </a:cubicBezTo>
                    <a:cubicBezTo>
                      <a:pt x="3253" y="2186"/>
                      <a:pt x="2927" y="2945"/>
                      <a:pt x="2927" y="2945"/>
                    </a:cubicBezTo>
                    <a:cubicBezTo>
                      <a:pt x="2927" y="2945"/>
                      <a:pt x="1944" y="5809"/>
                      <a:pt x="1" y="8520"/>
                    </a:cubicBezTo>
                    <a:cubicBezTo>
                      <a:pt x="134" y="8543"/>
                      <a:pt x="304" y="8625"/>
                      <a:pt x="481" y="8740"/>
                    </a:cubicBezTo>
                    <a:cubicBezTo>
                      <a:pt x="526" y="8769"/>
                      <a:pt x="572" y="8800"/>
                      <a:pt x="619" y="8834"/>
                    </a:cubicBezTo>
                    <a:cubicBezTo>
                      <a:pt x="672" y="8872"/>
                      <a:pt x="725" y="8913"/>
                      <a:pt x="778" y="8955"/>
                    </a:cubicBezTo>
                    <a:cubicBezTo>
                      <a:pt x="1176" y="9272"/>
                      <a:pt x="1538" y="9673"/>
                      <a:pt x="1559" y="9852"/>
                    </a:cubicBezTo>
                    <a:cubicBezTo>
                      <a:pt x="1561" y="9871"/>
                      <a:pt x="1559" y="9888"/>
                      <a:pt x="1552" y="9903"/>
                    </a:cubicBezTo>
                    <a:cubicBezTo>
                      <a:pt x="1544" y="9920"/>
                      <a:pt x="1520" y="9927"/>
                      <a:pt x="1486" y="9927"/>
                    </a:cubicBezTo>
                    <a:cubicBezTo>
                      <a:pt x="1366" y="9927"/>
                      <a:pt x="1118" y="9841"/>
                      <a:pt x="1010" y="9841"/>
                    </a:cubicBezTo>
                    <a:cubicBezTo>
                      <a:pt x="981" y="9841"/>
                      <a:pt x="962" y="9847"/>
                      <a:pt x="958" y="9862"/>
                    </a:cubicBezTo>
                    <a:cubicBezTo>
                      <a:pt x="934" y="9953"/>
                      <a:pt x="1570" y="10112"/>
                      <a:pt x="2123" y="10627"/>
                    </a:cubicBezTo>
                    <a:cubicBezTo>
                      <a:pt x="2164" y="10665"/>
                      <a:pt x="2203" y="10704"/>
                      <a:pt x="2241" y="10745"/>
                    </a:cubicBezTo>
                    <a:cubicBezTo>
                      <a:pt x="2296" y="10806"/>
                      <a:pt x="2347" y="10868"/>
                      <a:pt x="2395" y="10932"/>
                    </a:cubicBezTo>
                    <a:cubicBezTo>
                      <a:pt x="2395" y="10933"/>
                      <a:pt x="2397" y="10933"/>
                      <a:pt x="2399" y="10935"/>
                    </a:cubicBezTo>
                    <a:cubicBezTo>
                      <a:pt x="2435" y="10985"/>
                      <a:pt x="2470" y="11035"/>
                      <a:pt x="2503" y="11085"/>
                    </a:cubicBezTo>
                    <a:cubicBezTo>
                      <a:pt x="2777" y="11506"/>
                      <a:pt x="2889" y="11915"/>
                      <a:pt x="2889" y="11915"/>
                    </a:cubicBezTo>
                    <a:lnTo>
                      <a:pt x="4830" y="9797"/>
                    </a:lnTo>
                    <a:cubicBezTo>
                      <a:pt x="4830" y="9797"/>
                      <a:pt x="5133" y="11494"/>
                      <a:pt x="5535" y="13273"/>
                    </a:cubicBezTo>
                    <a:cubicBezTo>
                      <a:pt x="5558" y="13370"/>
                      <a:pt x="5581" y="13469"/>
                      <a:pt x="5604" y="13566"/>
                    </a:cubicBezTo>
                    <a:cubicBezTo>
                      <a:pt x="5763" y="14255"/>
                      <a:pt x="5935" y="14944"/>
                      <a:pt x="6110" y="15539"/>
                    </a:cubicBezTo>
                    <a:cubicBezTo>
                      <a:pt x="6110" y="15539"/>
                      <a:pt x="5426" y="16247"/>
                      <a:pt x="5410" y="16753"/>
                    </a:cubicBezTo>
                    <a:cubicBezTo>
                      <a:pt x="5393" y="17257"/>
                      <a:pt x="5791" y="17421"/>
                      <a:pt x="5791" y="17421"/>
                    </a:cubicBezTo>
                    <a:cubicBezTo>
                      <a:pt x="5794" y="17418"/>
                      <a:pt x="5854" y="17345"/>
                      <a:pt x="5960" y="17242"/>
                    </a:cubicBezTo>
                    <a:cubicBezTo>
                      <a:pt x="6217" y="16989"/>
                      <a:pt x="6756" y="16544"/>
                      <a:pt x="7433" y="16439"/>
                    </a:cubicBezTo>
                    <a:cubicBezTo>
                      <a:pt x="7536" y="16423"/>
                      <a:pt x="7624" y="16416"/>
                      <a:pt x="7699" y="16416"/>
                    </a:cubicBezTo>
                    <a:cubicBezTo>
                      <a:pt x="8308" y="16416"/>
                      <a:pt x="8127" y="16874"/>
                      <a:pt x="8857" y="16874"/>
                    </a:cubicBezTo>
                    <a:cubicBezTo>
                      <a:pt x="8880" y="16874"/>
                      <a:pt x="8905" y="16873"/>
                      <a:pt x="8930" y="16872"/>
                    </a:cubicBezTo>
                    <a:cubicBezTo>
                      <a:pt x="9843" y="16837"/>
                      <a:pt x="9927" y="16466"/>
                      <a:pt x="9927" y="16466"/>
                    </a:cubicBezTo>
                    <a:cubicBezTo>
                      <a:pt x="9927" y="16466"/>
                      <a:pt x="10804" y="16827"/>
                      <a:pt x="11671" y="16827"/>
                    </a:cubicBezTo>
                    <a:cubicBezTo>
                      <a:pt x="11675" y="16827"/>
                      <a:pt x="11679" y="16827"/>
                      <a:pt x="11682" y="16827"/>
                    </a:cubicBezTo>
                    <a:cubicBezTo>
                      <a:pt x="12552" y="16825"/>
                      <a:pt x="12468" y="16483"/>
                      <a:pt x="13021" y="16392"/>
                    </a:cubicBezTo>
                    <a:cubicBezTo>
                      <a:pt x="13210" y="16361"/>
                      <a:pt x="13402" y="16353"/>
                      <a:pt x="13580" y="16353"/>
                    </a:cubicBezTo>
                    <a:cubicBezTo>
                      <a:pt x="13764" y="16353"/>
                      <a:pt x="13933" y="16362"/>
                      <a:pt x="14071" y="16362"/>
                    </a:cubicBezTo>
                    <a:cubicBezTo>
                      <a:pt x="14191" y="16362"/>
                      <a:pt x="14287" y="16355"/>
                      <a:pt x="14348" y="16332"/>
                    </a:cubicBezTo>
                    <a:cubicBezTo>
                      <a:pt x="14374" y="16322"/>
                      <a:pt x="14404" y="16303"/>
                      <a:pt x="14436" y="16279"/>
                    </a:cubicBezTo>
                    <a:lnTo>
                      <a:pt x="14436" y="16277"/>
                    </a:lnTo>
                    <a:cubicBezTo>
                      <a:pt x="14645" y="16110"/>
                      <a:pt x="14943" y="15636"/>
                      <a:pt x="14898" y="15236"/>
                    </a:cubicBezTo>
                    <a:cubicBezTo>
                      <a:pt x="14845" y="14774"/>
                      <a:pt x="14298" y="14167"/>
                      <a:pt x="14298" y="14167"/>
                    </a:cubicBezTo>
                    <a:cubicBezTo>
                      <a:pt x="14298" y="14167"/>
                      <a:pt x="14272" y="12443"/>
                      <a:pt x="13506" y="8275"/>
                    </a:cubicBezTo>
                    <a:cubicBezTo>
                      <a:pt x="13336" y="6924"/>
                      <a:pt x="13470" y="3155"/>
                      <a:pt x="9881" y="232"/>
                    </a:cubicBezTo>
                    <a:cubicBezTo>
                      <a:pt x="9746" y="121"/>
                      <a:pt x="9581" y="53"/>
                      <a:pt x="9409" y="33"/>
                    </a:cubicBezTo>
                    <a:cubicBezTo>
                      <a:pt x="9258" y="16"/>
                      <a:pt x="9061" y="0"/>
                      <a:pt x="88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346;p25">
                <a:extLst>
                  <a:ext uri="{FF2B5EF4-FFF2-40B4-BE49-F238E27FC236}">
                    <a16:creationId xmlns:a16="http://schemas.microsoft.com/office/drawing/2014/main" id="{1580B2CF-7049-68F0-05C5-94D1D1E50A70}"/>
                  </a:ext>
                </a:extLst>
              </p:cNvPr>
              <p:cNvSpPr/>
              <p:nvPr/>
            </p:nvSpPr>
            <p:spPr>
              <a:xfrm>
                <a:off x="2082850" y="2470825"/>
                <a:ext cx="238775" cy="434700"/>
              </a:xfrm>
              <a:custGeom>
                <a:avLst/>
                <a:gdLst/>
                <a:ahLst/>
                <a:cxnLst/>
                <a:rect l="l" t="t" r="r" b="b"/>
                <a:pathLst>
                  <a:path w="9551" h="17388" extrusionOk="0">
                    <a:moveTo>
                      <a:pt x="4016" y="0"/>
                    </a:moveTo>
                    <a:lnTo>
                      <a:pt x="4016" y="0"/>
                    </a:lnTo>
                    <a:cubicBezTo>
                      <a:pt x="4016" y="0"/>
                      <a:pt x="7142" y="3331"/>
                      <a:pt x="7866" y="10264"/>
                    </a:cubicBezTo>
                    <a:cubicBezTo>
                      <a:pt x="8075" y="12273"/>
                      <a:pt x="6501" y="14013"/>
                      <a:pt x="4485" y="14013"/>
                    </a:cubicBezTo>
                    <a:cubicBezTo>
                      <a:pt x="4474" y="14013"/>
                      <a:pt x="4464" y="14013"/>
                      <a:pt x="4453" y="14013"/>
                    </a:cubicBezTo>
                    <a:cubicBezTo>
                      <a:pt x="2976" y="14001"/>
                      <a:pt x="1336" y="13755"/>
                      <a:pt x="142" y="13240"/>
                    </a:cubicBezTo>
                    <a:lnTo>
                      <a:pt x="142" y="13240"/>
                    </a:lnTo>
                    <a:cubicBezTo>
                      <a:pt x="321" y="14025"/>
                      <a:pt x="518" y="14828"/>
                      <a:pt x="717" y="15506"/>
                    </a:cubicBezTo>
                    <a:cubicBezTo>
                      <a:pt x="717" y="15506"/>
                      <a:pt x="33" y="16214"/>
                      <a:pt x="17" y="16720"/>
                    </a:cubicBezTo>
                    <a:cubicBezTo>
                      <a:pt x="0" y="17224"/>
                      <a:pt x="398" y="17388"/>
                      <a:pt x="398" y="17388"/>
                    </a:cubicBezTo>
                    <a:cubicBezTo>
                      <a:pt x="401" y="17385"/>
                      <a:pt x="461" y="17312"/>
                      <a:pt x="567" y="17209"/>
                    </a:cubicBezTo>
                    <a:cubicBezTo>
                      <a:pt x="824" y="16956"/>
                      <a:pt x="1363" y="16511"/>
                      <a:pt x="2040" y="16406"/>
                    </a:cubicBezTo>
                    <a:cubicBezTo>
                      <a:pt x="2143" y="16390"/>
                      <a:pt x="2231" y="16383"/>
                      <a:pt x="2306" y="16383"/>
                    </a:cubicBezTo>
                    <a:cubicBezTo>
                      <a:pt x="2915" y="16383"/>
                      <a:pt x="2734" y="16841"/>
                      <a:pt x="3464" y="16841"/>
                    </a:cubicBezTo>
                    <a:cubicBezTo>
                      <a:pt x="3487" y="16841"/>
                      <a:pt x="3512" y="16840"/>
                      <a:pt x="3537" y="16839"/>
                    </a:cubicBezTo>
                    <a:cubicBezTo>
                      <a:pt x="4450" y="16804"/>
                      <a:pt x="4534" y="16433"/>
                      <a:pt x="4534" y="16433"/>
                    </a:cubicBezTo>
                    <a:cubicBezTo>
                      <a:pt x="4534" y="16433"/>
                      <a:pt x="5411" y="16794"/>
                      <a:pt x="6278" y="16794"/>
                    </a:cubicBezTo>
                    <a:cubicBezTo>
                      <a:pt x="6282" y="16794"/>
                      <a:pt x="6286" y="16794"/>
                      <a:pt x="6289" y="16794"/>
                    </a:cubicBezTo>
                    <a:cubicBezTo>
                      <a:pt x="7159" y="16792"/>
                      <a:pt x="7075" y="16450"/>
                      <a:pt x="7628" y="16359"/>
                    </a:cubicBezTo>
                    <a:cubicBezTo>
                      <a:pt x="7817" y="16328"/>
                      <a:pt x="8009" y="16320"/>
                      <a:pt x="8187" y="16320"/>
                    </a:cubicBezTo>
                    <a:cubicBezTo>
                      <a:pt x="8371" y="16320"/>
                      <a:pt x="8540" y="16329"/>
                      <a:pt x="8678" y="16329"/>
                    </a:cubicBezTo>
                    <a:cubicBezTo>
                      <a:pt x="8798" y="16329"/>
                      <a:pt x="8894" y="16322"/>
                      <a:pt x="8955" y="16299"/>
                    </a:cubicBezTo>
                    <a:cubicBezTo>
                      <a:pt x="8981" y="16289"/>
                      <a:pt x="9011" y="16270"/>
                      <a:pt x="9043" y="16246"/>
                    </a:cubicBezTo>
                    <a:lnTo>
                      <a:pt x="9043" y="16244"/>
                    </a:lnTo>
                    <a:cubicBezTo>
                      <a:pt x="9252" y="16077"/>
                      <a:pt x="9550" y="15603"/>
                      <a:pt x="9505" y="15203"/>
                    </a:cubicBezTo>
                    <a:cubicBezTo>
                      <a:pt x="9452" y="14741"/>
                      <a:pt x="8905" y="14133"/>
                      <a:pt x="8905" y="14133"/>
                    </a:cubicBezTo>
                    <a:cubicBezTo>
                      <a:pt x="8905" y="14133"/>
                      <a:pt x="8879" y="12410"/>
                      <a:pt x="8113" y="8242"/>
                    </a:cubicBezTo>
                    <a:cubicBezTo>
                      <a:pt x="7943" y="6891"/>
                      <a:pt x="8077" y="3122"/>
                      <a:pt x="4488" y="199"/>
                    </a:cubicBezTo>
                    <a:cubicBezTo>
                      <a:pt x="4353" y="88"/>
                      <a:pt x="4188" y="20"/>
                      <a:pt x="40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347;p25">
                <a:extLst>
                  <a:ext uri="{FF2B5EF4-FFF2-40B4-BE49-F238E27FC236}">
                    <a16:creationId xmlns:a16="http://schemas.microsoft.com/office/drawing/2014/main" id="{C9F65963-E1FB-6541-0056-44A7F7BB22E3}"/>
                  </a:ext>
                </a:extLst>
              </p:cNvPr>
              <p:cNvSpPr/>
              <p:nvPr/>
            </p:nvSpPr>
            <p:spPr>
              <a:xfrm>
                <a:off x="2046150" y="2457750"/>
                <a:ext cx="110600" cy="54150"/>
              </a:xfrm>
              <a:custGeom>
                <a:avLst/>
                <a:gdLst/>
                <a:ahLst/>
                <a:cxnLst/>
                <a:rect l="l" t="t" r="r" b="b"/>
                <a:pathLst>
                  <a:path w="4424" h="2166" extrusionOk="0">
                    <a:moveTo>
                      <a:pt x="4078" y="1"/>
                    </a:moveTo>
                    <a:cubicBezTo>
                      <a:pt x="4007" y="11"/>
                      <a:pt x="3936" y="22"/>
                      <a:pt x="3864" y="33"/>
                    </a:cubicBezTo>
                    <a:cubicBezTo>
                      <a:pt x="2169" y="308"/>
                      <a:pt x="856" y="1013"/>
                      <a:pt x="296" y="1353"/>
                    </a:cubicBezTo>
                    <a:cubicBezTo>
                      <a:pt x="103" y="1470"/>
                      <a:pt x="0" y="1546"/>
                      <a:pt x="0" y="1546"/>
                    </a:cubicBezTo>
                    <a:lnTo>
                      <a:pt x="247" y="2165"/>
                    </a:lnTo>
                    <a:cubicBezTo>
                      <a:pt x="1167" y="1661"/>
                      <a:pt x="3817" y="747"/>
                      <a:pt x="4308" y="573"/>
                    </a:cubicBezTo>
                    <a:cubicBezTo>
                      <a:pt x="4345" y="560"/>
                      <a:pt x="4384" y="549"/>
                      <a:pt x="4423" y="540"/>
                    </a:cubicBezTo>
                    <a:cubicBezTo>
                      <a:pt x="4358" y="437"/>
                      <a:pt x="4251" y="270"/>
                      <a:pt x="40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348;p25">
                <a:extLst>
                  <a:ext uri="{FF2B5EF4-FFF2-40B4-BE49-F238E27FC236}">
                    <a16:creationId xmlns:a16="http://schemas.microsoft.com/office/drawing/2014/main" id="{C478D078-DF96-1884-A0C3-87BDC0335BF4}"/>
                  </a:ext>
                </a:extLst>
              </p:cNvPr>
              <p:cNvSpPr/>
              <p:nvPr/>
            </p:nvSpPr>
            <p:spPr>
              <a:xfrm>
                <a:off x="2069925" y="2633600"/>
                <a:ext cx="3500" cy="9950"/>
              </a:xfrm>
              <a:custGeom>
                <a:avLst/>
                <a:gdLst/>
                <a:ahLst/>
                <a:cxnLst/>
                <a:rect l="l" t="t" r="r" b="b"/>
                <a:pathLst>
                  <a:path w="140" h="398" extrusionOk="0">
                    <a:moveTo>
                      <a:pt x="10" y="1"/>
                    </a:moveTo>
                    <a:cubicBezTo>
                      <a:pt x="9" y="1"/>
                      <a:pt x="9" y="1"/>
                      <a:pt x="8" y="1"/>
                    </a:cubicBezTo>
                    <a:cubicBezTo>
                      <a:pt x="4" y="3"/>
                      <a:pt x="1" y="7"/>
                      <a:pt x="2" y="12"/>
                    </a:cubicBezTo>
                    <a:cubicBezTo>
                      <a:pt x="45" y="136"/>
                      <a:pt x="84" y="265"/>
                      <a:pt x="123" y="392"/>
                    </a:cubicBezTo>
                    <a:cubicBezTo>
                      <a:pt x="125" y="395"/>
                      <a:pt x="128" y="398"/>
                      <a:pt x="131" y="398"/>
                    </a:cubicBezTo>
                    <a:lnTo>
                      <a:pt x="134" y="398"/>
                    </a:lnTo>
                    <a:cubicBezTo>
                      <a:pt x="137" y="396"/>
                      <a:pt x="140" y="392"/>
                      <a:pt x="138" y="387"/>
                    </a:cubicBezTo>
                    <a:cubicBezTo>
                      <a:pt x="101" y="260"/>
                      <a:pt x="60" y="131"/>
                      <a:pt x="17" y="7"/>
                    </a:cubicBezTo>
                    <a:cubicBezTo>
                      <a:pt x="17" y="3"/>
                      <a:pt x="13" y="1"/>
                      <a:pt x="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349;p25">
                <a:extLst>
                  <a:ext uri="{FF2B5EF4-FFF2-40B4-BE49-F238E27FC236}">
                    <a16:creationId xmlns:a16="http://schemas.microsoft.com/office/drawing/2014/main" id="{5990281E-88E8-CD55-3F7B-CF37F2A74299}"/>
                  </a:ext>
                </a:extLst>
              </p:cNvPr>
              <p:cNvSpPr/>
              <p:nvPr/>
            </p:nvSpPr>
            <p:spPr>
              <a:xfrm>
                <a:off x="2023950" y="2546150"/>
                <a:ext cx="35775" cy="59550"/>
              </a:xfrm>
              <a:custGeom>
                <a:avLst/>
                <a:gdLst/>
                <a:ahLst/>
                <a:cxnLst/>
                <a:rect l="l" t="t" r="r" b="b"/>
                <a:pathLst>
                  <a:path w="1431" h="2382" extrusionOk="0">
                    <a:moveTo>
                      <a:pt x="10" y="1"/>
                    </a:moveTo>
                    <a:cubicBezTo>
                      <a:pt x="8" y="1"/>
                      <a:pt x="6" y="2"/>
                      <a:pt x="4" y="3"/>
                    </a:cubicBezTo>
                    <a:cubicBezTo>
                      <a:pt x="1" y="6"/>
                      <a:pt x="1" y="12"/>
                      <a:pt x="4" y="15"/>
                    </a:cubicBezTo>
                    <a:cubicBezTo>
                      <a:pt x="11" y="21"/>
                      <a:pt x="717" y="750"/>
                      <a:pt x="1414" y="2377"/>
                    </a:cubicBezTo>
                    <a:cubicBezTo>
                      <a:pt x="1415" y="2380"/>
                      <a:pt x="1418" y="2381"/>
                      <a:pt x="1422" y="2381"/>
                    </a:cubicBezTo>
                    <a:lnTo>
                      <a:pt x="1425" y="2381"/>
                    </a:lnTo>
                    <a:cubicBezTo>
                      <a:pt x="1429" y="2380"/>
                      <a:pt x="1431" y="2374"/>
                      <a:pt x="1429" y="2371"/>
                    </a:cubicBezTo>
                    <a:cubicBezTo>
                      <a:pt x="731" y="741"/>
                      <a:pt x="22" y="11"/>
                      <a:pt x="16" y="3"/>
                    </a:cubicBezTo>
                    <a:cubicBezTo>
                      <a:pt x="14" y="2"/>
                      <a:pt x="12" y="1"/>
                      <a:pt x="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350;p25">
                <a:extLst>
                  <a:ext uri="{FF2B5EF4-FFF2-40B4-BE49-F238E27FC236}">
                    <a16:creationId xmlns:a16="http://schemas.microsoft.com/office/drawing/2014/main" id="{4102672D-83A4-702D-F687-FD7A51F23E31}"/>
                  </a:ext>
                </a:extLst>
              </p:cNvPr>
              <p:cNvSpPr/>
              <p:nvPr/>
            </p:nvSpPr>
            <p:spPr>
              <a:xfrm>
                <a:off x="1971350" y="2629275"/>
                <a:ext cx="61800" cy="55325"/>
              </a:xfrm>
              <a:custGeom>
                <a:avLst/>
                <a:gdLst/>
                <a:ahLst/>
                <a:cxnLst/>
                <a:rect l="l" t="t" r="r" b="b"/>
                <a:pathLst>
                  <a:path w="2472" h="2213" extrusionOk="0">
                    <a:moveTo>
                      <a:pt x="2463" y="1"/>
                    </a:moveTo>
                    <a:cubicBezTo>
                      <a:pt x="2461" y="1"/>
                      <a:pt x="2459" y="1"/>
                      <a:pt x="2458" y="3"/>
                    </a:cubicBezTo>
                    <a:cubicBezTo>
                      <a:pt x="1511" y="1006"/>
                      <a:pt x="19" y="2187"/>
                      <a:pt x="5" y="2198"/>
                    </a:cubicBezTo>
                    <a:cubicBezTo>
                      <a:pt x="1" y="2201"/>
                      <a:pt x="1" y="2207"/>
                      <a:pt x="4" y="2210"/>
                    </a:cubicBezTo>
                    <a:cubicBezTo>
                      <a:pt x="5" y="2211"/>
                      <a:pt x="7" y="2213"/>
                      <a:pt x="10" y="2213"/>
                    </a:cubicBezTo>
                    <a:cubicBezTo>
                      <a:pt x="11" y="2213"/>
                      <a:pt x="13" y="2211"/>
                      <a:pt x="14" y="2211"/>
                    </a:cubicBezTo>
                    <a:cubicBezTo>
                      <a:pt x="30" y="2199"/>
                      <a:pt x="1522" y="1018"/>
                      <a:pt x="2468" y="13"/>
                    </a:cubicBezTo>
                    <a:cubicBezTo>
                      <a:pt x="2471" y="10"/>
                      <a:pt x="2471" y="6"/>
                      <a:pt x="2468" y="3"/>
                    </a:cubicBezTo>
                    <a:cubicBezTo>
                      <a:pt x="2467" y="1"/>
                      <a:pt x="2465" y="1"/>
                      <a:pt x="24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351;p25">
                <a:extLst>
                  <a:ext uri="{FF2B5EF4-FFF2-40B4-BE49-F238E27FC236}">
                    <a16:creationId xmlns:a16="http://schemas.microsoft.com/office/drawing/2014/main" id="{2E4A3749-E378-BE0C-0D95-D2A9A55C4EBB}"/>
                  </a:ext>
                </a:extLst>
              </p:cNvPr>
              <p:cNvSpPr/>
              <p:nvPr/>
            </p:nvSpPr>
            <p:spPr>
              <a:xfrm>
                <a:off x="2031500" y="2645300"/>
                <a:ext cx="4825" cy="7450"/>
              </a:xfrm>
              <a:custGeom>
                <a:avLst/>
                <a:gdLst/>
                <a:ahLst/>
                <a:cxnLst/>
                <a:rect l="l" t="t" r="r" b="b"/>
                <a:pathLst>
                  <a:path w="193" h="298" extrusionOk="0">
                    <a:moveTo>
                      <a:pt x="184" y="0"/>
                    </a:moveTo>
                    <a:cubicBezTo>
                      <a:pt x="181" y="0"/>
                      <a:pt x="178" y="1"/>
                      <a:pt x="177" y="4"/>
                    </a:cubicBezTo>
                    <a:cubicBezTo>
                      <a:pt x="138" y="71"/>
                      <a:pt x="79" y="165"/>
                      <a:pt x="3" y="286"/>
                    </a:cubicBezTo>
                    <a:cubicBezTo>
                      <a:pt x="0" y="290"/>
                      <a:pt x="2" y="295"/>
                      <a:pt x="6" y="296"/>
                    </a:cubicBezTo>
                    <a:cubicBezTo>
                      <a:pt x="8" y="298"/>
                      <a:pt x="8" y="298"/>
                      <a:pt x="9" y="298"/>
                    </a:cubicBezTo>
                    <a:cubicBezTo>
                      <a:pt x="12" y="298"/>
                      <a:pt x="15" y="296"/>
                      <a:pt x="17" y="295"/>
                    </a:cubicBezTo>
                    <a:cubicBezTo>
                      <a:pt x="93" y="174"/>
                      <a:pt x="150" y="78"/>
                      <a:pt x="191" y="12"/>
                    </a:cubicBezTo>
                    <a:cubicBezTo>
                      <a:pt x="193" y="9"/>
                      <a:pt x="191" y="4"/>
                      <a:pt x="188" y="1"/>
                    </a:cubicBezTo>
                    <a:cubicBezTo>
                      <a:pt x="187" y="1"/>
                      <a:pt x="185" y="0"/>
                      <a:pt x="1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352;p25">
                <a:extLst>
                  <a:ext uri="{FF2B5EF4-FFF2-40B4-BE49-F238E27FC236}">
                    <a16:creationId xmlns:a16="http://schemas.microsoft.com/office/drawing/2014/main" id="{B40E26B3-215E-3ED2-49DB-2CA5295D6A6A}"/>
                  </a:ext>
                </a:extLst>
              </p:cNvPr>
              <p:cNvSpPr/>
              <p:nvPr/>
            </p:nvSpPr>
            <p:spPr>
              <a:xfrm>
                <a:off x="1990375" y="2666775"/>
                <a:ext cx="32425" cy="49725"/>
              </a:xfrm>
              <a:custGeom>
                <a:avLst/>
                <a:gdLst/>
                <a:ahLst/>
                <a:cxnLst/>
                <a:rect l="l" t="t" r="r" b="b"/>
                <a:pathLst>
                  <a:path w="1297" h="1989" extrusionOk="0">
                    <a:moveTo>
                      <a:pt x="1287" y="0"/>
                    </a:moveTo>
                    <a:cubicBezTo>
                      <a:pt x="1285" y="0"/>
                      <a:pt x="1283" y="1"/>
                      <a:pt x="1282" y="4"/>
                    </a:cubicBezTo>
                    <a:cubicBezTo>
                      <a:pt x="736" y="854"/>
                      <a:pt x="9" y="1964"/>
                      <a:pt x="3" y="1975"/>
                    </a:cubicBezTo>
                    <a:cubicBezTo>
                      <a:pt x="0" y="1979"/>
                      <a:pt x="2" y="1984"/>
                      <a:pt x="5" y="1987"/>
                    </a:cubicBezTo>
                    <a:cubicBezTo>
                      <a:pt x="6" y="1987"/>
                      <a:pt x="8" y="1988"/>
                      <a:pt x="9" y="1988"/>
                    </a:cubicBezTo>
                    <a:lnTo>
                      <a:pt x="9" y="1987"/>
                    </a:lnTo>
                    <a:cubicBezTo>
                      <a:pt x="12" y="1987"/>
                      <a:pt x="14" y="1987"/>
                      <a:pt x="15" y="1984"/>
                    </a:cubicBezTo>
                    <a:cubicBezTo>
                      <a:pt x="23" y="1973"/>
                      <a:pt x="750" y="861"/>
                      <a:pt x="1295" y="12"/>
                    </a:cubicBezTo>
                    <a:cubicBezTo>
                      <a:pt x="1297" y="9"/>
                      <a:pt x="1295" y="4"/>
                      <a:pt x="1292" y="1"/>
                    </a:cubicBezTo>
                    <a:cubicBezTo>
                      <a:pt x="1291" y="0"/>
                      <a:pt x="1289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353;p25">
                <a:extLst>
                  <a:ext uri="{FF2B5EF4-FFF2-40B4-BE49-F238E27FC236}">
                    <a16:creationId xmlns:a16="http://schemas.microsoft.com/office/drawing/2014/main" id="{BE0DD023-A445-5F6A-4333-4B210C296BDF}"/>
                  </a:ext>
                </a:extLst>
              </p:cNvPr>
              <p:cNvSpPr/>
              <p:nvPr/>
            </p:nvSpPr>
            <p:spPr>
              <a:xfrm>
                <a:off x="1945450" y="2683000"/>
                <a:ext cx="14600" cy="2027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811" extrusionOk="0">
                    <a:moveTo>
                      <a:pt x="104" y="0"/>
                    </a:moveTo>
                    <a:cubicBezTo>
                      <a:pt x="104" y="0"/>
                      <a:pt x="1" y="380"/>
                      <a:pt x="289" y="811"/>
                    </a:cubicBezTo>
                    <a:lnTo>
                      <a:pt x="317" y="755"/>
                    </a:lnTo>
                    <a:cubicBezTo>
                      <a:pt x="440" y="512"/>
                      <a:pt x="534" y="323"/>
                      <a:pt x="584" y="220"/>
                    </a:cubicBezTo>
                    <a:cubicBezTo>
                      <a:pt x="407" y="105"/>
                      <a:pt x="237" y="23"/>
                      <a:pt x="104" y="0"/>
                    </a:cubicBezTo>
                    <a:close/>
                  </a:path>
                </a:pathLst>
              </a:custGeom>
              <a:solidFill>
                <a:srgbClr val="BC7A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354;p25">
                <a:extLst>
                  <a:ext uri="{FF2B5EF4-FFF2-40B4-BE49-F238E27FC236}">
                    <a16:creationId xmlns:a16="http://schemas.microsoft.com/office/drawing/2014/main" id="{25DD0CD7-3A26-3CDF-242F-609D3894FF31}"/>
                  </a:ext>
                </a:extLst>
              </p:cNvPr>
              <p:cNvSpPr/>
              <p:nvPr/>
            </p:nvSpPr>
            <p:spPr>
              <a:xfrm>
                <a:off x="2001425" y="2747100"/>
                <a:ext cx="18850" cy="20775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1" extrusionOk="0">
                    <a:moveTo>
                      <a:pt x="367" y="1"/>
                    </a:moveTo>
                    <a:cubicBezTo>
                      <a:pt x="255" y="169"/>
                      <a:pt x="131" y="338"/>
                      <a:pt x="0" y="508"/>
                    </a:cubicBezTo>
                    <a:cubicBezTo>
                      <a:pt x="313" y="819"/>
                      <a:pt x="691" y="831"/>
                      <a:pt x="746" y="831"/>
                    </a:cubicBezTo>
                    <a:cubicBezTo>
                      <a:pt x="751" y="831"/>
                      <a:pt x="753" y="831"/>
                      <a:pt x="753" y="831"/>
                    </a:cubicBezTo>
                    <a:cubicBezTo>
                      <a:pt x="753" y="831"/>
                      <a:pt x="641" y="422"/>
                      <a:pt x="367" y="1"/>
                    </a:cubicBezTo>
                    <a:close/>
                  </a:path>
                </a:pathLst>
              </a:custGeom>
              <a:solidFill>
                <a:srgbClr val="BC7A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355;p25">
                <a:extLst>
                  <a:ext uri="{FF2B5EF4-FFF2-40B4-BE49-F238E27FC236}">
                    <a16:creationId xmlns:a16="http://schemas.microsoft.com/office/drawing/2014/main" id="{6BD204C2-9C70-2850-832B-A3F9D0441CE1}"/>
                  </a:ext>
                </a:extLst>
              </p:cNvPr>
              <p:cNvSpPr/>
              <p:nvPr/>
            </p:nvSpPr>
            <p:spPr>
              <a:xfrm>
                <a:off x="2119750" y="2570075"/>
                <a:ext cx="127125" cy="102800"/>
              </a:xfrm>
              <a:custGeom>
                <a:avLst/>
                <a:gdLst/>
                <a:ahLst/>
                <a:cxnLst/>
                <a:rect l="l" t="t" r="r" b="b"/>
                <a:pathLst>
                  <a:path w="5085" h="4112" extrusionOk="0">
                    <a:moveTo>
                      <a:pt x="5075" y="0"/>
                    </a:moveTo>
                    <a:cubicBezTo>
                      <a:pt x="5072" y="0"/>
                      <a:pt x="5070" y="2"/>
                      <a:pt x="5068" y="5"/>
                    </a:cubicBezTo>
                    <a:cubicBezTo>
                      <a:pt x="4503" y="973"/>
                      <a:pt x="3156" y="2033"/>
                      <a:pt x="2128" y="2753"/>
                    </a:cubicBezTo>
                    <a:cubicBezTo>
                      <a:pt x="1011" y="3533"/>
                      <a:pt x="16" y="4092"/>
                      <a:pt x="7" y="4096"/>
                    </a:cubicBezTo>
                    <a:cubicBezTo>
                      <a:pt x="2" y="4099"/>
                      <a:pt x="1" y="4104"/>
                      <a:pt x="4" y="4108"/>
                    </a:cubicBezTo>
                    <a:cubicBezTo>
                      <a:pt x="5" y="4110"/>
                      <a:pt x="7" y="4111"/>
                      <a:pt x="10" y="4111"/>
                    </a:cubicBezTo>
                    <a:lnTo>
                      <a:pt x="15" y="4111"/>
                    </a:lnTo>
                    <a:cubicBezTo>
                      <a:pt x="24" y="4105"/>
                      <a:pt x="1019" y="3546"/>
                      <a:pt x="2135" y="2766"/>
                    </a:cubicBezTo>
                    <a:cubicBezTo>
                      <a:pt x="3167" y="2045"/>
                      <a:pt x="4515" y="982"/>
                      <a:pt x="5081" y="12"/>
                    </a:cubicBezTo>
                    <a:cubicBezTo>
                      <a:pt x="5084" y="9"/>
                      <a:pt x="5083" y="3"/>
                      <a:pt x="5078" y="2"/>
                    </a:cubicBezTo>
                    <a:cubicBezTo>
                      <a:pt x="5077" y="1"/>
                      <a:pt x="5076" y="0"/>
                      <a:pt x="50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356;p25">
                <a:extLst>
                  <a:ext uri="{FF2B5EF4-FFF2-40B4-BE49-F238E27FC236}">
                    <a16:creationId xmlns:a16="http://schemas.microsoft.com/office/drawing/2014/main" id="{E176A557-4436-88E7-02DF-3F4190C6790B}"/>
                  </a:ext>
                </a:extLst>
              </p:cNvPr>
              <p:cNvSpPr/>
              <p:nvPr/>
            </p:nvSpPr>
            <p:spPr>
              <a:xfrm>
                <a:off x="2170250" y="2580925"/>
                <a:ext cx="78275" cy="126325"/>
              </a:xfrm>
              <a:custGeom>
                <a:avLst/>
                <a:gdLst/>
                <a:ahLst/>
                <a:cxnLst/>
                <a:rect l="l" t="t" r="r" b="b"/>
                <a:pathLst>
                  <a:path w="3131" h="5053" extrusionOk="0">
                    <a:moveTo>
                      <a:pt x="3122" y="1"/>
                    </a:moveTo>
                    <a:cubicBezTo>
                      <a:pt x="3119" y="1"/>
                      <a:pt x="3115" y="2"/>
                      <a:pt x="3114" y="6"/>
                    </a:cubicBezTo>
                    <a:cubicBezTo>
                      <a:pt x="3101" y="36"/>
                      <a:pt x="1754" y="3118"/>
                      <a:pt x="3" y="5041"/>
                    </a:cubicBezTo>
                    <a:cubicBezTo>
                      <a:pt x="0" y="5044"/>
                      <a:pt x="0" y="5048"/>
                      <a:pt x="3" y="5051"/>
                    </a:cubicBezTo>
                    <a:cubicBezTo>
                      <a:pt x="5" y="5053"/>
                      <a:pt x="6" y="5053"/>
                      <a:pt x="9" y="5053"/>
                    </a:cubicBezTo>
                    <a:cubicBezTo>
                      <a:pt x="11" y="5053"/>
                      <a:pt x="12" y="5053"/>
                      <a:pt x="14" y="5051"/>
                    </a:cubicBezTo>
                    <a:cubicBezTo>
                      <a:pt x="1768" y="3126"/>
                      <a:pt x="3116" y="42"/>
                      <a:pt x="3129" y="12"/>
                    </a:cubicBezTo>
                    <a:cubicBezTo>
                      <a:pt x="3131" y="7"/>
                      <a:pt x="3129" y="3"/>
                      <a:pt x="3125" y="1"/>
                    </a:cubicBezTo>
                    <a:cubicBezTo>
                      <a:pt x="3124" y="1"/>
                      <a:pt x="3123" y="1"/>
                      <a:pt x="31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357;p25">
                <a:extLst>
                  <a:ext uri="{FF2B5EF4-FFF2-40B4-BE49-F238E27FC236}">
                    <a16:creationId xmlns:a16="http://schemas.microsoft.com/office/drawing/2014/main" id="{BB642402-E55A-81A7-7261-59C99C675508}"/>
                  </a:ext>
                </a:extLst>
              </p:cNvPr>
              <p:cNvSpPr/>
              <p:nvPr/>
            </p:nvSpPr>
            <p:spPr>
              <a:xfrm>
                <a:off x="2142700" y="2481025"/>
                <a:ext cx="115225" cy="390600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15624" extrusionOk="0">
                    <a:moveTo>
                      <a:pt x="9" y="1"/>
                    </a:moveTo>
                    <a:cubicBezTo>
                      <a:pt x="8" y="1"/>
                      <a:pt x="7" y="1"/>
                      <a:pt x="5" y="1"/>
                    </a:cubicBezTo>
                    <a:cubicBezTo>
                      <a:pt x="2" y="4"/>
                      <a:pt x="1" y="9"/>
                      <a:pt x="4" y="13"/>
                    </a:cubicBezTo>
                    <a:cubicBezTo>
                      <a:pt x="24" y="47"/>
                      <a:pt x="2102" y="3497"/>
                      <a:pt x="3291" y="6521"/>
                    </a:cubicBezTo>
                    <a:cubicBezTo>
                      <a:pt x="3679" y="7507"/>
                      <a:pt x="3922" y="8223"/>
                      <a:pt x="4036" y="8709"/>
                    </a:cubicBezTo>
                    <a:cubicBezTo>
                      <a:pt x="4133" y="9129"/>
                      <a:pt x="4134" y="9386"/>
                      <a:pt x="4041" y="9499"/>
                    </a:cubicBezTo>
                    <a:cubicBezTo>
                      <a:pt x="3995" y="9553"/>
                      <a:pt x="3930" y="9573"/>
                      <a:pt x="3847" y="9573"/>
                    </a:cubicBezTo>
                    <a:cubicBezTo>
                      <a:pt x="3788" y="9573"/>
                      <a:pt x="3720" y="9563"/>
                      <a:pt x="3644" y="9547"/>
                    </a:cubicBezTo>
                    <a:cubicBezTo>
                      <a:pt x="3641" y="9547"/>
                      <a:pt x="3639" y="9547"/>
                      <a:pt x="3636" y="9550"/>
                    </a:cubicBezTo>
                    <a:cubicBezTo>
                      <a:pt x="3635" y="9553"/>
                      <a:pt x="3635" y="9555"/>
                      <a:pt x="3635" y="9558"/>
                    </a:cubicBezTo>
                    <a:cubicBezTo>
                      <a:pt x="3951" y="10429"/>
                      <a:pt x="4556" y="13391"/>
                      <a:pt x="4593" y="15616"/>
                    </a:cubicBezTo>
                    <a:cubicBezTo>
                      <a:pt x="4593" y="15621"/>
                      <a:pt x="4596" y="15624"/>
                      <a:pt x="4601" y="15624"/>
                    </a:cubicBezTo>
                    <a:cubicBezTo>
                      <a:pt x="4606" y="15624"/>
                      <a:pt x="4609" y="15621"/>
                      <a:pt x="4609" y="15616"/>
                    </a:cubicBezTo>
                    <a:cubicBezTo>
                      <a:pt x="4571" y="13400"/>
                      <a:pt x="3972" y="10454"/>
                      <a:pt x="3654" y="9565"/>
                    </a:cubicBezTo>
                    <a:lnTo>
                      <a:pt x="3654" y="9565"/>
                    </a:lnTo>
                    <a:cubicBezTo>
                      <a:pt x="3718" y="9578"/>
                      <a:pt x="3784" y="9589"/>
                      <a:pt x="3846" y="9589"/>
                    </a:cubicBezTo>
                    <a:cubicBezTo>
                      <a:pt x="3928" y="9589"/>
                      <a:pt x="4003" y="9570"/>
                      <a:pt x="4053" y="9509"/>
                    </a:cubicBezTo>
                    <a:cubicBezTo>
                      <a:pt x="4259" y="9265"/>
                      <a:pt x="4035" y="8369"/>
                      <a:pt x="3304" y="6515"/>
                    </a:cubicBezTo>
                    <a:cubicBezTo>
                      <a:pt x="2115" y="3490"/>
                      <a:pt x="37" y="39"/>
                      <a:pt x="18" y="4"/>
                    </a:cubicBezTo>
                    <a:cubicBezTo>
                      <a:pt x="15" y="2"/>
                      <a:pt x="12" y="1"/>
                      <a:pt x="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358;p25">
                <a:extLst>
                  <a:ext uri="{FF2B5EF4-FFF2-40B4-BE49-F238E27FC236}">
                    <a16:creationId xmlns:a16="http://schemas.microsoft.com/office/drawing/2014/main" id="{B9261BC5-3ECD-B2D1-A796-1906261BBB11}"/>
                  </a:ext>
                </a:extLst>
              </p:cNvPr>
              <p:cNvSpPr/>
              <p:nvPr/>
            </p:nvSpPr>
            <p:spPr>
              <a:xfrm>
                <a:off x="2083625" y="2822250"/>
                <a:ext cx="33625" cy="62450"/>
              </a:xfrm>
              <a:custGeom>
                <a:avLst/>
                <a:gdLst/>
                <a:ahLst/>
                <a:cxnLst/>
                <a:rect l="l" t="t" r="r" b="b"/>
                <a:pathLst>
                  <a:path w="1345" h="2498" extrusionOk="0">
                    <a:moveTo>
                      <a:pt x="1188" y="1"/>
                    </a:moveTo>
                    <a:cubicBezTo>
                      <a:pt x="1187" y="1"/>
                      <a:pt x="1186" y="1"/>
                      <a:pt x="1185" y="1"/>
                    </a:cubicBezTo>
                    <a:cubicBezTo>
                      <a:pt x="1181" y="1"/>
                      <a:pt x="1178" y="6"/>
                      <a:pt x="1179" y="10"/>
                    </a:cubicBezTo>
                    <a:cubicBezTo>
                      <a:pt x="1181" y="18"/>
                      <a:pt x="1328" y="765"/>
                      <a:pt x="679" y="1445"/>
                    </a:cubicBezTo>
                    <a:cubicBezTo>
                      <a:pt x="63" y="2093"/>
                      <a:pt x="2" y="2485"/>
                      <a:pt x="1" y="2488"/>
                    </a:cubicBezTo>
                    <a:cubicBezTo>
                      <a:pt x="1" y="2493"/>
                      <a:pt x="4" y="2498"/>
                      <a:pt x="8" y="2498"/>
                    </a:cubicBezTo>
                    <a:cubicBezTo>
                      <a:pt x="13" y="2498"/>
                      <a:pt x="16" y="2495"/>
                      <a:pt x="18" y="2492"/>
                    </a:cubicBezTo>
                    <a:cubicBezTo>
                      <a:pt x="18" y="2487"/>
                      <a:pt x="80" y="2101"/>
                      <a:pt x="692" y="1455"/>
                    </a:cubicBezTo>
                    <a:cubicBezTo>
                      <a:pt x="1344" y="769"/>
                      <a:pt x="1196" y="15"/>
                      <a:pt x="1194" y="7"/>
                    </a:cubicBezTo>
                    <a:cubicBezTo>
                      <a:pt x="1193" y="4"/>
                      <a:pt x="1191" y="1"/>
                      <a:pt x="11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359;p25">
                <a:extLst>
                  <a:ext uri="{FF2B5EF4-FFF2-40B4-BE49-F238E27FC236}">
                    <a16:creationId xmlns:a16="http://schemas.microsoft.com/office/drawing/2014/main" id="{57F74BFE-E17B-AF5A-EA40-E8A35425EEFF}"/>
                  </a:ext>
                </a:extLst>
              </p:cNvPr>
              <p:cNvSpPr/>
              <p:nvPr/>
            </p:nvSpPr>
            <p:spPr>
              <a:xfrm>
                <a:off x="2097000" y="2876950"/>
                <a:ext cx="218000" cy="24150"/>
              </a:xfrm>
              <a:custGeom>
                <a:avLst/>
                <a:gdLst/>
                <a:ahLst/>
                <a:cxnLst/>
                <a:rect l="l" t="t" r="r" b="b"/>
                <a:pathLst>
                  <a:path w="8720" h="966" extrusionOk="0">
                    <a:moveTo>
                      <a:pt x="8477" y="1"/>
                    </a:moveTo>
                    <a:cubicBezTo>
                      <a:pt x="8445" y="26"/>
                      <a:pt x="8415" y="44"/>
                      <a:pt x="8389" y="54"/>
                    </a:cubicBezTo>
                    <a:cubicBezTo>
                      <a:pt x="8329" y="77"/>
                      <a:pt x="8233" y="84"/>
                      <a:pt x="8114" y="84"/>
                    </a:cubicBezTo>
                    <a:cubicBezTo>
                      <a:pt x="7974" y="84"/>
                      <a:pt x="7801" y="75"/>
                      <a:pt x="7614" y="75"/>
                    </a:cubicBezTo>
                    <a:cubicBezTo>
                      <a:pt x="7535" y="75"/>
                      <a:pt x="7453" y="76"/>
                      <a:pt x="7370" y="81"/>
                    </a:cubicBezTo>
                    <a:cubicBezTo>
                      <a:pt x="7268" y="87"/>
                      <a:pt x="7165" y="98"/>
                      <a:pt x="7062" y="114"/>
                    </a:cubicBezTo>
                    <a:cubicBezTo>
                      <a:pt x="6509" y="205"/>
                      <a:pt x="6593" y="547"/>
                      <a:pt x="5723" y="549"/>
                    </a:cubicBezTo>
                    <a:cubicBezTo>
                      <a:pt x="5720" y="549"/>
                      <a:pt x="5716" y="549"/>
                      <a:pt x="5712" y="549"/>
                    </a:cubicBezTo>
                    <a:cubicBezTo>
                      <a:pt x="4845" y="549"/>
                      <a:pt x="3968" y="188"/>
                      <a:pt x="3968" y="188"/>
                    </a:cubicBezTo>
                    <a:cubicBezTo>
                      <a:pt x="3968" y="188"/>
                      <a:pt x="3884" y="561"/>
                      <a:pt x="2971" y="594"/>
                    </a:cubicBezTo>
                    <a:cubicBezTo>
                      <a:pt x="2946" y="595"/>
                      <a:pt x="2922" y="596"/>
                      <a:pt x="2898" y="596"/>
                    </a:cubicBezTo>
                    <a:cubicBezTo>
                      <a:pt x="2169" y="596"/>
                      <a:pt x="2349" y="139"/>
                      <a:pt x="1741" y="139"/>
                    </a:cubicBezTo>
                    <a:cubicBezTo>
                      <a:pt x="1725" y="139"/>
                      <a:pt x="1707" y="139"/>
                      <a:pt x="1689" y="140"/>
                    </a:cubicBezTo>
                    <a:cubicBezTo>
                      <a:pt x="1626" y="143"/>
                      <a:pt x="1555" y="149"/>
                      <a:pt x="1474" y="161"/>
                    </a:cubicBezTo>
                    <a:cubicBezTo>
                      <a:pt x="1465" y="163"/>
                      <a:pt x="1458" y="164"/>
                      <a:pt x="1449" y="166"/>
                    </a:cubicBezTo>
                    <a:cubicBezTo>
                      <a:pt x="784" y="278"/>
                      <a:pt x="255" y="714"/>
                      <a:pt x="1" y="965"/>
                    </a:cubicBezTo>
                    <a:cubicBezTo>
                      <a:pt x="1" y="965"/>
                      <a:pt x="567" y="911"/>
                      <a:pt x="1453" y="844"/>
                    </a:cubicBezTo>
                    <a:cubicBezTo>
                      <a:pt x="1535" y="838"/>
                      <a:pt x="1618" y="831"/>
                      <a:pt x="1706" y="825"/>
                    </a:cubicBezTo>
                    <a:cubicBezTo>
                      <a:pt x="3185" y="716"/>
                      <a:pt x="5391" y="581"/>
                      <a:pt x="7364" y="575"/>
                    </a:cubicBezTo>
                    <a:lnTo>
                      <a:pt x="7614" y="575"/>
                    </a:lnTo>
                    <a:cubicBezTo>
                      <a:pt x="7995" y="575"/>
                      <a:pt x="8366" y="581"/>
                      <a:pt x="8719" y="594"/>
                    </a:cubicBezTo>
                    <a:cubicBezTo>
                      <a:pt x="8657" y="304"/>
                      <a:pt x="8534" y="90"/>
                      <a:pt x="84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360;p25">
                <a:extLst>
                  <a:ext uri="{FF2B5EF4-FFF2-40B4-BE49-F238E27FC236}">
                    <a16:creationId xmlns:a16="http://schemas.microsoft.com/office/drawing/2014/main" id="{9E5166AE-E8B2-D87A-70A5-3E5CDBAD29C1}"/>
                  </a:ext>
                </a:extLst>
              </p:cNvPr>
              <p:cNvSpPr/>
              <p:nvPr/>
            </p:nvSpPr>
            <p:spPr>
              <a:xfrm>
                <a:off x="2133200" y="2880425"/>
                <a:ext cx="7825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313" h="706" extrusionOk="0">
                    <a:moveTo>
                      <a:pt x="241" y="1"/>
                    </a:moveTo>
                    <a:cubicBezTo>
                      <a:pt x="178" y="2"/>
                      <a:pt x="107" y="10"/>
                      <a:pt x="26" y="22"/>
                    </a:cubicBezTo>
                    <a:cubicBezTo>
                      <a:pt x="17" y="24"/>
                      <a:pt x="10" y="25"/>
                      <a:pt x="1" y="27"/>
                    </a:cubicBezTo>
                    <a:cubicBezTo>
                      <a:pt x="37" y="190"/>
                      <a:pt x="81" y="480"/>
                      <a:pt x="5" y="705"/>
                    </a:cubicBezTo>
                    <a:cubicBezTo>
                      <a:pt x="87" y="698"/>
                      <a:pt x="170" y="692"/>
                      <a:pt x="258" y="686"/>
                    </a:cubicBezTo>
                    <a:cubicBezTo>
                      <a:pt x="313" y="440"/>
                      <a:pt x="276" y="171"/>
                      <a:pt x="2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361;p25">
                <a:extLst>
                  <a:ext uri="{FF2B5EF4-FFF2-40B4-BE49-F238E27FC236}">
                    <a16:creationId xmlns:a16="http://schemas.microsoft.com/office/drawing/2014/main" id="{CFF669EC-9EE2-0870-991E-AA3CBF315A19}"/>
                  </a:ext>
                </a:extLst>
              </p:cNvPr>
              <p:cNvSpPr/>
              <p:nvPr/>
            </p:nvSpPr>
            <p:spPr>
              <a:xfrm>
                <a:off x="2281075" y="2878800"/>
                <a:ext cx="732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293" h="501" extrusionOk="0">
                    <a:moveTo>
                      <a:pt x="251" y="1"/>
                    </a:moveTo>
                    <a:cubicBezTo>
                      <a:pt x="172" y="1"/>
                      <a:pt x="90" y="2"/>
                      <a:pt x="7" y="7"/>
                    </a:cubicBezTo>
                    <a:cubicBezTo>
                      <a:pt x="38" y="139"/>
                      <a:pt x="57" y="317"/>
                      <a:pt x="1" y="501"/>
                    </a:cubicBezTo>
                    <a:lnTo>
                      <a:pt x="251" y="501"/>
                    </a:lnTo>
                    <a:cubicBezTo>
                      <a:pt x="293" y="316"/>
                      <a:pt x="279" y="142"/>
                      <a:pt x="2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362;p25">
                <a:extLst>
                  <a:ext uri="{FF2B5EF4-FFF2-40B4-BE49-F238E27FC236}">
                    <a16:creationId xmlns:a16="http://schemas.microsoft.com/office/drawing/2014/main" id="{D5DD16C8-0D7F-7098-3338-B5441242108E}"/>
                  </a:ext>
                </a:extLst>
              </p:cNvPr>
              <p:cNvSpPr/>
              <p:nvPr/>
            </p:nvSpPr>
            <p:spPr>
              <a:xfrm>
                <a:off x="2070800" y="2905325"/>
                <a:ext cx="22250" cy="101450"/>
              </a:xfrm>
              <a:custGeom>
                <a:avLst/>
                <a:gdLst/>
                <a:ahLst/>
                <a:cxnLst/>
                <a:rect l="l" t="t" r="r" b="b"/>
                <a:pathLst>
                  <a:path w="890" h="4058" extrusionOk="0">
                    <a:moveTo>
                      <a:pt x="881" y="1"/>
                    </a:moveTo>
                    <a:cubicBezTo>
                      <a:pt x="879" y="1"/>
                      <a:pt x="877" y="1"/>
                      <a:pt x="876" y="2"/>
                    </a:cubicBezTo>
                    <a:cubicBezTo>
                      <a:pt x="870" y="6"/>
                      <a:pt x="337" y="395"/>
                      <a:pt x="176" y="1483"/>
                    </a:cubicBezTo>
                    <a:cubicBezTo>
                      <a:pt x="176" y="1486"/>
                      <a:pt x="178" y="1488"/>
                      <a:pt x="179" y="1489"/>
                    </a:cubicBezTo>
                    <a:cubicBezTo>
                      <a:pt x="181" y="1492"/>
                      <a:pt x="182" y="1492"/>
                      <a:pt x="185" y="1492"/>
                    </a:cubicBezTo>
                    <a:lnTo>
                      <a:pt x="531" y="1481"/>
                    </a:lnTo>
                    <a:lnTo>
                      <a:pt x="531" y="1481"/>
                    </a:lnTo>
                    <a:cubicBezTo>
                      <a:pt x="488" y="1634"/>
                      <a:pt x="0" y="3395"/>
                      <a:pt x="44" y="4050"/>
                    </a:cubicBezTo>
                    <a:cubicBezTo>
                      <a:pt x="44" y="4055"/>
                      <a:pt x="49" y="4058"/>
                      <a:pt x="52" y="4058"/>
                    </a:cubicBezTo>
                    <a:lnTo>
                      <a:pt x="53" y="4058"/>
                    </a:lnTo>
                    <a:cubicBezTo>
                      <a:pt x="58" y="4058"/>
                      <a:pt x="61" y="4055"/>
                      <a:pt x="61" y="4050"/>
                    </a:cubicBezTo>
                    <a:cubicBezTo>
                      <a:pt x="14" y="3370"/>
                      <a:pt x="544" y="1495"/>
                      <a:pt x="549" y="1475"/>
                    </a:cubicBezTo>
                    <a:cubicBezTo>
                      <a:pt x="550" y="1472"/>
                      <a:pt x="549" y="1471"/>
                      <a:pt x="547" y="1468"/>
                    </a:cubicBezTo>
                    <a:cubicBezTo>
                      <a:pt x="546" y="1466"/>
                      <a:pt x="544" y="1465"/>
                      <a:pt x="541" y="1465"/>
                    </a:cubicBezTo>
                    <a:lnTo>
                      <a:pt x="194" y="1477"/>
                    </a:lnTo>
                    <a:cubicBezTo>
                      <a:pt x="353" y="403"/>
                      <a:pt x="880" y="18"/>
                      <a:pt x="885" y="15"/>
                    </a:cubicBezTo>
                    <a:cubicBezTo>
                      <a:pt x="888" y="12"/>
                      <a:pt x="890" y="8"/>
                      <a:pt x="887" y="3"/>
                    </a:cubicBezTo>
                    <a:cubicBezTo>
                      <a:pt x="886" y="1"/>
                      <a:pt x="883" y="1"/>
                      <a:pt x="8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363;p25">
                <a:extLst>
                  <a:ext uri="{FF2B5EF4-FFF2-40B4-BE49-F238E27FC236}">
                    <a16:creationId xmlns:a16="http://schemas.microsoft.com/office/drawing/2014/main" id="{E95472C3-1AE3-5F6B-63BE-16A5F49BB16C}"/>
                  </a:ext>
                </a:extLst>
              </p:cNvPr>
              <p:cNvSpPr/>
              <p:nvPr/>
            </p:nvSpPr>
            <p:spPr>
              <a:xfrm>
                <a:off x="2094350" y="2911975"/>
                <a:ext cx="14825" cy="67475"/>
              </a:xfrm>
              <a:custGeom>
                <a:avLst/>
                <a:gdLst/>
                <a:ahLst/>
                <a:cxnLst/>
                <a:rect l="l" t="t" r="r" b="b"/>
                <a:pathLst>
                  <a:path w="593" h="2699" extrusionOk="0">
                    <a:moveTo>
                      <a:pt x="11" y="0"/>
                    </a:moveTo>
                    <a:cubicBezTo>
                      <a:pt x="11" y="0"/>
                      <a:pt x="10" y="0"/>
                      <a:pt x="10" y="1"/>
                    </a:cubicBezTo>
                    <a:cubicBezTo>
                      <a:pt x="5" y="1"/>
                      <a:pt x="1" y="4"/>
                      <a:pt x="2" y="8"/>
                    </a:cubicBezTo>
                    <a:cubicBezTo>
                      <a:pt x="4" y="25"/>
                      <a:pt x="128" y="1717"/>
                      <a:pt x="578" y="2694"/>
                    </a:cubicBezTo>
                    <a:cubicBezTo>
                      <a:pt x="579" y="2695"/>
                      <a:pt x="582" y="2698"/>
                      <a:pt x="585" y="2698"/>
                    </a:cubicBezTo>
                    <a:cubicBezTo>
                      <a:pt x="585" y="2698"/>
                      <a:pt x="587" y="2698"/>
                      <a:pt x="588" y="2697"/>
                    </a:cubicBezTo>
                    <a:cubicBezTo>
                      <a:pt x="591" y="2695"/>
                      <a:pt x="593" y="2691"/>
                      <a:pt x="591" y="2686"/>
                    </a:cubicBezTo>
                    <a:cubicBezTo>
                      <a:pt x="143" y="1712"/>
                      <a:pt x="19" y="25"/>
                      <a:pt x="17" y="7"/>
                    </a:cubicBezTo>
                    <a:cubicBezTo>
                      <a:pt x="17" y="4"/>
                      <a:pt x="15" y="0"/>
                      <a:pt x="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364;p25">
                <a:extLst>
                  <a:ext uri="{FF2B5EF4-FFF2-40B4-BE49-F238E27FC236}">
                    <a16:creationId xmlns:a16="http://schemas.microsoft.com/office/drawing/2014/main" id="{5A268D83-6D05-C7C3-48DB-93B1F6473260}"/>
                  </a:ext>
                </a:extLst>
              </p:cNvPr>
              <p:cNvSpPr/>
              <p:nvPr/>
            </p:nvSpPr>
            <p:spPr>
              <a:xfrm>
                <a:off x="1883475" y="3041350"/>
                <a:ext cx="295075" cy="6750"/>
              </a:xfrm>
              <a:custGeom>
                <a:avLst/>
                <a:gdLst/>
                <a:ahLst/>
                <a:cxnLst/>
                <a:rect l="l" t="t" r="r" b="b"/>
                <a:pathLst>
                  <a:path w="11803" h="270" extrusionOk="0">
                    <a:moveTo>
                      <a:pt x="11106" y="1"/>
                    </a:moveTo>
                    <a:cubicBezTo>
                      <a:pt x="10640" y="1"/>
                      <a:pt x="10162" y="3"/>
                      <a:pt x="9678" y="7"/>
                    </a:cubicBezTo>
                    <a:cubicBezTo>
                      <a:pt x="5133" y="45"/>
                      <a:pt x="67" y="250"/>
                      <a:pt x="8" y="253"/>
                    </a:cubicBezTo>
                    <a:cubicBezTo>
                      <a:pt x="5" y="253"/>
                      <a:pt x="0" y="257"/>
                      <a:pt x="0" y="262"/>
                    </a:cubicBezTo>
                    <a:cubicBezTo>
                      <a:pt x="2" y="267"/>
                      <a:pt x="5" y="270"/>
                      <a:pt x="9" y="270"/>
                    </a:cubicBezTo>
                    <a:cubicBezTo>
                      <a:pt x="74" y="267"/>
                      <a:pt x="6254" y="16"/>
                      <a:pt x="11089" y="16"/>
                    </a:cubicBezTo>
                    <a:cubicBezTo>
                      <a:pt x="11328" y="16"/>
                      <a:pt x="11564" y="17"/>
                      <a:pt x="11795" y="18"/>
                    </a:cubicBezTo>
                    <a:cubicBezTo>
                      <a:pt x="11800" y="18"/>
                      <a:pt x="11803" y="15"/>
                      <a:pt x="11803" y="11"/>
                    </a:cubicBezTo>
                    <a:cubicBezTo>
                      <a:pt x="11803" y="6"/>
                      <a:pt x="11798" y="3"/>
                      <a:pt x="11795" y="3"/>
                    </a:cubicBezTo>
                    <a:cubicBezTo>
                      <a:pt x="11569" y="1"/>
                      <a:pt x="11339" y="1"/>
                      <a:pt x="111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365;p25">
                <a:extLst>
                  <a:ext uri="{FF2B5EF4-FFF2-40B4-BE49-F238E27FC236}">
                    <a16:creationId xmlns:a16="http://schemas.microsoft.com/office/drawing/2014/main" id="{3A276124-347B-A53B-A701-9B364866DC64}"/>
                  </a:ext>
                </a:extLst>
              </p:cNvPr>
              <p:cNvSpPr/>
              <p:nvPr/>
            </p:nvSpPr>
            <p:spPr>
              <a:xfrm>
                <a:off x="1883200" y="3046275"/>
                <a:ext cx="41600" cy="78200"/>
              </a:xfrm>
              <a:custGeom>
                <a:avLst/>
                <a:gdLst/>
                <a:ahLst/>
                <a:cxnLst/>
                <a:rect l="l" t="t" r="r" b="b"/>
                <a:pathLst>
                  <a:path w="1664" h="3128" extrusionOk="0">
                    <a:moveTo>
                      <a:pt x="1654" y="1"/>
                    </a:moveTo>
                    <a:cubicBezTo>
                      <a:pt x="1652" y="1"/>
                      <a:pt x="1648" y="3"/>
                      <a:pt x="1647" y="6"/>
                    </a:cubicBezTo>
                    <a:cubicBezTo>
                      <a:pt x="1646" y="9"/>
                      <a:pt x="1564" y="274"/>
                      <a:pt x="1352" y="515"/>
                    </a:cubicBezTo>
                    <a:cubicBezTo>
                      <a:pt x="1185" y="702"/>
                      <a:pt x="908" y="907"/>
                      <a:pt x="491" y="907"/>
                    </a:cubicBezTo>
                    <a:cubicBezTo>
                      <a:pt x="418" y="907"/>
                      <a:pt x="342" y="901"/>
                      <a:pt x="261" y="887"/>
                    </a:cubicBezTo>
                    <a:cubicBezTo>
                      <a:pt x="260" y="887"/>
                      <a:pt x="259" y="887"/>
                      <a:pt x="259" y="887"/>
                    </a:cubicBezTo>
                    <a:cubicBezTo>
                      <a:pt x="257" y="887"/>
                      <a:pt x="255" y="888"/>
                      <a:pt x="253" y="890"/>
                    </a:cubicBezTo>
                    <a:cubicBezTo>
                      <a:pt x="1" y="1362"/>
                      <a:pt x="449" y="3050"/>
                      <a:pt x="469" y="3122"/>
                    </a:cubicBezTo>
                    <a:cubicBezTo>
                      <a:pt x="469" y="3126"/>
                      <a:pt x="472" y="3128"/>
                      <a:pt x="476" y="3128"/>
                    </a:cubicBezTo>
                    <a:lnTo>
                      <a:pt x="478" y="3128"/>
                    </a:lnTo>
                    <a:cubicBezTo>
                      <a:pt x="482" y="3126"/>
                      <a:pt x="484" y="3122"/>
                      <a:pt x="484" y="3117"/>
                    </a:cubicBezTo>
                    <a:cubicBezTo>
                      <a:pt x="479" y="3100"/>
                      <a:pt x="20" y="1375"/>
                      <a:pt x="264" y="904"/>
                    </a:cubicBezTo>
                    <a:lnTo>
                      <a:pt x="264" y="904"/>
                    </a:lnTo>
                    <a:cubicBezTo>
                      <a:pt x="344" y="917"/>
                      <a:pt x="420" y="923"/>
                      <a:pt x="491" y="923"/>
                    </a:cubicBezTo>
                    <a:cubicBezTo>
                      <a:pt x="915" y="923"/>
                      <a:pt x="1195" y="716"/>
                      <a:pt x="1364" y="524"/>
                    </a:cubicBezTo>
                    <a:cubicBezTo>
                      <a:pt x="1577" y="282"/>
                      <a:pt x="1661" y="13"/>
                      <a:pt x="1662" y="10"/>
                    </a:cubicBezTo>
                    <a:cubicBezTo>
                      <a:pt x="1664" y="7"/>
                      <a:pt x="1661" y="3"/>
                      <a:pt x="1656" y="1"/>
                    </a:cubicBezTo>
                    <a:cubicBezTo>
                      <a:pt x="1656" y="1"/>
                      <a:pt x="1655" y="1"/>
                      <a:pt x="16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366;p25">
                <a:extLst>
                  <a:ext uri="{FF2B5EF4-FFF2-40B4-BE49-F238E27FC236}">
                    <a16:creationId xmlns:a16="http://schemas.microsoft.com/office/drawing/2014/main" id="{5C2CC414-A675-1AFD-4810-0512B7D2201A}"/>
                  </a:ext>
                </a:extLst>
              </p:cNvPr>
              <p:cNvSpPr/>
              <p:nvPr/>
            </p:nvSpPr>
            <p:spPr>
              <a:xfrm>
                <a:off x="1926075" y="3178250"/>
                <a:ext cx="49175" cy="135725"/>
              </a:xfrm>
              <a:custGeom>
                <a:avLst/>
                <a:gdLst/>
                <a:ahLst/>
                <a:cxnLst/>
                <a:rect l="l" t="t" r="r" b="b"/>
                <a:pathLst>
                  <a:path w="1967" h="5429" extrusionOk="0">
                    <a:moveTo>
                      <a:pt x="9" y="1"/>
                    </a:moveTo>
                    <a:cubicBezTo>
                      <a:pt x="8" y="1"/>
                      <a:pt x="7" y="1"/>
                      <a:pt x="6" y="1"/>
                    </a:cubicBezTo>
                    <a:cubicBezTo>
                      <a:pt x="3" y="1"/>
                      <a:pt x="0" y="6"/>
                      <a:pt x="0" y="10"/>
                    </a:cubicBezTo>
                    <a:cubicBezTo>
                      <a:pt x="8" y="42"/>
                      <a:pt x="702" y="3191"/>
                      <a:pt x="1950" y="5424"/>
                    </a:cubicBezTo>
                    <a:cubicBezTo>
                      <a:pt x="1951" y="5427"/>
                      <a:pt x="1954" y="5428"/>
                      <a:pt x="1957" y="5428"/>
                    </a:cubicBezTo>
                    <a:cubicBezTo>
                      <a:pt x="1959" y="5428"/>
                      <a:pt x="1960" y="5427"/>
                      <a:pt x="1962" y="5427"/>
                    </a:cubicBezTo>
                    <a:cubicBezTo>
                      <a:pt x="1965" y="5425"/>
                      <a:pt x="1966" y="5419"/>
                      <a:pt x="1965" y="5416"/>
                    </a:cubicBezTo>
                    <a:cubicBezTo>
                      <a:pt x="717" y="3187"/>
                      <a:pt x="23" y="39"/>
                      <a:pt x="17" y="7"/>
                    </a:cubicBezTo>
                    <a:cubicBezTo>
                      <a:pt x="16" y="3"/>
                      <a:pt x="12" y="1"/>
                      <a:pt x="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367;p25">
                <a:extLst>
                  <a:ext uri="{FF2B5EF4-FFF2-40B4-BE49-F238E27FC236}">
                    <a16:creationId xmlns:a16="http://schemas.microsoft.com/office/drawing/2014/main" id="{33DBCAE1-DE4E-A514-308B-4A2E09B3CA35}"/>
                  </a:ext>
                </a:extLst>
              </p:cNvPr>
              <p:cNvSpPr/>
              <p:nvPr/>
            </p:nvSpPr>
            <p:spPr>
              <a:xfrm>
                <a:off x="1811850" y="3361375"/>
                <a:ext cx="200275" cy="98375"/>
              </a:xfrm>
              <a:custGeom>
                <a:avLst/>
                <a:gdLst/>
                <a:ahLst/>
                <a:cxnLst/>
                <a:rect l="l" t="t" r="r" b="b"/>
                <a:pathLst>
                  <a:path w="8011" h="3935" extrusionOk="0">
                    <a:moveTo>
                      <a:pt x="7173" y="0"/>
                    </a:moveTo>
                    <a:cubicBezTo>
                      <a:pt x="7116" y="0"/>
                      <a:pt x="7039" y="17"/>
                      <a:pt x="6938" y="72"/>
                    </a:cubicBezTo>
                    <a:cubicBezTo>
                      <a:pt x="6861" y="115"/>
                      <a:pt x="6769" y="180"/>
                      <a:pt x="6661" y="277"/>
                    </a:cubicBezTo>
                    <a:cubicBezTo>
                      <a:pt x="6435" y="480"/>
                      <a:pt x="6168" y="585"/>
                      <a:pt x="5893" y="585"/>
                    </a:cubicBezTo>
                    <a:cubicBezTo>
                      <a:pt x="5585" y="585"/>
                      <a:pt x="5267" y="452"/>
                      <a:pt x="4984" y="177"/>
                    </a:cubicBezTo>
                    <a:cubicBezTo>
                      <a:pt x="4939" y="125"/>
                      <a:pt x="4892" y="98"/>
                      <a:pt x="4846" y="86"/>
                    </a:cubicBezTo>
                    <a:cubicBezTo>
                      <a:pt x="4831" y="83"/>
                      <a:pt x="4816" y="81"/>
                      <a:pt x="4802" y="81"/>
                    </a:cubicBezTo>
                    <a:cubicBezTo>
                      <a:pt x="4641" y="81"/>
                      <a:pt x="4502" y="283"/>
                      <a:pt x="4490" y="462"/>
                    </a:cubicBezTo>
                    <a:cubicBezTo>
                      <a:pt x="4478" y="696"/>
                      <a:pt x="3041" y="2572"/>
                      <a:pt x="442" y="2769"/>
                    </a:cubicBezTo>
                    <a:cubicBezTo>
                      <a:pt x="192" y="2788"/>
                      <a:pt x="1" y="3002"/>
                      <a:pt x="17" y="3252"/>
                    </a:cubicBezTo>
                    <a:cubicBezTo>
                      <a:pt x="27" y="3378"/>
                      <a:pt x="58" y="3515"/>
                      <a:pt x="133" y="3646"/>
                    </a:cubicBezTo>
                    <a:cubicBezTo>
                      <a:pt x="190" y="3744"/>
                      <a:pt x="270" y="3836"/>
                      <a:pt x="386" y="3918"/>
                    </a:cubicBezTo>
                    <a:lnTo>
                      <a:pt x="5430" y="3874"/>
                    </a:lnTo>
                    <a:lnTo>
                      <a:pt x="5816" y="3653"/>
                    </a:lnTo>
                    <a:lnTo>
                      <a:pt x="6391" y="3935"/>
                    </a:lnTo>
                    <a:lnTo>
                      <a:pt x="7718" y="3923"/>
                    </a:lnTo>
                    <a:cubicBezTo>
                      <a:pt x="7718" y="3923"/>
                      <a:pt x="8011" y="3406"/>
                      <a:pt x="8008" y="3006"/>
                    </a:cubicBezTo>
                    <a:cubicBezTo>
                      <a:pt x="8008" y="2950"/>
                      <a:pt x="7992" y="2852"/>
                      <a:pt x="7970" y="2725"/>
                    </a:cubicBezTo>
                    <a:cubicBezTo>
                      <a:pt x="7823" y="1942"/>
                      <a:pt x="7306" y="48"/>
                      <a:pt x="7306" y="48"/>
                    </a:cubicBezTo>
                    <a:cubicBezTo>
                      <a:pt x="7306" y="48"/>
                      <a:pt x="7268" y="0"/>
                      <a:pt x="71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368;p25">
                <a:extLst>
                  <a:ext uri="{FF2B5EF4-FFF2-40B4-BE49-F238E27FC236}">
                    <a16:creationId xmlns:a16="http://schemas.microsoft.com/office/drawing/2014/main" id="{9F785EC4-FBD6-3140-A216-CC06AB9DD898}"/>
                  </a:ext>
                </a:extLst>
              </p:cNvPr>
              <p:cNvSpPr/>
              <p:nvPr/>
            </p:nvSpPr>
            <p:spPr>
              <a:xfrm>
                <a:off x="1920225" y="3320000"/>
                <a:ext cx="65100" cy="56025"/>
              </a:xfrm>
              <a:custGeom>
                <a:avLst/>
                <a:gdLst/>
                <a:ahLst/>
                <a:cxnLst/>
                <a:rect l="l" t="t" r="r" b="b"/>
                <a:pathLst>
                  <a:path w="2604" h="2241" extrusionOk="0">
                    <a:moveTo>
                      <a:pt x="2126" y="1"/>
                    </a:moveTo>
                    <a:cubicBezTo>
                      <a:pt x="1622" y="166"/>
                      <a:pt x="902" y="372"/>
                      <a:pt x="213" y="463"/>
                    </a:cubicBezTo>
                    <a:cubicBezTo>
                      <a:pt x="142" y="473"/>
                      <a:pt x="71" y="481"/>
                      <a:pt x="1" y="488"/>
                    </a:cubicBezTo>
                    <a:cubicBezTo>
                      <a:pt x="96" y="723"/>
                      <a:pt x="327" y="1281"/>
                      <a:pt x="511" y="1743"/>
                    </a:cubicBezTo>
                    <a:cubicBezTo>
                      <a:pt x="557" y="1753"/>
                      <a:pt x="604" y="1780"/>
                      <a:pt x="649" y="1832"/>
                    </a:cubicBezTo>
                    <a:cubicBezTo>
                      <a:pt x="932" y="2108"/>
                      <a:pt x="1251" y="2240"/>
                      <a:pt x="1559" y="2240"/>
                    </a:cubicBezTo>
                    <a:cubicBezTo>
                      <a:pt x="1834" y="2240"/>
                      <a:pt x="2101" y="2135"/>
                      <a:pt x="2328" y="1932"/>
                    </a:cubicBezTo>
                    <a:cubicBezTo>
                      <a:pt x="2434" y="1835"/>
                      <a:pt x="2526" y="1771"/>
                      <a:pt x="2603" y="1729"/>
                    </a:cubicBezTo>
                    <a:cubicBezTo>
                      <a:pt x="2603" y="1729"/>
                      <a:pt x="2396" y="970"/>
                      <a:pt x="2234" y="387"/>
                    </a:cubicBezTo>
                    <a:cubicBezTo>
                      <a:pt x="2194" y="243"/>
                      <a:pt x="2156" y="110"/>
                      <a:pt x="2126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369;p25">
                <a:extLst>
                  <a:ext uri="{FF2B5EF4-FFF2-40B4-BE49-F238E27FC236}">
                    <a16:creationId xmlns:a16="http://schemas.microsoft.com/office/drawing/2014/main" id="{1C05321E-1120-BB1D-25FD-6221AED5AE57}"/>
                  </a:ext>
                </a:extLst>
              </p:cNvPr>
              <p:cNvSpPr/>
              <p:nvPr/>
            </p:nvSpPr>
            <p:spPr>
              <a:xfrm>
                <a:off x="1925525" y="3320000"/>
                <a:ext cx="50550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500" extrusionOk="0">
                    <a:moveTo>
                      <a:pt x="1914" y="1"/>
                    </a:moveTo>
                    <a:cubicBezTo>
                      <a:pt x="1410" y="166"/>
                      <a:pt x="690" y="370"/>
                      <a:pt x="1" y="463"/>
                    </a:cubicBezTo>
                    <a:cubicBezTo>
                      <a:pt x="1" y="463"/>
                      <a:pt x="181" y="500"/>
                      <a:pt x="582" y="500"/>
                    </a:cubicBezTo>
                    <a:cubicBezTo>
                      <a:pt x="908" y="500"/>
                      <a:pt x="1381" y="475"/>
                      <a:pt x="2022" y="387"/>
                    </a:cubicBezTo>
                    <a:cubicBezTo>
                      <a:pt x="1982" y="243"/>
                      <a:pt x="1944" y="108"/>
                      <a:pt x="1914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370;p25">
                <a:extLst>
                  <a:ext uri="{FF2B5EF4-FFF2-40B4-BE49-F238E27FC236}">
                    <a16:creationId xmlns:a16="http://schemas.microsoft.com/office/drawing/2014/main" id="{3019C047-17B7-B467-F778-172F27668094}"/>
                  </a:ext>
                </a:extLst>
              </p:cNvPr>
              <p:cNvSpPr/>
              <p:nvPr/>
            </p:nvSpPr>
            <p:spPr>
              <a:xfrm>
                <a:off x="1815150" y="3429475"/>
                <a:ext cx="196975" cy="30275"/>
              </a:xfrm>
              <a:custGeom>
                <a:avLst/>
                <a:gdLst/>
                <a:ahLst/>
                <a:cxnLst/>
                <a:rect l="l" t="t" r="r" b="b"/>
                <a:pathLst>
                  <a:path w="7879" h="1211" extrusionOk="0">
                    <a:moveTo>
                      <a:pt x="7838" y="1"/>
                    </a:moveTo>
                    <a:lnTo>
                      <a:pt x="1" y="922"/>
                    </a:lnTo>
                    <a:cubicBezTo>
                      <a:pt x="58" y="1020"/>
                      <a:pt x="138" y="1112"/>
                      <a:pt x="254" y="1194"/>
                    </a:cubicBezTo>
                    <a:lnTo>
                      <a:pt x="5298" y="1150"/>
                    </a:lnTo>
                    <a:lnTo>
                      <a:pt x="5684" y="929"/>
                    </a:lnTo>
                    <a:lnTo>
                      <a:pt x="6259" y="1211"/>
                    </a:lnTo>
                    <a:lnTo>
                      <a:pt x="7586" y="1199"/>
                    </a:lnTo>
                    <a:cubicBezTo>
                      <a:pt x="7586" y="1199"/>
                      <a:pt x="7879" y="682"/>
                      <a:pt x="7876" y="282"/>
                    </a:cubicBezTo>
                    <a:cubicBezTo>
                      <a:pt x="7874" y="226"/>
                      <a:pt x="7860" y="128"/>
                      <a:pt x="7838" y="1"/>
                    </a:cubicBez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371;p25">
                <a:extLst>
                  <a:ext uri="{FF2B5EF4-FFF2-40B4-BE49-F238E27FC236}">
                    <a16:creationId xmlns:a16="http://schemas.microsoft.com/office/drawing/2014/main" id="{0A7FF3FF-3F72-2B88-C417-EDB683A4413D}"/>
                  </a:ext>
                </a:extLst>
              </p:cNvPr>
              <p:cNvSpPr/>
              <p:nvPr/>
            </p:nvSpPr>
            <p:spPr>
              <a:xfrm>
                <a:off x="1982900" y="3167100"/>
                <a:ext cx="53850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2154" h="784" extrusionOk="0">
                    <a:moveTo>
                      <a:pt x="2144" y="0"/>
                    </a:moveTo>
                    <a:cubicBezTo>
                      <a:pt x="2142" y="0"/>
                      <a:pt x="2141" y="1"/>
                      <a:pt x="2140" y="2"/>
                    </a:cubicBezTo>
                    <a:cubicBezTo>
                      <a:pt x="2137" y="3"/>
                      <a:pt x="1850" y="217"/>
                      <a:pt x="1446" y="371"/>
                    </a:cubicBezTo>
                    <a:cubicBezTo>
                      <a:pt x="1226" y="455"/>
                      <a:pt x="945" y="532"/>
                      <a:pt x="646" y="532"/>
                    </a:cubicBezTo>
                    <a:cubicBezTo>
                      <a:pt x="439" y="532"/>
                      <a:pt x="222" y="495"/>
                      <a:pt x="13" y="397"/>
                    </a:cubicBezTo>
                    <a:cubicBezTo>
                      <a:pt x="12" y="397"/>
                      <a:pt x="11" y="397"/>
                      <a:pt x="10" y="397"/>
                    </a:cubicBezTo>
                    <a:cubicBezTo>
                      <a:pt x="8" y="397"/>
                      <a:pt x="6" y="398"/>
                      <a:pt x="4" y="400"/>
                    </a:cubicBezTo>
                    <a:cubicBezTo>
                      <a:pt x="2" y="403"/>
                      <a:pt x="1" y="406"/>
                      <a:pt x="4" y="409"/>
                    </a:cubicBezTo>
                    <a:lnTo>
                      <a:pt x="254" y="780"/>
                    </a:lnTo>
                    <a:cubicBezTo>
                      <a:pt x="255" y="782"/>
                      <a:pt x="258" y="783"/>
                      <a:pt x="260" y="783"/>
                    </a:cubicBezTo>
                    <a:cubicBezTo>
                      <a:pt x="261" y="783"/>
                      <a:pt x="263" y="783"/>
                      <a:pt x="264" y="782"/>
                    </a:cubicBezTo>
                    <a:cubicBezTo>
                      <a:pt x="269" y="779"/>
                      <a:pt x="269" y="774"/>
                      <a:pt x="267" y="771"/>
                    </a:cubicBezTo>
                    <a:lnTo>
                      <a:pt x="33" y="424"/>
                    </a:lnTo>
                    <a:lnTo>
                      <a:pt x="33" y="424"/>
                    </a:lnTo>
                    <a:cubicBezTo>
                      <a:pt x="236" y="514"/>
                      <a:pt x="445" y="548"/>
                      <a:pt x="646" y="548"/>
                    </a:cubicBezTo>
                    <a:cubicBezTo>
                      <a:pt x="947" y="548"/>
                      <a:pt x="1231" y="471"/>
                      <a:pt x="1452" y="387"/>
                    </a:cubicBezTo>
                    <a:cubicBezTo>
                      <a:pt x="1858" y="231"/>
                      <a:pt x="2146" y="17"/>
                      <a:pt x="2149" y="14"/>
                    </a:cubicBezTo>
                    <a:cubicBezTo>
                      <a:pt x="2152" y="11"/>
                      <a:pt x="2153" y="6"/>
                      <a:pt x="2150" y="3"/>
                    </a:cubicBezTo>
                    <a:cubicBezTo>
                      <a:pt x="2148" y="1"/>
                      <a:pt x="2146" y="0"/>
                      <a:pt x="21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372;p25">
                <a:extLst>
                  <a:ext uri="{FF2B5EF4-FFF2-40B4-BE49-F238E27FC236}">
                    <a16:creationId xmlns:a16="http://schemas.microsoft.com/office/drawing/2014/main" id="{FC8FB948-B946-6017-EDC3-6066764B772D}"/>
                  </a:ext>
                </a:extLst>
              </p:cNvPr>
              <p:cNvSpPr/>
              <p:nvPr/>
            </p:nvSpPr>
            <p:spPr>
              <a:xfrm>
                <a:off x="1731550" y="3258250"/>
                <a:ext cx="121875" cy="119900"/>
              </a:xfrm>
              <a:custGeom>
                <a:avLst/>
                <a:gdLst/>
                <a:ahLst/>
                <a:cxnLst/>
                <a:rect l="l" t="t" r="r" b="b"/>
                <a:pathLst>
                  <a:path w="4875" h="4796" extrusionOk="0">
                    <a:moveTo>
                      <a:pt x="4866" y="0"/>
                    </a:moveTo>
                    <a:cubicBezTo>
                      <a:pt x="4864" y="0"/>
                      <a:pt x="4861" y="1"/>
                      <a:pt x="4859" y="3"/>
                    </a:cubicBezTo>
                    <a:cubicBezTo>
                      <a:pt x="4837" y="32"/>
                      <a:pt x="2489" y="2893"/>
                      <a:pt x="5" y="4782"/>
                    </a:cubicBezTo>
                    <a:cubicBezTo>
                      <a:pt x="2" y="4785"/>
                      <a:pt x="0" y="4790"/>
                      <a:pt x="3" y="4793"/>
                    </a:cubicBezTo>
                    <a:cubicBezTo>
                      <a:pt x="5" y="4796"/>
                      <a:pt x="8" y="4796"/>
                      <a:pt x="9" y="4796"/>
                    </a:cubicBezTo>
                    <a:cubicBezTo>
                      <a:pt x="11" y="4796"/>
                      <a:pt x="12" y="4796"/>
                      <a:pt x="14" y="4794"/>
                    </a:cubicBezTo>
                    <a:cubicBezTo>
                      <a:pt x="2501" y="2904"/>
                      <a:pt x="4849" y="41"/>
                      <a:pt x="4871" y="12"/>
                    </a:cubicBezTo>
                    <a:cubicBezTo>
                      <a:pt x="4874" y="9"/>
                      <a:pt x="4874" y="5"/>
                      <a:pt x="4871" y="2"/>
                    </a:cubicBezTo>
                    <a:cubicBezTo>
                      <a:pt x="4870" y="1"/>
                      <a:pt x="4868" y="0"/>
                      <a:pt x="48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373;p25">
                <a:extLst>
                  <a:ext uri="{FF2B5EF4-FFF2-40B4-BE49-F238E27FC236}">
                    <a16:creationId xmlns:a16="http://schemas.microsoft.com/office/drawing/2014/main" id="{9CAE6EF3-7DFE-5627-121C-CC15411E9C48}"/>
                  </a:ext>
                </a:extLst>
              </p:cNvPr>
              <p:cNvSpPr/>
              <p:nvPr/>
            </p:nvSpPr>
            <p:spPr>
              <a:xfrm>
                <a:off x="1539975" y="3361775"/>
                <a:ext cx="172800" cy="104500"/>
              </a:xfrm>
              <a:custGeom>
                <a:avLst/>
                <a:gdLst/>
                <a:ahLst/>
                <a:cxnLst/>
                <a:rect l="l" t="t" r="r" b="b"/>
                <a:pathLst>
                  <a:path w="6912" h="4180" extrusionOk="0">
                    <a:moveTo>
                      <a:pt x="648" y="0"/>
                    </a:moveTo>
                    <a:cubicBezTo>
                      <a:pt x="452" y="0"/>
                      <a:pt x="264" y="108"/>
                      <a:pt x="168" y="291"/>
                    </a:cubicBezTo>
                    <a:cubicBezTo>
                      <a:pt x="99" y="423"/>
                      <a:pt x="61" y="543"/>
                      <a:pt x="41" y="644"/>
                    </a:cubicBezTo>
                    <a:cubicBezTo>
                      <a:pt x="0" y="855"/>
                      <a:pt x="40" y="986"/>
                      <a:pt x="40" y="986"/>
                    </a:cubicBezTo>
                    <a:lnTo>
                      <a:pt x="4340" y="3309"/>
                    </a:lnTo>
                    <a:lnTo>
                      <a:pt x="4911" y="3399"/>
                    </a:lnTo>
                    <a:lnTo>
                      <a:pt x="4864" y="3589"/>
                    </a:lnTo>
                    <a:lnTo>
                      <a:pt x="5959" y="4179"/>
                    </a:lnTo>
                    <a:cubicBezTo>
                      <a:pt x="5959" y="4179"/>
                      <a:pt x="6364" y="3913"/>
                      <a:pt x="6579" y="3613"/>
                    </a:cubicBezTo>
                    <a:cubicBezTo>
                      <a:pt x="6597" y="3586"/>
                      <a:pt x="6615" y="3558"/>
                      <a:pt x="6630" y="3533"/>
                    </a:cubicBezTo>
                    <a:cubicBezTo>
                      <a:pt x="6824" y="3201"/>
                      <a:pt x="6912" y="2044"/>
                      <a:pt x="6912" y="2044"/>
                    </a:cubicBezTo>
                    <a:cubicBezTo>
                      <a:pt x="6871" y="2038"/>
                      <a:pt x="6832" y="2030"/>
                      <a:pt x="6794" y="2021"/>
                    </a:cubicBezTo>
                    <a:cubicBezTo>
                      <a:pt x="6339" y="1923"/>
                      <a:pt x="6158" y="1726"/>
                      <a:pt x="5945" y="1029"/>
                    </a:cubicBezTo>
                    <a:cubicBezTo>
                      <a:pt x="5889" y="841"/>
                      <a:pt x="5835" y="720"/>
                      <a:pt x="5771" y="647"/>
                    </a:cubicBezTo>
                    <a:cubicBezTo>
                      <a:pt x="5710" y="575"/>
                      <a:pt x="5640" y="548"/>
                      <a:pt x="5550" y="548"/>
                    </a:cubicBezTo>
                    <a:cubicBezTo>
                      <a:pt x="5357" y="548"/>
                      <a:pt x="5072" y="674"/>
                      <a:pt x="4584" y="759"/>
                    </a:cubicBezTo>
                    <a:cubicBezTo>
                      <a:pt x="4475" y="779"/>
                      <a:pt x="4348" y="788"/>
                      <a:pt x="4206" y="788"/>
                    </a:cubicBezTo>
                    <a:cubicBezTo>
                      <a:pt x="3269" y="788"/>
                      <a:pt x="1719" y="393"/>
                      <a:pt x="850" y="40"/>
                    </a:cubicBezTo>
                    <a:cubicBezTo>
                      <a:pt x="784" y="13"/>
                      <a:pt x="715" y="0"/>
                      <a:pt x="6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374;p25">
                <a:extLst>
                  <a:ext uri="{FF2B5EF4-FFF2-40B4-BE49-F238E27FC236}">
                    <a16:creationId xmlns:a16="http://schemas.microsoft.com/office/drawing/2014/main" id="{2FBBC7A1-1D73-59AC-D604-D5E114DC23C7}"/>
                  </a:ext>
                </a:extLst>
              </p:cNvPr>
              <p:cNvSpPr/>
              <p:nvPr/>
            </p:nvSpPr>
            <p:spPr>
              <a:xfrm>
                <a:off x="1718775" y="2688475"/>
                <a:ext cx="291850" cy="147275"/>
              </a:xfrm>
              <a:custGeom>
                <a:avLst/>
                <a:gdLst/>
                <a:ahLst/>
                <a:cxnLst/>
                <a:rect l="l" t="t" r="r" b="b"/>
                <a:pathLst>
                  <a:path w="11674" h="5891" extrusionOk="0">
                    <a:moveTo>
                      <a:pt x="9651" y="1"/>
                    </a:moveTo>
                    <a:cubicBezTo>
                      <a:pt x="9630" y="45"/>
                      <a:pt x="9601" y="104"/>
                      <a:pt x="9565" y="175"/>
                    </a:cubicBezTo>
                    <a:cubicBezTo>
                      <a:pt x="9516" y="274"/>
                      <a:pt x="9455" y="396"/>
                      <a:pt x="9384" y="536"/>
                    </a:cubicBezTo>
                    <a:cubicBezTo>
                      <a:pt x="8937" y="1423"/>
                      <a:pt x="8103" y="3029"/>
                      <a:pt x="7574" y="3762"/>
                    </a:cubicBezTo>
                    <a:cubicBezTo>
                      <a:pt x="6291" y="3904"/>
                      <a:pt x="140" y="4348"/>
                      <a:pt x="140" y="4348"/>
                    </a:cubicBezTo>
                    <a:cubicBezTo>
                      <a:pt x="140" y="4348"/>
                      <a:pt x="1" y="5377"/>
                      <a:pt x="337" y="5890"/>
                    </a:cubicBezTo>
                    <a:cubicBezTo>
                      <a:pt x="863" y="5886"/>
                      <a:pt x="8413" y="5822"/>
                      <a:pt x="8413" y="5822"/>
                    </a:cubicBezTo>
                    <a:cubicBezTo>
                      <a:pt x="8413" y="5822"/>
                      <a:pt x="10133" y="4356"/>
                      <a:pt x="11275" y="2892"/>
                    </a:cubicBezTo>
                    <a:cubicBezTo>
                      <a:pt x="11285" y="2879"/>
                      <a:pt x="11296" y="2865"/>
                      <a:pt x="11306" y="2853"/>
                    </a:cubicBezTo>
                    <a:cubicBezTo>
                      <a:pt x="11438" y="2683"/>
                      <a:pt x="11561" y="2514"/>
                      <a:pt x="11673" y="2346"/>
                    </a:cubicBezTo>
                    <a:cubicBezTo>
                      <a:pt x="11599" y="2231"/>
                      <a:pt x="11511" y="2115"/>
                      <a:pt x="11411" y="2006"/>
                    </a:cubicBezTo>
                    <a:cubicBezTo>
                      <a:pt x="11373" y="1965"/>
                      <a:pt x="11334" y="1926"/>
                      <a:pt x="11293" y="1888"/>
                    </a:cubicBezTo>
                    <a:cubicBezTo>
                      <a:pt x="10740" y="1373"/>
                      <a:pt x="10104" y="1214"/>
                      <a:pt x="10128" y="1125"/>
                    </a:cubicBezTo>
                    <a:cubicBezTo>
                      <a:pt x="10132" y="1109"/>
                      <a:pt x="10152" y="1103"/>
                      <a:pt x="10181" y="1103"/>
                    </a:cubicBezTo>
                    <a:cubicBezTo>
                      <a:pt x="10290" y="1103"/>
                      <a:pt x="10536" y="1188"/>
                      <a:pt x="10657" y="1188"/>
                    </a:cubicBezTo>
                    <a:cubicBezTo>
                      <a:pt x="10691" y="1188"/>
                      <a:pt x="10715" y="1181"/>
                      <a:pt x="10723" y="1164"/>
                    </a:cubicBezTo>
                    <a:cubicBezTo>
                      <a:pt x="10798" y="1008"/>
                      <a:pt x="10289" y="455"/>
                      <a:pt x="9789" y="96"/>
                    </a:cubicBezTo>
                    <a:cubicBezTo>
                      <a:pt x="9742" y="63"/>
                      <a:pt x="9696" y="31"/>
                      <a:pt x="9651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375;p25">
                <a:extLst>
                  <a:ext uri="{FF2B5EF4-FFF2-40B4-BE49-F238E27FC236}">
                    <a16:creationId xmlns:a16="http://schemas.microsoft.com/office/drawing/2014/main" id="{C2241804-9B00-04E6-7442-9D38888388F6}"/>
                  </a:ext>
                </a:extLst>
              </p:cNvPr>
              <p:cNvSpPr/>
              <p:nvPr/>
            </p:nvSpPr>
            <p:spPr>
              <a:xfrm>
                <a:off x="1902050" y="2761825"/>
                <a:ext cx="19300" cy="30325"/>
              </a:xfrm>
              <a:custGeom>
                <a:avLst/>
                <a:gdLst/>
                <a:ahLst/>
                <a:cxnLst/>
                <a:rect l="l" t="t" r="r" b="b"/>
                <a:pathLst>
                  <a:path w="772" h="1213" extrusionOk="0">
                    <a:moveTo>
                      <a:pt x="763" y="1"/>
                    </a:moveTo>
                    <a:cubicBezTo>
                      <a:pt x="760" y="1"/>
                      <a:pt x="758" y="2"/>
                      <a:pt x="757" y="4"/>
                    </a:cubicBezTo>
                    <a:lnTo>
                      <a:pt x="2" y="1200"/>
                    </a:lnTo>
                    <a:cubicBezTo>
                      <a:pt x="1" y="1204"/>
                      <a:pt x="1" y="1208"/>
                      <a:pt x="5" y="1211"/>
                    </a:cubicBezTo>
                    <a:cubicBezTo>
                      <a:pt x="7" y="1211"/>
                      <a:pt x="8" y="1213"/>
                      <a:pt x="10" y="1213"/>
                    </a:cubicBezTo>
                    <a:cubicBezTo>
                      <a:pt x="11" y="1213"/>
                      <a:pt x="14" y="1211"/>
                      <a:pt x="16" y="1208"/>
                    </a:cubicBezTo>
                    <a:lnTo>
                      <a:pt x="770" y="13"/>
                    </a:lnTo>
                    <a:cubicBezTo>
                      <a:pt x="772" y="8"/>
                      <a:pt x="772" y="4"/>
                      <a:pt x="767" y="2"/>
                    </a:cubicBezTo>
                    <a:cubicBezTo>
                      <a:pt x="766" y="1"/>
                      <a:pt x="765" y="1"/>
                      <a:pt x="763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376;p25">
                <a:extLst>
                  <a:ext uri="{FF2B5EF4-FFF2-40B4-BE49-F238E27FC236}">
                    <a16:creationId xmlns:a16="http://schemas.microsoft.com/office/drawing/2014/main" id="{1F045199-6D02-71DD-6072-EC268A3C8D64}"/>
                  </a:ext>
                </a:extLst>
              </p:cNvPr>
              <p:cNvSpPr/>
              <p:nvPr/>
            </p:nvSpPr>
            <p:spPr>
              <a:xfrm>
                <a:off x="1906650" y="2796425"/>
                <a:ext cx="62375" cy="34725"/>
              </a:xfrm>
              <a:custGeom>
                <a:avLst/>
                <a:gdLst/>
                <a:ahLst/>
                <a:cxnLst/>
                <a:rect l="l" t="t" r="r" b="b"/>
                <a:pathLst>
                  <a:path w="2495" h="1389" extrusionOk="0">
                    <a:moveTo>
                      <a:pt x="2486" y="1"/>
                    </a:moveTo>
                    <a:cubicBezTo>
                      <a:pt x="2484" y="1"/>
                      <a:pt x="2481" y="1"/>
                      <a:pt x="2480" y="3"/>
                    </a:cubicBezTo>
                    <a:cubicBezTo>
                      <a:pt x="2474" y="10"/>
                      <a:pt x="1794" y="669"/>
                      <a:pt x="1215" y="1204"/>
                    </a:cubicBezTo>
                    <a:cubicBezTo>
                      <a:pt x="1093" y="1316"/>
                      <a:pt x="939" y="1374"/>
                      <a:pt x="785" y="1374"/>
                    </a:cubicBezTo>
                    <a:cubicBezTo>
                      <a:pt x="664" y="1374"/>
                      <a:pt x="543" y="1339"/>
                      <a:pt x="436" y="1268"/>
                    </a:cubicBezTo>
                    <a:cubicBezTo>
                      <a:pt x="241" y="1137"/>
                      <a:pt x="100" y="981"/>
                      <a:pt x="15" y="804"/>
                    </a:cubicBezTo>
                    <a:cubicBezTo>
                      <a:pt x="14" y="801"/>
                      <a:pt x="12" y="799"/>
                      <a:pt x="9" y="799"/>
                    </a:cubicBezTo>
                    <a:cubicBezTo>
                      <a:pt x="8" y="799"/>
                      <a:pt x="6" y="800"/>
                      <a:pt x="5" y="801"/>
                    </a:cubicBezTo>
                    <a:cubicBezTo>
                      <a:pt x="2" y="803"/>
                      <a:pt x="0" y="807"/>
                      <a:pt x="2" y="812"/>
                    </a:cubicBezTo>
                    <a:cubicBezTo>
                      <a:pt x="86" y="990"/>
                      <a:pt x="230" y="1148"/>
                      <a:pt x="427" y="1280"/>
                    </a:cubicBezTo>
                    <a:cubicBezTo>
                      <a:pt x="536" y="1352"/>
                      <a:pt x="659" y="1389"/>
                      <a:pt x="782" y="1389"/>
                    </a:cubicBezTo>
                    <a:cubicBezTo>
                      <a:pt x="784" y="1389"/>
                      <a:pt x="787" y="1389"/>
                      <a:pt x="789" y="1389"/>
                    </a:cubicBezTo>
                    <a:cubicBezTo>
                      <a:pt x="947" y="1387"/>
                      <a:pt x="1103" y="1330"/>
                      <a:pt x="1226" y="1215"/>
                    </a:cubicBezTo>
                    <a:cubicBezTo>
                      <a:pt x="1804" y="681"/>
                      <a:pt x="2484" y="21"/>
                      <a:pt x="2492" y="15"/>
                    </a:cubicBezTo>
                    <a:cubicBezTo>
                      <a:pt x="2495" y="12"/>
                      <a:pt x="2495" y="7"/>
                      <a:pt x="2492" y="3"/>
                    </a:cubicBezTo>
                    <a:cubicBezTo>
                      <a:pt x="2490" y="1"/>
                      <a:pt x="2488" y="1"/>
                      <a:pt x="2486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377;p25">
                <a:extLst>
                  <a:ext uri="{FF2B5EF4-FFF2-40B4-BE49-F238E27FC236}">
                    <a16:creationId xmlns:a16="http://schemas.microsoft.com/office/drawing/2014/main" id="{589A8052-C61C-15D1-9065-3F3D05B54A7B}"/>
                  </a:ext>
                </a:extLst>
              </p:cNvPr>
              <p:cNvSpPr/>
              <p:nvPr/>
            </p:nvSpPr>
            <p:spPr>
              <a:xfrm>
                <a:off x="1624450" y="2777525"/>
                <a:ext cx="102750" cy="58250"/>
              </a:xfrm>
              <a:custGeom>
                <a:avLst/>
                <a:gdLst/>
                <a:ahLst/>
                <a:cxnLst/>
                <a:rect l="l" t="t" r="r" b="b"/>
                <a:pathLst>
                  <a:path w="4110" h="2330" extrusionOk="0">
                    <a:moveTo>
                      <a:pt x="908" y="1"/>
                    </a:moveTo>
                    <a:cubicBezTo>
                      <a:pt x="804" y="1"/>
                      <a:pt x="704" y="44"/>
                      <a:pt x="631" y="121"/>
                    </a:cubicBezTo>
                    <a:cubicBezTo>
                      <a:pt x="332" y="439"/>
                      <a:pt x="152" y="686"/>
                      <a:pt x="57" y="833"/>
                    </a:cubicBezTo>
                    <a:cubicBezTo>
                      <a:pt x="1" y="919"/>
                      <a:pt x="7" y="1033"/>
                      <a:pt x="73" y="1113"/>
                    </a:cubicBezTo>
                    <a:lnTo>
                      <a:pt x="154" y="1212"/>
                    </a:lnTo>
                    <a:lnTo>
                      <a:pt x="81" y="1277"/>
                    </a:lnTo>
                    <a:cubicBezTo>
                      <a:pt x="19" y="1334"/>
                      <a:pt x="13" y="1431"/>
                      <a:pt x="66" y="1496"/>
                    </a:cubicBezTo>
                    <a:lnTo>
                      <a:pt x="135" y="1578"/>
                    </a:lnTo>
                    <a:cubicBezTo>
                      <a:pt x="167" y="1616"/>
                      <a:pt x="212" y="1636"/>
                      <a:pt x="259" y="1636"/>
                    </a:cubicBezTo>
                    <a:cubicBezTo>
                      <a:pt x="295" y="1636"/>
                      <a:pt x="332" y="1623"/>
                      <a:pt x="363" y="1598"/>
                    </a:cubicBezTo>
                    <a:lnTo>
                      <a:pt x="363" y="1598"/>
                    </a:lnTo>
                    <a:cubicBezTo>
                      <a:pt x="308" y="1660"/>
                      <a:pt x="305" y="1752"/>
                      <a:pt x="356" y="1818"/>
                    </a:cubicBezTo>
                    <a:lnTo>
                      <a:pt x="376" y="1843"/>
                    </a:lnTo>
                    <a:cubicBezTo>
                      <a:pt x="409" y="1886"/>
                      <a:pt x="459" y="1908"/>
                      <a:pt x="511" y="1908"/>
                    </a:cubicBezTo>
                    <a:cubicBezTo>
                      <a:pt x="537" y="1908"/>
                      <a:pt x="563" y="1903"/>
                      <a:pt x="588" y="1890"/>
                    </a:cubicBezTo>
                    <a:lnTo>
                      <a:pt x="602" y="1884"/>
                    </a:lnTo>
                    <a:lnTo>
                      <a:pt x="602" y="1884"/>
                    </a:lnTo>
                    <a:cubicBezTo>
                      <a:pt x="543" y="1936"/>
                      <a:pt x="540" y="2027"/>
                      <a:pt x="596" y="2081"/>
                    </a:cubicBezTo>
                    <a:lnTo>
                      <a:pt x="685" y="2171"/>
                    </a:lnTo>
                    <a:cubicBezTo>
                      <a:pt x="711" y="2197"/>
                      <a:pt x="746" y="2210"/>
                      <a:pt x="781" y="2210"/>
                    </a:cubicBezTo>
                    <a:cubicBezTo>
                      <a:pt x="807" y="2210"/>
                      <a:pt x="833" y="2203"/>
                      <a:pt x="856" y="2187"/>
                    </a:cubicBezTo>
                    <a:lnTo>
                      <a:pt x="1347" y="1855"/>
                    </a:lnTo>
                    <a:cubicBezTo>
                      <a:pt x="1347" y="1855"/>
                      <a:pt x="1588" y="2121"/>
                      <a:pt x="2554" y="2316"/>
                    </a:cubicBezTo>
                    <a:cubicBezTo>
                      <a:pt x="3070" y="2327"/>
                      <a:pt x="3481" y="2330"/>
                      <a:pt x="3751" y="2330"/>
                    </a:cubicBezTo>
                    <a:cubicBezTo>
                      <a:pt x="3982" y="2330"/>
                      <a:pt x="4110" y="2328"/>
                      <a:pt x="4110" y="2328"/>
                    </a:cubicBezTo>
                    <a:cubicBezTo>
                      <a:pt x="3774" y="1815"/>
                      <a:pt x="3913" y="786"/>
                      <a:pt x="3913" y="786"/>
                    </a:cubicBezTo>
                    <a:cubicBezTo>
                      <a:pt x="3913" y="786"/>
                      <a:pt x="2447" y="103"/>
                      <a:pt x="934" y="1"/>
                    </a:cubicBezTo>
                    <a:cubicBezTo>
                      <a:pt x="925" y="1"/>
                      <a:pt x="917" y="1"/>
                      <a:pt x="908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378;p25">
                <a:extLst>
                  <a:ext uri="{FF2B5EF4-FFF2-40B4-BE49-F238E27FC236}">
                    <a16:creationId xmlns:a16="http://schemas.microsoft.com/office/drawing/2014/main" id="{3ED5176F-5EE6-722E-838D-C6775F6221E9}"/>
                  </a:ext>
                </a:extLst>
              </p:cNvPr>
              <p:cNvSpPr/>
              <p:nvPr/>
            </p:nvSpPr>
            <p:spPr>
              <a:xfrm>
                <a:off x="1626275" y="2789825"/>
                <a:ext cx="52725" cy="19850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794" extrusionOk="0">
                    <a:moveTo>
                      <a:pt x="953" y="1"/>
                    </a:moveTo>
                    <a:cubicBezTo>
                      <a:pt x="926" y="1"/>
                      <a:pt x="902" y="3"/>
                      <a:pt x="882" y="6"/>
                    </a:cubicBezTo>
                    <a:cubicBezTo>
                      <a:pt x="882" y="8"/>
                      <a:pt x="880" y="8"/>
                      <a:pt x="879" y="8"/>
                    </a:cubicBezTo>
                    <a:cubicBezTo>
                      <a:pt x="662" y="152"/>
                      <a:pt x="9" y="774"/>
                      <a:pt x="3" y="780"/>
                    </a:cubicBezTo>
                    <a:cubicBezTo>
                      <a:pt x="0" y="783"/>
                      <a:pt x="0" y="788"/>
                      <a:pt x="3" y="791"/>
                    </a:cubicBezTo>
                    <a:cubicBezTo>
                      <a:pt x="5" y="792"/>
                      <a:pt x="6" y="794"/>
                      <a:pt x="9" y="794"/>
                    </a:cubicBezTo>
                    <a:cubicBezTo>
                      <a:pt x="11" y="794"/>
                      <a:pt x="12" y="792"/>
                      <a:pt x="14" y="791"/>
                    </a:cubicBezTo>
                    <a:cubicBezTo>
                      <a:pt x="20" y="785"/>
                      <a:pt x="668" y="167"/>
                      <a:pt x="886" y="21"/>
                    </a:cubicBezTo>
                    <a:cubicBezTo>
                      <a:pt x="905" y="18"/>
                      <a:pt x="928" y="16"/>
                      <a:pt x="954" y="16"/>
                    </a:cubicBezTo>
                    <a:cubicBezTo>
                      <a:pt x="1276" y="16"/>
                      <a:pt x="2088" y="259"/>
                      <a:pt x="2097" y="262"/>
                    </a:cubicBezTo>
                    <a:cubicBezTo>
                      <a:pt x="2097" y="263"/>
                      <a:pt x="2098" y="263"/>
                      <a:pt x="2099" y="263"/>
                    </a:cubicBezTo>
                    <a:cubicBezTo>
                      <a:pt x="2103" y="263"/>
                      <a:pt x="2106" y="260"/>
                      <a:pt x="2107" y="258"/>
                    </a:cubicBezTo>
                    <a:cubicBezTo>
                      <a:pt x="2109" y="253"/>
                      <a:pt x="2106" y="249"/>
                      <a:pt x="2101" y="247"/>
                    </a:cubicBezTo>
                    <a:cubicBezTo>
                      <a:pt x="2065" y="236"/>
                      <a:pt x="1276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379;p25">
                <a:extLst>
                  <a:ext uri="{FF2B5EF4-FFF2-40B4-BE49-F238E27FC236}">
                    <a16:creationId xmlns:a16="http://schemas.microsoft.com/office/drawing/2014/main" id="{E97CD321-6E54-623A-9044-49B6C9BE2517}"/>
                  </a:ext>
                </a:extLst>
              </p:cNvPr>
              <p:cNvSpPr/>
              <p:nvPr/>
            </p:nvSpPr>
            <p:spPr>
              <a:xfrm>
                <a:off x="1632750" y="2804500"/>
                <a:ext cx="43450" cy="13550"/>
              </a:xfrm>
              <a:custGeom>
                <a:avLst/>
                <a:gdLst/>
                <a:ahLst/>
                <a:cxnLst/>
                <a:rect l="l" t="t" r="r" b="b"/>
                <a:pathLst>
                  <a:path w="1738" h="542" extrusionOk="0">
                    <a:moveTo>
                      <a:pt x="674" y="0"/>
                    </a:moveTo>
                    <a:cubicBezTo>
                      <a:pt x="653" y="0"/>
                      <a:pt x="633" y="1"/>
                      <a:pt x="615" y="2"/>
                    </a:cubicBezTo>
                    <a:cubicBezTo>
                      <a:pt x="614" y="2"/>
                      <a:pt x="614" y="2"/>
                      <a:pt x="612" y="4"/>
                    </a:cubicBezTo>
                    <a:cubicBezTo>
                      <a:pt x="409" y="128"/>
                      <a:pt x="8" y="525"/>
                      <a:pt x="3" y="528"/>
                    </a:cubicBezTo>
                    <a:cubicBezTo>
                      <a:pt x="0" y="531"/>
                      <a:pt x="0" y="537"/>
                      <a:pt x="3" y="540"/>
                    </a:cubicBezTo>
                    <a:cubicBezTo>
                      <a:pt x="5" y="542"/>
                      <a:pt x="8" y="542"/>
                      <a:pt x="9" y="542"/>
                    </a:cubicBezTo>
                    <a:cubicBezTo>
                      <a:pt x="11" y="542"/>
                      <a:pt x="14" y="542"/>
                      <a:pt x="15" y="540"/>
                    </a:cubicBezTo>
                    <a:cubicBezTo>
                      <a:pt x="18" y="536"/>
                      <a:pt x="417" y="143"/>
                      <a:pt x="618" y="18"/>
                    </a:cubicBezTo>
                    <a:cubicBezTo>
                      <a:pt x="635" y="16"/>
                      <a:pt x="654" y="16"/>
                      <a:pt x="674" y="16"/>
                    </a:cubicBezTo>
                    <a:cubicBezTo>
                      <a:pt x="1012" y="16"/>
                      <a:pt x="1720" y="187"/>
                      <a:pt x="1727" y="190"/>
                    </a:cubicBezTo>
                    <a:cubicBezTo>
                      <a:pt x="1732" y="190"/>
                      <a:pt x="1736" y="189"/>
                      <a:pt x="1736" y="184"/>
                    </a:cubicBezTo>
                    <a:cubicBezTo>
                      <a:pt x="1738" y="180"/>
                      <a:pt x="1735" y="175"/>
                      <a:pt x="1732" y="174"/>
                    </a:cubicBezTo>
                    <a:cubicBezTo>
                      <a:pt x="1723" y="172"/>
                      <a:pt x="1014" y="0"/>
                      <a:pt x="6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380;p25">
                <a:extLst>
                  <a:ext uri="{FF2B5EF4-FFF2-40B4-BE49-F238E27FC236}">
                    <a16:creationId xmlns:a16="http://schemas.microsoft.com/office/drawing/2014/main" id="{B36F15FA-B0A7-C574-E1D8-1272F361A319}"/>
                  </a:ext>
                </a:extLst>
              </p:cNvPr>
              <p:cNvSpPr/>
              <p:nvPr/>
            </p:nvSpPr>
            <p:spPr>
              <a:xfrm>
                <a:off x="1638925" y="2814925"/>
                <a:ext cx="39400" cy="10100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404" extrusionOk="0">
                    <a:moveTo>
                      <a:pt x="570" y="1"/>
                    </a:moveTo>
                    <a:cubicBezTo>
                      <a:pt x="554" y="1"/>
                      <a:pt x="538" y="1"/>
                      <a:pt x="524" y="2"/>
                    </a:cubicBezTo>
                    <a:cubicBezTo>
                      <a:pt x="523" y="2"/>
                      <a:pt x="521" y="2"/>
                      <a:pt x="520" y="3"/>
                    </a:cubicBezTo>
                    <a:cubicBezTo>
                      <a:pt x="332" y="132"/>
                      <a:pt x="8" y="387"/>
                      <a:pt x="3" y="388"/>
                    </a:cubicBezTo>
                    <a:cubicBezTo>
                      <a:pt x="0" y="391"/>
                      <a:pt x="0" y="396"/>
                      <a:pt x="3" y="400"/>
                    </a:cubicBezTo>
                    <a:cubicBezTo>
                      <a:pt x="5" y="402"/>
                      <a:pt x="6" y="403"/>
                      <a:pt x="9" y="403"/>
                    </a:cubicBezTo>
                    <a:cubicBezTo>
                      <a:pt x="11" y="403"/>
                      <a:pt x="12" y="402"/>
                      <a:pt x="14" y="402"/>
                    </a:cubicBezTo>
                    <a:cubicBezTo>
                      <a:pt x="17" y="399"/>
                      <a:pt x="338" y="147"/>
                      <a:pt x="527" y="17"/>
                    </a:cubicBezTo>
                    <a:cubicBezTo>
                      <a:pt x="540" y="16"/>
                      <a:pt x="555" y="16"/>
                      <a:pt x="570" y="16"/>
                    </a:cubicBezTo>
                    <a:cubicBezTo>
                      <a:pt x="867" y="16"/>
                      <a:pt x="1558" y="163"/>
                      <a:pt x="1565" y="166"/>
                    </a:cubicBezTo>
                    <a:cubicBezTo>
                      <a:pt x="1569" y="166"/>
                      <a:pt x="1572" y="163"/>
                      <a:pt x="1574" y="160"/>
                    </a:cubicBezTo>
                    <a:cubicBezTo>
                      <a:pt x="1575" y="155"/>
                      <a:pt x="1572" y="150"/>
                      <a:pt x="1568" y="149"/>
                    </a:cubicBezTo>
                    <a:cubicBezTo>
                      <a:pt x="1561" y="147"/>
                      <a:pt x="870" y="1"/>
                      <a:pt x="5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381;p25">
                <a:extLst>
                  <a:ext uri="{FF2B5EF4-FFF2-40B4-BE49-F238E27FC236}">
                    <a16:creationId xmlns:a16="http://schemas.microsoft.com/office/drawing/2014/main" id="{F67420C7-1657-3BFA-7CF2-6442C48060E0}"/>
                  </a:ext>
                </a:extLst>
              </p:cNvPr>
              <p:cNvSpPr/>
              <p:nvPr/>
            </p:nvSpPr>
            <p:spPr>
              <a:xfrm>
                <a:off x="2007925" y="2677350"/>
                <a:ext cx="90500" cy="131800"/>
              </a:xfrm>
              <a:custGeom>
                <a:avLst/>
                <a:gdLst/>
                <a:ahLst/>
                <a:cxnLst/>
                <a:rect l="l" t="t" r="r" b="b"/>
                <a:pathLst>
                  <a:path w="3620" h="5272" extrusionOk="0">
                    <a:moveTo>
                      <a:pt x="2940" y="1"/>
                    </a:moveTo>
                    <a:cubicBezTo>
                      <a:pt x="2359" y="778"/>
                      <a:pt x="596" y="2179"/>
                      <a:pt x="1" y="2641"/>
                    </a:cubicBezTo>
                    <a:cubicBezTo>
                      <a:pt x="39" y="2691"/>
                      <a:pt x="74" y="2741"/>
                      <a:pt x="107" y="2791"/>
                    </a:cubicBezTo>
                    <a:cubicBezTo>
                      <a:pt x="381" y="3212"/>
                      <a:pt x="493" y="3621"/>
                      <a:pt x="493" y="3621"/>
                    </a:cubicBezTo>
                    <a:lnTo>
                      <a:pt x="2434" y="1503"/>
                    </a:lnTo>
                    <a:cubicBezTo>
                      <a:pt x="2434" y="1503"/>
                      <a:pt x="2737" y="3200"/>
                      <a:pt x="3139" y="4979"/>
                    </a:cubicBezTo>
                    <a:cubicBezTo>
                      <a:pt x="3162" y="5078"/>
                      <a:pt x="3183" y="5175"/>
                      <a:pt x="3206" y="5272"/>
                    </a:cubicBezTo>
                    <a:cubicBezTo>
                      <a:pt x="3282" y="5260"/>
                      <a:pt x="3359" y="5240"/>
                      <a:pt x="3439" y="5214"/>
                    </a:cubicBezTo>
                    <a:lnTo>
                      <a:pt x="3438" y="5214"/>
                    </a:lnTo>
                    <a:cubicBezTo>
                      <a:pt x="3620" y="3071"/>
                      <a:pt x="2940" y="1"/>
                      <a:pt x="29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382;p25">
                <a:extLst>
                  <a:ext uri="{FF2B5EF4-FFF2-40B4-BE49-F238E27FC236}">
                    <a16:creationId xmlns:a16="http://schemas.microsoft.com/office/drawing/2014/main" id="{6C3ABFB5-5E1C-7979-07FD-49D26D2B8794}"/>
                  </a:ext>
                </a:extLst>
              </p:cNvPr>
              <p:cNvSpPr/>
              <p:nvPr/>
            </p:nvSpPr>
            <p:spPr>
              <a:xfrm>
                <a:off x="2027850" y="2768225"/>
                <a:ext cx="17525" cy="26700"/>
              </a:xfrm>
              <a:custGeom>
                <a:avLst/>
                <a:gdLst/>
                <a:ahLst/>
                <a:cxnLst/>
                <a:rect l="l" t="t" r="r" b="b"/>
                <a:pathLst>
                  <a:path w="701" h="1068" extrusionOk="0">
                    <a:moveTo>
                      <a:pt x="701" y="1"/>
                    </a:moveTo>
                    <a:lnTo>
                      <a:pt x="1" y="1067"/>
                    </a:lnTo>
                    <a:close/>
                  </a:path>
                </a:pathLst>
              </a:custGeom>
              <a:solidFill>
                <a:srgbClr val="F29D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383;p25">
                <a:extLst>
                  <a:ext uri="{FF2B5EF4-FFF2-40B4-BE49-F238E27FC236}">
                    <a16:creationId xmlns:a16="http://schemas.microsoft.com/office/drawing/2014/main" id="{9C4A79F1-0209-6AF0-725D-058385FA9BF1}"/>
                  </a:ext>
                </a:extLst>
              </p:cNvPr>
              <p:cNvSpPr/>
              <p:nvPr/>
            </p:nvSpPr>
            <p:spPr>
              <a:xfrm>
                <a:off x="2027625" y="2768050"/>
                <a:ext cx="17975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719" h="1082" extrusionOk="0">
                    <a:moveTo>
                      <a:pt x="709" y="0"/>
                    </a:moveTo>
                    <a:cubicBezTo>
                      <a:pt x="706" y="0"/>
                      <a:pt x="704" y="1"/>
                      <a:pt x="702" y="3"/>
                    </a:cubicBezTo>
                    <a:lnTo>
                      <a:pt x="4" y="1070"/>
                    </a:lnTo>
                    <a:cubicBezTo>
                      <a:pt x="1" y="1074"/>
                      <a:pt x="2" y="1079"/>
                      <a:pt x="5" y="1082"/>
                    </a:cubicBezTo>
                    <a:lnTo>
                      <a:pt x="10" y="1082"/>
                    </a:lnTo>
                    <a:cubicBezTo>
                      <a:pt x="13" y="1082"/>
                      <a:pt x="14" y="1080"/>
                      <a:pt x="16" y="1079"/>
                    </a:cubicBezTo>
                    <a:lnTo>
                      <a:pt x="716" y="12"/>
                    </a:lnTo>
                    <a:cubicBezTo>
                      <a:pt x="719" y="9"/>
                      <a:pt x="717" y="5"/>
                      <a:pt x="714" y="2"/>
                    </a:cubicBezTo>
                    <a:cubicBezTo>
                      <a:pt x="712" y="1"/>
                      <a:pt x="711" y="0"/>
                      <a:pt x="7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384;p25">
                <a:extLst>
                  <a:ext uri="{FF2B5EF4-FFF2-40B4-BE49-F238E27FC236}">
                    <a16:creationId xmlns:a16="http://schemas.microsoft.com/office/drawing/2014/main" id="{8B4C2C88-7BB1-38B1-F3FF-706F210E71A4}"/>
                  </a:ext>
                </a:extLst>
              </p:cNvPr>
              <p:cNvSpPr/>
              <p:nvPr/>
            </p:nvSpPr>
            <p:spPr>
              <a:xfrm>
                <a:off x="2240100" y="2878550"/>
                <a:ext cx="48950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214" extrusionOk="0">
                    <a:moveTo>
                      <a:pt x="1824" y="0"/>
                    </a:moveTo>
                    <a:cubicBezTo>
                      <a:pt x="1691" y="0"/>
                      <a:pt x="1472" y="9"/>
                      <a:pt x="1262" y="56"/>
                    </a:cubicBezTo>
                    <a:cubicBezTo>
                      <a:pt x="746" y="191"/>
                      <a:pt x="140" y="197"/>
                      <a:pt x="28" y="197"/>
                    </a:cubicBezTo>
                    <a:cubicBezTo>
                      <a:pt x="17" y="197"/>
                      <a:pt x="10" y="197"/>
                      <a:pt x="10" y="197"/>
                    </a:cubicBezTo>
                    <a:cubicBezTo>
                      <a:pt x="4" y="197"/>
                      <a:pt x="1" y="200"/>
                      <a:pt x="1" y="205"/>
                    </a:cubicBezTo>
                    <a:cubicBezTo>
                      <a:pt x="1" y="209"/>
                      <a:pt x="5" y="212"/>
                      <a:pt x="10" y="212"/>
                    </a:cubicBezTo>
                    <a:cubicBezTo>
                      <a:pt x="10" y="212"/>
                      <a:pt x="19" y="213"/>
                      <a:pt x="34" y="213"/>
                    </a:cubicBezTo>
                    <a:cubicBezTo>
                      <a:pt x="41" y="213"/>
                      <a:pt x="51" y="213"/>
                      <a:pt x="61" y="212"/>
                    </a:cubicBezTo>
                    <a:lnTo>
                      <a:pt x="61" y="214"/>
                    </a:lnTo>
                    <a:cubicBezTo>
                      <a:pt x="232" y="212"/>
                      <a:pt x="787" y="197"/>
                      <a:pt x="1267" y="71"/>
                    </a:cubicBezTo>
                    <a:cubicBezTo>
                      <a:pt x="1469" y="25"/>
                      <a:pt x="1681" y="17"/>
                      <a:pt x="1814" y="17"/>
                    </a:cubicBezTo>
                    <a:cubicBezTo>
                      <a:pt x="1896" y="17"/>
                      <a:pt x="1947" y="20"/>
                      <a:pt x="1949" y="20"/>
                    </a:cubicBezTo>
                    <a:cubicBezTo>
                      <a:pt x="1953" y="20"/>
                      <a:pt x="1956" y="17"/>
                      <a:pt x="1956" y="12"/>
                    </a:cubicBezTo>
                    <a:cubicBezTo>
                      <a:pt x="1958" y="8"/>
                      <a:pt x="1953" y="3"/>
                      <a:pt x="1949" y="3"/>
                    </a:cubicBezTo>
                    <a:cubicBezTo>
                      <a:pt x="1947" y="3"/>
                      <a:pt x="1900" y="0"/>
                      <a:pt x="18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385;p25">
                <a:extLst>
                  <a:ext uri="{FF2B5EF4-FFF2-40B4-BE49-F238E27FC236}">
                    <a16:creationId xmlns:a16="http://schemas.microsoft.com/office/drawing/2014/main" id="{F974B0E3-281C-04BE-F14B-B4896E00CFBD}"/>
                  </a:ext>
                </a:extLst>
              </p:cNvPr>
              <p:cNvSpPr/>
              <p:nvPr/>
            </p:nvSpPr>
            <p:spPr>
              <a:xfrm>
                <a:off x="1539975" y="3377875"/>
                <a:ext cx="164475" cy="88400"/>
              </a:xfrm>
              <a:custGeom>
                <a:avLst/>
                <a:gdLst/>
                <a:ahLst/>
                <a:cxnLst/>
                <a:rect l="l" t="t" r="r" b="b"/>
                <a:pathLst>
                  <a:path w="6579" h="3536" extrusionOk="0">
                    <a:moveTo>
                      <a:pt x="41" y="0"/>
                    </a:moveTo>
                    <a:cubicBezTo>
                      <a:pt x="0" y="211"/>
                      <a:pt x="40" y="342"/>
                      <a:pt x="40" y="342"/>
                    </a:cubicBezTo>
                    <a:lnTo>
                      <a:pt x="4340" y="2665"/>
                    </a:lnTo>
                    <a:lnTo>
                      <a:pt x="4911" y="2755"/>
                    </a:lnTo>
                    <a:lnTo>
                      <a:pt x="4864" y="2945"/>
                    </a:lnTo>
                    <a:lnTo>
                      <a:pt x="5959" y="3535"/>
                    </a:lnTo>
                    <a:cubicBezTo>
                      <a:pt x="5959" y="3535"/>
                      <a:pt x="6364" y="3269"/>
                      <a:pt x="6579" y="2969"/>
                    </a:cubicBezTo>
                    <a:cubicBezTo>
                      <a:pt x="5597" y="2521"/>
                      <a:pt x="1017" y="429"/>
                      <a:pt x="41" y="0"/>
                    </a:cubicBez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386;p25">
                <a:extLst>
                  <a:ext uri="{FF2B5EF4-FFF2-40B4-BE49-F238E27FC236}">
                    <a16:creationId xmlns:a16="http://schemas.microsoft.com/office/drawing/2014/main" id="{D5DACC7B-30F4-D202-2B64-533629190410}"/>
                  </a:ext>
                </a:extLst>
              </p:cNvPr>
              <p:cNvSpPr/>
              <p:nvPr/>
            </p:nvSpPr>
            <p:spPr>
              <a:xfrm>
                <a:off x="2185625" y="2862150"/>
                <a:ext cx="14450" cy="27600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104" extrusionOk="0">
                    <a:moveTo>
                      <a:pt x="570" y="0"/>
                    </a:moveTo>
                    <a:cubicBezTo>
                      <a:pt x="565" y="0"/>
                      <a:pt x="560" y="5"/>
                      <a:pt x="560" y="9"/>
                    </a:cubicBezTo>
                    <a:cubicBezTo>
                      <a:pt x="542" y="897"/>
                      <a:pt x="282" y="989"/>
                      <a:pt x="8" y="1088"/>
                    </a:cubicBezTo>
                    <a:cubicBezTo>
                      <a:pt x="3" y="1089"/>
                      <a:pt x="0" y="1094"/>
                      <a:pt x="2" y="1098"/>
                    </a:cubicBezTo>
                    <a:cubicBezTo>
                      <a:pt x="3" y="1102"/>
                      <a:pt x="6" y="1103"/>
                      <a:pt x="9" y="1103"/>
                    </a:cubicBezTo>
                    <a:lnTo>
                      <a:pt x="12" y="1103"/>
                    </a:lnTo>
                    <a:cubicBezTo>
                      <a:pt x="171" y="1047"/>
                      <a:pt x="300" y="991"/>
                      <a:pt x="400" y="842"/>
                    </a:cubicBezTo>
                    <a:cubicBezTo>
                      <a:pt x="512" y="674"/>
                      <a:pt x="568" y="411"/>
                      <a:pt x="577" y="9"/>
                    </a:cubicBezTo>
                    <a:cubicBezTo>
                      <a:pt x="577" y="5"/>
                      <a:pt x="574" y="0"/>
                      <a:pt x="5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387;p25">
                <a:extLst>
                  <a:ext uri="{FF2B5EF4-FFF2-40B4-BE49-F238E27FC236}">
                    <a16:creationId xmlns:a16="http://schemas.microsoft.com/office/drawing/2014/main" id="{957EA9CA-986B-914F-4013-5D2B56534A75}"/>
                  </a:ext>
                </a:extLst>
              </p:cNvPr>
              <p:cNvSpPr/>
              <p:nvPr/>
            </p:nvSpPr>
            <p:spPr>
              <a:xfrm>
                <a:off x="2195950" y="2870925"/>
                <a:ext cx="41575" cy="10925"/>
              </a:xfrm>
              <a:custGeom>
                <a:avLst/>
                <a:gdLst/>
                <a:ahLst/>
                <a:cxnLst/>
                <a:rect l="l" t="t" r="r" b="b"/>
                <a:pathLst>
                  <a:path w="1663" h="437" extrusionOk="0">
                    <a:moveTo>
                      <a:pt x="602" y="1"/>
                    </a:moveTo>
                    <a:cubicBezTo>
                      <a:pt x="531" y="1"/>
                      <a:pt x="468" y="9"/>
                      <a:pt x="413" y="31"/>
                    </a:cubicBezTo>
                    <a:cubicBezTo>
                      <a:pt x="163" y="129"/>
                      <a:pt x="4" y="423"/>
                      <a:pt x="2" y="426"/>
                    </a:cubicBezTo>
                    <a:cubicBezTo>
                      <a:pt x="1" y="429"/>
                      <a:pt x="2" y="434"/>
                      <a:pt x="7" y="437"/>
                    </a:cubicBezTo>
                    <a:lnTo>
                      <a:pt x="10" y="437"/>
                    </a:lnTo>
                    <a:cubicBezTo>
                      <a:pt x="13" y="437"/>
                      <a:pt x="16" y="435"/>
                      <a:pt x="17" y="434"/>
                    </a:cubicBezTo>
                    <a:cubicBezTo>
                      <a:pt x="19" y="431"/>
                      <a:pt x="173" y="142"/>
                      <a:pt x="417" y="46"/>
                    </a:cubicBezTo>
                    <a:cubicBezTo>
                      <a:pt x="471" y="25"/>
                      <a:pt x="531" y="17"/>
                      <a:pt x="599" y="17"/>
                    </a:cubicBezTo>
                    <a:cubicBezTo>
                      <a:pt x="689" y="17"/>
                      <a:pt x="791" y="31"/>
                      <a:pt x="908" y="46"/>
                    </a:cubicBezTo>
                    <a:cubicBezTo>
                      <a:pt x="1058" y="65"/>
                      <a:pt x="1235" y="89"/>
                      <a:pt x="1438" y="89"/>
                    </a:cubicBezTo>
                    <a:cubicBezTo>
                      <a:pt x="1507" y="89"/>
                      <a:pt x="1579" y="86"/>
                      <a:pt x="1655" y="79"/>
                    </a:cubicBezTo>
                    <a:cubicBezTo>
                      <a:pt x="1659" y="79"/>
                      <a:pt x="1662" y="75"/>
                      <a:pt x="1662" y="72"/>
                    </a:cubicBezTo>
                    <a:cubicBezTo>
                      <a:pt x="1661" y="67"/>
                      <a:pt x="1658" y="64"/>
                      <a:pt x="1653" y="64"/>
                    </a:cubicBezTo>
                    <a:cubicBezTo>
                      <a:pt x="1579" y="71"/>
                      <a:pt x="1507" y="74"/>
                      <a:pt x="1439" y="74"/>
                    </a:cubicBezTo>
                    <a:cubicBezTo>
                      <a:pt x="1236" y="74"/>
                      <a:pt x="1060" y="50"/>
                      <a:pt x="911" y="30"/>
                    </a:cubicBezTo>
                    <a:cubicBezTo>
                      <a:pt x="795" y="14"/>
                      <a:pt x="692" y="1"/>
                      <a:pt x="6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388;p25">
                <a:extLst>
                  <a:ext uri="{FF2B5EF4-FFF2-40B4-BE49-F238E27FC236}">
                    <a16:creationId xmlns:a16="http://schemas.microsoft.com/office/drawing/2014/main" id="{5A8ED7BB-FB83-D909-6BB7-FB44A880C8C3}"/>
                  </a:ext>
                </a:extLst>
              </p:cNvPr>
              <p:cNvSpPr/>
              <p:nvPr/>
            </p:nvSpPr>
            <p:spPr>
              <a:xfrm>
                <a:off x="1957875" y="2688475"/>
                <a:ext cx="52750" cy="72325"/>
              </a:xfrm>
              <a:custGeom>
                <a:avLst/>
                <a:gdLst/>
                <a:ahLst/>
                <a:cxnLst/>
                <a:rect l="l" t="t" r="r" b="b"/>
                <a:pathLst>
                  <a:path w="2110" h="2893" extrusionOk="0">
                    <a:moveTo>
                      <a:pt x="87" y="1"/>
                    </a:moveTo>
                    <a:cubicBezTo>
                      <a:pt x="66" y="45"/>
                      <a:pt x="35" y="104"/>
                      <a:pt x="1" y="177"/>
                    </a:cubicBezTo>
                    <a:cubicBezTo>
                      <a:pt x="122" y="274"/>
                      <a:pt x="473" y="578"/>
                      <a:pt x="597" y="907"/>
                    </a:cubicBezTo>
                    <a:cubicBezTo>
                      <a:pt x="655" y="1032"/>
                      <a:pt x="352" y="879"/>
                      <a:pt x="343" y="1066"/>
                    </a:cubicBezTo>
                    <a:cubicBezTo>
                      <a:pt x="332" y="1252"/>
                      <a:pt x="1671" y="1572"/>
                      <a:pt x="1711" y="2892"/>
                    </a:cubicBezTo>
                    <a:cubicBezTo>
                      <a:pt x="1721" y="2879"/>
                      <a:pt x="1732" y="2865"/>
                      <a:pt x="1742" y="2853"/>
                    </a:cubicBezTo>
                    <a:cubicBezTo>
                      <a:pt x="1874" y="2684"/>
                      <a:pt x="1997" y="2514"/>
                      <a:pt x="2109" y="2346"/>
                    </a:cubicBezTo>
                    <a:lnTo>
                      <a:pt x="2109" y="2346"/>
                    </a:lnTo>
                    <a:cubicBezTo>
                      <a:pt x="2109" y="2347"/>
                      <a:pt x="2109" y="2347"/>
                      <a:pt x="2109" y="2347"/>
                    </a:cubicBezTo>
                    <a:lnTo>
                      <a:pt x="2109" y="2346"/>
                    </a:lnTo>
                    <a:cubicBezTo>
                      <a:pt x="2109" y="2346"/>
                      <a:pt x="2109" y="2346"/>
                      <a:pt x="2109" y="2346"/>
                    </a:cubicBezTo>
                    <a:lnTo>
                      <a:pt x="2109" y="2346"/>
                    </a:lnTo>
                    <a:cubicBezTo>
                      <a:pt x="2033" y="2232"/>
                      <a:pt x="1947" y="2115"/>
                      <a:pt x="1847" y="2006"/>
                    </a:cubicBezTo>
                    <a:cubicBezTo>
                      <a:pt x="1809" y="1965"/>
                      <a:pt x="1770" y="1928"/>
                      <a:pt x="1729" y="1888"/>
                    </a:cubicBezTo>
                    <a:cubicBezTo>
                      <a:pt x="1176" y="1373"/>
                      <a:pt x="540" y="1214"/>
                      <a:pt x="564" y="1125"/>
                    </a:cubicBezTo>
                    <a:cubicBezTo>
                      <a:pt x="568" y="1109"/>
                      <a:pt x="588" y="1103"/>
                      <a:pt x="617" y="1103"/>
                    </a:cubicBezTo>
                    <a:cubicBezTo>
                      <a:pt x="726" y="1103"/>
                      <a:pt x="972" y="1188"/>
                      <a:pt x="1092" y="1188"/>
                    </a:cubicBezTo>
                    <a:cubicBezTo>
                      <a:pt x="1126" y="1188"/>
                      <a:pt x="1150" y="1181"/>
                      <a:pt x="1158" y="1164"/>
                    </a:cubicBezTo>
                    <a:cubicBezTo>
                      <a:pt x="1234" y="1008"/>
                      <a:pt x="723" y="455"/>
                      <a:pt x="225" y="96"/>
                    </a:cubicBezTo>
                    <a:cubicBezTo>
                      <a:pt x="178" y="63"/>
                      <a:pt x="132" y="31"/>
                      <a:pt x="87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389;p25">
                <a:extLst>
                  <a:ext uri="{FF2B5EF4-FFF2-40B4-BE49-F238E27FC236}">
                    <a16:creationId xmlns:a16="http://schemas.microsoft.com/office/drawing/2014/main" id="{1C02B3ED-80C9-34EE-2EB1-AE2ED77E997F}"/>
                  </a:ext>
                </a:extLst>
              </p:cNvPr>
              <p:cNvSpPr/>
              <p:nvPr/>
            </p:nvSpPr>
            <p:spPr>
              <a:xfrm>
                <a:off x="2020025" y="2700550"/>
                <a:ext cx="62375" cy="67525"/>
              </a:xfrm>
              <a:custGeom>
                <a:avLst/>
                <a:gdLst/>
                <a:ahLst/>
                <a:cxnLst/>
                <a:rect l="l" t="t" r="r" b="b"/>
                <a:pathLst>
                  <a:path w="2495" h="2701" extrusionOk="0">
                    <a:moveTo>
                      <a:pt x="2487" y="0"/>
                    </a:moveTo>
                    <a:cubicBezTo>
                      <a:pt x="2485" y="0"/>
                      <a:pt x="2483" y="1"/>
                      <a:pt x="2481" y="3"/>
                    </a:cubicBezTo>
                    <a:cubicBezTo>
                      <a:pt x="1724" y="801"/>
                      <a:pt x="20" y="2668"/>
                      <a:pt x="3" y="2688"/>
                    </a:cubicBezTo>
                    <a:cubicBezTo>
                      <a:pt x="0" y="2691"/>
                      <a:pt x="0" y="2696"/>
                      <a:pt x="3" y="2699"/>
                    </a:cubicBezTo>
                    <a:cubicBezTo>
                      <a:pt x="5" y="2700"/>
                      <a:pt x="6" y="2700"/>
                      <a:pt x="9" y="2700"/>
                    </a:cubicBezTo>
                    <a:cubicBezTo>
                      <a:pt x="11" y="2700"/>
                      <a:pt x="12" y="2700"/>
                      <a:pt x="14" y="2699"/>
                    </a:cubicBezTo>
                    <a:cubicBezTo>
                      <a:pt x="32" y="2679"/>
                      <a:pt x="1736" y="811"/>
                      <a:pt x="2492" y="13"/>
                    </a:cubicBezTo>
                    <a:cubicBezTo>
                      <a:pt x="2495" y="10"/>
                      <a:pt x="2495" y="6"/>
                      <a:pt x="2492" y="3"/>
                    </a:cubicBezTo>
                    <a:cubicBezTo>
                      <a:pt x="2490" y="1"/>
                      <a:pt x="2488" y="0"/>
                      <a:pt x="24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390;p25">
                <a:extLst>
                  <a:ext uri="{FF2B5EF4-FFF2-40B4-BE49-F238E27FC236}">
                    <a16:creationId xmlns:a16="http://schemas.microsoft.com/office/drawing/2014/main" id="{C75E5B80-C047-72FF-62B0-46CEE6193B15}"/>
                  </a:ext>
                </a:extLst>
              </p:cNvPr>
              <p:cNvSpPr/>
              <p:nvPr/>
            </p:nvSpPr>
            <p:spPr>
              <a:xfrm>
                <a:off x="1947850" y="2682800"/>
                <a:ext cx="72600" cy="85275"/>
              </a:xfrm>
              <a:custGeom>
                <a:avLst/>
                <a:gdLst/>
                <a:ahLst/>
                <a:cxnLst/>
                <a:rect l="l" t="t" r="r" b="b"/>
                <a:pathLst>
                  <a:path w="2904" h="3411" extrusionOk="0">
                    <a:moveTo>
                      <a:pt x="9" y="1"/>
                    </a:moveTo>
                    <a:cubicBezTo>
                      <a:pt x="5" y="1"/>
                      <a:pt x="2" y="4"/>
                      <a:pt x="0" y="7"/>
                    </a:cubicBezTo>
                    <a:cubicBezTo>
                      <a:pt x="0" y="11"/>
                      <a:pt x="2" y="16"/>
                      <a:pt x="6" y="16"/>
                    </a:cubicBezTo>
                    <a:cubicBezTo>
                      <a:pt x="129" y="37"/>
                      <a:pt x="294" y="113"/>
                      <a:pt x="483" y="235"/>
                    </a:cubicBezTo>
                    <a:cubicBezTo>
                      <a:pt x="527" y="264"/>
                      <a:pt x="573" y="296"/>
                      <a:pt x="620" y="329"/>
                    </a:cubicBezTo>
                    <a:cubicBezTo>
                      <a:pt x="671" y="366"/>
                      <a:pt x="726" y="407"/>
                      <a:pt x="780" y="451"/>
                    </a:cubicBezTo>
                    <a:cubicBezTo>
                      <a:pt x="1197" y="782"/>
                      <a:pt x="1539" y="1173"/>
                      <a:pt x="1557" y="1341"/>
                    </a:cubicBezTo>
                    <a:cubicBezTo>
                      <a:pt x="1559" y="1359"/>
                      <a:pt x="1557" y="1374"/>
                      <a:pt x="1551" y="1388"/>
                    </a:cubicBezTo>
                    <a:cubicBezTo>
                      <a:pt x="1545" y="1402"/>
                      <a:pt x="1524" y="1407"/>
                      <a:pt x="1495" y="1407"/>
                    </a:cubicBezTo>
                    <a:cubicBezTo>
                      <a:pt x="1433" y="1407"/>
                      <a:pt x="1332" y="1383"/>
                      <a:pt x="1245" y="1362"/>
                    </a:cubicBezTo>
                    <a:cubicBezTo>
                      <a:pt x="1155" y="1341"/>
                      <a:pt x="1072" y="1321"/>
                      <a:pt x="1018" y="1321"/>
                    </a:cubicBezTo>
                    <a:cubicBezTo>
                      <a:pt x="984" y="1321"/>
                      <a:pt x="962" y="1329"/>
                      <a:pt x="956" y="1349"/>
                    </a:cubicBezTo>
                    <a:cubicBezTo>
                      <a:pt x="945" y="1391"/>
                      <a:pt x="1035" y="1435"/>
                      <a:pt x="1195" y="1515"/>
                    </a:cubicBezTo>
                    <a:cubicBezTo>
                      <a:pt x="1433" y="1632"/>
                      <a:pt x="1791" y="1811"/>
                      <a:pt x="2125" y="2121"/>
                    </a:cubicBezTo>
                    <a:cubicBezTo>
                      <a:pt x="2165" y="2159"/>
                      <a:pt x="2204" y="2198"/>
                      <a:pt x="2242" y="2239"/>
                    </a:cubicBezTo>
                    <a:cubicBezTo>
                      <a:pt x="2295" y="2295"/>
                      <a:pt x="2346" y="2358"/>
                      <a:pt x="2395" y="2424"/>
                    </a:cubicBezTo>
                    <a:cubicBezTo>
                      <a:pt x="2433" y="2473"/>
                      <a:pt x="2468" y="2524"/>
                      <a:pt x="2502" y="2577"/>
                    </a:cubicBezTo>
                    <a:cubicBezTo>
                      <a:pt x="2774" y="2992"/>
                      <a:pt x="2887" y="3401"/>
                      <a:pt x="2889" y="3406"/>
                    </a:cubicBezTo>
                    <a:cubicBezTo>
                      <a:pt x="2889" y="3409"/>
                      <a:pt x="2892" y="3410"/>
                      <a:pt x="2896" y="3410"/>
                    </a:cubicBezTo>
                    <a:lnTo>
                      <a:pt x="2898" y="3410"/>
                    </a:lnTo>
                    <a:cubicBezTo>
                      <a:pt x="2902" y="3409"/>
                      <a:pt x="2904" y="3406"/>
                      <a:pt x="2904" y="3401"/>
                    </a:cubicBezTo>
                    <a:cubicBezTo>
                      <a:pt x="2902" y="3397"/>
                      <a:pt x="2787" y="2986"/>
                      <a:pt x="2516" y="2568"/>
                    </a:cubicBezTo>
                    <a:cubicBezTo>
                      <a:pt x="2481" y="2515"/>
                      <a:pt x="2445" y="2464"/>
                      <a:pt x="2409" y="2415"/>
                    </a:cubicBezTo>
                    <a:cubicBezTo>
                      <a:pt x="2359" y="2348"/>
                      <a:pt x="2306" y="2285"/>
                      <a:pt x="2253" y="2227"/>
                    </a:cubicBezTo>
                    <a:cubicBezTo>
                      <a:pt x="2215" y="2186"/>
                      <a:pt x="2175" y="2147"/>
                      <a:pt x="2136" y="2109"/>
                    </a:cubicBezTo>
                    <a:cubicBezTo>
                      <a:pt x="1800" y="1797"/>
                      <a:pt x="1441" y="1618"/>
                      <a:pt x="1203" y="1500"/>
                    </a:cubicBezTo>
                    <a:cubicBezTo>
                      <a:pt x="1070" y="1435"/>
                      <a:pt x="964" y="1382"/>
                      <a:pt x="973" y="1353"/>
                    </a:cubicBezTo>
                    <a:cubicBezTo>
                      <a:pt x="976" y="1342"/>
                      <a:pt x="992" y="1337"/>
                      <a:pt x="1016" y="1337"/>
                    </a:cubicBezTo>
                    <a:cubicBezTo>
                      <a:pt x="1068" y="1337"/>
                      <a:pt x="1159" y="1358"/>
                      <a:pt x="1242" y="1378"/>
                    </a:cubicBezTo>
                    <a:cubicBezTo>
                      <a:pt x="1338" y="1400"/>
                      <a:pt x="1431" y="1422"/>
                      <a:pt x="1493" y="1422"/>
                    </a:cubicBezTo>
                    <a:cubicBezTo>
                      <a:pt x="1530" y="1422"/>
                      <a:pt x="1557" y="1415"/>
                      <a:pt x="1566" y="1394"/>
                    </a:cubicBezTo>
                    <a:cubicBezTo>
                      <a:pt x="1574" y="1379"/>
                      <a:pt x="1575" y="1361"/>
                      <a:pt x="1574" y="1340"/>
                    </a:cubicBezTo>
                    <a:cubicBezTo>
                      <a:pt x="1551" y="1149"/>
                      <a:pt x="1157" y="731"/>
                      <a:pt x="789" y="438"/>
                    </a:cubicBezTo>
                    <a:cubicBezTo>
                      <a:pt x="735" y="394"/>
                      <a:pt x="680" y="354"/>
                      <a:pt x="630" y="316"/>
                    </a:cubicBezTo>
                    <a:cubicBezTo>
                      <a:pt x="582" y="282"/>
                      <a:pt x="536" y="251"/>
                      <a:pt x="491" y="222"/>
                    </a:cubicBezTo>
                    <a:cubicBezTo>
                      <a:pt x="302" y="99"/>
                      <a:pt x="135" y="22"/>
                      <a:pt x="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91;p25">
                <a:extLst>
                  <a:ext uri="{FF2B5EF4-FFF2-40B4-BE49-F238E27FC236}">
                    <a16:creationId xmlns:a16="http://schemas.microsoft.com/office/drawing/2014/main" id="{449009C5-2AAC-2F2F-3E86-64D33402EE06}"/>
                  </a:ext>
                </a:extLst>
              </p:cNvPr>
              <p:cNvSpPr/>
              <p:nvPr/>
            </p:nvSpPr>
            <p:spPr>
              <a:xfrm>
                <a:off x="2045650" y="2469875"/>
                <a:ext cx="121550" cy="46150"/>
              </a:xfrm>
              <a:custGeom>
                <a:avLst/>
                <a:gdLst/>
                <a:ahLst/>
                <a:cxnLst/>
                <a:rect l="l" t="t" r="r" b="b"/>
                <a:pathLst>
                  <a:path w="4862" h="1846" extrusionOk="0">
                    <a:moveTo>
                      <a:pt x="4854" y="0"/>
                    </a:moveTo>
                    <a:cubicBezTo>
                      <a:pt x="4695" y="5"/>
                      <a:pt x="4555" y="20"/>
                      <a:pt x="4442" y="47"/>
                    </a:cubicBezTo>
                    <a:cubicBezTo>
                      <a:pt x="4401" y="56"/>
                      <a:pt x="4361" y="67"/>
                      <a:pt x="4325" y="81"/>
                    </a:cubicBezTo>
                    <a:cubicBezTo>
                      <a:pt x="4277" y="97"/>
                      <a:pt x="4207" y="123"/>
                      <a:pt x="4118" y="153"/>
                    </a:cubicBezTo>
                    <a:cubicBezTo>
                      <a:pt x="3291" y="444"/>
                      <a:pt x="1091" y="1218"/>
                      <a:pt x="264" y="1673"/>
                    </a:cubicBezTo>
                    <a:cubicBezTo>
                      <a:pt x="258" y="1676"/>
                      <a:pt x="254" y="1679"/>
                      <a:pt x="249" y="1682"/>
                    </a:cubicBezTo>
                    <a:cubicBezTo>
                      <a:pt x="166" y="1727"/>
                      <a:pt x="84" y="1777"/>
                      <a:pt x="5" y="1832"/>
                    </a:cubicBezTo>
                    <a:cubicBezTo>
                      <a:pt x="2" y="1833"/>
                      <a:pt x="1" y="1838"/>
                      <a:pt x="4" y="1842"/>
                    </a:cubicBezTo>
                    <a:cubicBezTo>
                      <a:pt x="5" y="1844"/>
                      <a:pt x="8" y="1845"/>
                      <a:pt x="10" y="1845"/>
                    </a:cubicBezTo>
                    <a:cubicBezTo>
                      <a:pt x="11" y="1845"/>
                      <a:pt x="13" y="1845"/>
                      <a:pt x="14" y="1844"/>
                    </a:cubicBezTo>
                    <a:cubicBezTo>
                      <a:pt x="93" y="1791"/>
                      <a:pt x="173" y="1741"/>
                      <a:pt x="257" y="1695"/>
                    </a:cubicBezTo>
                    <a:cubicBezTo>
                      <a:pt x="263" y="1692"/>
                      <a:pt x="267" y="1689"/>
                      <a:pt x="272" y="1686"/>
                    </a:cubicBezTo>
                    <a:cubicBezTo>
                      <a:pt x="1097" y="1233"/>
                      <a:pt x="3297" y="459"/>
                      <a:pt x="4124" y="169"/>
                    </a:cubicBezTo>
                    <a:cubicBezTo>
                      <a:pt x="4212" y="138"/>
                      <a:pt x="4283" y="113"/>
                      <a:pt x="4331" y="96"/>
                    </a:cubicBezTo>
                    <a:cubicBezTo>
                      <a:pt x="4366" y="84"/>
                      <a:pt x="4404" y="72"/>
                      <a:pt x="4446" y="63"/>
                    </a:cubicBezTo>
                    <a:cubicBezTo>
                      <a:pt x="4558" y="35"/>
                      <a:pt x="4696" y="20"/>
                      <a:pt x="4854" y="16"/>
                    </a:cubicBezTo>
                    <a:cubicBezTo>
                      <a:pt x="4858" y="16"/>
                      <a:pt x="4861" y="13"/>
                      <a:pt x="4861" y="8"/>
                    </a:cubicBezTo>
                    <a:cubicBezTo>
                      <a:pt x="4861" y="3"/>
                      <a:pt x="4857" y="0"/>
                      <a:pt x="48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92;p25">
                <a:extLst>
                  <a:ext uri="{FF2B5EF4-FFF2-40B4-BE49-F238E27FC236}">
                    <a16:creationId xmlns:a16="http://schemas.microsoft.com/office/drawing/2014/main" id="{7697D635-B3F7-B910-76F8-6889A44D0E6F}"/>
                  </a:ext>
                </a:extLst>
              </p:cNvPr>
              <p:cNvSpPr/>
              <p:nvPr/>
            </p:nvSpPr>
            <p:spPr>
              <a:xfrm>
                <a:off x="2096775" y="2890775"/>
                <a:ext cx="218450" cy="10525"/>
              </a:xfrm>
              <a:custGeom>
                <a:avLst/>
                <a:gdLst/>
                <a:ahLst/>
                <a:cxnLst/>
                <a:rect l="l" t="t" r="r" b="b"/>
                <a:pathLst>
                  <a:path w="8738" h="421" extrusionOk="0">
                    <a:moveTo>
                      <a:pt x="7661" y="0"/>
                    </a:moveTo>
                    <a:cubicBezTo>
                      <a:pt x="4976" y="0"/>
                      <a:pt x="66" y="399"/>
                      <a:pt x="8" y="403"/>
                    </a:cubicBezTo>
                    <a:cubicBezTo>
                      <a:pt x="4" y="405"/>
                      <a:pt x="1" y="408"/>
                      <a:pt x="1" y="412"/>
                    </a:cubicBezTo>
                    <a:cubicBezTo>
                      <a:pt x="2" y="417"/>
                      <a:pt x="5" y="420"/>
                      <a:pt x="10" y="420"/>
                    </a:cubicBezTo>
                    <a:cubicBezTo>
                      <a:pt x="67" y="415"/>
                      <a:pt x="4964" y="16"/>
                      <a:pt x="7651" y="16"/>
                    </a:cubicBezTo>
                    <a:cubicBezTo>
                      <a:pt x="8074" y="16"/>
                      <a:pt x="8442" y="26"/>
                      <a:pt x="8728" y="49"/>
                    </a:cubicBezTo>
                    <a:cubicBezTo>
                      <a:pt x="8733" y="49"/>
                      <a:pt x="8736" y="46"/>
                      <a:pt x="8736" y="41"/>
                    </a:cubicBezTo>
                    <a:cubicBezTo>
                      <a:pt x="8737" y="37"/>
                      <a:pt x="8733" y="34"/>
                      <a:pt x="8730" y="32"/>
                    </a:cubicBezTo>
                    <a:cubicBezTo>
                      <a:pt x="8446" y="10"/>
                      <a:pt x="8081" y="0"/>
                      <a:pt x="76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93;p25">
                <a:extLst>
                  <a:ext uri="{FF2B5EF4-FFF2-40B4-BE49-F238E27FC236}">
                    <a16:creationId xmlns:a16="http://schemas.microsoft.com/office/drawing/2014/main" id="{3D9252A3-11B4-5A7B-948A-29149926D54E}"/>
                  </a:ext>
                </a:extLst>
              </p:cNvPr>
              <p:cNvSpPr/>
              <p:nvPr/>
            </p:nvSpPr>
            <p:spPr>
              <a:xfrm>
                <a:off x="2092575" y="2876725"/>
                <a:ext cx="216550" cy="29025"/>
              </a:xfrm>
              <a:custGeom>
                <a:avLst/>
                <a:gdLst/>
                <a:ahLst/>
                <a:cxnLst/>
                <a:rect l="l" t="t" r="r" b="b"/>
                <a:pathLst>
                  <a:path w="8662" h="1161" extrusionOk="0">
                    <a:moveTo>
                      <a:pt x="8653" y="1"/>
                    </a:moveTo>
                    <a:cubicBezTo>
                      <a:pt x="8651" y="1"/>
                      <a:pt x="8649" y="1"/>
                      <a:pt x="8648" y="2"/>
                    </a:cubicBezTo>
                    <a:cubicBezTo>
                      <a:pt x="8618" y="28"/>
                      <a:pt x="8589" y="46"/>
                      <a:pt x="8563" y="55"/>
                    </a:cubicBezTo>
                    <a:cubicBezTo>
                      <a:pt x="8503" y="78"/>
                      <a:pt x="8411" y="85"/>
                      <a:pt x="8293" y="85"/>
                    </a:cubicBezTo>
                    <a:cubicBezTo>
                      <a:pt x="8229" y="85"/>
                      <a:pt x="8156" y="83"/>
                      <a:pt x="8078" y="81"/>
                    </a:cubicBezTo>
                    <a:cubicBezTo>
                      <a:pt x="7993" y="79"/>
                      <a:pt x="7899" y="76"/>
                      <a:pt x="7802" y="76"/>
                    </a:cubicBezTo>
                    <a:cubicBezTo>
                      <a:pt x="7622" y="76"/>
                      <a:pt x="7428" y="84"/>
                      <a:pt x="7238" y="116"/>
                    </a:cubicBezTo>
                    <a:cubicBezTo>
                      <a:pt x="7010" y="152"/>
                      <a:pt x="6892" y="231"/>
                      <a:pt x="6767" y="314"/>
                    </a:cubicBezTo>
                    <a:cubicBezTo>
                      <a:pt x="6592" y="429"/>
                      <a:pt x="6411" y="549"/>
                      <a:pt x="5899" y="550"/>
                    </a:cubicBezTo>
                    <a:cubicBezTo>
                      <a:pt x="5895" y="550"/>
                      <a:pt x="5891" y="550"/>
                      <a:pt x="5888" y="550"/>
                    </a:cubicBezTo>
                    <a:cubicBezTo>
                      <a:pt x="5032" y="550"/>
                      <a:pt x="4157" y="194"/>
                      <a:pt x="4148" y="190"/>
                    </a:cubicBezTo>
                    <a:lnTo>
                      <a:pt x="4140" y="190"/>
                    </a:lnTo>
                    <a:cubicBezTo>
                      <a:pt x="4139" y="191"/>
                      <a:pt x="4137" y="193"/>
                      <a:pt x="4137" y="196"/>
                    </a:cubicBezTo>
                    <a:cubicBezTo>
                      <a:pt x="4136" y="199"/>
                      <a:pt x="4043" y="562"/>
                      <a:pt x="3148" y="596"/>
                    </a:cubicBezTo>
                    <a:cubicBezTo>
                      <a:pt x="3123" y="597"/>
                      <a:pt x="3098" y="597"/>
                      <a:pt x="3075" y="597"/>
                    </a:cubicBezTo>
                    <a:cubicBezTo>
                      <a:pt x="2697" y="597"/>
                      <a:pt x="2566" y="475"/>
                      <a:pt x="2439" y="355"/>
                    </a:cubicBezTo>
                    <a:cubicBezTo>
                      <a:pt x="2322" y="244"/>
                      <a:pt x="2211" y="139"/>
                      <a:pt x="1918" y="139"/>
                    </a:cubicBezTo>
                    <a:cubicBezTo>
                      <a:pt x="1842" y="139"/>
                      <a:pt x="1754" y="147"/>
                      <a:pt x="1650" y="163"/>
                    </a:cubicBezTo>
                    <a:cubicBezTo>
                      <a:pt x="971" y="267"/>
                      <a:pt x="432" y="712"/>
                      <a:pt x="172" y="968"/>
                    </a:cubicBezTo>
                    <a:cubicBezTo>
                      <a:pt x="64" y="1073"/>
                      <a:pt x="6" y="1144"/>
                      <a:pt x="3" y="1147"/>
                    </a:cubicBezTo>
                    <a:cubicBezTo>
                      <a:pt x="0" y="1150"/>
                      <a:pt x="2" y="1155"/>
                      <a:pt x="5" y="1158"/>
                    </a:cubicBezTo>
                    <a:cubicBezTo>
                      <a:pt x="6" y="1159"/>
                      <a:pt x="8" y="1161"/>
                      <a:pt x="9" y="1161"/>
                    </a:cubicBezTo>
                    <a:lnTo>
                      <a:pt x="9" y="1159"/>
                    </a:lnTo>
                    <a:cubicBezTo>
                      <a:pt x="12" y="1159"/>
                      <a:pt x="14" y="1159"/>
                      <a:pt x="16" y="1156"/>
                    </a:cubicBezTo>
                    <a:cubicBezTo>
                      <a:pt x="19" y="1153"/>
                      <a:pt x="76" y="1083"/>
                      <a:pt x="182" y="979"/>
                    </a:cubicBezTo>
                    <a:cubicBezTo>
                      <a:pt x="441" y="725"/>
                      <a:pt x="977" y="282"/>
                      <a:pt x="1651" y="178"/>
                    </a:cubicBezTo>
                    <a:cubicBezTo>
                      <a:pt x="1754" y="162"/>
                      <a:pt x="1840" y="155"/>
                      <a:pt x="1915" y="155"/>
                    </a:cubicBezTo>
                    <a:cubicBezTo>
                      <a:pt x="2205" y="155"/>
                      <a:pt x="2314" y="259"/>
                      <a:pt x="2428" y="367"/>
                    </a:cubicBezTo>
                    <a:cubicBezTo>
                      <a:pt x="2558" y="488"/>
                      <a:pt x="2691" y="612"/>
                      <a:pt x="3074" y="612"/>
                    </a:cubicBezTo>
                    <a:cubicBezTo>
                      <a:pt x="3098" y="612"/>
                      <a:pt x="3122" y="612"/>
                      <a:pt x="3148" y="611"/>
                    </a:cubicBezTo>
                    <a:cubicBezTo>
                      <a:pt x="3990" y="579"/>
                      <a:pt x="4131" y="267"/>
                      <a:pt x="4149" y="208"/>
                    </a:cubicBezTo>
                    <a:cubicBezTo>
                      <a:pt x="4241" y="244"/>
                      <a:pt x="5078" y="567"/>
                      <a:pt x="5894" y="567"/>
                    </a:cubicBezTo>
                    <a:cubicBezTo>
                      <a:pt x="5896" y="567"/>
                      <a:pt x="5898" y="567"/>
                      <a:pt x="5900" y="567"/>
                    </a:cubicBezTo>
                    <a:cubicBezTo>
                      <a:pt x="6417" y="565"/>
                      <a:pt x="6598" y="444"/>
                      <a:pt x="6776" y="326"/>
                    </a:cubicBezTo>
                    <a:cubicBezTo>
                      <a:pt x="6898" y="244"/>
                      <a:pt x="7017" y="167"/>
                      <a:pt x="7241" y="131"/>
                    </a:cubicBezTo>
                    <a:cubicBezTo>
                      <a:pt x="7430" y="99"/>
                      <a:pt x="7624" y="91"/>
                      <a:pt x="7803" y="91"/>
                    </a:cubicBezTo>
                    <a:cubicBezTo>
                      <a:pt x="7900" y="91"/>
                      <a:pt x="7993" y="94"/>
                      <a:pt x="8078" y="96"/>
                    </a:cubicBezTo>
                    <a:cubicBezTo>
                      <a:pt x="8157" y="98"/>
                      <a:pt x="8230" y="100"/>
                      <a:pt x="8295" y="100"/>
                    </a:cubicBezTo>
                    <a:cubicBezTo>
                      <a:pt x="8413" y="100"/>
                      <a:pt x="8508" y="94"/>
                      <a:pt x="8569" y="70"/>
                    </a:cubicBezTo>
                    <a:cubicBezTo>
                      <a:pt x="8595" y="60"/>
                      <a:pt x="8625" y="41"/>
                      <a:pt x="8658" y="16"/>
                    </a:cubicBezTo>
                    <a:cubicBezTo>
                      <a:pt x="8661" y="13"/>
                      <a:pt x="8661" y="7"/>
                      <a:pt x="8660" y="4"/>
                    </a:cubicBezTo>
                    <a:cubicBezTo>
                      <a:pt x="8658" y="2"/>
                      <a:pt x="8655" y="1"/>
                      <a:pt x="86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94;p25">
                <a:extLst>
                  <a:ext uri="{FF2B5EF4-FFF2-40B4-BE49-F238E27FC236}">
                    <a16:creationId xmlns:a16="http://schemas.microsoft.com/office/drawing/2014/main" id="{EC392805-DB13-70C0-29B8-6726A03C15CD}"/>
                  </a:ext>
                </a:extLst>
              </p:cNvPr>
              <p:cNvSpPr/>
              <p:nvPr/>
            </p:nvSpPr>
            <p:spPr>
              <a:xfrm>
                <a:off x="1695425" y="3367325"/>
                <a:ext cx="30150" cy="34150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1366" extrusionOk="0">
                    <a:moveTo>
                      <a:pt x="10" y="0"/>
                    </a:moveTo>
                    <a:cubicBezTo>
                      <a:pt x="9" y="0"/>
                      <a:pt x="8" y="1"/>
                      <a:pt x="8" y="1"/>
                    </a:cubicBezTo>
                    <a:cubicBezTo>
                      <a:pt x="3" y="1"/>
                      <a:pt x="0" y="6"/>
                      <a:pt x="2" y="10"/>
                    </a:cubicBezTo>
                    <a:cubicBezTo>
                      <a:pt x="3" y="15"/>
                      <a:pt x="133" y="427"/>
                      <a:pt x="326" y="663"/>
                    </a:cubicBezTo>
                    <a:cubicBezTo>
                      <a:pt x="401" y="757"/>
                      <a:pt x="453" y="783"/>
                      <a:pt x="524" y="819"/>
                    </a:cubicBezTo>
                    <a:cubicBezTo>
                      <a:pt x="632" y="874"/>
                      <a:pt x="797" y="957"/>
                      <a:pt x="1192" y="1363"/>
                    </a:cubicBezTo>
                    <a:cubicBezTo>
                      <a:pt x="1194" y="1364"/>
                      <a:pt x="1195" y="1366"/>
                      <a:pt x="1198" y="1366"/>
                    </a:cubicBezTo>
                    <a:cubicBezTo>
                      <a:pt x="1200" y="1366"/>
                      <a:pt x="1201" y="1364"/>
                      <a:pt x="1203" y="1363"/>
                    </a:cubicBezTo>
                    <a:cubicBezTo>
                      <a:pt x="1206" y="1360"/>
                      <a:pt x="1206" y="1355"/>
                      <a:pt x="1203" y="1352"/>
                    </a:cubicBezTo>
                    <a:cubicBezTo>
                      <a:pt x="806" y="943"/>
                      <a:pt x="641" y="860"/>
                      <a:pt x="530" y="804"/>
                    </a:cubicBezTo>
                    <a:cubicBezTo>
                      <a:pt x="459" y="767"/>
                      <a:pt x="412" y="745"/>
                      <a:pt x="338" y="652"/>
                    </a:cubicBezTo>
                    <a:cubicBezTo>
                      <a:pt x="149" y="419"/>
                      <a:pt x="18" y="10"/>
                      <a:pt x="17" y="6"/>
                    </a:cubicBezTo>
                    <a:cubicBezTo>
                      <a:pt x="16" y="2"/>
                      <a:pt x="13" y="0"/>
                      <a:pt x="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95;p25">
                <a:extLst>
                  <a:ext uri="{FF2B5EF4-FFF2-40B4-BE49-F238E27FC236}">
                    <a16:creationId xmlns:a16="http://schemas.microsoft.com/office/drawing/2014/main" id="{47271317-27D4-022A-EF9D-2C2FBBAF6565}"/>
                  </a:ext>
                </a:extLst>
              </p:cNvPr>
              <p:cNvSpPr/>
              <p:nvPr/>
            </p:nvSpPr>
            <p:spPr>
              <a:xfrm>
                <a:off x="1920000" y="3319800"/>
                <a:ext cx="5362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2145" h="504" extrusionOk="0">
                    <a:moveTo>
                      <a:pt x="2136" y="1"/>
                    </a:moveTo>
                    <a:cubicBezTo>
                      <a:pt x="2135" y="1"/>
                      <a:pt x="2134" y="1"/>
                      <a:pt x="2134" y="1"/>
                    </a:cubicBezTo>
                    <a:cubicBezTo>
                      <a:pt x="1034" y="383"/>
                      <a:pt x="19" y="487"/>
                      <a:pt x="8" y="487"/>
                    </a:cubicBezTo>
                    <a:cubicBezTo>
                      <a:pt x="4" y="489"/>
                      <a:pt x="1" y="492"/>
                      <a:pt x="1" y="496"/>
                    </a:cubicBezTo>
                    <a:cubicBezTo>
                      <a:pt x="2" y="501"/>
                      <a:pt x="5" y="504"/>
                      <a:pt x="10" y="504"/>
                    </a:cubicBezTo>
                    <a:cubicBezTo>
                      <a:pt x="21" y="502"/>
                      <a:pt x="1037" y="398"/>
                      <a:pt x="2138" y="16"/>
                    </a:cubicBezTo>
                    <a:cubicBezTo>
                      <a:pt x="2143" y="15"/>
                      <a:pt x="2144" y="10"/>
                      <a:pt x="2143" y="6"/>
                    </a:cubicBezTo>
                    <a:cubicBezTo>
                      <a:pt x="2142" y="2"/>
                      <a:pt x="2139" y="1"/>
                      <a:pt x="21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96;p25">
                <a:extLst>
                  <a:ext uri="{FF2B5EF4-FFF2-40B4-BE49-F238E27FC236}">
                    <a16:creationId xmlns:a16="http://schemas.microsoft.com/office/drawing/2014/main" id="{F538B5E5-9697-F790-8304-30238DE1989B}"/>
                  </a:ext>
                </a:extLst>
              </p:cNvPr>
              <p:cNvSpPr/>
              <p:nvPr/>
            </p:nvSpPr>
            <p:spPr>
              <a:xfrm>
                <a:off x="1932775" y="3363000"/>
                <a:ext cx="52775" cy="13275"/>
              </a:xfrm>
              <a:custGeom>
                <a:avLst/>
                <a:gdLst/>
                <a:ahLst/>
                <a:cxnLst/>
                <a:rect l="l" t="t" r="r" b="b"/>
                <a:pathLst>
                  <a:path w="2111" h="531" extrusionOk="0">
                    <a:moveTo>
                      <a:pt x="2100" y="1"/>
                    </a:moveTo>
                    <a:cubicBezTo>
                      <a:pt x="2099" y="1"/>
                      <a:pt x="2098" y="1"/>
                      <a:pt x="2097" y="1"/>
                    </a:cubicBezTo>
                    <a:cubicBezTo>
                      <a:pt x="2028" y="42"/>
                      <a:pt x="1957" y="97"/>
                      <a:pt x="1883" y="154"/>
                    </a:cubicBezTo>
                    <a:cubicBezTo>
                      <a:pt x="1680" y="310"/>
                      <a:pt x="1451" y="488"/>
                      <a:pt x="1118" y="512"/>
                    </a:cubicBezTo>
                    <a:cubicBezTo>
                      <a:pt x="1094" y="513"/>
                      <a:pt x="1070" y="514"/>
                      <a:pt x="1044" y="514"/>
                    </a:cubicBezTo>
                    <a:cubicBezTo>
                      <a:pt x="808" y="514"/>
                      <a:pt x="484" y="437"/>
                      <a:pt x="158" y="110"/>
                    </a:cubicBezTo>
                    <a:cubicBezTo>
                      <a:pt x="152" y="104"/>
                      <a:pt x="147" y="100"/>
                      <a:pt x="144" y="97"/>
                    </a:cubicBezTo>
                    <a:cubicBezTo>
                      <a:pt x="64" y="21"/>
                      <a:pt x="12" y="15"/>
                      <a:pt x="9" y="13"/>
                    </a:cubicBezTo>
                    <a:cubicBezTo>
                      <a:pt x="6" y="13"/>
                      <a:pt x="2" y="17"/>
                      <a:pt x="2" y="21"/>
                    </a:cubicBezTo>
                    <a:cubicBezTo>
                      <a:pt x="0" y="26"/>
                      <a:pt x="3" y="29"/>
                      <a:pt x="8" y="30"/>
                    </a:cubicBezTo>
                    <a:cubicBezTo>
                      <a:pt x="9" y="30"/>
                      <a:pt x="58" y="38"/>
                      <a:pt x="134" y="109"/>
                    </a:cubicBezTo>
                    <a:cubicBezTo>
                      <a:pt x="137" y="112"/>
                      <a:pt x="141" y="116"/>
                      <a:pt x="147" y="123"/>
                    </a:cubicBezTo>
                    <a:cubicBezTo>
                      <a:pt x="477" y="453"/>
                      <a:pt x="807" y="530"/>
                      <a:pt x="1046" y="530"/>
                    </a:cubicBezTo>
                    <a:cubicBezTo>
                      <a:pt x="1048" y="530"/>
                      <a:pt x="1051" y="530"/>
                      <a:pt x="1053" y="530"/>
                    </a:cubicBezTo>
                    <a:lnTo>
                      <a:pt x="1052" y="530"/>
                    </a:lnTo>
                    <a:cubicBezTo>
                      <a:pt x="1076" y="530"/>
                      <a:pt x="1097" y="528"/>
                      <a:pt x="1118" y="527"/>
                    </a:cubicBezTo>
                    <a:cubicBezTo>
                      <a:pt x="1457" y="503"/>
                      <a:pt x="1689" y="324"/>
                      <a:pt x="1892" y="166"/>
                    </a:cubicBezTo>
                    <a:cubicBezTo>
                      <a:pt x="1966" y="109"/>
                      <a:pt x="2038" y="56"/>
                      <a:pt x="2106" y="15"/>
                    </a:cubicBezTo>
                    <a:cubicBezTo>
                      <a:pt x="2109" y="13"/>
                      <a:pt x="2110" y="9"/>
                      <a:pt x="2109" y="4"/>
                    </a:cubicBezTo>
                    <a:cubicBezTo>
                      <a:pt x="2107" y="2"/>
                      <a:pt x="2104" y="1"/>
                      <a:pt x="21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97;p25">
                <a:extLst>
                  <a:ext uri="{FF2B5EF4-FFF2-40B4-BE49-F238E27FC236}">
                    <a16:creationId xmlns:a16="http://schemas.microsoft.com/office/drawing/2014/main" id="{894E2B8E-087F-8955-0A3E-03B6C9D89EDA}"/>
                  </a:ext>
                </a:extLst>
              </p:cNvPr>
              <p:cNvSpPr/>
              <p:nvPr/>
            </p:nvSpPr>
            <p:spPr>
              <a:xfrm>
                <a:off x="1684025" y="3377750"/>
                <a:ext cx="26025" cy="34800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1392" extrusionOk="0">
                    <a:moveTo>
                      <a:pt x="10" y="0"/>
                    </a:moveTo>
                    <a:cubicBezTo>
                      <a:pt x="8" y="0"/>
                      <a:pt x="5" y="2"/>
                      <a:pt x="3" y="4"/>
                    </a:cubicBezTo>
                    <a:cubicBezTo>
                      <a:pt x="0" y="7"/>
                      <a:pt x="2" y="13"/>
                      <a:pt x="5" y="14"/>
                    </a:cubicBezTo>
                    <a:cubicBezTo>
                      <a:pt x="9" y="17"/>
                      <a:pt x="90" y="79"/>
                      <a:pt x="246" y="603"/>
                    </a:cubicBezTo>
                    <a:cubicBezTo>
                      <a:pt x="385" y="1078"/>
                      <a:pt x="620" y="1312"/>
                      <a:pt x="1030" y="1391"/>
                    </a:cubicBezTo>
                    <a:lnTo>
                      <a:pt x="1032" y="1391"/>
                    </a:lnTo>
                    <a:cubicBezTo>
                      <a:pt x="1036" y="1391"/>
                      <a:pt x="1039" y="1388"/>
                      <a:pt x="1039" y="1385"/>
                    </a:cubicBezTo>
                    <a:cubicBezTo>
                      <a:pt x="1041" y="1381"/>
                      <a:pt x="1038" y="1376"/>
                      <a:pt x="1033" y="1376"/>
                    </a:cubicBezTo>
                    <a:cubicBezTo>
                      <a:pt x="748" y="1321"/>
                      <a:pt x="433" y="1187"/>
                      <a:pt x="261" y="599"/>
                    </a:cubicBezTo>
                    <a:cubicBezTo>
                      <a:pt x="102" y="63"/>
                      <a:pt x="18" y="4"/>
                      <a:pt x="14" y="2"/>
                    </a:cubicBezTo>
                    <a:cubicBezTo>
                      <a:pt x="13" y="1"/>
                      <a:pt x="11" y="0"/>
                      <a:pt x="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98;p25">
                <a:extLst>
                  <a:ext uri="{FF2B5EF4-FFF2-40B4-BE49-F238E27FC236}">
                    <a16:creationId xmlns:a16="http://schemas.microsoft.com/office/drawing/2014/main" id="{4692FF89-EE53-DC6F-2B44-D036E4A8AD93}"/>
                  </a:ext>
                </a:extLst>
              </p:cNvPr>
              <p:cNvSpPr/>
              <p:nvPr/>
            </p:nvSpPr>
            <p:spPr>
              <a:xfrm>
                <a:off x="2045925" y="2457550"/>
                <a:ext cx="102375" cy="39050"/>
              </a:xfrm>
              <a:custGeom>
                <a:avLst/>
                <a:gdLst/>
                <a:ahLst/>
                <a:cxnLst/>
                <a:rect l="l" t="t" r="r" b="b"/>
                <a:pathLst>
                  <a:path w="4095" h="1562" extrusionOk="0">
                    <a:moveTo>
                      <a:pt x="4088" y="1"/>
                    </a:moveTo>
                    <a:cubicBezTo>
                      <a:pt x="4087" y="1"/>
                      <a:pt x="4086" y="1"/>
                      <a:pt x="4085" y="1"/>
                    </a:cubicBezTo>
                    <a:cubicBezTo>
                      <a:pt x="2915" y="153"/>
                      <a:pt x="1868" y="565"/>
                      <a:pt x="1195" y="883"/>
                    </a:cubicBezTo>
                    <a:cubicBezTo>
                      <a:pt x="467" y="1230"/>
                      <a:pt x="9" y="1543"/>
                      <a:pt x="5" y="1546"/>
                    </a:cubicBezTo>
                    <a:cubicBezTo>
                      <a:pt x="2" y="1549"/>
                      <a:pt x="0" y="1554"/>
                      <a:pt x="3" y="1558"/>
                    </a:cubicBezTo>
                    <a:cubicBezTo>
                      <a:pt x="5" y="1560"/>
                      <a:pt x="6" y="1561"/>
                      <a:pt x="9" y="1561"/>
                    </a:cubicBezTo>
                    <a:cubicBezTo>
                      <a:pt x="11" y="1561"/>
                      <a:pt x="12" y="1560"/>
                      <a:pt x="14" y="1560"/>
                    </a:cubicBezTo>
                    <a:cubicBezTo>
                      <a:pt x="18" y="1557"/>
                      <a:pt x="474" y="1243"/>
                      <a:pt x="1203" y="898"/>
                    </a:cubicBezTo>
                    <a:cubicBezTo>
                      <a:pt x="1874" y="578"/>
                      <a:pt x="2919" y="168"/>
                      <a:pt x="4088" y="16"/>
                    </a:cubicBezTo>
                    <a:cubicBezTo>
                      <a:pt x="4091" y="16"/>
                      <a:pt x="4095" y="12"/>
                      <a:pt x="4095" y="7"/>
                    </a:cubicBezTo>
                    <a:cubicBezTo>
                      <a:pt x="4095" y="3"/>
                      <a:pt x="4091" y="1"/>
                      <a:pt x="40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99;p25">
                <a:extLst>
                  <a:ext uri="{FF2B5EF4-FFF2-40B4-BE49-F238E27FC236}">
                    <a16:creationId xmlns:a16="http://schemas.microsoft.com/office/drawing/2014/main" id="{611983E4-D7DF-5F8D-89B1-2A626198449E}"/>
                  </a:ext>
                </a:extLst>
              </p:cNvPr>
              <p:cNvSpPr/>
              <p:nvPr/>
            </p:nvSpPr>
            <p:spPr>
              <a:xfrm>
                <a:off x="2079275" y="2666275"/>
                <a:ext cx="14450" cy="98350"/>
              </a:xfrm>
              <a:custGeom>
                <a:avLst/>
                <a:gdLst/>
                <a:ahLst/>
                <a:cxnLst/>
                <a:rect l="l" t="t" r="r" b="b"/>
                <a:pathLst>
                  <a:path w="578" h="3934" extrusionOk="0">
                    <a:moveTo>
                      <a:pt x="11" y="1"/>
                    </a:moveTo>
                    <a:cubicBezTo>
                      <a:pt x="10" y="1"/>
                      <a:pt x="9" y="1"/>
                      <a:pt x="8" y="1"/>
                    </a:cubicBezTo>
                    <a:cubicBezTo>
                      <a:pt x="4" y="3"/>
                      <a:pt x="1" y="6"/>
                      <a:pt x="2" y="10"/>
                    </a:cubicBezTo>
                    <a:cubicBezTo>
                      <a:pt x="295" y="1215"/>
                      <a:pt x="484" y="2532"/>
                      <a:pt x="563" y="3926"/>
                    </a:cubicBezTo>
                    <a:cubicBezTo>
                      <a:pt x="563" y="3929"/>
                      <a:pt x="566" y="3933"/>
                      <a:pt x="570" y="3933"/>
                    </a:cubicBezTo>
                    <a:cubicBezTo>
                      <a:pt x="575" y="3933"/>
                      <a:pt x="578" y="3929"/>
                      <a:pt x="578" y="3924"/>
                    </a:cubicBezTo>
                    <a:cubicBezTo>
                      <a:pt x="499" y="2529"/>
                      <a:pt x="311" y="1211"/>
                      <a:pt x="17" y="7"/>
                    </a:cubicBezTo>
                    <a:cubicBezTo>
                      <a:pt x="16" y="4"/>
                      <a:pt x="14" y="1"/>
                      <a:pt x="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400;p25">
                <a:extLst>
                  <a:ext uri="{FF2B5EF4-FFF2-40B4-BE49-F238E27FC236}">
                    <a16:creationId xmlns:a16="http://schemas.microsoft.com/office/drawing/2014/main" id="{062F5975-6D29-FBD2-1721-97494E08DE41}"/>
                  </a:ext>
                </a:extLst>
              </p:cNvPr>
              <p:cNvSpPr/>
              <p:nvPr/>
            </p:nvSpPr>
            <p:spPr>
              <a:xfrm>
                <a:off x="1839150" y="3201550"/>
                <a:ext cx="47550" cy="116050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4642" extrusionOk="0">
                    <a:moveTo>
                      <a:pt x="11" y="1"/>
                    </a:moveTo>
                    <a:cubicBezTo>
                      <a:pt x="10" y="1"/>
                      <a:pt x="8" y="1"/>
                      <a:pt x="7" y="2"/>
                    </a:cubicBezTo>
                    <a:cubicBezTo>
                      <a:pt x="2" y="4"/>
                      <a:pt x="1" y="8"/>
                      <a:pt x="2" y="11"/>
                    </a:cubicBezTo>
                    <a:cubicBezTo>
                      <a:pt x="18" y="49"/>
                      <a:pt x="1519" y="3719"/>
                      <a:pt x="1885" y="4637"/>
                    </a:cubicBezTo>
                    <a:cubicBezTo>
                      <a:pt x="1887" y="4640"/>
                      <a:pt x="1890" y="4642"/>
                      <a:pt x="1893" y="4642"/>
                    </a:cubicBezTo>
                    <a:lnTo>
                      <a:pt x="1896" y="4642"/>
                    </a:lnTo>
                    <a:cubicBezTo>
                      <a:pt x="1900" y="4640"/>
                      <a:pt x="1902" y="4636"/>
                      <a:pt x="1900" y="4631"/>
                    </a:cubicBezTo>
                    <a:cubicBezTo>
                      <a:pt x="1534" y="3713"/>
                      <a:pt x="33" y="43"/>
                      <a:pt x="18" y="5"/>
                    </a:cubicBezTo>
                    <a:cubicBezTo>
                      <a:pt x="17" y="3"/>
                      <a:pt x="14" y="1"/>
                      <a:pt x="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401;p25">
                <a:extLst>
                  <a:ext uri="{FF2B5EF4-FFF2-40B4-BE49-F238E27FC236}">
                    <a16:creationId xmlns:a16="http://schemas.microsoft.com/office/drawing/2014/main" id="{E2AC5B19-4EBB-4B1A-1227-3D7D6C28E7CF}"/>
                  </a:ext>
                </a:extLst>
              </p:cNvPr>
              <p:cNvSpPr/>
              <p:nvPr/>
            </p:nvSpPr>
            <p:spPr>
              <a:xfrm>
                <a:off x="1936775" y="3097625"/>
                <a:ext cx="29600" cy="136475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5459" extrusionOk="0">
                    <a:moveTo>
                      <a:pt x="9" y="1"/>
                    </a:moveTo>
                    <a:cubicBezTo>
                      <a:pt x="9" y="1"/>
                      <a:pt x="8" y="1"/>
                      <a:pt x="7" y="1"/>
                    </a:cubicBezTo>
                    <a:cubicBezTo>
                      <a:pt x="4" y="1"/>
                      <a:pt x="1" y="6"/>
                      <a:pt x="1" y="10"/>
                    </a:cubicBezTo>
                    <a:cubicBezTo>
                      <a:pt x="7" y="45"/>
                      <a:pt x="584" y="3588"/>
                      <a:pt x="1167" y="5453"/>
                    </a:cubicBezTo>
                    <a:cubicBezTo>
                      <a:pt x="1169" y="5456"/>
                      <a:pt x="1172" y="5459"/>
                      <a:pt x="1175" y="5459"/>
                    </a:cubicBezTo>
                    <a:cubicBezTo>
                      <a:pt x="1176" y="5459"/>
                      <a:pt x="1176" y="5459"/>
                      <a:pt x="1178" y="5457"/>
                    </a:cubicBezTo>
                    <a:cubicBezTo>
                      <a:pt x="1181" y="5457"/>
                      <a:pt x="1184" y="5453"/>
                      <a:pt x="1182" y="5448"/>
                    </a:cubicBezTo>
                    <a:cubicBezTo>
                      <a:pt x="599" y="3585"/>
                      <a:pt x="22" y="44"/>
                      <a:pt x="16" y="7"/>
                    </a:cubicBezTo>
                    <a:cubicBezTo>
                      <a:pt x="16" y="4"/>
                      <a:pt x="13" y="1"/>
                      <a:pt x="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402;p25">
                <a:extLst>
                  <a:ext uri="{FF2B5EF4-FFF2-40B4-BE49-F238E27FC236}">
                    <a16:creationId xmlns:a16="http://schemas.microsoft.com/office/drawing/2014/main" id="{07BAC71E-DBFA-F570-B7D8-E8705394934F}"/>
                  </a:ext>
                </a:extLst>
              </p:cNvPr>
              <p:cNvSpPr/>
              <p:nvPr/>
            </p:nvSpPr>
            <p:spPr>
              <a:xfrm>
                <a:off x="1322875" y="2856800"/>
                <a:ext cx="23775" cy="608575"/>
              </a:xfrm>
              <a:custGeom>
                <a:avLst/>
                <a:gdLst/>
                <a:ahLst/>
                <a:cxnLst/>
                <a:rect l="l" t="t" r="r" b="b"/>
                <a:pathLst>
                  <a:path w="951" h="24343" extrusionOk="0">
                    <a:moveTo>
                      <a:pt x="743" y="1"/>
                    </a:moveTo>
                    <a:lnTo>
                      <a:pt x="0" y="7"/>
                    </a:lnTo>
                    <a:lnTo>
                      <a:pt x="208" y="24342"/>
                    </a:lnTo>
                    <a:lnTo>
                      <a:pt x="950" y="24335"/>
                    </a:lnTo>
                    <a:lnTo>
                      <a:pt x="7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403;p25">
                <a:extLst>
                  <a:ext uri="{FF2B5EF4-FFF2-40B4-BE49-F238E27FC236}">
                    <a16:creationId xmlns:a16="http://schemas.microsoft.com/office/drawing/2014/main" id="{EA3A64C3-6490-A162-8BCB-8F170648D844}"/>
                  </a:ext>
                </a:extLst>
              </p:cNvPr>
              <p:cNvSpPr/>
              <p:nvPr/>
            </p:nvSpPr>
            <p:spPr>
              <a:xfrm>
                <a:off x="1876524" y="2852070"/>
                <a:ext cx="23773" cy="614210"/>
              </a:xfrm>
              <a:custGeom>
                <a:avLst/>
                <a:gdLst/>
                <a:ahLst/>
                <a:cxnLst/>
                <a:rect l="l" t="t" r="r" b="b"/>
                <a:pathLst>
                  <a:path w="951" h="24342" extrusionOk="0">
                    <a:moveTo>
                      <a:pt x="743" y="0"/>
                    </a:moveTo>
                    <a:lnTo>
                      <a:pt x="1" y="8"/>
                    </a:lnTo>
                    <a:lnTo>
                      <a:pt x="208" y="24342"/>
                    </a:lnTo>
                    <a:lnTo>
                      <a:pt x="951" y="24336"/>
                    </a:lnTo>
                    <a:lnTo>
                      <a:pt x="7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404;p25">
                <a:extLst>
                  <a:ext uri="{FF2B5EF4-FFF2-40B4-BE49-F238E27FC236}">
                    <a16:creationId xmlns:a16="http://schemas.microsoft.com/office/drawing/2014/main" id="{0DC09495-A7A4-561C-66D6-BC39A9DEAC57}"/>
                  </a:ext>
                </a:extLst>
              </p:cNvPr>
              <p:cNvSpPr/>
              <p:nvPr/>
            </p:nvSpPr>
            <p:spPr>
              <a:xfrm>
                <a:off x="2056775" y="3415400"/>
                <a:ext cx="43650" cy="43450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738" extrusionOk="0">
                    <a:moveTo>
                      <a:pt x="872" y="0"/>
                    </a:moveTo>
                    <a:cubicBezTo>
                      <a:pt x="870" y="0"/>
                      <a:pt x="868" y="0"/>
                      <a:pt x="866" y="0"/>
                    </a:cubicBezTo>
                    <a:cubicBezTo>
                      <a:pt x="387" y="5"/>
                      <a:pt x="1" y="397"/>
                      <a:pt x="6" y="877"/>
                    </a:cubicBezTo>
                    <a:cubicBezTo>
                      <a:pt x="9" y="1353"/>
                      <a:pt x="396" y="1738"/>
                      <a:pt x="873" y="1738"/>
                    </a:cubicBezTo>
                    <a:cubicBezTo>
                      <a:pt x="875" y="1738"/>
                      <a:pt x="878" y="1738"/>
                      <a:pt x="881" y="1738"/>
                    </a:cubicBezTo>
                    <a:cubicBezTo>
                      <a:pt x="1361" y="1733"/>
                      <a:pt x="1746" y="1342"/>
                      <a:pt x="1743" y="862"/>
                    </a:cubicBezTo>
                    <a:cubicBezTo>
                      <a:pt x="1738" y="384"/>
                      <a:pt x="1349" y="0"/>
                      <a:pt x="8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405;p25">
                <a:extLst>
                  <a:ext uri="{FF2B5EF4-FFF2-40B4-BE49-F238E27FC236}">
                    <a16:creationId xmlns:a16="http://schemas.microsoft.com/office/drawing/2014/main" id="{0617583A-D18D-3136-4710-3A2CFC248CF1}"/>
                  </a:ext>
                </a:extLst>
              </p:cNvPr>
              <p:cNvSpPr/>
              <p:nvPr/>
            </p:nvSpPr>
            <p:spPr>
              <a:xfrm>
                <a:off x="2066225" y="3424775"/>
                <a:ext cx="248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993" h="989" extrusionOk="0">
                    <a:moveTo>
                      <a:pt x="496" y="1"/>
                    </a:moveTo>
                    <a:cubicBezTo>
                      <a:pt x="495" y="1"/>
                      <a:pt x="493" y="1"/>
                      <a:pt x="491" y="1"/>
                    </a:cubicBezTo>
                    <a:cubicBezTo>
                      <a:pt x="218" y="2"/>
                      <a:pt x="0" y="225"/>
                      <a:pt x="2" y="498"/>
                    </a:cubicBezTo>
                    <a:cubicBezTo>
                      <a:pt x="5" y="771"/>
                      <a:pt x="226" y="988"/>
                      <a:pt x="497" y="988"/>
                    </a:cubicBezTo>
                    <a:cubicBezTo>
                      <a:pt x="498" y="988"/>
                      <a:pt x="499" y="988"/>
                      <a:pt x="500" y="988"/>
                    </a:cubicBezTo>
                    <a:cubicBezTo>
                      <a:pt x="773" y="985"/>
                      <a:pt x="992" y="763"/>
                      <a:pt x="989" y="490"/>
                    </a:cubicBezTo>
                    <a:cubicBezTo>
                      <a:pt x="988" y="219"/>
                      <a:pt x="767" y="1"/>
                      <a:pt x="4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406;p25">
                <a:extLst>
                  <a:ext uri="{FF2B5EF4-FFF2-40B4-BE49-F238E27FC236}">
                    <a16:creationId xmlns:a16="http://schemas.microsoft.com/office/drawing/2014/main" id="{EB22D845-8D71-D1D8-4F22-2AB46103D35A}"/>
                  </a:ext>
                </a:extLst>
              </p:cNvPr>
              <p:cNvSpPr/>
              <p:nvPr/>
            </p:nvSpPr>
            <p:spPr>
              <a:xfrm>
                <a:off x="2191825" y="3194775"/>
                <a:ext cx="27200" cy="209775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8391" extrusionOk="0">
                    <a:moveTo>
                      <a:pt x="1015" y="1"/>
                    </a:moveTo>
                    <a:lnTo>
                      <a:pt x="0" y="10"/>
                    </a:lnTo>
                    <a:lnTo>
                      <a:pt x="72" y="8390"/>
                    </a:lnTo>
                    <a:lnTo>
                      <a:pt x="1088" y="8381"/>
                    </a:lnTo>
                    <a:lnTo>
                      <a:pt x="10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407;p25">
                <a:extLst>
                  <a:ext uri="{FF2B5EF4-FFF2-40B4-BE49-F238E27FC236}">
                    <a16:creationId xmlns:a16="http://schemas.microsoft.com/office/drawing/2014/main" id="{6C97C6BD-0C42-EA43-4C6A-6D0B402CDF19}"/>
                  </a:ext>
                </a:extLst>
              </p:cNvPr>
              <p:cNvSpPr/>
              <p:nvPr/>
            </p:nvSpPr>
            <p:spPr>
              <a:xfrm>
                <a:off x="2170125" y="3081050"/>
                <a:ext cx="66925" cy="113950"/>
              </a:xfrm>
              <a:custGeom>
                <a:avLst/>
                <a:gdLst/>
                <a:ahLst/>
                <a:cxnLst/>
                <a:rect l="l" t="t" r="r" b="b"/>
                <a:pathLst>
                  <a:path w="2677" h="4558" extrusionOk="0">
                    <a:moveTo>
                      <a:pt x="2677" y="1"/>
                    </a:moveTo>
                    <a:lnTo>
                      <a:pt x="0" y="24"/>
                    </a:lnTo>
                    <a:lnTo>
                      <a:pt x="35" y="369"/>
                    </a:lnTo>
                    <a:lnTo>
                      <a:pt x="449" y="4430"/>
                    </a:lnTo>
                    <a:cubicBezTo>
                      <a:pt x="456" y="4503"/>
                      <a:pt x="519" y="4557"/>
                      <a:pt x="591" y="4557"/>
                    </a:cubicBezTo>
                    <a:lnTo>
                      <a:pt x="2165" y="4543"/>
                    </a:lnTo>
                    <a:cubicBezTo>
                      <a:pt x="2238" y="4543"/>
                      <a:pt x="2298" y="4486"/>
                      <a:pt x="2304" y="4413"/>
                    </a:cubicBezTo>
                    <a:lnTo>
                      <a:pt x="2648" y="346"/>
                    </a:lnTo>
                    <a:lnTo>
                      <a:pt x="267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408;p25">
                <a:extLst>
                  <a:ext uri="{FF2B5EF4-FFF2-40B4-BE49-F238E27FC236}">
                    <a16:creationId xmlns:a16="http://schemas.microsoft.com/office/drawing/2014/main" id="{BE90648E-65E2-4B7F-C53C-4528E6B44637}"/>
                  </a:ext>
                </a:extLst>
              </p:cNvPr>
              <p:cNvSpPr/>
              <p:nvPr/>
            </p:nvSpPr>
            <p:spPr>
              <a:xfrm>
                <a:off x="2170125" y="3081050"/>
                <a:ext cx="66925" cy="9225"/>
              </a:xfrm>
              <a:custGeom>
                <a:avLst/>
                <a:gdLst/>
                <a:ahLst/>
                <a:cxnLst/>
                <a:rect l="l" t="t" r="r" b="b"/>
                <a:pathLst>
                  <a:path w="2677" h="369" extrusionOk="0">
                    <a:moveTo>
                      <a:pt x="2677" y="1"/>
                    </a:moveTo>
                    <a:lnTo>
                      <a:pt x="0" y="24"/>
                    </a:lnTo>
                    <a:lnTo>
                      <a:pt x="35" y="369"/>
                    </a:lnTo>
                    <a:lnTo>
                      <a:pt x="2648" y="346"/>
                    </a:lnTo>
                    <a:lnTo>
                      <a:pt x="2677" y="1"/>
                    </a:ln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409;p25">
                <a:extLst>
                  <a:ext uri="{FF2B5EF4-FFF2-40B4-BE49-F238E27FC236}">
                    <a16:creationId xmlns:a16="http://schemas.microsoft.com/office/drawing/2014/main" id="{04E89D98-2565-9998-11FB-EC6BD0E2D4CA}"/>
                  </a:ext>
                </a:extLst>
              </p:cNvPr>
              <p:cNvSpPr/>
              <p:nvPr/>
            </p:nvSpPr>
            <p:spPr>
              <a:xfrm>
                <a:off x="2069100" y="3392175"/>
                <a:ext cx="274975" cy="44650"/>
              </a:xfrm>
              <a:custGeom>
                <a:avLst/>
                <a:gdLst/>
                <a:ahLst/>
                <a:cxnLst/>
                <a:rect l="l" t="t" r="r" b="b"/>
                <a:pathLst>
                  <a:path w="10999" h="1786" extrusionOk="0">
                    <a:moveTo>
                      <a:pt x="8818" y="1"/>
                    </a:moveTo>
                    <a:cubicBezTo>
                      <a:pt x="8812" y="1"/>
                      <a:pt x="8807" y="1"/>
                      <a:pt x="8801" y="1"/>
                    </a:cubicBezTo>
                    <a:lnTo>
                      <a:pt x="5488" y="29"/>
                    </a:lnTo>
                    <a:lnTo>
                      <a:pt x="2174" y="58"/>
                    </a:lnTo>
                    <a:cubicBezTo>
                      <a:pt x="1600" y="64"/>
                      <a:pt x="1061" y="292"/>
                      <a:pt x="658" y="702"/>
                    </a:cubicBezTo>
                    <a:lnTo>
                      <a:pt x="123" y="1246"/>
                    </a:lnTo>
                    <a:cubicBezTo>
                      <a:pt x="0" y="1372"/>
                      <a:pt x="2" y="1571"/>
                      <a:pt x="126" y="1694"/>
                    </a:cubicBezTo>
                    <a:cubicBezTo>
                      <a:pt x="188" y="1755"/>
                      <a:pt x="266" y="1785"/>
                      <a:pt x="346" y="1785"/>
                    </a:cubicBezTo>
                    <a:cubicBezTo>
                      <a:pt x="348" y="1785"/>
                      <a:pt x="350" y="1785"/>
                      <a:pt x="352" y="1785"/>
                    </a:cubicBezTo>
                    <a:cubicBezTo>
                      <a:pt x="433" y="1785"/>
                      <a:pt x="514" y="1753"/>
                      <a:pt x="574" y="1691"/>
                    </a:cubicBezTo>
                    <a:lnTo>
                      <a:pt x="1111" y="1146"/>
                    </a:lnTo>
                    <a:cubicBezTo>
                      <a:pt x="1395" y="857"/>
                      <a:pt x="1774" y="696"/>
                      <a:pt x="2178" y="693"/>
                    </a:cubicBezTo>
                    <a:lnTo>
                      <a:pt x="5493" y="664"/>
                    </a:lnTo>
                    <a:lnTo>
                      <a:pt x="8807" y="635"/>
                    </a:lnTo>
                    <a:cubicBezTo>
                      <a:pt x="8811" y="635"/>
                      <a:pt x="8815" y="635"/>
                      <a:pt x="8818" y="635"/>
                    </a:cubicBezTo>
                    <a:cubicBezTo>
                      <a:pt x="9219" y="635"/>
                      <a:pt x="9597" y="790"/>
                      <a:pt x="9882" y="1070"/>
                    </a:cubicBezTo>
                    <a:lnTo>
                      <a:pt x="10428" y="1606"/>
                    </a:lnTo>
                    <a:cubicBezTo>
                      <a:pt x="10490" y="1667"/>
                      <a:pt x="10571" y="1697"/>
                      <a:pt x="10653" y="1697"/>
                    </a:cubicBezTo>
                    <a:cubicBezTo>
                      <a:pt x="10733" y="1696"/>
                      <a:pt x="10815" y="1664"/>
                      <a:pt x="10876" y="1602"/>
                    </a:cubicBezTo>
                    <a:cubicBezTo>
                      <a:pt x="10999" y="1478"/>
                      <a:pt x="10997" y="1276"/>
                      <a:pt x="10873" y="1153"/>
                    </a:cubicBezTo>
                    <a:lnTo>
                      <a:pt x="10871" y="1153"/>
                    </a:lnTo>
                    <a:lnTo>
                      <a:pt x="10328" y="619"/>
                    </a:lnTo>
                    <a:cubicBezTo>
                      <a:pt x="9921" y="220"/>
                      <a:pt x="9387" y="1"/>
                      <a:pt x="88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410;p25">
                <a:extLst>
                  <a:ext uri="{FF2B5EF4-FFF2-40B4-BE49-F238E27FC236}">
                    <a16:creationId xmlns:a16="http://schemas.microsoft.com/office/drawing/2014/main" id="{617FD347-BE07-A54F-3EE9-D4079EE5F254}"/>
                  </a:ext>
                </a:extLst>
              </p:cNvPr>
              <p:cNvSpPr/>
              <p:nvPr/>
            </p:nvSpPr>
            <p:spPr>
              <a:xfrm>
                <a:off x="2311700" y="3413200"/>
                <a:ext cx="43650" cy="43450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738" extrusionOk="0">
                    <a:moveTo>
                      <a:pt x="872" y="0"/>
                    </a:moveTo>
                    <a:cubicBezTo>
                      <a:pt x="870" y="0"/>
                      <a:pt x="868" y="0"/>
                      <a:pt x="866" y="0"/>
                    </a:cubicBezTo>
                    <a:cubicBezTo>
                      <a:pt x="386" y="5"/>
                      <a:pt x="1" y="397"/>
                      <a:pt x="6" y="877"/>
                    </a:cubicBezTo>
                    <a:cubicBezTo>
                      <a:pt x="9" y="1353"/>
                      <a:pt x="396" y="1738"/>
                      <a:pt x="873" y="1738"/>
                    </a:cubicBezTo>
                    <a:cubicBezTo>
                      <a:pt x="875" y="1738"/>
                      <a:pt x="878" y="1738"/>
                      <a:pt x="881" y="1738"/>
                    </a:cubicBezTo>
                    <a:cubicBezTo>
                      <a:pt x="1361" y="1733"/>
                      <a:pt x="1746" y="1342"/>
                      <a:pt x="1743" y="862"/>
                    </a:cubicBezTo>
                    <a:cubicBezTo>
                      <a:pt x="1738" y="384"/>
                      <a:pt x="1349" y="0"/>
                      <a:pt x="8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411;p25">
                <a:extLst>
                  <a:ext uri="{FF2B5EF4-FFF2-40B4-BE49-F238E27FC236}">
                    <a16:creationId xmlns:a16="http://schemas.microsoft.com/office/drawing/2014/main" id="{74E8D49C-A421-0F2E-AE54-FC4A45AE1C3C}"/>
                  </a:ext>
                </a:extLst>
              </p:cNvPr>
              <p:cNvSpPr/>
              <p:nvPr/>
            </p:nvSpPr>
            <p:spPr>
              <a:xfrm>
                <a:off x="2321100" y="3422575"/>
                <a:ext cx="2487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995" h="989" extrusionOk="0">
                    <a:moveTo>
                      <a:pt x="499" y="1"/>
                    </a:moveTo>
                    <a:cubicBezTo>
                      <a:pt x="497" y="1"/>
                      <a:pt x="495" y="1"/>
                      <a:pt x="493" y="1"/>
                    </a:cubicBezTo>
                    <a:cubicBezTo>
                      <a:pt x="220" y="3"/>
                      <a:pt x="1" y="225"/>
                      <a:pt x="4" y="499"/>
                    </a:cubicBezTo>
                    <a:cubicBezTo>
                      <a:pt x="7" y="771"/>
                      <a:pt x="228" y="989"/>
                      <a:pt x="499" y="989"/>
                    </a:cubicBezTo>
                    <a:cubicBezTo>
                      <a:pt x="500" y="989"/>
                      <a:pt x="501" y="989"/>
                      <a:pt x="502" y="989"/>
                    </a:cubicBezTo>
                    <a:cubicBezTo>
                      <a:pt x="775" y="986"/>
                      <a:pt x="994" y="763"/>
                      <a:pt x="991" y="490"/>
                    </a:cubicBezTo>
                    <a:cubicBezTo>
                      <a:pt x="990" y="219"/>
                      <a:pt x="770" y="1"/>
                      <a:pt x="4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412;p25">
                <a:extLst>
                  <a:ext uri="{FF2B5EF4-FFF2-40B4-BE49-F238E27FC236}">
                    <a16:creationId xmlns:a16="http://schemas.microsoft.com/office/drawing/2014/main" id="{A3A7FB3A-17E3-2059-5D6D-0B2682CD3BB5}"/>
                  </a:ext>
                </a:extLst>
              </p:cNvPr>
              <p:cNvSpPr/>
              <p:nvPr/>
            </p:nvSpPr>
            <p:spPr>
              <a:xfrm>
                <a:off x="2222000" y="3076425"/>
                <a:ext cx="96300" cy="33700"/>
              </a:xfrm>
              <a:custGeom>
                <a:avLst/>
                <a:gdLst/>
                <a:ahLst/>
                <a:cxnLst/>
                <a:rect l="l" t="t" r="r" b="b"/>
                <a:pathLst>
                  <a:path w="3852" h="1348" extrusionOk="0">
                    <a:moveTo>
                      <a:pt x="81" y="1"/>
                    </a:moveTo>
                    <a:cubicBezTo>
                      <a:pt x="66" y="1"/>
                      <a:pt x="50" y="6"/>
                      <a:pt x="37" y="16"/>
                    </a:cubicBezTo>
                    <a:cubicBezTo>
                      <a:pt x="5" y="40"/>
                      <a:pt x="1" y="86"/>
                      <a:pt x="25" y="116"/>
                    </a:cubicBezTo>
                    <a:lnTo>
                      <a:pt x="684" y="930"/>
                    </a:lnTo>
                    <a:cubicBezTo>
                      <a:pt x="900" y="1195"/>
                      <a:pt x="1218" y="1348"/>
                      <a:pt x="1560" y="1348"/>
                    </a:cubicBezTo>
                    <a:cubicBezTo>
                      <a:pt x="1563" y="1348"/>
                      <a:pt x="1567" y="1348"/>
                      <a:pt x="1570" y="1348"/>
                    </a:cubicBezTo>
                    <a:lnTo>
                      <a:pt x="3780" y="1328"/>
                    </a:lnTo>
                    <a:cubicBezTo>
                      <a:pt x="3819" y="1328"/>
                      <a:pt x="3851" y="1296"/>
                      <a:pt x="3851" y="1257"/>
                    </a:cubicBezTo>
                    <a:cubicBezTo>
                      <a:pt x="3851" y="1217"/>
                      <a:pt x="3818" y="1186"/>
                      <a:pt x="3778" y="1186"/>
                    </a:cubicBezTo>
                    <a:lnTo>
                      <a:pt x="1568" y="1204"/>
                    </a:lnTo>
                    <a:cubicBezTo>
                      <a:pt x="1565" y="1204"/>
                      <a:pt x="1562" y="1204"/>
                      <a:pt x="1558" y="1204"/>
                    </a:cubicBezTo>
                    <a:cubicBezTo>
                      <a:pt x="1261" y="1204"/>
                      <a:pt x="983" y="1071"/>
                      <a:pt x="794" y="839"/>
                    </a:cubicBezTo>
                    <a:lnTo>
                      <a:pt x="137" y="27"/>
                    </a:lnTo>
                    <a:cubicBezTo>
                      <a:pt x="122" y="10"/>
                      <a:pt x="102" y="1"/>
                      <a:pt x="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413;p25">
                <a:extLst>
                  <a:ext uri="{FF2B5EF4-FFF2-40B4-BE49-F238E27FC236}">
                    <a16:creationId xmlns:a16="http://schemas.microsoft.com/office/drawing/2014/main" id="{5637458D-AC03-1F4F-8E1F-FAC9F494BEF5}"/>
                  </a:ext>
                </a:extLst>
              </p:cNvPr>
              <p:cNvSpPr/>
              <p:nvPr/>
            </p:nvSpPr>
            <p:spPr>
              <a:xfrm>
                <a:off x="2311325" y="3104350"/>
                <a:ext cx="18925" cy="695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278" extrusionOk="0">
                    <a:moveTo>
                      <a:pt x="699" y="0"/>
                    </a:moveTo>
                    <a:lnTo>
                      <a:pt x="57" y="5"/>
                    </a:lnTo>
                    <a:cubicBezTo>
                      <a:pt x="27" y="6"/>
                      <a:pt x="1" y="31"/>
                      <a:pt x="2" y="61"/>
                    </a:cubicBezTo>
                    <a:lnTo>
                      <a:pt x="2" y="223"/>
                    </a:lnTo>
                    <a:cubicBezTo>
                      <a:pt x="4" y="253"/>
                      <a:pt x="28" y="278"/>
                      <a:pt x="58" y="278"/>
                    </a:cubicBezTo>
                    <a:lnTo>
                      <a:pt x="702" y="273"/>
                    </a:lnTo>
                    <a:cubicBezTo>
                      <a:pt x="732" y="273"/>
                      <a:pt x="757" y="247"/>
                      <a:pt x="757" y="217"/>
                    </a:cubicBezTo>
                    <a:lnTo>
                      <a:pt x="755" y="55"/>
                    </a:lnTo>
                    <a:cubicBezTo>
                      <a:pt x="755" y="25"/>
                      <a:pt x="729" y="0"/>
                      <a:pt x="6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414;p25">
                <a:extLst>
                  <a:ext uri="{FF2B5EF4-FFF2-40B4-BE49-F238E27FC236}">
                    <a16:creationId xmlns:a16="http://schemas.microsoft.com/office/drawing/2014/main" id="{DB2B0A37-F1E4-B5E8-F6CB-AA0C149EFCAC}"/>
                  </a:ext>
                </a:extLst>
              </p:cNvPr>
              <p:cNvSpPr/>
              <p:nvPr/>
            </p:nvSpPr>
            <p:spPr>
              <a:xfrm>
                <a:off x="2043950" y="3039100"/>
                <a:ext cx="318975" cy="43525"/>
              </a:xfrm>
              <a:custGeom>
                <a:avLst/>
                <a:gdLst/>
                <a:ahLst/>
                <a:cxnLst/>
                <a:rect l="l" t="t" r="r" b="b"/>
                <a:pathLst>
                  <a:path w="12759" h="1741" extrusionOk="0">
                    <a:moveTo>
                      <a:pt x="12263" y="1"/>
                    </a:moveTo>
                    <a:cubicBezTo>
                      <a:pt x="12262" y="1"/>
                      <a:pt x="12260" y="1"/>
                      <a:pt x="12259" y="1"/>
                    </a:cubicBezTo>
                    <a:lnTo>
                      <a:pt x="485" y="102"/>
                    </a:lnTo>
                    <a:cubicBezTo>
                      <a:pt x="291" y="104"/>
                      <a:pt x="125" y="219"/>
                      <a:pt x="47" y="382"/>
                    </a:cubicBezTo>
                    <a:cubicBezTo>
                      <a:pt x="17" y="447"/>
                      <a:pt x="0" y="519"/>
                      <a:pt x="0" y="596"/>
                    </a:cubicBezTo>
                    <a:lnTo>
                      <a:pt x="7" y="1256"/>
                    </a:lnTo>
                    <a:cubicBezTo>
                      <a:pt x="10" y="1525"/>
                      <a:pt x="228" y="1741"/>
                      <a:pt x="496" y="1741"/>
                    </a:cubicBezTo>
                    <a:cubicBezTo>
                      <a:pt x="497" y="1741"/>
                      <a:pt x="498" y="1741"/>
                      <a:pt x="499" y="1741"/>
                    </a:cubicBezTo>
                    <a:lnTo>
                      <a:pt x="12273" y="1639"/>
                    </a:lnTo>
                    <a:cubicBezTo>
                      <a:pt x="12542" y="1636"/>
                      <a:pt x="12759" y="1417"/>
                      <a:pt x="12757" y="1147"/>
                    </a:cubicBezTo>
                    <a:lnTo>
                      <a:pt x="12751" y="485"/>
                    </a:lnTo>
                    <a:cubicBezTo>
                      <a:pt x="12750" y="410"/>
                      <a:pt x="12732" y="337"/>
                      <a:pt x="12700" y="273"/>
                    </a:cubicBezTo>
                    <a:cubicBezTo>
                      <a:pt x="12620" y="112"/>
                      <a:pt x="12454" y="1"/>
                      <a:pt x="122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415;p25">
                <a:extLst>
                  <a:ext uri="{FF2B5EF4-FFF2-40B4-BE49-F238E27FC236}">
                    <a16:creationId xmlns:a16="http://schemas.microsoft.com/office/drawing/2014/main" id="{D3AF92C1-EED6-ECFE-90A9-D11FB18F97D8}"/>
                  </a:ext>
                </a:extLst>
              </p:cNvPr>
              <p:cNvSpPr/>
              <p:nvPr/>
            </p:nvSpPr>
            <p:spPr>
              <a:xfrm>
                <a:off x="2045125" y="3039100"/>
                <a:ext cx="316375" cy="9575"/>
              </a:xfrm>
              <a:custGeom>
                <a:avLst/>
                <a:gdLst/>
                <a:ahLst/>
                <a:cxnLst/>
                <a:rect l="l" t="t" r="r" b="b"/>
                <a:pathLst>
                  <a:path w="12655" h="383" extrusionOk="0">
                    <a:moveTo>
                      <a:pt x="12216" y="1"/>
                    </a:moveTo>
                    <a:cubicBezTo>
                      <a:pt x="12215" y="1"/>
                      <a:pt x="12213" y="1"/>
                      <a:pt x="12212" y="1"/>
                    </a:cubicBezTo>
                    <a:lnTo>
                      <a:pt x="438" y="102"/>
                    </a:lnTo>
                    <a:cubicBezTo>
                      <a:pt x="244" y="104"/>
                      <a:pt x="79" y="219"/>
                      <a:pt x="0" y="382"/>
                    </a:cubicBezTo>
                    <a:lnTo>
                      <a:pt x="12654" y="273"/>
                    </a:lnTo>
                    <a:cubicBezTo>
                      <a:pt x="12575" y="112"/>
                      <a:pt x="12408" y="1"/>
                      <a:pt x="122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416;p25">
                <a:extLst>
                  <a:ext uri="{FF2B5EF4-FFF2-40B4-BE49-F238E27FC236}">
                    <a16:creationId xmlns:a16="http://schemas.microsoft.com/office/drawing/2014/main" id="{54ED11B9-C6B4-E11B-0F4E-7AF105CD3401}"/>
                  </a:ext>
                </a:extLst>
              </p:cNvPr>
              <p:cNvSpPr/>
              <p:nvPr/>
            </p:nvSpPr>
            <p:spPr>
              <a:xfrm>
                <a:off x="2190425" y="3329625"/>
                <a:ext cx="31525" cy="52250"/>
              </a:xfrm>
              <a:custGeom>
                <a:avLst/>
                <a:gdLst/>
                <a:ahLst/>
                <a:cxnLst/>
                <a:rect l="l" t="t" r="r" b="b"/>
                <a:pathLst>
                  <a:path w="1261" h="2090" extrusionOk="0">
                    <a:moveTo>
                      <a:pt x="1120" y="0"/>
                    </a:moveTo>
                    <a:lnTo>
                      <a:pt x="105" y="9"/>
                    </a:lnTo>
                    <a:cubicBezTo>
                      <a:pt x="87" y="9"/>
                      <a:pt x="73" y="23"/>
                      <a:pt x="72" y="41"/>
                    </a:cubicBezTo>
                    <a:lnTo>
                      <a:pt x="0" y="2089"/>
                    </a:lnTo>
                    <a:lnTo>
                      <a:pt x="1261" y="2079"/>
                    </a:lnTo>
                    <a:lnTo>
                      <a:pt x="1155" y="32"/>
                    </a:lnTo>
                    <a:cubicBezTo>
                      <a:pt x="1153" y="14"/>
                      <a:pt x="1138" y="0"/>
                      <a:pt x="11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417;p25">
                <a:extLst>
                  <a:ext uri="{FF2B5EF4-FFF2-40B4-BE49-F238E27FC236}">
                    <a16:creationId xmlns:a16="http://schemas.microsoft.com/office/drawing/2014/main" id="{C6CDF3F2-3E75-CA01-AF87-6EF2D3B1FBCA}"/>
                  </a:ext>
                </a:extLst>
              </p:cNvPr>
              <p:cNvSpPr/>
              <p:nvPr/>
            </p:nvSpPr>
            <p:spPr>
              <a:xfrm>
                <a:off x="2186325" y="3381550"/>
                <a:ext cx="39800" cy="11575"/>
              </a:xfrm>
              <a:custGeom>
                <a:avLst/>
                <a:gdLst/>
                <a:ahLst/>
                <a:cxnLst/>
                <a:rect l="l" t="t" r="r" b="b"/>
                <a:pathLst>
                  <a:path w="1592" h="463" extrusionOk="0">
                    <a:moveTo>
                      <a:pt x="1520" y="0"/>
                    </a:moveTo>
                    <a:lnTo>
                      <a:pt x="67" y="14"/>
                    </a:lnTo>
                    <a:cubicBezTo>
                      <a:pt x="31" y="14"/>
                      <a:pt x="1" y="44"/>
                      <a:pt x="1" y="82"/>
                    </a:cubicBezTo>
                    <a:lnTo>
                      <a:pt x="5" y="462"/>
                    </a:lnTo>
                    <a:lnTo>
                      <a:pt x="1591" y="448"/>
                    </a:lnTo>
                    <a:lnTo>
                      <a:pt x="1588" y="68"/>
                    </a:lnTo>
                    <a:cubicBezTo>
                      <a:pt x="1588" y="30"/>
                      <a:pt x="1558" y="0"/>
                      <a:pt x="15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418;p25">
                <a:extLst>
                  <a:ext uri="{FF2B5EF4-FFF2-40B4-BE49-F238E27FC236}">
                    <a16:creationId xmlns:a16="http://schemas.microsoft.com/office/drawing/2014/main" id="{06610D54-159F-30FD-1B5D-22872AE4C65C}"/>
                  </a:ext>
                </a:extLst>
              </p:cNvPr>
              <p:cNvSpPr/>
              <p:nvPr/>
            </p:nvSpPr>
            <p:spPr>
              <a:xfrm>
                <a:off x="2166800" y="2684700"/>
                <a:ext cx="254650" cy="175925"/>
              </a:xfrm>
              <a:custGeom>
                <a:avLst/>
                <a:gdLst/>
                <a:ahLst/>
                <a:cxnLst/>
                <a:rect l="l" t="t" r="r" b="b"/>
                <a:pathLst>
                  <a:path w="10186" h="7037" extrusionOk="0">
                    <a:moveTo>
                      <a:pt x="9435" y="0"/>
                    </a:moveTo>
                    <a:cubicBezTo>
                      <a:pt x="9433" y="0"/>
                      <a:pt x="9431" y="0"/>
                      <a:pt x="9429" y="0"/>
                    </a:cubicBezTo>
                    <a:lnTo>
                      <a:pt x="697" y="76"/>
                    </a:lnTo>
                    <a:cubicBezTo>
                      <a:pt x="311" y="79"/>
                      <a:pt x="0" y="394"/>
                      <a:pt x="3" y="780"/>
                    </a:cubicBezTo>
                    <a:lnTo>
                      <a:pt x="52" y="6344"/>
                    </a:lnTo>
                    <a:cubicBezTo>
                      <a:pt x="55" y="6727"/>
                      <a:pt x="368" y="7036"/>
                      <a:pt x="750" y="7036"/>
                    </a:cubicBezTo>
                    <a:cubicBezTo>
                      <a:pt x="752" y="7036"/>
                      <a:pt x="754" y="7036"/>
                      <a:pt x="756" y="7036"/>
                    </a:cubicBezTo>
                    <a:lnTo>
                      <a:pt x="9488" y="6960"/>
                    </a:lnTo>
                    <a:lnTo>
                      <a:pt x="9488" y="6962"/>
                    </a:lnTo>
                    <a:cubicBezTo>
                      <a:pt x="9875" y="6957"/>
                      <a:pt x="10185" y="6642"/>
                      <a:pt x="10182" y="6256"/>
                    </a:cubicBezTo>
                    <a:lnTo>
                      <a:pt x="10134" y="693"/>
                    </a:lnTo>
                    <a:cubicBezTo>
                      <a:pt x="10131" y="310"/>
                      <a:pt x="9817" y="0"/>
                      <a:pt x="943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419;p25">
                <a:extLst>
                  <a:ext uri="{FF2B5EF4-FFF2-40B4-BE49-F238E27FC236}">
                    <a16:creationId xmlns:a16="http://schemas.microsoft.com/office/drawing/2014/main" id="{0573F0E5-F14B-47C3-CE34-70CFCBC948F6}"/>
                  </a:ext>
                </a:extLst>
              </p:cNvPr>
              <p:cNvSpPr/>
              <p:nvPr/>
            </p:nvSpPr>
            <p:spPr>
              <a:xfrm>
                <a:off x="2187725" y="2684500"/>
                <a:ext cx="254650" cy="175925"/>
              </a:xfrm>
              <a:custGeom>
                <a:avLst/>
                <a:gdLst/>
                <a:ahLst/>
                <a:cxnLst/>
                <a:rect l="l" t="t" r="r" b="b"/>
                <a:pathLst>
                  <a:path w="10186" h="7037" extrusionOk="0">
                    <a:moveTo>
                      <a:pt x="9435" y="1"/>
                    </a:moveTo>
                    <a:cubicBezTo>
                      <a:pt x="9434" y="1"/>
                      <a:pt x="9432" y="1"/>
                      <a:pt x="9430" y="1"/>
                    </a:cubicBezTo>
                    <a:lnTo>
                      <a:pt x="698" y="77"/>
                    </a:lnTo>
                    <a:cubicBezTo>
                      <a:pt x="311" y="80"/>
                      <a:pt x="1" y="395"/>
                      <a:pt x="4" y="781"/>
                    </a:cubicBezTo>
                    <a:lnTo>
                      <a:pt x="52" y="6344"/>
                    </a:lnTo>
                    <a:cubicBezTo>
                      <a:pt x="55" y="6729"/>
                      <a:pt x="367" y="7037"/>
                      <a:pt x="751" y="7037"/>
                    </a:cubicBezTo>
                    <a:cubicBezTo>
                      <a:pt x="753" y="7037"/>
                      <a:pt x="755" y="7037"/>
                      <a:pt x="757" y="7037"/>
                    </a:cubicBezTo>
                    <a:lnTo>
                      <a:pt x="9489" y="6962"/>
                    </a:lnTo>
                    <a:cubicBezTo>
                      <a:pt x="9875" y="6959"/>
                      <a:pt x="10186" y="6643"/>
                      <a:pt x="10183" y="6257"/>
                    </a:cubicBezTo>
                    <a:lnTo>
                      <a:pt x="10134" y="695"/>
                    </a:lnTo>
                    <a:cubicBezTo>
                      <a:pt x="10131" y="310"/>
                      <a:pt x="9818" y="1"/>
                      <a:pt x="943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420;p25">
                <a:extLst>
                  <a:ext uri="{FF2B5EF4-FFF2-40B4-BE49-F238E27FC236}">
                    <a16:creationId xmlns:a16="http://schemas.microsoft.com/office/drawing/2014/main" id="{EF37BC9F-0C4D-EDA9-961E-95B16B174175}"/>
                  </a:ext>
                </a:extLst>
              </p:cNvPr>
              <p:cNvSpPr/>
              <p:nvPr/>
            </p:nvSpPr>
            <p:spPr>
              <a:xfrm>
                <a:off x="2187550" y="2684325"/>
                <a:ext cx="255025" cy="176325"/>
              </a:xfrm>
              <a:custGeom>
                <a:avLst/>
                <a:gdLst/>
                <a:ahLst/>
                <a:cxnLst/>
                <a:rect l="l" t="t" r="r" b="b"/>
                <a:pathLst>
                  <a:path w="10201" h="7053" extrusionOk="0">
                    <a:moveTo>
                      <a:pt x="9442" y="15"/>
                    </a:moveTo>
                    <a:cubicBezTo>
                      <a:pt x="9820" y="15"/>
                      <a:pt x="10131" y="322"/>
                      <a:pt x="10134" y="700"/>
                    </a:cubicBezTo>
                    <a:lnTo>
                      <a:pt x="10181" y="6264"/>
                    </a:lnTo>
                    <a:cubicBezTo>
                      <a:pt x="10185" y="6645"/>
                      <a:pt x="9878" y="6957"/>
                      <a:pt x="9496" y="6960"/>
                    </a:cubicBezTo>
                    <a:lnTo>
                      <a:pt x="765" y="7036"/>
                    </a:lnTo>
                    <a:cubicBezTo>
                      <a:pt x="763" y="7036"/>
                      <a:pt x="761" y="7036"/>
                      <a:pt x="760" y="7036"/>
                    </a:cubicBezTo>
                    <a:cubicBezTo>
                      <a:pt x="380" y="7036"/>
                      <a:pt x="71" y="6730"/>
                      <a:pt x="67" y="6351"/>
                    </a:cubicBezTo>
                    <a:lnTo>
                      <a:pt x="20" y="788"/>
                    </a:lnTo>
                    <a:cubicBezTo>
                      <a:pt x="17" y="406"/>
                      <a:pt x="324" y="94"/>
                      <a:pt x="705" y="91"/>
                    </a:cubicBezTo>
                    <a:lnTo>
                      <a:pt x="9437" y="15"/>
                    </a:lnTo>
                    <a:cubicBezTo>
                      <a:pt x="9439" y="15"/>
                      <a:pt x="9441" y="15"/>
                      <a:pt x="9442" y="15"/>
                    </a:cubicBezTo>
                    <a:close/>
                    <a:moveTo>
                      <a:pt x="9441" y="0"/>
                    </a:moveTo>
                    <a:cubicBezTo>
                      <a:pt x="9439" y="0"/>
                      <a:pt x="9437" y="0"/>
                      <a:pt x="9435" y="0"/>
                    </a:cubicBezTo>
                    <a:lnTo>
                      <a:pt x="705" y="74"/>
                    </a:lnTo>
                    <a:cubicBezTo>
                      <a:pt x="315" y="79"/>
                      <a:pt x="0" y="399"/>
                      <a:pt x="3" y="788"/>
                    </a:cubicBezTo>
                    <a:lnTo>
                      <a:pt x="52" y="6351"/>
                    </a:lnTo>
                    <a:cubicBezTo>
                      <a:pt x="55" y="6739"/>
                      <a:pt x="371" y="7053"/>
                      <a:pt x="760" y="7053"/>
                    </a:cubicBezTo>
                    <a:cubicBezTo>
                      <a:pt x="761" y="7053"/>
                      <a:pt x="763" y="7053"/>
                      <a:pt x="765" y="7053"/>
                    </a:cubicBezTo>
                    <a:lnTo>
                      <a:pt x="9496" y="6977"/>
                    </a:lnTo>
                    <a:cubicBezTo>
                      <a:pt x="9885" y="6974"/>
                      <a:pt x="10200" y="6654"/>
                      <a:pt x="10197" y="6264"/>
                    </a:cubicBezTo>
                    <a:lnTo>
                      <a:pt x="10149" y="702"/>
                    </a:lnTo>
                    <a:cubicBezTo>
                      <a:pt x="10146" y="313"/>
                      <a:pt x="9829" y="0"/>
                      <a:pt x="94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421;p25">
                <a:extLst>
                  <a:ext uri="{FF2B5EF4-FFF2-40B4-BE49-F238E27FC236}">
                    <a16:creationId xmlns:a16="http://schemas.microsoft.com/office/drawing/2014/main" id="{37486E17-12E2-DD2F-0C36-C3D799EC45D6}"/>
                  </a:ext>
                </a:extLst>
              </p:cNvPr>
              <p:cNvSpPr/>
              <p:nvPr/>
            </p:nvSpPr>
            <p:spPr>
              <a:xfrm>
                <a:off x="2269950" y="2768200"/>
                <a:ext cx="61525" cy="295800"/>
              </a:xfrm>
              <a:custGeom>
                <a:avLst/>
                <a:gdLst/>
                <a:ahLst/>
                <a:cxnLst/>
                <a:rect l="l" t="t" r="r" b="b"/>
                <a:pathLst>
                  <a:path w="2461" h="11832" extrusionOk="0">
                    <a:moveTo>
                      <a:pt x="2460" y="0"/>
                    </a:moveTo>
                    <a:lnTo>
                      <a:pt x="1550" y="8"/>
                    </a:lnTo>
                    <a:cubicBezTo>
                      <a:pt x="1327" y="9"/>
                      <a:pt x="1148" y="193"/>
                      <a:pt x="1150" y="415"/>
                    </a:cubicBezTo>
                    <a:lnTo>
                      <a:pt x="1235" y="10266"/>
                    </a:lnTo>
                    <a:cubicBezTo>
                      <a:pt x="1241" y="10905"/>
                      <a:pt x="764" y="11435"/>
                      <a:pt x="144" y="11512"/>
                    </a:cubicBezTo>
                    <a:cubicBezTo>
                      <a:pt x="103" y="11517"/>
                      <a:pt x="67" y="11536"/>
                      <a:pt x="41" y="11565"/>
                    </a:cubicBezTo>
                    <a:cubicBezTo>
                      <a:pt x="15" y="11595"/>
                      <a:pt x="0" y="11633"/>
                      <a:pt x="2" y="11676"/>
                    </a:cubicBezTo>
                    <a:cubicBezTo>
                      <a:pt x="3" y="11764"/>
                      <a:pt x="81" y="11832"/>
                      <a:pt x="168" y="11832"/>
                    </a:cubicBezTo>
                    <a:lnTo>
                      <a:pt x="406" y="11829"/>
                    </a:lnTo>
                    <a:cubicBezTo>
                      <a:pt x="750" y="11826"/>
                      <a:pt x="1061" y="11685"/>
                      <a:pt x="1283" y="11456"/>
                    </a:cubicBezTo>
                    <a:cubicBezTo>
                      <a:pt x="1507" y="11229"/>
                      <a:pt x="1644" y="10917"/>
                      <a:pt x="1641" y="10573"/>
                    </a:cubicBezTo>
                    <a:lnTo>
                      <a:pt x="1557" y="865"/>
                    </a:lnTo>
                    <a:lnTo>
                      <a:pt x="2254" y="836"/>
                    </a:lnTo>
                    <a:lnTo>
                      <a:pt x="2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422;p25">
                <a:extLst>
                  <a:ext uri="{FF2B5EF4-FFF2-40B4-BE49-F238E27FC236}">
                    <a16:creationId xmlns:a16="http://schemas.microsoft.com/office/drawing/2014/main" id="{BCEC9E00-45FB-2297-08E8-CAAD1F5B7BE4}"/>
                  </a:ext>
                </a:extLst>
              </p:cNvPr>
              <p:cNvSpPr/>
              <p:nvPr/>
            </p:nvSpPr>
            <p:spPr>
              <a:xfrm>
                <a:off x="2280050" y="2768125"/>
                <a:ext cx="75550" cy="295850"/>
              </a:xfrm>
              <a:custGeom>
                <a:avLst/>
                <a:gdLst/>
                <a:ahLst/>
                <a:cxnLst/>
                <a:rect l="l" t="t" r="r" b="b"/>
                <a:pathLst>
                  <a:path w="3022" h="11834" extrusionOk="0">
                    <a:moveTo>
                      <a:pt x="2336" y="0"/>
                    </a:moveTo>
                    <a:cubicBezTo>
                      <a:pt x="2335" y="0"/>
                      <a:pt x="2334" y="0"/>
                      <a:pt x="2333" y="0"/>
                    </a:cubicBezTo>
                    <a:lnTo>
                      <a:pt x="1737" y="6"/>
                    </a:lnTo>
                    <a:cubicBezTo>
                      <a:pt x="1411" y="9"/>
                      <a:pt x="1149" y="276"/>
                      <a:pt x="1150" y="602"/>
                    </a:cubicBezTo>
                    <a:lnTo>
                      <a:pt x="1237" y="10576"/>
                    </a:lnTo>
                    <a:cubicBezTo>
                      <a:pt x="1240" y="10920"/>
                      <a:pt x="1103" y="11232"/>
                      <a:pt x="879" y="11461"/>
                    </a:cubicBezTo>
                    <a:cubicBezTo>
                      <a:pt x="655" y="11687"/>
                      <a:pt x="347" y="11830"/>
                      <a:pt x="2" y="11833"/>
                    </a:cubicBezTo>
                    <a:lnTo>
                      <a:pt x="2" y="11833"/>
                    </a:lnTo>
                    <a:lnTo>
                      <a:pt x="1779" y="11817"/>
                    </a:lnTo>
                    <a:cubicBezTo>
                      <a:pt x="2468" y="11810"/>
                      <a:pt x="3021" y="11249"/>
                      <a:pt x="3015" y="10561"/>
                    </a:cubicBezTo>
                    <a:lnTo>
                      <a:pt x="2929" y="586"/>
                    </a:lnTo>
                    <a:cubicBezTo>
                      <a:pt x="2926" y="260"/>
                      <a:pt x="2661" y="0"/>
                      <a:pt x="2336" y="0"/>
                    </a:cubicBezTo>
                    <a:close/>
                    <a:moveTo>
                      <a:pt x="2" y="11833"/>
                    </a:moveTo>
                    <a:lnTo>
                      <a:pt x="1" y="11833"/>
                    </a:lnTo>
                    <a:cubicBezTo>
                      <a:pt x="1" y="11833"/>
                      <a:pt x="2" y="11833"/>
                      <a:pt x="2" y="118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423;p25">
                <a:extLst>
                  <a:ext uri="{FF2B5EF4-FFF2-40B4-BE49-F238E27FC236}">
                    <a16:creationId xmlns:a16="http://schemas.microsoft.com/office/drawing/2014/main" id="{6897C252-F1A6-AB47-8432-E13D19E8973D}"/>
                  </a:ext>
                </a:extLst>
              </p:cNvPr>
              <p:cNvSpPr/>
              <p:nvPr/>
            </p:nvSpPr>
            <p:spPr>
              <a:xfrm>
                <a:off x="2269725" y="2767925"/>
                <a:ext cx="86050" cy="296275"/>
              </a:xfrm>
              <a:custGeom>
                <a:avLst/>
                <a:gdLst/>
                <a:ahLst/>
                <a:cxnLst/>
                <a:rect l="l" t="t" r="r" b="b"/>
                <a:pathLst>
                  <a:path w="3442" h="11851" extrusionOk="0">
                    <a:moveTo>
                      <a:pt x="2752" y="17"/>
                    </a:moveTo>
                    <a:cubicBezTo>
                      <a:pt x="3071" y="17"/>
                      <a:pt x="3331" y="275"/>
                      <a:pt x="3334" y="594"/>
                    </a:cubicBezTo>
                    <a:lnTo>
                      <a:pt x="3420" y="10569"/>
                    </a:lnTo>
                    <a:cubicBezTo>
                      <a:pt x="3425" y="11250"/>
                      <a:pt x="2875" y="11811"/>
                      <a:pt x="2192" y="11817"/>
                    </a:cubicBezTo>
                    <a:lnTo>
                      <a:pt x="177" y="11835"/>
                    </a:lnTo>
                    <a:cubicBezTo>
                      <a:pt x="93" y="11835"/>
                      <a:pt x="20" y="11768"/>
                      <a:pt x="18" y="11687"/>
                    </a:cubicBezTo>
                    <a:cubicBezTo>
                      <a:pt x="17" y="11649"/>
                      <a:pt x="30" y="11611"/>
                      <a:pt x="56" y="11582"/>
                    </a:cubicBezTo>
                    <a:cubicBezTo>
                      <a:pt x="82" y="11553"/>
                      <a:pt x="117" y="11535"/>
                      <a:pt x="153" y="11531"/>
                    </a:cubicBezTo>
                    <a:cubicBezTo>
                      <a:pt x="785" y="11453"/>
                      <a:pt x="1257" y="10914"/>
                      <a:pt x="1251" y="10277"/>
                    </a:cubicBezTo>
                    <a:lnTo>
                      <a:pt x="1167" y="426"/>
                    </a:lnTo>
                    <a:cubicBezTo>
                      <a:pt x="1165" y="208"/>
                      <a:pt x="1341" y="29"/>
                      <a:pt x="1559" y="28"/>
                    </a:cubicBezTo>
                    <a:lnTo>
                      <a:pt x="1559" y="26"/>
                    </a:lnTo>
                    <a:lnTo>
                      <a:pt x="2746" y="17"/>
                    </a:lnTo>
                    <a:cubicBezTo>
                      <a:pt x="2748" y="17"/>
                      <a:pt x="2750" y="17"/>
                      <a:pt x="2752" y="17"/>
                    </a:cubicBezTo>
                    <a:close/>
                    <a:moveTo>
                      <a:pt x="2752" y="1"/>
                    </a:moveTo>
                    <a:cubicBezTo>
                      <a:pt x="2750" y="1"/>
                      <a:pt x="2748" y="1"/>
                      <a:pt x="2746" y="1"/>
                    </a:cubicBezTo>
                    <a:lnTo>
                      <a:pt x="1559" y="11"/>
                    </a:lnTo>
                    <a:cubicBezTo>
                      <a:pt x="1332" y="13"/>
                      <a:pt x="1148" y="199"/>
                      <a:pt x="1151" y="426"/>
                    </a:cubicBezTo>
                    <a:lnTo>
                      <a:pt x="1236" y="10277"/>
                    </a:lnTo>
                    <a:cubicBezTo>
                      <a:pt x="1241" y="10905"/>
                      <a:pt x="774" y="11438"/>
                      <a:pt x="152" y="11516"/>
                    </a:cubicBezTo>
                    <a:cubicBezTo>
                      <a:pt x="111" y="11520"/>
                      <a:pt x="71" y="11540"/>
                      <a:pt x="44" y="11572"/>
                    </a:cubicBezTo>
                    <a:cubicBezTo>
                      <a:pt x="15" y="11603"/>
                      <a:pt x="0" y="11644"/>
                      <a:pt x="2" y="11688"/>
                    </a:cubicBezTo>
                    <a:cubicBezTo>
                      <a:pt x="5" y="11778"/>
                      <a:pt x="82" y="11850"/>
                      <a:pt x="175" y="11850"/>
                    </a:cubicBezTo>
                    <a:cubicBezTo>
                      <a:pt x="175" y="11850"/>
                      <a:pt x="176" y="11850"/>
                      <a:pt x="177" y="11850"/>
                    </a:cubicBezTo>
                    <a:lnTo>
                      <a:pt x="2192" y="11834"/>
                    </a:lnTo>
                    <a:cubicBezTo>
                      <a:pt x="2884" y="11828"/>
                      <a:pt x="3442" y="11260"/>
                      <a:pt x="3436" y="10569"/>
                    </a:cubicBezTo>
                    <a:lnTo>
                      <a:pt x="3349" y="594"/>
                    </a:lnTo>
                    <a:cubicBezTo>
                      <a:pt x="3346" y="266"/>
                      <a:pt x="3080" y="1"/>
                      <a:pt x="27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424;p25">
                <a:extLst>
                  <a:ext uri="{FF2B5EF4-FFF2-40B4-BE49-F238E27FC236}">
                    <a16:creationId xmlns:a16="http://schemas.microsoft.com/office/drawing/2014/main" id="{017BC586-BFA0-78AC-7B09-6627975A2402}"/>
                  </a:ext>
                </a:extLst>
              </p:cNvPr>
              <p:cNvSpPr/>
              <p:nvPr/>
            </p:nvSpPr>
            <p:spPr>
              <a:xfrm>
                <a:off x="2317950" y="2776875"/>
                <a:ext cx="24075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963" h="1299" extrusionOk="0">
                    <a:moveTo>
                      <a:pt x="810" y="0"/>
                    </a:moveTo>
                    <a:lnTo>
                      <a:pt x="477" y="3"/>
                    </a:lnTo>
                    <a:cubicBezTo>
                      <a:pt x="213" y="5"/>
                      <a:pt x="1" y="297"/>
                      <a:pt x="4" y="655"/>
                    </a:cubicBezTo>
                    <a:cubicBezTo>
                      <a:pt x="7" y="1012"/>
                      <a:pt x="221" y="1298"/>
                      <a:pt x="485" y="1298"/>
                    </a:cubicBezTo>
                    <a:cubicBezTo>
                      <a:pt x="486" y="1298"/>
                      <a:pt x="487" y="1298"/>
                      <a:pt x="489" y="1298"/>
                    </a:cubicBezTo>
                    <a:lnTo>
                      <a:pt x="822" y="1297"/>
                    </a:lnTo>
                    <a:lnTo>
                      <a:pt x="820" y="1113"/>
                    </a:lnTo>
                    <a:cubicBezTo>
                      <a:pt x="908" y="994"/>
                      <a:pt x="963" y="829"/>
                      <a:pt x="961" y="647"/>
                    </a:cubicBezTo>
                    <a:cubicBezTo>
                      <a:pt x="960" y="464"/>
                      <a:pt x="902" y="300"/>
                      <a:pt x="811" y="183"/>
                    </a:cubicBez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425;p25">
                <a:extLst>
                  <a:ext uri="{FF2B5EF4-FFF2-40B4-BE49-F238E27FC236}">
                    <a16:creationId xmlns:a16="http://schemas.microsoft.com/office/drawing/2014/main" id="{5FB09BD4-E61B-B22E-110E-FDCB49CCAB39}"/>
                  </a:ext>
                </a:extLst>
              </p:cNvPr>
              <p:cNvSpPr/>
              <p:nvPr/>
            </p:nvSpPr>
            <p:spPr>
              <a:xfrm>
                <a:off x="2326300" y="2776875"/>
                <a:ext cx="24100" cy="32425"/>
              </a:xfrm>
              <a:custGeom>
                <a:avLst/>
                <a:gdLst/>
                <a:ahLst/>
                <a:cxnLst/>
                <a:rect l="l" t="t" r="r" b="b"/>
                <a:pathLst>
                  <a:path w="964" h="1297" extrusionOk="0">
                    <a:moveTo>
                      <a:pt x="480" y="0"/>
                    </a:moveTo>
                    <a:cubicBezTo>
                      <a:pt x="479" y="0"/>
                      <a:pt x="477" y="0"/>
                      <a:pt x="476" y="0"/>
                    </a:cubicBezTo>
                    <a:cubicBezTo>
                      <a:pt x="212" y="2"/>
                      <a:pt x="0" y="294"/>
                      <a:pt x="3" y="653"/>
                    </a:cubicBezTo>
                    <a:cubicBezTo>
                      <a:pt x="6" y="1010"/>
                      <a:pt x="222" y="1297"/>
                      <a:pt x="486" y="1297"/>
                    </a:cubicBezTo>
                    <a:cubicBezTo>
                      <a:pt x="487" y="1297"/>
                      <a:pt x="487" y="1297"/>
                      <a:pt x="488" y="1297"/>
                    </a:cubicBezTo>
                    <a:cubicBezTo>
                      <a:pt x="751" y="1294"/>
                      <a:pt x="964" y="1001"/>
                      <a:pt x="960" y="644"/>
                    </a:cubicBezTo>
                    <a:cubicBezTo>
                      <a:pt x="957" y="288"/>
                      <a:pt x="743" y="0"/>
                      <a:pt x="4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426;p25">
                <a:extLst>
                  <a:ext uri="{FF2B5EF4-FFF2-40B4-BE49-F238E27FC236}">
                    <a16:creationId xmlns:a16="http://schemas.microsoft.com/office/drawing/2014/main" id="{31EDCF2E-4F4C-523E-C4A2-47F716826429}"/>
                  </a:ext>
                </a:extLst>
              </p:cNvPr>
              <p:cNvSpPr/>
              <p:nvPr/>
            </p:nvSpPr>
            <p:spPr>
              <a:xfrm>
                <a:off x="2317775" y="2776675"/>
                <a:ext cx="32825" cy="32900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1316" extrusionOk="0">
                    <a:moveTo>
                      <a:pt x="819" y="16"/>
                    </a:moveTo>
                    <a:cubicBezTo>
                      <a:pt x="1078" y="16"/>
                      <a:pt x="1291" y="300"/>
                      <a:pt x="1294" y="652"/>
                    </a:cubicBezTo>
                    <a:cubicBezTo>
                      <a:pt x="1297" y="1005"/>
                      <a:pt x="1088" y="1294"/>
                      <a:pt x="829" y="1296"/>
                    </a:cubicBezTo>
                    <a:lnTo>
                      <a:pt x="496" y="1299"/>
                    </a:lnTo>
                    <a:cubicBezTo>
                      <a:pt x="494" y="1299"/>
                      <a:pt x="493" y="1299"/>
                      <a:pt x="492" y="1299"/>
                    </a:cubicBezTo>
                    <a:cubicBezTo>
                      <a:pt x="233" y="1299"/>
                      <a:pt x="22" y="1014"/>
                      <a:pt x="19" y="663"/>
                    </a:cubicBezTo>
                    <a:cubicBezTo>
                      <a:pt x="15" y="310"/>
                      <a:pt x="225" y="22"/>
                      <a:pt x="484" y="19"/>
                    </a:cubicBezTo>
                    <a:lnTo>
                      <a:pt x="817" y="16"/>
                    </a:lnTo>
                    <a:cubicBezTo>
                      <a:pt x="817" y="16"/>
                      <a:pt x="818" y="16"/>
                      <a:pt x="819" y="16"/>
                    </a:cubicBezTo>
                    <a:close/>
                    <a:moveTo>
                      <a:pt x="821" y="1"/>
                    </a:moveTo>
                    <a:cubicBezTo>
                      <a:pt x="820" y="1"/>
                      <a:pt x="818" y="1"/>
                      <a:pt x="817" y="1"/>
                    </a:cubicBezTo>
                    <a:lnTo>
                      <a:pt x="484" y="4"/>
                    </a:lnTo>
                    <a:cubicBezTo>
                      <a:pt x="215" y="5"/>
                      <a:pt x="0" y="302"/>
                      <a:pt x="3" y="663"/>
                    </a:cubicBezTo>
                    <a:cubicBezTo>
                      <a:pt x="6" y="1024"/>
                      <a:pt x="226" y="1315"/>
                      <a:pt x="494" y="1315"/>
                    </a:cubicBezTo>
                    <a:cubicBezTo>
                      <a:pt x="494" y="1315"/>
                      <a:pt x="495" y="1315"/>
                      <a:pt x="496" y="1315"/>
                    </a:cubicBezTo>
                    <a:lnTo>
                      <a:pt x="829" y="1312"/>
                    </a:lnTo>
                    <a:cubicBezTo>
                      <a:pt x="1097" y="1309"/>
                      <a:pt x="1312" y="1014"/>
                      <a:pt x="1309" y="652"/>
                    </a:cubicBezTo>
                    <a:cubicBezTo>
                      <a:pt x="1306" y="292"/>
                      <a:pt x="108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427;p25">
                <a:extLst>
                  <a:ext uri="{FF2B5EF4-FFF2-40B4-BE49-F238E27FC236}">
                    <a16:creationId xmlns:a16="http://schemas.microsoft.com/office/drawing/2014/main" id="{BCDF890A-EF1E-DD67-98E6-A3B430EE9107}"/>
                  </a:ext>
                </a:extLst>
              </p:cNvPr>
              <p:cNvSpPr/>
              <p:nvPr/>
            </p:nvSpPr>
            <p:spPr>
              <a:xfrm>
                <a:off x="2191850" y="3194700"/>
                <a:ext cx="26575" cy="134975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5399" extrusionOk="0">
                    <a:moveTo>
                      <a:pt x="1017" y="0"/>
                    </a:moveTo>
                    <a:lnTo>
                      <a:pt x="1" y="8"/>
                    </a:lnTo>
                    <a:lnTo>
                      <a:pt x="4" y="270"/>
                    </a:lnTo>
                    <a:lnTo>
                      <a:pt x="4" y="272"/>
                    </a:lnTo>
                    <a:lnTo>
                      <a:pt x="62" y="270"/>
                    </a:lnTo>
                    <a:cubicBezTo>
                      <a:pt x="63" y="270"/>
                      <a:pt x="65" y="270"/>
                      <a:pt x="67" y="270"/>
                    </a:cubicBezTo>
                    <a:cubicBezTo>
                      <a:pt x="451" y="270"/>
                      <a:pt x="764" y="579"/>
                      <a:pt x="767" y="964"/>
                    </a:cubicBezTo>
                    <a:lnTo>
                      <a:pt x="805" y="5399"/>
                    </a:lnTo>
                    <a:lnTo>
                      <a:pt x="1063" y="5397"/>
                    </a:lnTo>
                    <a:lnTo>
                      <a:pt x="1017" y="0"/>
                    </a:ln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428;p25">
                <a:extLst>
                  <a:ext uri="{FF2B5EF4-FFF2-40B4-BE49-F238E27FC236}">
                    <a16:creationId xmlns:a16="http://schemas.microsoft.com/office/drawing/2014/main" id="{CDF25080-5416-2598-F755-88355CA8325A}"/>
                  </a:ext>
                </a:extLst>
              </p:cNvPr>
              <p:cNvSpPr/>
              <p:nvPr/>
            </p:nvSpPr>
            <p:spPr>
              <a:xfrm>
                <a:off x="2043675" y="2684325"/>
                <a:ext cx="398900" cy="774725"/>
              </a:xfrm>
              <a:custGeom>
                <a:avLst/>
                <a:gdLst/>
                <a:ahLst/>
                <a:cxnLst/>
                <a:rect l="l" t="t" r="r" b="b"/>
                <a:pathLst>
                  <a:path w="15956" h="30989" extrusionOk="0">
                    <a:moveTo>
                      <a:pt x="15200" y="15"/>
                    </a:moveTo>
                    <a:cubicBezTo>
                      <a:pt x="15577" y="15"/>
                      <a:pt x="15886" y="321"/>
                      <a:pt x="15889" y="700"/>
                    </a:cubicBezTo>
                    <a:lnTo>
                      <a:pt x="15937" y="6264"/>
                    </a:lnTo>
                    <a:cubicBezTo>
                      <a:pt x="15940" y="6644"/>
                      <a:pt x="15633" y="6957"/>
                      <a:pt x="15251" y="6960"/>
                    </a:cubicBezTo>
                    <a:lnTo>
                      <a:pt x="12411" y="6985"/>
                    </a:lnTo>
                    <a:cubicBezTo>
                      <a:pt x="12406" y="6985"/>
                      <a:pt x="12403" y="6988"/>
                      <a:pt x="12403" y="6992"/>
                    </a:cubicBezTo>
                    <a:lnTo>
                      <a:pt x="12462" y="13911"/>
                    </a:lnTo>
                    <a:cubicBezTo>
                      <a:pt x="12462" y="14014"/>
                      <a:pt x="12450" y="14117"/>
                      <a:pt x="12426" y="14217"/>
                    </a:cubicBezTo>
                    <a:cubicBezTo>
                      <a:pt x="12426" y="14220"/>
                      <a:pt x="12428" y="14225"/>
                      <a:pt x="12432" y="14226"/>
                    </a:cubicBezTo>
                    <a:cubicBezTo>
                      <a:pt x="12623" y="14293"/>
                      <a:pt x="12753" y="14473"/>
                      <a:pt x="12755" y="14676"/>
                    </a:cubicBezTo>
                    <a:lnTo>
                      <a:pt x="12759" y="15337"/>
                    </a:lnTo>
                    <a:cubicBezTo>
                      <a:pt x="12762" y="15602"/>
                      <a:pt x="12549" y="15820"/>
                      <a:pt x="12284" y="15821"/>
                    </a:cubicBezTo>
                    <a:lnTo>
                      <a:pt x="7735" y="15861"/>
                    </a:lnTo>
                    <a:cubicBezTo>
                      <a:pt x="7732" y="15861"/>
                      <a:pt x="7727" y="15864"/>
                      <a:pt x="7727" y="15868"/>
                    </a:cubicBezTo>
                    <a:lnTo>
                      <a:pt x="7696" y="16245"/>
                    </a:lnTo>
                    <a:cubicBezTo>
                      <a:pt x="7696" y="16247"/>
                      <a:pt x="7696" y="16249"/>
                      <a:pt x="7697" y="16252"/>
                    </a:cubicBezTo>
                    <a:lnTo>
                      <a:pt x="7921" y="16527"/>
                    </a:lnTo>
                    <a:cubicBezTo>
                      <a:pt x="8112" y="16761"/>
                      <a:pt x="8392" y="16895"/>
                      <a:pt x="8693" y="16895"/>
                    </a:cubicBezTo>
                    <a:cubicBezTo>
                      <a:pt x="8696" y="16895"/>
                      <a:pt x="8700" y="16895"/>
                      <a:pt x="8703" y="16895"/>
                    </a:cubicBezTo>
                    <a:lnTo>
                      <a:pt x="10708" y="16879"/>
                    </a:lnTo>
                    <a:cubicBezTo>
                      <a:pt x="10713" y="16879"/>
                      <a:pt x="10716" y="16876"/>
                      <a:pt x="10716" y="16871"/>
                    </a:cubicBezTo>
                    <a:lnTo>
                      <a:pt x="10716" y="16862"/>
                    </a:lnTo>
                    <a:cubicBezTo>
                      <a:pt x="10716" y="16836"/>
                      <a:pt x="10737" y="16815"/>
                      <a:pt x="10763" y="16814"/>
                    </a:cubicBezTo>
                    <a:lnTo>
                      <a:pt x="11405" y="16809"/>
                    </a:lnTo>
                    <a:cubicBezTo>
                      <a:pt x="11432" y="16809"/>
                      <a:pt x="11454" y="16830"/>
                      <a:pt x="11454" y="16856"/>
                    </a:cubicBezTo>
                    <a:lnTo>
                      <a:pt x="11455" y="17016"/>
                    </a:lnTo>
                    <a:cubicBezTo>
                      <a:pt x="11455" y="17044"/>
                      <a:pt x="11434" y="17065"/>
                      <a:pt x="11408" y="17065"/>
                    </a:cubicBezTo>
                    <a:lnTo>
                      <a:pt x="10764" y="17071"/>
                    </a:lnTo>
                    <a:cubicBezTo>
                      <a:pt x="10739" y="17071"/>
                      <a:pt x="10717" y="17050"/>
                      <a:pt x="10717" y="17024"/>
                    </a:cubicBezTo>
                    <a:lnTo>
                      <a:pt x="10717" y="17013"/>
                    </a:lnTo>
                    <a:cubicBezTo>
                      <a:pt x="10717" y="17009"/>
                      <a:pt x="10713" y="17004"/>
                      <a:pt x="10710" y="17004"/>
                    </a:cubicBezTo>
                    <a:lnTo>
                      <a:pt x="8703" y="17023"/>
                    </a:lnTo>
                    <a:cubicBezTo>
                      <a:pt x="8700" y="17023"/>
                      <a:pt x="8696" y="17023"/>
                      <a:pt x="8693" y="17023"/>
                    </a:cubicBezTo>
                    <a:cubicBezTo>
                      <a:pt x="8354" y="17023"/>
                      <a:pt x="8037" y="16871"/>
                      <a:pt x="7823" y="16608"/>
                    </a:cubicBezTo>
                    <a:lnTo>
                      <a:pt x="7693" y="16445"/>
                    </a:lnTo>
                    <a:cubicBezTo>
                      <a:pt x="7692" y="16444"/>
                      <a:pt x="7690" y="16443"/>
                      <a:pt x="7688" y="16443"/>
                    </a:cubicBezTo>
                    <a:cubicBezTo>
                      <a:pt x="7687" y="16443"/>
                      <a:pt x="7686" y="16443"/>
                      <a:pt x="7685" y="16444"/>
                    </a:cubicBezTo>
                    <a:cubicBezTo>
                      <a:pt x="7680" y="16444"/>
                      <a:pt x="7679" y="16447"/>
                      <a:pt x="7679" y="16450"/>
                    </a:cubicBezTo>
                    <a:lnTo>
                      <a:pt x="7355" y="20281"/>
                    </a:lnTo>
                    <a:cubicBezTo>
                      <a:pt x="7349" y="20350"/>
                      <a:pt x="7293" y="20403"/>
                      <a:pt x="7223" y="20403"/>
                    </a:cubicBezTo>
                    <a:lnTo>
                      <a:pt x="6944" y="20406"/>
                    </a:lnTo>
                    <a:cubicBezTo>
                      <a:pt x="6940" y="20406"/>
                      <a:pt x="6937" y="20409"/>
                      <a:pt x="6937" y="20414"/>
                    </a:cubicBezTo>
                    <a:lnTo>
                      <a:pt x="6982" y="25812"/>
                    </a:lnTo>
                    <a:cubicBezTo>
                      <a:pt x="6982" y="25815"/>
                      <a:pt x="6987" y="25820"/>
                      <a:pt x="6990" y="25820"/>
                    </a:cubicBezTo>
                    <a:cubicBezTo>
                      <a:pt x="7003" y="25820"/>
                      <a:pt x="7016" y="25831"/>
                      <a:pt x="7017" y="25844"/>
                    </a:cubicBezTo>
                    <a:lnTo>
                      <a:pt x="7123" y="27891"/>
                    </a:lnTo>
                    <a:cubicBezTo>
                      <a:pt x="7123" y="27895"/>
                      <a:pt x="7126" y="27898"/>
                      <a:pt x="7131" y="27898"/>
                    </a:cubicBezTo>
                    <a:lnTo>
                      <a:pt x="7226" y="27897"/>
                    </a:lnTo>
                    <a:cubicBezTo>
                      <a:pt x="7259" y="27897"/>
                      <a:pt x="7287" y="27924"/>
                      <a:pt x="7287" y="27956"/>
                    </a:cubicBezTo>
                    <a:lnTo>
                      <a:pt x="7290" y="28336"/>
                    </a:lnTo>
                    <a:cubicBezTo>
                      <a:pt x="7290" y="28342"/>
                      <a:pt x="7294" y="28345"/>
                      <a:pt x="7297" y="28345"/>
                    </a:cubicBezTo>
                    <a:lnTo>
                      <a:pt x="9818" y="28324"/>
                    </a:lnTo>
                    <a:cubicBezTo>
                      <a:pt x="9825" y="28324"/>
                      <a:pt x="9833" y="28324"/>
                      <a:pt x="9841" y="28324"/>
                    </a:cubicBezTo>
                    <a:cubicBezTo>
                      <a:pt x="10405" y="28324"/>
                      <a:pt x="10937" y="28541"/>
                      <a:pt x="11338" y="28937"/>
                    </a:cubicBezTo>
                    <a:lnTo>
                      <a:pt x="11567" y="29161"/>
                    </a:lnTo>
                    <a:cubicBezTo>
                      <a:pt x="11569" y="29163"/>
                      <a:pt x="11570" y="29164"/>
                      <a:pt x="11572" y="29164"/>
                    </a:cubicBezTo>
                    <a:lnTo>
                      <a:pt x="11579" y="29164"/>
                    </a:lnTo>
                    <a:cubicBezTo>
                      <a:pt x="11582" y="29163"/>
                      <a:pt x="11584" y="29163"/>
                      <a:pt x="11587" y="29163"/>
                    </a:cubicBezTo>
                    <a:cubicBezTo>
                      <a:pt x="11589" y="29163"/>
                      <a:pt x="11591" y="29163"/>
                      <a:pt x="11593" y="29163"/>
                    </a:cubicBezTo>
                    <a:cubicBezTo>
                      <a:pt x="12066" y="29163"/>
                      <a:pt x="12452" y="29543"/>
                      <a:pt x="12455" y="30017"/>
                    </a:cubicBezTo>
                    <a:cubicBezTo>
                      <a:pt x="12459" y="30491"/>
                      <a:pt x="12076" y="30881"/>
                      <a:pt x="11602" y="30885"/>
                    </a:cubicBezTo>
                    <a:cubicBezTo>
                      <a:pt x="11599" y="30885"/>
                      <a:pt x="11596" y="30885"/>
                      <a:pt x="11594" y="30885"/>
                    </a:cubicBezTo>
                    <a:cubicBezTo>
                      <a:pt x="11123" y="30885"/>
                      <a:pt x="10739" y="30504"/>
                      <a:pt x="10734" y="30031"/>
                    </a:cubicBezTo>
                    <a:cubicBezTo>
                      <a:pt x="10733" y="29813"/>
                      <a:pt x="10813" y="29604"/>
                      <a:pt x="10960" y="29443"/>
                    </a:cubicBezTo>
                    <a:cubicBezTo>
                      <a:pt x="10963" y="29440"/>
                      <a:pt x="10963" y="29436"/>
                      <a:pt x="10960" y="29433"/>
                    </a:cubicBezTo>
                    <a:lnTo>
                      <a:pt x="10905" y="29378"/>
                    </a:lnTo>
                    <a:cubicBezTo>
                      <a:pt x="10617" y="29096"/>
                      <a:pt x="10239" y="28942"/>
                      <a:pt x="9836" y="28942"/>
                    </a:cubicBezTo>
                    <a:cubicBezTo>
                      <a:pt x="9832" y="28942"/>
                      <a:pt x="9828" y="28942"/>
                      <a:pt x="9824" y="28942"/>
                    </a:cubicBezTo>
                    <a:lnTo>
                      <a:pt x="3195" y="28999"/>
                    </a:lnTo>
                    <a:lnTo>
                      <a:pt x="3195" y="28998"/>
                    </a:lnTo>
                    <a:cubicBezTo>
                      <a:pt x="2789" y="29001"/>
                      <a:pt x="2408" y="29163"/>
                      <a:pt x="2121" y="29454"/>
                    </a:cubicBezTo>
                    <a:lnTo>
                      <a:pt x="2044" y="29533"/>
                    </a:lnTo>
                    <a:cubicBezTo>
                      <a:pt x="2041" y="29536"/>
                      <a:pt x="2041" y="29540"/>
                      <a:pt x="2044" y="29543"/>
                    </a:cubicBezTo>
                    <a:cubicBezTo>
                      <a:pt x="2181" y="29698"/>
                      <a:pt x="2256" y="29898"/>
                      <a:pt x="2259" y="30104"/>
                    </a:cubicBezTo>
                    <a:cubicBezTo>
                      <a:pt x="2262" y="30578"/>
                      <a:pt x="1881" y="30967"/>
                      <a:pt x="1405" y="30972"/>
                    </a:cubicBezTo>
                    <a:cubicBezTo>
                      <a:pt x="1402" y="30972"/>
                      <a:pt x="1399" y="30972"/>
                      <a:pt x="1397" y="30972"/>
                    </a:cubicBezTo>
                    <a:cubicBezTo>
                      <a:pt x="926" y="30972"/>
                      <a:pt x="542" y="30590"/>
                      <a:pt x="537" y="30119"/>
                    </a:cubicBezTo>
                    <a:cubicBezTo>
                      <a:pt x="533" y="29645"/>
                      <a:pt x="916" y="29255"/>
                      <a:pt x="1390" y="29251"/>
                    </a:cubicBezTo>
                    <a:cubicBezTo>
                      <a:pt x="1408" y="29251"/>
                      <a:pt x="1426" y="29251"/>
                      <a:pt x="1449" y="29252"/>
                    </a:cubicBezTo>
                    <a:cubicBezTo>
                      <a:pt x="1452" y="29252"/>
                      <a:pt x="1453" y="29251"/>
                      <a:pt x="1455" y="29249"/>
                    </a:cubicBezTo>
                    <a:lnTo>
                      <a:pt x="1681" y="29021"/>
                    </a:lnTo>
                    <a:cubicBezTo>
                      <a:pt x="2082" y="28612"/>
                      <a:pt x="2618" y="28384"/>
                      <a:pt x="3191" y="28380"/>
                    </a:cubicBezTo>
                    <a:lnTo>
                      <a:pt x="5711" y="28357"/>
                    </a:lnTo>
                    <a:cubicBezTo>
                      <a:pt x="5716" y="28357"/>
                      <a:pt x="5719" y="28354"/>
                      <a:pt x="5719" y="28350"/>
                    </a:cubicBezTo>
                    <a:lnTo>
                      <a:pt x="5716" y="27969"/>
                    </a:lnTo>
                    <a:cubicBezTo>
                      <a:pt x="5716" y="27936"/>
                      <a:pt x="5742" y="27909"/>
                      <a:pt x="5775" y="27909"/>
                    </a:cubicBezTo>
                    <a:lnTo>
                      <a:pt x="5870" y="27909"/>
                    </a:lnTo>
                    <a:cubicBezTo>
                      <a:pt x="5875" y="27909"/>
                      <a:pt x="5879" y="27904"/>
                      <a:pt x="5879" y="27901"/>
                    </a:cubicBezTo>
                    <a:lnTo>
                      <a:pt x="5949" y="25853"/>
                    </a:lnTo>
                    <a:cubicBezTo>
                      <a:pt x="5951" y="25840"/>
                      <a:pt x="5961" y="25829"/>
                      <a:pt x="5975" y="25828"/>
                    </a:cubicBezTo>
                    <a:cubicBezTo>
                      <a:pt x="5979" y="25828"/>
                      <a:pt x="5982" y="25825"/>
                      <a:pt x="5982" y="25820"/>
                    </a:cubicBezTo>
                    <a:lnTo>
                      <a:pt x="5937" y="20423"/>
                    </a:lnTo>
                    <a:cubicBezTo>
                      <a:pt x="5937" y="20419"/>
                      <a:pt x="5932" y="20415"/>
                      <a:pt x="5929" y="20415"/>
                    </a:cubicBezTo>
                    <a:lnTo>
                      <a:pt x="5651" y="20417"/>
                    </a:lnTo>
                    <a:cubicBezTo>
                      <a:pt x="5650" y="20417"/>
                      <a:pt x="5649" y="20417"/>
                      <a:pt x="5648" y="20417"/>
                    </a:cubicBezTo>
                    <a:cubicBezTo>
                      <a:pt x="5579" y="20417"/>
                      <a:pt x="5523" y="20365"/>
                      <a:pt x="5516" y="20297"/>
                    </a:cubicBezTo>
                    <a:lnTo>
                      <a:pt x="5068" y="15891"/>
                    </a:lnTo>
                    <a:cubicBezTo>
                      <a:pt x="5066" y="15887"/>
                      <a:pt x="5063" y="15883"/>
                      <a:pt x="5058" y="15883"/>
                    </a:cubicBezTo>
                    <a:lnTo>
                      <a:pt x="511" y="15923"/>
                    </a:lnTo>
                    <a:cubicBezTo>
                      <a:pt x="510" y="15923"/>
                      <a:pt x="509" y="15923"/>
                      <a:pt x="509" y="15923"/>
                    </a:cubicBezTo>
                    <a:cubicBezTo>
                      <a:pt x="245" y="15923"/>
                      <a:pt x="28" y="15710"/>
                      <a:pt x="27" y="15447"/>
                    </a:cubicBezTo>
                    <a:lnTo>
                      <a:pt x="21" y="14785"/>
                    </a:lnTo>
                    <a:cubicBezTo>
                      <a:pt x="18" y="14520"/>
                      <a:pt x="231" y="14302"/>
                      <a:pt x="496" y="14301"/>
                    </a:cubicBezTo>
                    <a:lnTo>
                      <a:pt x="10143" y="14217"/>
                    </a:lnTo>
                    <a:cubicBezTo>
                      <a:pt x="10146" y="14217"/>
                      <a:pt x="10149" y="14216"/>
                      <a:pt x="10149" y="14213"/>
                    </a:cubicBezTo>
                    <a:cubicBezTo>
                      <a:pt x="10246" y="14031"/>
                      <a:pt x="10296" y="13825"/>
                      <a:pt x="10295" y="13619"/>
                    </a:cubicBezTo>
                    <a:lnTo>
                      <a:pt x="10237" y="7010"/>
                    </a:lnTo>
                    <a:cubicBezTo>
                      <a:pt x="10237" y="7007"/>
                      <a:pt x="10234" y="7003"/>
                      <a:pt x="10230" y="7003"/>
                    </a:cubicBezTo>
                    <a:lnTo>
                      <a:pt x="5683" y="7042"/>
                    </a:lnTo>
                    <a:cubicBezTo>
                      <a:pt x="5681" y="7042"/>
                      <a:pt x="5679" y="7042"/>
                      <a:pt x="5677" y="7042"/>
                    </a:cubicBezTo>
                    <a:cubicBezTo>
                      <a:pt x="5298" y="7042"/>
                      <a:pt x="4989" y="6736"/>
                      <a:pt x="4986" y="6357"/>
                    </a:cubicBezTo>
                    <a:lnTo>
                      <a:pt x="4937" y="794"/>
                    </a:lnTo>
                    <a:cubicBezTo>
                      <a:pt x="4934" y="414"/>
                      <a:pt x="5242" y="100"/>
                      <a:pt x="5622" y="97"/>
                    </a:cubicBezTo>
                    <a:lnTo>
                      <a:pt x="15192" y="15"/>
                    </a:lnTo>
                    <a:cubicBezTo>
                      <a:pt x="15195" y="15"/>
                      <a:pt x="15197" y="15"/>
                      <a:pt x="15200" y="15"/>
                    </a:cubicBezTo>
                    <a:close/>
                    <a:moveTo>
                      <a:pt x="15199" y="0"/>
                    </a:moveTo>
                    <a:cubicBezTo>
                      <a:pt x="15196" y="0"/>
                      <a:pt x="15193" y="0"/>
                      <a:pt x="15190" y="0"/>
                    </a:cubicBezTo>
                    <a:lnTo>
                      <a:pt x="5620" y="82"/>
                    </a:lnTo>
                    <a:cubicBezTo>
                      <a:pt x="5231" y="85"/>
                      <a:pt x="4916" y="405"/>
                      <a:pt x="4921" y="795"/>
                    </a:cubicBezTo>
                    <a:lnTo>
                      <a:pt x="4968" y="6359"/>
                    </a:lnTo>
                    <a:cubicBezTo>
                      <a:pt x="4972" y="6746"/>
                      <a:pt x="5289" y="7059"/>
                      <a:pt x="5675" y="7059"/>
                    </a:cubicBezTo>
                    <a:cubicBezTo>
                      <a:pt x="5677" y="7059"/>
                      <a:pt x="5679" y="7059"/>
                      <a:pt x="5681" y="7059"/>
                    </a:cubicBezTo>
                    <a:lnTo>
                      <a:pt x="10221" y="7019"/>
                    </a:lnTo>
                    <a:lnTo>
                      <a:pt x="10277" y="13621"/>
                    </a:lnTo>
                    <a:cubicBezTo>
                      <a:pt x="10280" y="13822"/>
                      <a:pt x="10231" y="14023"/>
                      <a:pt x="10137" y="14202"/>
                    </a:cubicBezTo>
                    <a:lnTo>
                      <a:pt x="496" y="14285"/>
                    </a:lnTo>
                    <a:cubicBezTo>
                      <a:pt x="222" y="14288"/>
                      <a:pt x="1" y="14513"/>
                      <a:pt x="4" y="14785"/>
                    </a:cubicBezTo>
                    <a:lnTo>
                      <a:pt x="10" y="15447"/>
                    </a:lnTo>
                    <a:cubicBezTo>
                      <a:pt x="11" y="15720"/>
                      <a:pt x="234" y="15940"/>
                      <a:pt x="507" y="15940"/>
                    </a:cubicBezTo>
                    <a:cubicBezTo>
                      <a:pt x="508" y="15940"/>
                      <a:pt x="509" y="15940"/>
                      <a:pt x="510" y="15940"/>
                    </a:cubicBezTo>
                    <a:lnTo>
                      <a:pt x="5051" y="15900"/>
                    </a:lnTo>
                    <a:lnTo>
                      <a:pt x="5499" y="20299"/>
                    </a:lnTo>
                    <a:cubicBezTo>
                      <a:pt x="5507" y="20375"/>
                      <a:pt x="5570" y="20434"/>
                      <a:pt x="5646" y="20434"/>
                    </a:cubicBezTo>
                    <a:cubicBezTo>
                      <a:pt x="5647" y="20434"/>
                      <a:pt x="5648" y="20434"/>
                      <a:pt x="5649" y="20434"/>
                    </a:cubicBezTo>
                    <a:lnTo>
                      <a:pt x="5920" y="20432"/>
                    </a:lnTo>
                    <a:lnTo>
                      <a:pt x="5966" y="25814"/>
                    </a:lnTo>
                    <a:cubicBezTo>
                      <a:pt x="5948" y="25818"/>
                      <a:pt x="5934" y="25834"/>
                      <a:pt x="5934" y="25853"/>
                    </a:cubicBezTo>
                    <a:lnTo>
                      <a:pt x="5863" y="27894"/>
                    </a:lnTo>
                    <a:lnTo>
                      <a:pt x="5773" y="27894"/>
                    </a:lnTo>
                    <a:cubicBezTo>
                      <a:pt x="5733" y="27895"/>
                      <a:pt x="5699" y="27928"/>
                      <a:pt x="5699" y="27971"/>
                    </a:cubicBezTo>
                    <a:lnTo>
                      <a:pt x="5702" y="28343"/>
                    </a:lnTo>
                    <a:lnTo>
                      <a:pt x="3189" y="28365"/>
                    </a:lnTo>
                    <a:cubicBezTo>
                      <a:pt x="2614" y="28369"/>
                      <a:pt x="2073" y="28599"/>
                      <a:pt x="1669" y="29010"/>
                    </a:cubicBezTo>
                    <a:lnTo>
                      <a:pt x="1446" y="29237"/>
                    </a:lnTo>
                    <a:cubicBezTo>
                      <a:pt x="1425" y="29236"/>
                      <a:pt x="1407" y="29236"/>
                      <a:pt x="1390" y="29236"/>
                    </a:cubicBezTo>
                    <a:cubicBezTo>
                      <a:pt x="907" y="29240"/>
                      <a:pt x="517" y="29637"/>
                      <a:pt x="520" y="30120"/>
                    </a:cubicBezTo>
                    <a:cubicBezTo>
                      <a:pt x="525" y="30601"/>
                      <a:pt x="917" y="30988"/>
                      <a:pt x="1397" y="30988"/>
                    </a:cubicBezTo>
                    <a:cubicBezTo>
                      <a:pt x="1399" y="30988"/>
                      <a:pt x="1402" y="30988"/>
                      <a:pt x="1405" y="30988"/>
                    </a:cubicBezTo>
                    <a:cubicBezTo>
                      <a:pt x="1888" y="30985"/>
                      <a:pt x="2279" y="30588"/>
                      <a:pt x="2274" y="30105"/>
                    </a:cubicBezTo>
                    <a:cubicBezTo>
                      <a:pt x="2273" y="29896"/>
                      <a:pt x="2197" y="29696"/>
                      <a:pt x="2061" y="29539"/>
                    </a:cubicBezTo>
                    <a:lnTo>
                      <a:pt x="2134" y="29466"/>
                    </a:lnTo>
                    <a:cubicBezTo>
                      <a:pt x="2415" y="29178"/>
                      <a:pt x="2792" y="29018"/>
                      <a:pt x="3195" y="29015"/>
                    </a:cubicBezTo>
                    <a:lnTo>
                      <a:pt x="9824" y="28957"/>
                    </a:lnTo>
                    <a:cubicBezTo>
                      <a:pt x="9828" y="28957"/>
                      <a:pt x="9832" y="28957"/>
                      <a:pt x="9835" y="28957"/>
                    </a:cubicBezTo>
                    <a:cubicBezTo>
                      <a:pt x="10234" y="28957"/>
                      <a:pt x="10610" y="29111"/>
                      <a:pt x="10895" y="29390"/>
                    </a:cubicBezTo>
                    <a:lnTo>
                      <a:pt x="10943" y="29439"/>
                    </a:lnTo>
                    <a:cubicBezTo>
                      <a:pt x="10796" y="29602"/>
                      <a:pt x="10716" y="29813"/>
                      <a:pt x="10719" y="30032"/>
                    </a:cubicBezTo>
                    <a:cubicBezTo>
                      <a:pt x="10722" y="30513"/>
                      <a:pt x="11114" y="30900"/>
                      <a:pt x="11594" y="30900"/>
                    </a:cubicBezTo>
                    <a:cubicBezTo>
                      <a:pt x="11596" y="30900"/>
                      <a:pt x="11599" y="30900"/>
                      <a:pt x="11602" y="30900"/>
                    </a:cubicBezTo>
                    <a:cubicBezTo>
                      <a:pt x="12085" y="30897"/>
                      <a:pt x="12475" y="30500"/>
                      <a:pt x="12470" y="30017"/>
                    </a:cubicBezTo>
                    <a:cubicBezTo>
                      <a:pt x="12467" y="29537"/>
                      <a:pt x="12075" y="29148"/>
                      <a:pt x="11595" y="29148"/>
                    </a:cubicBezTo>
                    <a:cubicBezTo>
                      <a:pt x="11592" y="29148"/>
                      <a:pt x="11590" y="29148"/>
                      <a:pt x="11587" y="29148"/>
                    </a:cubicBezTo>
                    <a:lnTo>
                      <a:pt x="11575" y="29148"/>
                    </a:lnTo>
                    <a:lnTo>
                      <a:pt x="11349" y="28927"/>
                    </a:lnTo>
                    <a:cubicBezTo>
                      <a:pt x="10943" y="28526"/>
                      <a:pt x="10404" y="28307"/>
                      <a:pt x="9835" y="28307"/>
                    </a:cubicBezTo>
                    <a:cubicBezTo>
                      <a:pt x="9829" y="28307"/>
                      <a:pt x="9824" y="28307"/>
                      <a:pt x="9818" y="28307"/>
                    </a:cubicBezTo>
                    <a:lnTo>
                      <a:pt x="7305" y="28328"/>
                    </a:lnTo>
                    <a:lnTo>
                      <a:pt x="7302" y="27957"/>
                    </a:lnTo>
                    <a:cubicBezTo>
                      <a:pt x="7302" y="27915"/>
                      <a:pt x="7267" y="27881"/>
                      <a:pt x="7226" y="27881"/>
                    </a:cubicBezTo>
                    <a:lnTo>
                      <a:pt x="7137" y="27883"/>
                    </a:lnTo>
                    <a:lnTo>
                      <a:pt x="7031" y="25844"/>
                    </a:lnTo>
                    <a:cubicBezTo>
                      <a:pt x="7031" y="25825"/>
                      <a:pt x="7016" y="25809"/>
                      <a:pt x="6997" y="25805"/>
                    </a:cubicBezTo>
                    <a:lnTo>
                      <a:pt x="6952" y="20423"/>
                    </a:lnTo>
                    <a:lnTo>
                      <a:pt x="7222" y="20420"/>
                    </a:lnTo>
                    <a:cubicBezTo>
                      <a:pt x="7299" y="20420"/>
                      <a:pt x="7362" y="20361"/>
                      <a:pt x="7370" y="20284"/>
                    </a:cubicBezTo>
                    <a:lnTo>
                      <a:pt x="7691" y="16471"/>
                    </a:lnTo>
                    <a:lnTo>
                      <a:pt x="7811" y="16618"/>
                    </a:lnTo>
                    <a:cubicBezTo>
                      <a:pt x="8027" y="16887"/>
                      <a:pt x="8348" y="17039"/>
                      <a:pt x="8693" y="17039"/>
                    </a:cubicBezTo>
                    <a:cubicBezTo>
                      <a:pt x="8696" y="17039"/>
                      <a:pt x="8700" y="17039"/>
                      <a:pt x="8703" y="17039"/>
                    </a:cubicBezTo>
                    <a:lnTo>
                      <a:pt x="10701" y="17021"/>
                    </a:lnTo>
                    <a:lnTo>
                      <a:pt x="10701" y="17024"/>
                    </a:lnTo>
                    <a:cubicBezTo>
                      <a:pt x="10701" y="17059"/>
                      <a:pt x="10730" y="17088"/>
                      <a:pt x="10764" y="17088"/>
                    </a:cubicBezTo>
                    <a:lnTo>
                      <a:pt x="11407" y="17082"/>
                    </a:lnTo>
                    <a:cubicBezTo>
                      <a:pt x="11441" y="17082"/>
                      <a:pt x="11470" y="17053"/>
                      <a:pt x="11470" y="17018"/>
                    </a:cubicBezTo>
                    <a:lnTo>
                      <a:pt x="11469" y="16856"/>
                    </a:lnTo>
                    <a:cubicBezTo>
                      <a:pt x="11469" y="16821"/>
                      <a:pt x="11440" y="16794"/>
                      <a:pt x="11405" y="16794"/>
                    </a:cubicBezTo>
                    <a:lnTo>
                      <a:pt x="10761" y="16798"/>
                    </a:lnTo>
                    <a:cubicBezTo>
                      <a:pt x="10727" y="16800"/>
                      <a:pt x="10699" y="16829"/>
                      <a:pt x="10699" y="16863"/>
                    </a:cubicBezTo>
                    <a:lnTo>
                      <a:pt x="8701" y="16880"/>
                    </a:lnTo>
                    <a:cubicBezTo>
                      <a:pt x="8698" y="16880"/>
                      <a:pt x="8695" y="16880"/>
                      <a:pt x="8691" y="16880"/>
                    </a:cubicBezTo>
                    <a:cubicBezTo>
                      <a:pt x="8395" y="16880"/>
                      <a:pt x="8121" y="16749"/>
                      <a:pt x="7933" y="16518"/>
                    </a:cubicBezTo>
                    <a:lnTo>
                      <a:pt x="7711" y="16244"/>
                    </a:lnTo>
                    <a:lnTo>
                      <a:pt x="7743" y="15877"/>
                    </a:lnTo>
                    <a:lnTo>
                      <a:pt x="12284" y="15838"/>
                    </a:lnTo>
                    <a:cubicBezTo>
                      <a:pt x="12556" y="15837"/>
                      <a:pt x="12777" y="15611"/>
                      <a:pt x="12774" y="15338"/>
                    </a:cubicBezTo>
                    <a:lnTo>
                      <a:pt x="12770" y="14676"/>
                    </a:lnTo>
                    <a:cubicBezTo>
                      <a:pt x="12767" y="14470"/>
                      <a:pt x="12637" y="14285"/>
                      <a:pt x="12443" y="14214"/>
                    </a:cubicBezTo>
                    <a:cubicBezTo>
                      <a:pt x="12467" y="14116"/>
                      <a:pt x="12478" y="14014"/>
                      <a:pt x="12478" y="13913"/>
                    </a:cubicBezTo>
                    <a:lnTo>
                      <a:pt x="12417" y="7001"/>
                    </a:lnTo>
                    <a:lnTo>
                      <a:pt x="15251" y="6977"/>
                    </a:lnTo>
                    <a:cubicBezTo>
                      <a:pt x="15640" y="6974"/>
                      <a:pt x="15955" y="6653"/>
                      <a:pt x="15951" y="6264"/>
                    </a:cubicBezTo>
                    <a:lnTo>
                      <a:pt x="15904" y="700"/>
                    </a:lnTo>
                    <a:cubicBezTo>
                      <a:pt x="15899" y="314"/>
                      <a:pt x="15584" y="0"/>
                      <a:pt x="151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429;p25">
                <a:extLst>
                  <a:ext uri="{FF2B5EF4-FFF2-40B4-BE49-F238E27FC236}">
                    <a16:creationId xmlns:a16="http://schemas.microsoft.com/office/drawing/2014/main" id="{203E1193-C91A-2C7F-DEB2-9984813F6EC0}"/>
                  </a:ext>
                </a:extLst>
              </p:cNvPr>
              <p:cNvSpPr/>
              <p:nvPr/>
            </p:nvSpPr>
            <p:spPr>
              <a:xfrm>
                <a:off x="2191675" y="3194475"/>
                <a:ext cx="25800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27" extrusionOk="0">
                    <a:moveTo>
                      <a:pt x="1023" y="0"/>
                    </a:moveTo>
                    <a:lnTo>
                      <a:pt x="8" y="9"/>
                    </a:lnTo>
                    <a:cubicBezTo>
                      <a:pt x="3" y="9"/>
                      <a:pt x="0" y="14"/>
                      <a:pt x="0" y="17"/>
                    </a:cubicBezTo>
                    <a:cubicBezTo>
                      <a:pt x="0" y="22"/>
                      <a:pt x="3" y="26"/>
                      <a:pt x="8" y="26"/>
                    </a:cubicBezTo>
                    <a:lnTo>
                      <a:pt x="1024" y="17"/>
                    </a:lnTo>
                    <a:lnTo>
                      <a:pt x="1023" y="17"/>
                    </a:lnTo>
                    <a:cubicBezTo>
                      <a:pt x="1027" y="17"/>
                      <a:pt x="1032" y="13"/>
                      <a:pt x="1032" y="8"/>
                    </a:cubicBezTo>
                    <a:cubicBezTo>
                      <a:pt x="1032" y="5"/>
                      <a:pt x="1027" y="0"/>
                      <a:pt x="1023" y="0"/>
                    </a:cubicBezTo>
                    <a:close/>
                  </a:path>
                </a:pathLst>
              </a:custGeom>
              <a:solidFill>
                <a:srgbClr val="312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430;p25">
                <a:extLst>
                  <a:ext uri="{FF2B5EF4-FFF2-40B4-BE49-F238E27FC236}">
                    <a16:creationId xmlns:a16="http://schemas.microsoft.com/office/drawing/2014/main" id="{797485E9-42F9-9D53-2FE9-FE09553D3B24}"/>
                  </a:ext>
                </a:extLst>
              </p:cNvPr>
              <p:cNvSpPr/>
              <p:nvPr/>
            </p:nvSpPr>
            <p:spPr>
              <a:xfrm>
                <a:off x="2192850" y="3329425"/>
                <a:ext cx="25775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26" extrusionOk="0">
                    <a:moveTo>
                      <a:pt x="1023" y="1"/>
                    </a:moveTo>
                    <a:lnTo>
                      <a:pt x="8" y="10"/>
                    </a:lnTo>
                    <a:cubicBezTo>
                      <a:pt x="3" y="10"/>
                      <a:pt x="0" y="13"/>
                      <a:pt x="0" y="17"/>
                    </a:cubicBezTo>
                    <a:cubicBezTo>
                      <a:pt x="0" y="22"/>
                      <a:pt x="3" y="25"/>
                      <a:pt x="8" y="25"/>
                    </a:cubicBezTo>
                    <a:lnTo>
                      <a:pt x="1023" y="16"/>
                    </a:lnTo>
                    <a:cubicBezTo>
                      <a:pt x="1027" y="16"/>
                      <a:pt x="1030" y="13"/>
                      <a:pt x="1030" y="8"/>
                    </a:cubicBezTo>
                    <a:cubicBezTo>
                      <a:pt x="1030" y="4"/>
                      <a:pt x="1027" y="1"/>
                      <a:pt x="1023" y="1"/>
                    </a:cubicBezTo>
                    <a:close/>
                  </a:path>
                </a:pathLst>
              </a:custGeom>
              <a:solidFill>
                <a:srgbClr val="312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431;p25">
                <a:extLst>
                  <a:ext uri="{FF2B5EF4-FFF2-40B4-BE49-F238E27FC236}">
                    <a16:creationId xmlns:a16="http://schemas.microsoft.com/office/drawing/2014/main" id="{877FFD94-AF6F-A851-180B-E39E40F582DA}"/>
                  </a:ext>
                </a:extLst>
              </p:cNvPr>
              <p:cNvSpPr/>
              <p:nvPr/>
            </p:nvSpPr>
            <p:spPr>
              <a:xfrm>
                <a:off x="2190225" y="3381400"/>
                <a:ext cx="31925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26" extrusionOk="0">
                    <a:moveTo>
                      <a:pt x="1269" y="0"/>
                    </a:moveTo>
                    <a:lnTo>
                      <a:pt x="8" y="11"/>
                    </a:lnTo>
                    <a:cubicBezTo>
                      <a:pt x="4" y="11"/>
                      <a:pt x="1" y="14"/>
                      <a:pt x="1" y="18"/>
                    </a:cubicBezTo>
                    <a:cubicBezTo>
                      <a:pt x="1" y="23"/>
                      <a:pt x="4" y="26"/>
                      <a:pt x="8" y="26"/>
                    </a:cubicBezTo>
                    <a:lnTo>
                      <a:pt x="1269" y="15"/>
                    </a:lnTo>
                    <a:cubicBezTo>
                      <a:pt x="1273" y="15"/>
                      <a:pt x="1276" y="12"/>
                      <a:pt x="1276" y="8"/>
                    </a:cubicBezTo>
                    <a:cubicBezTo>
                      <a:pt x="1276" y="3"/>
                      <a:pt x="1273" y="0"/>
                      <a:pt x="12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432;p25">
                <a:extLst>
                  <a:ext uri="{FF2B5EF4-FFF2-40B4-BE49-F238E27FC236}">
                    <a16:creationId xmlns:a16="http://schemas.microsoft.com/office/drawing/2014/main" id="{FBC7FC80-55A2-080E-9070-6DD5D398F67D}"/>
                  </a:ext>
                </a:extLst>
              </p:cNvPr>
              <p:cNvSpPr/>
              <p:nvPr/>
            </p:nvSpPr>
            <p:spPr>
              <a:xfrm>
                <a:off x="2186225" y="3392525"/>
                <a:ext cx="40125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1605" h="31" extrusionOk="0">
                    <a:moveTo>
                      <a:pt x="1595" y="0"/>
                    </a:moveTo>
                    <a:lnTo>
                      <a:pt x="9" y="14"/>
                    </a:lnTo>
                    <a:cubicBezTo>
                      <a:pt x="5" y="14"/>
                      <a:pt x="0" y="19"/>
                      <a:pt x="0" y="23"/>
                    </a:cubicBezTo>
                    <a:cubicBezTo>
                      <a:pt x="0" y="28"/>
                      <a:pt x="5" y="31"/>
                      <a:pt x="9" y="31"/>
                    </a:cubicBezTo>
                    <a:lnTo>
                      <a:pt x="1595" y="17"/>
                    </a:lnTo>
                    <a:lnTo>
                      <a:pt x="1597" y="17"/>
                    </a:lnTo>
                    <a:cubicBezTo>
                      <a:pt x="1600" y="17"/>
                      <a:pt x="1604" y="14"/>
                      <a:pt x="1604" y="9"/>
                    </a:cubicBezTo>
                    <a:cubicBezTo>
                      <a:pt x="1604" y="5"/>
                      <a:pt x="1600" y="0"/>
                      <a:pt x="15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" name="Google Shape;433;p25">
              <a:extLst>
                <a:ext uri="{FF2B5EF4-FFF2-40B4-BE49-F238E27FC236}">
                  <a16:creationId xmlns:a16="http://schemas.microsoft.com/office/drawing/2014/main" id="{5215F5C9-8B0C-9F6E-E871-D0B6E137BA11}"/>
                </a:ext>
              </a:extLst>
            </p:cNvPr>
            <p:cNvGrpSpPr/>
            <p:nvPr/>
          </p:nvGrpSpPr>
          <p:grpSpPr>
            <a:xfrm>
              <a:off x="6350950" y="729700"/>
              <a:ext cx="576232" cy="320112"/>
              <a:chOff x="315275" y="3124950"/>
              <a:chExt cx="658175" cy="365675"/>
            </a:xfrm>
          </p:grpSpPr>
          <p:sp>
            <p:nvSpPr>
              <p:cNvPr id="7" name="Google Shape;434;p25">
                <a:extLst>
                  <a:ext uri="{FF2B5EF4-FFF2-40B4-BE49-F238E27FC236}">
                    <a16:creationId xmlns:a16="http://schemas.microsoft.com/office/drawing/2014/main" id="{2D5C5051-C388-B64A-9484-43CBD027490C}"/>
                  </a:ext>
                </a:extLst>
              </p:cNvPr>
              <p:cNvSpPr/>
              <p:nvPr/>
            </p:nvSpPr>
            <p:spPr>
              <a:xfrm>
                <a:off x="315275" y="3124950"/>
                <a:ext cx="634175" cy="365675"/>
              </a:xfrm>
              <a:custGeom>
                <a:avLst/>
                <a:gdLst/>
                <a:ahLst/>
                <a:cxnLst/>
                <a:rect l="l" t="t" r="r" b="b"/>
                <a:pathLst>
                  <a:path w="25367" h="14627" extrusionOk="0">
                    <a:moveTo>
                      <a:pt x="763" y="0"/>
                    </a:moveTo>
                    <a:cubicBezTo>
                      <a:pt x="342" y="0"/>
                      <a:pt x="1" y="341"/>
                      <a:pt x="1" y="762"/>
                    </a:cubicBezTo>
                    <a:lnTo>
                      <a:pt x="1" y="11111"/>
                    </a:lnTo>
                    <a:cubicBezTo>
                      <a:pt x="1" y="11532"/>
                      <a:pt x="342" y="11873"/>
                      <a:pt x="763" y="11873"/>
                    </a:cubicBezTo>
                    <a:lnTo>
                      <a:pt x="22394" y="11873"/>
                    </a:lnTo>
                    <a:lnTo>
                      <a:pt x="25366" y="14626"/>
                    </a:lnTo>
                    <a:lnTo>
                      <a:pt x="25366" y="762"/>
                    </a:lnTo>
                    <a:cubicBezTo>
                      <a:pt x="25366" y="341"/>
                      <a:pt x="25026" y="0"/>
                      <a:pt x="246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435;p25">
                <a:extLst>
                  <a:ext uri="{FF2B5EF4-FFF2-40B4-BE49-F238E27FC236}">
                    <a16:creationId xmlns:a16="http://schemas.microsoft.com/office/drawing/2014/main" id="{B4E5525A-228E-F4D7-67CD-BC048B455816}"/>
                  </a:ext>
                </a:extLst>
              </p:cNvPr>
              <p:cNvSpPr/>
              <p:nvPr/>
            </p:nvSpPr>
            <p:spPr>
              <a:xfrm>
                <a:off x="875125" y="3421750"/>
                <a:ext cx="98325" cy="68875"/>
              </a:xfrm>
              <a:custGeom>
                <a:avLst/>
                <a:gdLst/>
                <a:ahLst/>
                <a:cxnLst/>
                <a:rect l="l" t="t" r="r" b="b"/>
                <a:pathLst>
                  <a:path w="3933" h="2755" extrusionOk="0">
                    <a:moveTo>
                      <a:pt x="0" y="1"/>
                    </a:moveTo>
                    <a:lnTo>
                      <a:pt x="2972" y="2754"/>
                    </a:lnTo>
                    <a:lnTo>
                      <a:pt x="3933" y="2754"/>
                    </a:lnTo>
                    <a:lnTo>
                      <a:pt x="9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436;p25">
                <a:extLst>
                  <a:ext uri="{FF2B5EF4-FFF2-40B4-BE49-F238E27FC236}">
                    <a16:creationId xmlns:a16="http://schemas.microsoft.com/office/drawing/2014/main" id="{E484B2AA-0AC1-0F0C-4625-582BF2F6E5E7}"/>
                  </a:ext>
                </a:extLst>
              </p:cNvPr>
              <p:cNvSpPr/>
              <p:nvPr/>
            </p:nvSpPr>
            <p:spPr>
              <a:xfrm>
                <a:off x="339300" y="3124950"/>
                <a:ext cx="634150" cy="365675"/>
              </a:xfrm>
              <a:custGeom>
                <a:avLst/>
                <a:gdLst/>
                <a:ahLst/>
                <a:cxnLst/>
                <a:rect l="l" t="t" r="r" b="b"/>
                <a:pathLst>
                  <a:path w="25366" h="14627" extrusionOk="0">
                    <a:moveTo>
                      <a:pt x="764" y="0"/>
                    </a:moveTo>
                    <a:cubicBezTo>
                      <a:pt x="343" y="0"/>
                      <a:pt x="0" y="341"/>
                      <a:pt x="0" y="762"/>
                    </a:cubicBezTo>
                    <a:lnTo>
                      <a:pt x="0" y="11111"/>
                    </a:lnTo>
                    <a:cubicBezTo>
                      <a:pt x="0" y="11532"/>
                      <a:pt x="343" y="11873"/>
                      <a:pt x="764" y="11873"/>
                    </a:cubicBezTo>
                    <a:lnTo>
                      <a:pt x="22394" y="11873"/>
                    </a:lnTo>
                    <a:lnTo>
                      <a:pt x="25366" y="14626"/>
                    </a:lnTo>
                    <a:lnTo>
                      <a:pt x="25366" y="762"/>
                    </a:lnTo>
                    <a:cubicBezTo>
                      <a:pt x="25366" y="341"/>
                      <a:pt x="25025" y="0"/>
                      <a:pt x="246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437;p25">
                <a:extLst>
                  <a:ext uri="{FF2B5EF4-FFF2-40B4-BE49-F238E27FC236}">
                    <a16:creationId xmlns:a16="http://schemas.microsoft.com/office/drawing/2014/main" id="{69F9B1D0-81DC-ABAD-E24A-FA350F12EB4A}"/>
                  </a:ext>
                </a:extLst>
              </p:cNvPr>
              <p:cNvSpPr/>
              <p:nvPr/>
            </p:nvSpPr>
            <p:spPr>
              <a:xfrm>
                <a:off x="792825" y="3237950"/>
                <a:ext cx="73725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948" extrusionOk="0">
                    <a:moveTo>
                      <a:pt x="1475" y="0"/>
                    </a:moveTo>
                    <a:cubicBezTo>
                      <a:pt x="661" y="0"/>
                      <a:pt x="1" y="661"/>
                      <a:pt x="1" y="1474"/>
                    </a:cubicBezTo>
                    <a:cubicBezTo>
                      <a:pt x="1" y="2288"/>
                      <a:pt x="661" y="2948"/>
                      <a:pt x="1475" y="2948"/>
                    </a:cubicBezTo>
                    <a:cubicBezTo>
                      <a:pt x="2288" y="2948"/>
                      <a:pt x="2949" y="2288"/>
                      <a:pt x="2949" y="1474"/>
                    </a:cubicBezTo>
                    <a:cubicBezTo>
                      <a:pt x="2949" y="661"/>
                      <a:pt x="2288" y="0"/>
                      <a:pt x="14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438;p25">
                <a:extLst>
                  <a:ext uri="{FF2B5EF4-FFF2-40B4-BE49-F238E27FC236}">
                    <a16:creationId xmlns:a16="http://schemas.microsoft.com/office/drawing/2014/main" id="{8D1C6D63-D776-789A-29F8-C8D65F2EA749}"/>
                  </a:ext>
                </a:extLst>
              </p:cNvPr>
              <p:cNvSpPr/>
              <p:nvPr/>
            </p:nvSpPr>
            <p:spPr>
              <a:xfrm>
                <a:off x="619550" y="3237950"/>
                <a:ext cx="73675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2947" h="2948" extrusionOk="0">
                    <a:moveTo>
                      <a:pt x="1473" y="0"/>
                    </a:moveTo>
                    <a:cubicBezTo>
                      <a:pt x="660" y="0"/>
                      <a:pt x="1" y="661"/>
                      <a:pt x="1" y="1474"/>
                    </a:cubicBezTo>
                    <a:cubicBezTo>
                      <a:pt x="1" y="2288"/>
                      <a:pt x="660" y="2948"/>
                      <a:pt x="1473" y="2948"/>
                    </a:cubicBezTo>
                    <a:cubicBezTo>
                      <a:pt x="2286" y="2948"/>
                      <a:pt x="2947" y="2288"/>
                      <a:pt x="2947" y="1474"/>
                    </a:cubicBezTo>
                    <a:cubicBezTo>
                      <a:pt x="2947" y="661"/>
                      <a:pt x="2286" y="0"/>
                      <a:pt x="14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439;p25">
                <a:extLst>
                  <a:ext uri="{FF2B5EF4-FFF2-40B4-BE49-F238E27FC236}">
                    <a16:creationId xmlns:a16="http://schemas.microsoft.com/office/drawing/2014/main" id="{1ECE05E8-C4D3-5C45-345B-D390BCA1A6BE}"/>
                  </a:ext>
                </a:extLst>
              </p:cNvPr>
              <p:cNvSpPr/>
              <p:nvPr/>
            </p:nvSpPr>
            <p:spPr>
              <a:xfrm>
                <a:off x="446225" y="3237950"/>
                <a:ext cx="73675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2947" h="2948" extrusionOk="0">
                    <a:moveTo>
                      <a:pt x="1475" y="0"/>
                    </a:moveTo>
                    <a:cubicBezTo>
                      <a:pt x="660" y="0"/>
                      <a:pt x="1" y="661"/>
                      <a:pt x="1" y="1474"/>
                    </a:cubicBezTo>
                    <a:cubicBezTo>
                      <a:pt x="1" y="2288"/>
                      <a:pt x="660" y="2948"/>
                      <a:pt x="1475" y="2948"/>
                    </a:cubicBezTo>
                    <a:cubicBezTo>
                      <a:pt x="2288" y="2948"/>
                      <a:pt x="2947" y="2288"/>
                      <a:pt x="2947" y="1474"/>
                    </a:cubicBezTo>
                    <a:cubicBezTo>
                      <a:pt x="2947" y="661"/>
                      <a:pt x="2288" y="0"/>
                      <a:pt x="14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83303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>
          <a:extLst>
            <a:ext uri="{FF2B5EF4-FFF2-40B4-BE49-F238E27FC236}">
              <a16:creationId xmlns:a16="http://schemas.microsoft.com/office/drawing/2014/main" id="{A5A08A90-41F5-875A-559B-263B8A323A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5">
            <a:extLst>
              <a:ext uri="{FF2B5EF4-FFF2-40B4-BE49-F238E27FC236}">
                <a16:creationId xmlns:a16="http://schemas.microsoft.com/office/drawing/2014/main" id="{4B4B3421-FD58-FB1F-1E5B-AC543AA42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0023" y="527011"/>
            <a:ext cx="4792463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 Evaluation</a:t>
            </a:r>
          </a:p>
        </p:txBody>
      </p:sp>
      <p:sp>
        <p:nvSpPr>
          <p:cNvPr id="282" name="Google Shape;282;p25">
            <a:extLst>
              <a:ext uri="{FF2B5EF4-FFF2-40B4-BE49-F238E27FC236}">
                <a16:creationId xmlns:a16="http://schemas.microsoft.com/office/drawing/2014/main" id="{4776F7F1-5F93-7068-175E-E9250DBE7A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0023" y="1466529"/>
            <a:ext cx="4628875" cy="23298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sz="1600" dirty="0"/>
              <a:t>The model's performance is evaluated using:</a:t>
            </a:r>
          </a:p>
          <a:p>
            <a:pPr marL="139700" indent="0">
              <a:buNone/>
            </a:pPr>
            <a:endParaRPr lang="en-US" sz="1600" dirty="0"/>
          </a:p>
          <a:p>
            <a:r>
              <a:rPr lang="en-US" sz="1600" dirty="0"/>
              <a:t>Mean Squared Error (MSE).</a:t>
            </a:r>
          </a:p>
          <a:p>
            <a:r>
              <a:rPr lang="en-US" sz="1600" dirty="0"/>
              <a:t>Root Mean Squared Error (RMSE).</a:t>
            </a:r>
          </a:p>
          <a:p>
            <a:pPr marL="139700" indent="0">
              <a:buNone/>
            </a:pPr>
            <a:endParaRPr lang="en-US" sz="1600" dirty="0"/>
          </a:p>
          <a:p>
            <a:pPr marL="139700" indent="0">
              <a:buNone/>
            </a:pPr>
            <a:r>
              <a:rPr lang="en-US" sz="1600" dirty="0"/>
              <a:t>Lower values indicate better accuracy.</a:t>
            </a:r>
          </a:p>
        </p:txBody>
      </p:sp>
      <p:grpSp>
        <p:nvGrpSpPr>
          <p:cNvPr id="2" name="Google Shape;283;p25">
            <a:extLst>
              <a:ext uri="{FF2B5EF4-FFF2-40B4-BE49-F238E27FC236}">
                <a16:creationId xmlns:a16="http://schemas.microsoft.com/office/drawing/2014/main" id="{B1560EBA-B0F6-A8EB-0ADC-4D5D463918D5}"/>
              </a:ext>
            </a:extLst>
          </p:cNvPr>
          <p:cNvGrpSpPr/>
          <p:nvPr/>
        </p:nvGrpSpPr>
        <p:grpSpPr>
          <a:xfrm>
            <a:off x="5201312" y="408065"/>
            <a:ext cx="3303886" cy="3878927"/>
            <a:chOff x="5201312" y="729700"/>
            <a:chExt cx="3303886" cy="3878927"/>
          </a:xfrm>
        </p:grpSpPr>
        <p:grpSp>
          <p:nvGrpSpPr>
            <p:cNvPr id="3" name="Google Shape;284;p25">
              <a:extLst>
                <a:ext uri="{FF2B5EF4-FFF2-40B4-BE49-F238E27FC236}">
                  <a16:creationId xmlns:a16="http://schemas.microsoft.com/office/drawing/2014/main" id="{1F09F9E6-8883-2611-EED3-C2420D4E8927}"/>
                </a:ext>
              </a:extLst>
            </p:cNvPr>
            <p:cNvGrpSpPr/>
            <p:nvPr/>
          </p:nvGrpSpPr>
          <p:grpSpPr>
            <a:xfrm flipH="1">
              <a:off x="5201312" y="932488"/>
              <a:ext cx="1331387" cy="724666"/>
              <a:chOff x="238125" y="2409350"/>
              <a:chExt cx="760575" cy="414000"/>
            </a:xfrm>
          </p:grpSpPr>
          <p:sp>
            <p:nvSpPr>
              <p:cNvPr id="342" name="Google Shape;285;p25">
                <a:extLst>
                  <a:ext uri="{FF2B5EF4-FFF2-40B4-BE49-F238E27FC236}">
                    <a16:creationId xmlns:a16="http://schemas.microsoft.com/office/drawing/2014/main" id="{84DA12D4-89EB-4A64-9ACD-8705480D0D31}"/>
                  </a:ext>
                </a:extLst>
              </p:cNvPr>
              <p:cNvSpPr/>
              <p:nvPr/>
            </p:nvSpPr>
            <p:spPr>
              <a:xfrm>
                <a:off x="238125" y="2409350"/>
                <a:ext cx="760575" cy="414000"/>
              </a:xfrm>
              <a:custGeom>
                <a:avLst/>
                <a:gdLst/>
                <a:ahLst/>
                <a:cxnLst/>
                <a:rect l="l" t="t" r="r" b="b"/>
                <a:pathLst>
                  <a:path w="30423" h="16560" extrusionOk="0">
                    <a:moveTo>
                      <a:pt x="0" y="1"/>
                    </a:moveTo>
                    <a:lnTo>
                      <a:pt x="0" y="16560"/>
                    </a:lnTo>
                    <a:lnTo>
                      <a:pt x="2330" y="14045"/>
                    </a:lnTo>
                    <a:lnTo>
                      <a:pt x="30423" y="14045"/>
                    </a:lnTo>
                    <a:lnTo>
                      <a:pt x="3042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286;p25">
                <a:extLst>
                  <a:ext uri="{FF2B5EF4-FFF2-40B4-BE49-F238E27FC236}">
                    <a16:creationId xmlns:a16="http://schemas.microsoft.com/office/drawing/2014/main" id="{E754C9CB-2076-D2FE-EBBF-D003131A1E81}"/>
                  </a:ext>
                </a:extLst>
              </p:cNvPr>
              <p:cNvSpPr/>
              <p:nvPr/>
            </p:nvSpPr>
            <p:spPr>
              <a:xfrm>
                <a:off x="782450" y="2485325"/>
                <a:ext cx="180850" cy="180850"/>
              </a:xfrm>
              <a:custGeom>
                <a:avLst/>
                <a:gdLst/>
                <a:ahLst/>
                <a:cxnLst/>
                <a:rect l="l" t="t" r="r" b="b"/>
                <a:pathLst>
                  <a:path w="7234" h="7234" extrusionOk="0">
                    <a:moveTo>
                      <a:pt x="3618" y="0"/>
                    </a:moveTo>
                    <a:cubicBezTo>
                      <a:pt x="1620" y="0"/>
                      <a:pt x="1" y="1620"/>
                      <a:pt x="1" y="3618"/>
                    </a:cubicBezTo>
                    <a:cubicBezTo>
                      <a:pt x="1" y="5614"/>
                      <a:pt x="1620" y="7233"/>
                      <a:pt x="3618" y="7233"/>
                    </a:cubicBezTo>
                    <a:cubicBezTo>
                      <a:pt x="5614" y="7233"/>
                      <a:pt x="7234" y="5614"/>
                      <a:pt x="7234" y="3618"/>
                    </a:cubicBezTo>
                    <a:cubicBezTo>
                      <a:pt x="7234" y="1620"/>
                      <a:pt x="5614" y="0"/>
                      <a:pt x="36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287;p25">
                <a:extLst>
                  <a:ext uri="{FF2B5EF4-FFF2-40B4-BE49-F238E27FC236}">
                    <a16:creationId xmlns:a16="http://schemas.microsoft.com/office/drawing/2014/main" id="{9CD4C8F0-4F22-EA91-8749-2E3B768B5641}"/>
                  </a:ext>
                </a:extLst>
              </p:cNvPr>
              <p:cNvSpPr/>
              <p:nvPr/>
            </p:nvSpPr>
            <p:spPr>
              <a:xfrm>
                <a:off x="277200" y="2506650"/>
                <a:ext cx="457150" cy="14700"/>
              </a:xfrm>
              <a:custGeom>
                <a:avLst/>
                <a:gdLst/>
                <a:ahLst/>
                <a:cxnLst/>
                <a:rect l="l" t="t" r="r" b="b"/>
                <a:pathLst>
                  <a:path w="18286" h="588" extrusionOk="0">
                    <a:moveTo>
                      <a:pt x="294" y="0"/>
                    </a:moveTo>
                    <a:cubicBezTo>
                      <a:pt x="132" y="0"/>
                      <a:pt x="0" y="132"/>
                      <a:pt x="0" y="294"/>
                    </a:cubicBezTo>
                    <a:cubicBezTo>
                      <a:pt x="0" y="458"/>
                      <a:pt x="132" y="588"/>
                      <a:pt x="294" y="588"/>
                    </a:cubicBezTo>
                    <a:lnTo>
                      <a:pt x="17992" y="588"/>
                    </a:lnTo>
                    <a:cubicBezTo>
                      <a:pt x="18154" y="588"/>
                      <a:pt x="18286" y="458"/>
                      <a:pt x="18286" y="294"/>
                    </a:cubicBezTo>
                    <a:cubicBezTo>
                      <a:pt x="18286" y="132"/>
                      <a:pt x="18154" y="0"/>
                      <a:pt x="179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288;p25">
                <a:extLst>
                  <a:ext uri="{FF2B5EF4-FFF2-40B4-BE49-F238E27FC236}">
                    <a16:creationId xmlns:a16="http://schemas.microsoft.com/office/drawing/2014/main" id="{EB6D5A1B-2108-0278-2789-A4E80C9CFB89}"/>
                  </a:ext>
                </a:extLst>
              </p:cNvPr>
              <p:cNvSpPr/>
              <p:nvPr/>
            </p:nvSpPr>
            <p:spPr>
              <a:xfrm>
                <a:off x="563575" y="2561025"/>
                <a:ext cx="170775" cy="14750"/>
              </a:xfrm>
              <a:custGeom>
                <a:avLst/>
                <a:gdLst/>
                <a:ahLst/>
                <a:cxnLst/>
                <a:rect l="l" t="t" r="r" b="b"/>
                <a:pathLst>
                  <a:path w="6831" h="590" extrusionOk="0">
                    <a:moveTo>
                      <a:pt x="295" y="0"/>
                    </a:moveTo>
                    <a:cubicBezTo>
                      <a:pt x="131" y="0"/>
                      <a:pt x="1" y="132"/>
                      <a:pt x="1" y="294"/>
                    </a:cubicBezTo>
                    <a:cubicBezTo>
                      <a:pt x="1" y="458"/>
                      <a:pt x="133" y="590"/>
                      <a:pt x="295" y="590"/>
                    </a:cubicBezTo>
                    <a:lnTo>
                      <a:pt x="6537" y="590"/>
                    </a:lnTo>
                    <a:cubicBezTo>
                      <a:pt x="6699" y="590"/>
                      <a:pt x="6831" y="458"/>
                      <a:pt x="6831" y="294"/>
                    </a:cubicBezTo>
                    <a:cubicBezTo>
                      <a:pt x="6831" y="132"/>
                      <a:pt x="6699" y="0"/>
                      <a:pt x="65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289;p25">
                <a:extLst>
                  <a:ext uri="{FF2B5EF4-FFF2-40B4-BE49-F238E27FC236}">
                    <a16:creationId xmlns:a16="http://schemas.microsoft.com/office/drawing/2014/main" id="{073E2D74-2F53-D986-E836-A70C6B867FBA}"/>
                  </a:ext>
                </a:extLst>
              </p:cNvPr>
              <p:cNvSpPr/>
              <p:nvPr/>
            </p:nvSpPr>
            <p:spPr>
              <a:xfrm>
                <a:off x="273525" y="2561025"/>
                <a:ext cx="265250" cy="14750"/>
              </a:xfrm>
              <a:custGeom>
                <a:avLst/>
                <a:gdLst/>
                <a:ahLst/>
                <a:cxnLst/>
                <a:rect l="l" t="t" r="r" b="b"/>
                <a:pathLst>
                  <a:path w="10610" h="590" extrusionOk="0">
                    <a:moveTo>
                      <a:pt x="294" y="0"/>
                    </a:moveTo>
                    <a:cubicBezTo>
                      <a:pt x="132" y="0"/>
                      <a:pt x="0" y="132"/>
                      <a:pt x="0" y="294"/>
                    </a:cubicBezTo>
                    <a:cubicBezTo>
                      <a:pt x="0" y="458"/>
                      <a:pt x="132" y="590"/>
                      <a:pt x="294" y="590"/>
                    </a:cubicBezTo>
                    <a:lnTo>
                      <a:pt x="10314" y="590"/>
                    </a:lnTo>
                    <a:cubicBezTo>
                      <a:pt x="10478" y="590"/>
                      <a:pt x="10609" y="458"/>
                      <a:pt x="10609" y="294"/>
                    </a:cubicBezTo>
                    <a:cubicBezTo>
                      <a:pt x="10609" y="132"/>
                      <a:pt x="10478" y="0"/>
                      <a:pt x="103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290;p25">
                <a:extLst>
                  <a:ext uri="{FF2B5EF4-FFF2-40B4-BE49-F238E27FC236}">
                    <a16:creationId xmlns:a16="http://schemas.microsoft.com/office/drawing/2014/main" id="{07F7724F-CC85-B810-2B1E-CBB677CC94EE}"/>
                  </a:ext>
                </a:extLst>
              </p:cNvPr>
              <p:cNvSpPr/>
              <p:nvPr/>
            </p:nvSpPr>
            <p:spPr>
              <a:xfrm>
                <a:off x="277200" y="2615400"/>
                <a:ext cx="457150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18286" h="589" extrusionOk="0">
                    <a:moveTo>
                      <a:pt x="294" y="0"/>
                    </a:moveTo>
                    <a:cubicBezTo>
                      <a:pt x="132" y="0"/>
                      <a:pt x="0" y="132"/>
                      <a:pt x="0" y="294"/>
                    </a:cubicBezTo>
                    <a:cubicBezTo>
                      <a:pt x="0" y="456"/>
                      <a:pt x="132" y="588"/>
                      <a:pt x="294" y="588"/>
                    </a:cubicBezTo>
                    <a:lnTo>
                      <a:pt x="17992" y="588"/>
                    </a:lnTo>
                    <a:cubicBezTo>
                      <a:pt x="18154" y="588"/>
                      <a:pt x="18286" y="456"/>
                      <a:pt x="18286" y="294"/>
                    </a:cubicBezTo>
                    <a:cubicBezTo>
                      <a:pt x="18286" y="132"/>
                      <a:pt x="18154" y="0"/>
                      <a:pt x="179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291;p25">
                <a:extLst>
                  <a:ext uri="{FF2B5EF4-FFF2-40B4-BE49-F238E27FC236}">
                    <a16:creationId xmlns:a16="http://schemas.microsoft.com/office/drawing/2014/main" id="{AD1E6BE2-F82F-A784-8359-9DBEF1D775AC}"/>
                  </a:ext>
                </a:extLst>
              </p:cNvPr>
              <p:cNvSpPr/>
              <p:nvPr/>
            </p:nvSpPr>
            <p:spPr>
              <a:xfrm>
                <a:off x="594675" y="2669775"/>
                <a:ext cx="139675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5587" h="589" extrusionOk="0">
                    <a:moveTo>
                      <a:pt x="294" y="1"/>
                    </a:moveTo>
                    <a:cubicBezTo>
                      <a:pt x="132" y="1"/>
                      <a:pt x="1" y="132"/>
                      <a:pt x="1" y="294"/>
                    </a:cubicBezTo>
                    <a:cubicBezTo>
                      <a:pt x="1" y="457"/>
                      <a:pt x="132" y="588"/>
                      <a:pt x="294" y="588"/>
                    </a:cubicBezTo>
                    <a:lnTo>
                      <a:pt x="5293" y="588"/>
                    </a:lnTo>
                    <a:cubicBezTo>
                      <a:pt x="5455" y="588"/>
                      <a:pt x="5587" y="457"/>
                      <a:pt x="5587" y="294"/>
                    </a:cubicBezTo>
                    <a:cubicBezTo>
                      <a:pt x="5587" y="132"/>
                      <a:pt x="5455" y="1"/>
                      <a:pt x="52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292;p25">
                <a:extLst>
                  <a:ext uri="{FF2B5EF4-FFF2-40B4-BE49-F238E27FC236}">
                    <a16:creationId xmlns:a16="http://schemas.microsoft.com/office/drawing/2014/main" id="{A7B9AF6E-C9F1-B540-345D-EF158FFC22B9}"/>
                  </a:ext>
                </a:extLst>
              </p:cNvPr>
              <p:cNvSpPr/>
              <p:nvPr/>
            </p:nvSpPr>
            <p:spPr>
              <a:xfrm>
                <a:off x="385300" y="2669775"/>
                <a:ext cx="185775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589" extrusionOk="0">
                    <a:moveTo>
                      <a:pt x="295" y="1"/>
                    </a:moveTo>
                    <a:cubicBezTo>
                      <a:pt x="132" y="1"/>
                      <a:pt x="1" y="132"/>
                      <a:pt x="1" y="294"/>
                    </a:cubicBezTo>
                    <a:cubicBezTo>
                      <a:pt x="1" y="457"/>
                      <a:pt x="132" y="588"/>
                      <a:pt x="295" y="588"/>
                    </a:cubicBezTo>
                    <a:lnTo>
                      <a:pt x="7135" y="588"/>
                    </a:lnTo>
                    <a:cubicBezTo>
                      <a:pt x="7299" y="588"/>
                      <a:pt x="7430" y="457"/>
                      <a:pt x="7430" y="294"/>
                    </a:cubicBezTo>
                    <a:cubicBezTo>
                      <a:pt x="7430" y="132"/>
                      <a:pt x="7299" y="1"/>
                      <a:pt x="71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293;p25">
                <a:extLst>
                  <a:ext uri="{FF2B5EF4-FFF2-40B4-BE49-F238E27FC236}">
                    <a16:creationId xmlns:a16="http://schemas.microsoft.com/office/drawing/2014/main" id="{A4ABFBFC-3417-761D-7A2C-F6DCC5668DA7}"/>
                  </a:ext>
                </a:extLst>
              </p:cNvPr>
              <p:cNvSpPr/>
              <p:nvPr/>
            </p:nvSpPr>
            <p:spPr>
              <a:xfrm>
                <a:off x="779775" y="2543150"/>
                <a:ext cx="189050" cy="65425"/>
              </a:xfrm>
              <a:custGeom>
                <a:avLst/>
                <a:gdLst/>
                <a:ahLst/>
                <a:cxnLst/>
                <a:rect l="l" t="t" r="r" b="b"/>
                <a:pathLst>
                  <a:path w="7562" h="2617" extrusionOk="0">
                    <a:moveTo>
                      <a:pt x="673" y="0"/>
                    </a:moveTo>
                    <a:cubicBezTo>
                      <a:pt x="302" y="0"/>
                      <a:pt x="0" y="302"/>
                      <a:pt x="0" y="673"/>
                    </a:cubicBezTo>
                    <a:lnTo>
                      <a:pt x="0" y="1944"/>
                    </a:lnTo>
                    <a:cubicBezTo>
                      <a:pt x="0" y="2315"/>
                      <a:pt x="302" y="2616"/>
                      <a:pt x="673" y="2616"/>
                    </a:cubicBezTo>
                    <a:lnTo>
                      <a:pt x="6889" y="2616"/>
                    </a:lnTo>
                    <a:cubicBezTo>
                      <a:pt x="7260" y="2616"/>
                      <a:pt x="7562" y="2315"/>
                      <a:pt x="7562" y="1944"/>
                    </a:cubicBezTo>
                    <a:lnTo>
                      <a:pt x="7562" y="673"/>
                    </a:lnTo>
                    <a:cubicBezTo>
                      <a:pt x="7562" y="302"/>
                      <a:pt x="7260" y="0"/>
                      <a:pt x="6889" y="0"/>
                    </a:cubicBezTo>
                    <a:close/>
                  </a:path>
                </a:pathLst>
              </a:custGeom>
              <a:solidFill>
                <a:srgbClr val="C8D3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294;p25">
                <a:extLst>
                  <a:ext uri="{FF2B5EF4-FFF2-40B4-BE49-F238E27FC236}">
                    <a16:creationId xmlns:a16="http://schemas.microsoft.com/office/drawing/2014/main" id="{2E0D2823-AF99-7D2E-EB4E-92F6A0B62ACE}"/>
                  </a:ext>
                </a:extLst>
              </p:cNvPr>
              <p:cNvSpPr/>
              <p:nvPr/>
            </p:nvSpPr>
            <p:spPr>
              <a:xfrm>
                <a:off x="786050" y="2549475"/>
                <a:ext cx="176500" cy="52800"/>
              </a:xfrm>
              <a:custGeom>
                <a:avLst/>
                <a:gdLst/>
                <a:ahLst/>
                <a:cxnLst/>
                <a:rect l="l" t="t" r="r" b="b"/>
                <a:pathLst>
                  <a:path w="7060" h="2112" extrusionOk="0">
                    <a:moveTo>
                      <a:pt x="422" y="0"/>
                    </a:moveTo>
                    <a:cubicBezTo>
                      <a:pt x="190" y="0"/>
                      <a:pt x="1" y="188"/>
                      <a:pt x="1" y="421"/>
                    </a:cubicBezTo>
                    <a:lnTo>
                      <a:pt x="1" y="1691"/>
                    </a:lnTo>
                    <a:cubicBezTo>
                      <a:pt x="1" y="1923"/>
                      <a:pt x="190" y="2112"/>
                      <a:pt x="422" y="2112"/>
                    </a:cubicBezTo>
                    <a:lnTo>
                      <a:pt x="6638" y="2112"/>
                    </a:lnTo>
                    <a:cubicBezTo>
                      <a:pt x="6872" y="2112"/>
                      <a:pt x="7059" y="1923"/>
                      <a:pt x="7059" y="1691"/>
                    </a:cubicBezTo>
                    <a:lnTo>
                      <a:pt x="7059" y="420"/>
                    </a:lnTo>
                    <a:cubicBezTo>
                      <a:pt x="7059" y="188"/>
                      <a:pt x="6872" y="0"/>
                      <a:pt x="66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295;p25">
                <a:extLst>
                  <a:ext uri="{FF2B5EF4-FFF2-40B4-BE49-F238E27FC236}">
                    <a16:creationId xmlns:a16="http://schemas.microsoft.com/office/drawing/2014/main" id="{796899E4-7C96-6DE8-EEA7-3108739E07E4}"/>
                  </a:ext>
                </a:extLst>
              </p:cNvPr>
              <p:cNvSpPr/>
              <p:nvPr/>
            </p:nvSpPr>
            <p:spPr>
              <a:xfrm>
                <a:off x="897475" y="2569000"/>
                <a:ext cx="4530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1812" h="725" extrusionOk="0">
                    <a:moveTo>
                      <a:pt x="885" y="1"/>
                    </a:moveTo>
                    <a:cubicBezTo>
                      <a:pt x="567" y="1"/>
                      <a:pt x="268" y="140"/>
                      <a:pt x="64" y="383"/>
                    </a:cubicBezTo>
                    <a:cubicBezTo>
                      <a:pt x="0" y="457"/>
                      <a:pt x="9" y="567"/>
                      <a:pt x="83" y="631"/>
                    </a:cubicBezTo>
                    <a:cubicBezTo>
                      <a:pt x="116" y="659"/>
                      <a:pt x="157" y="672"/>
                      <a:pt x="197" y="672"/>
                    </a:cubicBezTo>
                    <a:cubicBezTo>
                      <a:pt x="247" y="672"/>
                      <a:pt x="297" y="651"/>
                      <a:pt x="332" y="610"/>
                    </a:cubicBezTo>
                    <a:cubicBezTo>
                      <a:pt x="470" y="446"/>
                      <a:pt x="671" y="354"/>
                      <a:pt x="885" y="354"/>
                    </a:cubicBezTo>
                    <a:cubicBezTo>
                      <a:pt x="1115" y="354"/>
                      <a:pt x="1333" y="464"/>
                      <a:pt x="1469" y="652"/>
                    </a:cubicBezTo>
                    <a:cubicBezTo>
                      <a:pt x="1504" y="699"/>
                      <a:pt x="1557" y="725"/>
                      <a:pt x="1612" y="725"/>
                    </a:cubicBezTo>
                    <a:cubicBezTo>
                      <a:pt x="1648" y="725"/>
                      <a:pt x="1684" y="714"/>
                      <a:pt x="1715" y="692"/>
                    </a:cubicBezTo>
                    <a:cubicBezTo>
                      <a:pt x="1794" y="634"/>
                      <a:pt x="1812" y="524"/>
                      <a:pt x="1754" y="445"/>
                    </a:cubicBezTo>
                    <a:cubicBezTo>
                      <a:pt x="1553" y="168"/>
                      <a:pt x="1227" y="1"/>
                      <a:pt x="88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296;p25">
                <a:extLst>
                  <a:ext uri="{FF2B5EF4-FFF2-40B4-BE49-F238E27FC236}">
                    <a16:creationId xmlns:a16="http://schemas.microsoft.com/office/drawing/2014/main" id="{11AB5618-FEDD-8D12-B698-340B8010219B}"/>
                  </a:ext>
                </a:extLst>
              </p:cNvPr>
              <p:cNvSpPr/>
              <p:nvPr/>
            </p:nvSpPr>
            <p:spPr>
              <a:xfrm>
                <a:off x="805875" y="2569000"/>
                <a:ext cx="45275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725" extrusionOk="0">
                    <a:moveTo>
                      <a:pt x="927" y="1"/>
                    </a:moveTo>
                    <a:cubicBezTo>
                      <a:pt x="583" y="1"/>
                      <a:pt x="259" y="168"/>
                      <a:pt x="56" y="445"/>
                    </a:cubicBezTo>
                    <a:cubicBezTo>
                      <a:pt x="0" y="524"/>
                      <a:pt x="17" y="634"/>
                      <a:pt x="95" y="692"/>
                    </a:cubicBezTo>
                    <a:cubicBezTo>
                      <a:pt x="127" y="714"/>
                      <a:pt x="164" y="725"/>
                      <a:pt x="200" y="725"/>
                    </a:cubicBezTo>
                    <a:cubicBezTo>
                      <a:pt x="255" y="725"/>
                      <a:pt x="308" y="699"/>
                      <a:pt x="342" y="652"/>
                    </a:cubicBezTo>
                    <a:cubicBezTo>
                      <a:pt x="477" y="464"/>
                      <a:pt x="697" y="354"/>
                      <a:pt x="927" y="354"/>
                    </a:cubicBezTo>
                    <a:cubicBezTo>
                      <a:pt x="1141" y="354"/>
                      <a:pt x="1341" y="446"/>
                      <a:pt x="1478" y="610"/>
                    </a:cubicBezTo>
                    <a:cubicBezTo>
                      <a:pt x="1514" y="651"/>
                      <a:pt x="1564" y="672"/>
                      <a:pt x="1614" y="672"/>
                    </a:cubicBezTo>
                    <a:cubicBezTo>
                      <a:pt x="1654" y="672"/>
                      <a:pt x="1694" y="659"/>
                      <a:pt x="1727" y="631"/>
                    </a:cubicBezTo>
                    <a:cubicBezTo>
                      <a:pt x="1801" y="567"/>
                      <a:pt x="1810" y="457"/>
                      <a:pt x="1748" y="383"/>
                    </a:cubicBezTo>
                    <a:cubicBezTo>
                      <a:pt x="1544" y="140"/>
                      <a:pt x="1244" y="1"/>
                      <a:pt x="9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" name="Google Shape;297;p25">
              <a:extLst>
                <a:ext uri="{FF2B5EF4-FFF2-40B4-BE49-F238E27FC236}">
                  <a16:creationId xmlns:a16="http://schemas.microsoft.com/office/drawing/2014/main" id="{037461A6-8059-EDD7-B813-892438FA50C9}"/>
                </a:ext>
              </a:extLst>
            </p:cNvPr>
            <p:cNvGrpSpPr/>
            <p:nvPr/>
          </p:nvGrpSpPr>
          <p:grpSpPr>
            <a:xfrm>
              <a:off x="5434633" y="1349646"/>
              <a:ext cx="3070564" cy="3258981"/>
              <a:chOff x="1304275" y="2258525"/>
              <a:chExt cx="1138300" cy="1208194"/>
            </a:xfrm>
          </p:grpSpPr>
          <p:sp>
            <p:nvSpPr>
              <p:cNvPr id="13" name="Google Shape;298;p25">
                <a:extLst>
                  <a:ext uri="{FF2B5EF4-FFF2-40B4-BE49-F238E27FC236}">
                    <a16:creationId xmlns:a16="http://schemas.microsoft.com/office/drawing/2014/main" id="{F524DF40-350F-6837-9C99-63D47CD6B51B}"/>
                  </a:ext>
                </a:extLst>
              </p:cNvPr>
              <p:cNvSpPr/>
              <p:nvPr/>
            </p:nvSpPr>
            <p:spPr>
              <a:xfrm>
                <a:off x="1540075" y="2768300"/>
                <a:ext cx="83675" cy="69075"/>
              </a:xfrm>
              <a:custGeom>
                <a:avLst/>
                <a:gdLst/>
                <a:ahLst/>
                <a:cxnLst/>
                <a:rect l="l" t="t" r="r" b="b"/>
                <a:pathLst>
                  <a:path w="3347" h="2763" extrusionOk="0">
                    <a:moveTo>
                      <a:pt x="1889" y="202"/>
                    </a:moveTo>
                    <a:cubicBezTo>
                      <a:pt x="2357" y="202"/>
                      <a:pt x="2739" y="644"/>
                      <a:pt x="2744" y="1193"/>
                    </a:cubicBezTo>
                    <a:cubicBezTo>
                      <a:pt x="2748" y="1744"/>
                      <a:pt x="2370" y="2196"/>
                      <a:pt x="1899" y="2199"/>
                    </a:cubicBezTo>
                    <a:cubicBezTo>
                      <a:pt x="1896" y="2199"/>
                      <a:pt x="1894" y="2199"/>
                      <a:pt x="1892" y="2199"/>
                    </a:cubicBezTo>
                    <a:cubicBezTo>
                      <a:pt x="1424" y="2199"/>
                      <a:pt x="1041" y="1757"/>
                      <a:pt x="1037" y="1208"/>
                    </a:cubicBezTo>
                    <a:cubicBezTo>
                      <a:pt x="1032" y="657"/>
                      <a:pt x="1409" y="207"/>
                      <a:pt x="1882" y="202"/>
                    </a:cubicBezTo>
                    <a:cubicBezTo>
                      <a:pt x="1884" y="202"/>
                      <a:pt x="1887" y="202"/>
                      <a:pt x="1889" y="202"/>
                    </a:cubicBezTo>
                    <a:close/>
                    <a:moveTo>
                      <a:pt x="3323" y="1"/>
                    </a:moveTo>
                    <a:lnTo>
                      <a:pt x="1" y="30"/>
                    </a:lnTo>
                    <a:lnTo>
                      <a:pt x="25" y="2762"/>
                    </a:lnTo>
                    <a:lnTo>
                      <a:pt x="3347" y="2733"/>
                    </a:lnTo>
                    <a:lnTo>
                      <a:pt x="33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299;p25">
                <a:extLst>
                  <a:ext uri="{FF2B5EF4-FFF2-40B4-BE49-F238E27FC236}">
                    <a16:creationId xmlns:a16="http://schemas.microsoft.com/office/drawing/2014/main" id="{054D7891-65E9-0EBC-54BF-3C819DC2AEBF}"/>
                  </a:ext>
                </a:extLst>
              </p:cNvPr>
              <p:cNvSpPr/>
              <p:nvPr/>
            </p:nvSpPr>
            <p:spPr>
              <a:xfrm>
                <a:off x="1549775" y="2768225"/>
                <a:ext cx="83625" cy="69025"/>
              </a:xfrm>
              <a:custGeom>
                <a:avLst/>
                <a:gdLst/>
                <a:ahLst/>
                <a:cxnLst/>
                <a:rect l="l" t="t" r="r" b="b"/>
                <a:pathLst>
                  <a:path w="3345" h="2761" extrusionOk="0">
                    <a:moveTo>
                      <a:pt x="1887" y="202"/>
                    </a:moveTo>
                    <a:cubicBezTo>
                      <a:pt x="2357" y="202"/>
                      <a:pt x="2738" y="644"/>
                      <a:pt x="2744" y="1193"/>
                    </a:cubicBezTo>
                    <a:cubicBezTo>
                      <a:pt x="2748" y="1744"/>
                      <a:pt x="2370" y="2194"/>
                      <a:pt x="1898" y="2199"/>
                    </a:cubicBezTo>
                    <a:cubicBezTo>
                      <a:pt x="1896" y="2199"/>
                      <a:pt x="1894" y="2199"/>
                      <a:pt x="1891" y="2199"/>
                    </a:cubicBezTo>
                    <a:cubicBezTo>
                      <a:pt x="1422" y="2199"/>
                      <a:pt x="1041" y="1757"/>
                      <a:pt x="1035" y="1208"/>
                    </a:cubicBezTo>
                    <a:cubicBezTo>
                      <a:pt x="1031" y="657"/>
                      <a:pt x="1409" y="205"/>
                      <a:pt x="1880" y="202"/>
                    </a:cubicBezTo>
                    <a:cubicBezTo>
                      <a:pt x="1883" y="202"/>
                      <a:pt x="1885" y="202"/>
                      <a:pt x="1887" y="202"/>
                    </a:cubicBezTo>
                    <a:close/>
                    <a:moveTo>
                      <a:pt x="3322" y="1"/>
                    </a:moveTo>
                    <a:lnTo>
                      <a:pt x="1" y="30"/>
                    </a:lnTo>
                    <a:lnTo>
                      <a:pt x="23" y="2761"/>
                    </a:lnTo>
                    <a:lnTo>
                      <a:pt x="3345" y="2733"/>
                    </a:lnTo>
                    <a:lnTo>
                      <a:pt x="332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300;p25">
                <a:extLst>
                  <a:ext uri="{FF2B5EF4-FFF2-40B4-BE49-F238E27FC236}">
                    <a16:creationId xmlns:a16="http://schemas.microsoft.com/office/drawing/2014/main" id="{C8AABF5A-BF1A-1249-9714-E5F98AC0D770}"/>
                  </a:ext>
                </a:extLst>
              </p:cNvPr>
              <p:cNvSpPr/>
              <p:nvPr/>
            </p:nvSpPr>
            <p:spPr>
              <a:xfrm>
                <a:off x="1484950" y="2826700"/>
                <a:ext cx="134075" cy="11125"/>
              </a:xfrm>
              <a:custGeom>
                <a:avLst/>
                <a:gdLst/>
                <a:ahLst/>
                <a:cxnLst/>
                <a:rect l="l" t="t" r="r" b="b"/>
                <a:pathLst>
                  <a:path w="5363" h="445" extrusionOk="0">
                    <a:moveTo>
                      <a:pt x="5249" y="1"/>
                    </a:moveTo>
                    <a:lnTo>
                      <a:pt x="111" y="44"/>
                    </a:lnTo>
                    <a:cubicBezTo>
                      <a:pt x="50" y="46"/>
                      <a:pt x="0" y="96"/>
                      <a:pt x="2" y="157"/>
                    </a:cubicBezTo>
                    <a:lnTo>
                      <a:pt x="3" y="444"/>
                    </a:lnTo>
                    <a:lnTo>
                      <a:pt x="5362" y="399"/>
                    </a:lnTo>
                    <a:lnTo>
                      <a:pt x="5361" y="111"/>
                    </a:lnTo>
                    <a:cubicBezTo>
                      <a:pt x="5359" y="49"/>
                      <a:pt x="5309" y="1"/>
                      <a:pt x="52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301;p25">
                <a:extLst>
                  <a:ext uri="{FF2B5EF4-FFF2-40B4-BE49-F238E27FC236}">
                    <a16:creationId xmlns:a16="http://schemas.microsoft.com/office/drawing/2014/main" id="{3B5E9A95-3703-0E01-73AA-18E8F814597C}"/>
                  </a:ext>
                </a:extLst>
              </p:cNvPr>
              <p:cNvSpPr/>
              <p:nvPr/>
            </p:nvSpPr>
            <p:spPr>
              <a:xfrm>
                <a:off x="1532775" y="2826275"/>
                <a:ext cx="134075" cy="11125"/>
              </a:xfrm>
              <a:custGeom>
                <a:avLst/>
                <a:gdLst/>
                <a:ahLst/>
                <a:cxnLst/>
                <a:rect l="l" t="t" r="r" b="b"/>
                <a:pathLst>
                  <a:path w="5363" h="445" extrusionOk="0">
                    <a:moveTo>
                      <a:pt x="5247" y="1"/>
                    </a:moveTo>
                    <a:lnTo>
                      <a:pt x="111" y="45"/>
                    </a:lnTo>
                    <a:cubicBezTo>
                      <a:pt x="49" y="46"/>
                      <a:pt x="0" y="96"/>
                      <a:pt x="0" y="158"/>
                    </a:cubicBezTo>
                    <a:lnTo>
                      <a:pt x="3" y="445"/>
                    </a:lnTo>
                    <a:lnTo>
                      <a:pt x="5362" y="399"/>
                    </a:lnTo>
                    <a:lnTo>
                      <a:pt x="5359" y="111"/>
                    </a:lnTo>
                    <a:cubicBezTo>
                      <a:pt x="5359" y="51"/>
                      <a:pt x="5309" y="1"/>
                      <a:pt x="52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302;p25">
                <a:extLst>
                  <a:ext uri="{FF2B5EF4-FFF2-40B4-BE49-F238E27FC236}">
                    <a16:creationId xmlns:a16="http://schemas.microsoft.com/office/drawing/2014/main" id="{9CD22620-B489-5CE0-AF8D-3A27FF0F13A8}"/>
                  </a:ext>
                </a:extLst>
              </p:cNvPr>
              <p:cNvSpPr/>
              <p:nvPr/>
            </p:nvSpPr>
            <p:spPr>
              <a:xfrm>
                <a:off x="1319475" y="2495100"/>
                <a:ext cx="480400" cy="275175"/>
              </a:xfrm>
              <a:custGeom>
                <a:avLst/>
                <a:gdLst/>
                <a:ahLst/>
                <a:cxnLst/>
                <a:rect l="l" t="t" r="r" b="b"/>
                <a:pathLst>
                  <a:path w="19216" h="11007" extrusionOk="0">
                    <a:moveTo>
                      <a:pt x="15944" y="0"/>
                    </a:moveTo>
                    <a:lnTo>
                      <a:pt x="230" y="137"/>
                    </a:lnTo>
                    <a:cubicBezTo>
                      <a:pt x="85" y="138"/>
                      <a:pt x="0" y="255"/>
                      <a:pt x="41" y="400"/>
                    </a:cubicBezTo>
                    <a:lnTo>
                      <a:pt x="2937" y="10747"/>
                    </a:lnTo>
                    <a:cubicBezTo>
                      <a:pt x="2978" y="10890"/>
                      <a:pt x="3126" y="11006"/>
                      <a:pt x="3269" y="11006"/>
                    </a:cubicBezTo>
                    <a:cubicBezTo>
                      <a:pt x="3270" y="11006"/>
                      <a:pt x="3271" y="11006"/>
                      <a:pt x="3272" y="11006"/>
                    </a:cubicBezTo>
                    <a:lnTo>
                      <a:pt x="18985" y="10870"/>
                    </a:lnTo>
                    <a:cubicBezTo>
                      <a:pt x="19131" y="10870"/>
                      <a:pt x="19216" y="10752"/>
                      <a:pt x="19175" y="10606"/>
                    </a:cubicBezTo>
                    <a:lnTo>
                      <a:pt x="16279" y="261"/>
                    </a:lnTo>
                    <a:cubicBezTo>
                      <a:pt x="16238" y="115"/>
                      <a:pt x="16088" y="0"/>
                      <a:pt x="159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303;p25">
                <a:extLst>
                  <a:ext uri="{FF2B5EF4-FFF2-40B4-BE49-F238E27FC236}">
                    <a16:creationId xmlns:a16="http://schemas.microsoft.com/office/drawing/2014/main" id="{080785F0-E391-78FE-355A-1ABA10030B57}"/>
                  </a:ext>
                </a:extLst>
              </p:cNvPr>
              <p:cNvSpPr/>
              <p:nvPr/>
            </p:nvSpPr>
            <p:spPr>
              <a:xfrm>
                <a:off x="1329800" y="2495025"/>
                <a:ext cx="480425" cy="275125"/>
              </a:xfrm>
              <a:custGeom>
                <a:avLst/>
                <a:gdLst/>
                <a:ahLst/>
                <a:cxnLst/>
                <a:rect l="l" t="t" r="r" b="b"/>
                <a:pathLst>
                  <a:path w="19217" h="11005" extrusionOk="0">
                    <a:moveTo>
                      <a:pt x="15947" y="0"/>
                    </a:moveTo>
                    <a:cubicBezTo>
                      <a:pt x="15946" y="0"/>
                      <a:pt x="15945" y="0"/>
                      <a:pt x="15944" y="0"/>
                    </a:cubicBezTo>
                    <a:lnTo>
                      <a:pt x="231" y="135"/>
                    </a:lnTo>
                    <a:cubicBezTo>
                      <a:pt x="85" y="137"/>
                      <a:pt x="1" y="255"/>
                      <a:pt x="41" y="399"/>
                    </a:cubicBezTo>
                    <a:lnTo>
                      <a:pt x="2939" y="10746"/>
                    </a:lnTo>
                    <a:cubicBezTo>
                      <a:pt x="2978" y="10890"/>
                      <a:pt x="3126" y="11005"/>
                      <a:pt x="3270" y="11005"/>
                    </a:cubicBezTo>
                    <a:cubicBezTo>
                      <a:pt x="3270" y="11005"/>
                      <a:pt x="3271" y="11005"/>
                      <a:pt x="3272" y="11005"/>
                    </a:cubicBezTo>
                    <a:lnTo>
                      <a:pt x="18986" y="10870"/>
                    </a:lnTo>
                    <a:cubicBezTo>
                      <a:pt x="19131" y="10868"/>
                      <a:pt x="19216" y="10750"/>
                      <a:pt x="19175" y="10606"/>
                    </a:cubicBezTo>
                    <a:lnTo>
                      <a:pt x="16279" y="259"/>
                    </a:lnTo>
                    <a:cubicBezTo>
                      <a:pt x="16239" y="116"/>
                      <a:pt x="16090" y="0"/>
                      <a:pt x="159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304;p25">
                <a:extLst>
                  <a:ext uri="{FF2B5EF4-FFF2-40B4-BE49-F238E27FC236}">
                    <a16:creationId xmlns:a16="http://schemas.microsoft.com/office/drawing/2014/main" id="{3A228E28-A633-C7F6-C356-4FC89AD5FE8C}"/>
                  </a:ext>
                </a:extLst>
              </p:cNvPr>
              <p:cNvSpPr/>
              <p:nvPr/>
            </p:nvSpPr>
            <p:spPr>
              <a:xfrm>
                <a:off x="1344200" y="2506950"/>
                <a:ext cx="451675" cy="251300"/>
              </a:xfrm>
              <a:custGeom>
                <a:avLst/>
                <a:gdLst/>
                <a:ahLst/>
                <a:cxnLst/>
                <a:rect l="l" t="t" r="r" b="b"/>
                <a:pathLst>
                  <a:path w="18067" h="10052" extrusionOk="0">
                    <a:moveTo>
                      <a:pt x="15287" y="0"/>
                    </a:moveTo>
                    <a:lnTo>
                      <a:pt x="0" y="131"/>
                    </a:lnTo>
                    <a:lnTo>
                      <a:pt x="2780" y="10052"/>
                    </a:lnTo>
                    <a:lnTo>
                      <a:pt x="18066" y="9920"/>
                    </a:lnTo>
                    <a:lnTo>
                      <a:pt x="15287" y="0"/>
                    </a:lnTo>
                    <a:close/>
                  </a:path>
                </a:pathLst>
              </a:custGeom>
              <a:solidFill>
                <a:srgbClr val="FE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305;p25">
                <a:extLst>
                  <a:ext uri="{FF2B5EF4-FFF2-40B4-BE49-F238E27FC236}">
                    <a16:creationId xmlns:a16="http://schemas.microsoft.com/office/drawing/2014/main" id="{8C7934D8-7974-6EF9-7135-049DE6C93A89}"/>
                  </a:ext>
                </a:extLst>
              </p:cNvPr>
              <p:cNvSpPr/>
              <p:nvPr/>
            </p:nvSpPr>
            <p:spPr>
              <a:xfrm>
                <a:off x="1388650" y="2538075"/>
                <a:ext cx="364700" cy="165350"/>
              </a:xfrm>
              <a:custGeom>
                <a:avLst/>
                <a:gdLst/>
                <a:ahLst/>
                <a:cxnLst/>
                <a:rect l="l" t="t" r="r" b="b"/>
                <a:pathLst>
                  <a:path w="14588" h="6614" extrusionOk="0">
                    <a:moveTo>
                      <a:pt x="12365" y="0"/>
                    </a:moveTo>
                    <a:cubicBezTo>
                      <a:pt x="12364" y="0"/>
                      <a:pt x="12363" y="0"/>
                      <a:pt x="12362" y="0"/>
                    </a:cubicBezTo>
                    <a:lnTo>
                      <a:pt x="305" y="105"/>
                    </a:lnTo>
                    <a:cubicBezTo>
                      <a:pt x="111" y="106"/>
                      <a:pt x="0" y="264"/>
                      <a:pt x="56" y="458"/>
                    </a:cubicBezTo>
                    <a:lnTo>
                      <a:pt x="1770" y="6267"/>
                    </a:lnTo>
                    <a:cubicBezTo>
                      <a:pt x="1827" y="6458"/>
                      <a:pt x="2030" y="6614"/>
                      <a:pt x="2223" y="6614"/>
                    </a:cubicBezTo>
                    <a:cubicBezTo>
                      <a:pt x="2224" y="6614"/>
                      <a:pt x="2225" y="6614"/>
                      <a:pt x="2226" y="6614"/>
                    </a:cubicBezTo>
                    <a:lnTo>
                      <a:pt x="14283" y="6511"/>
                    </a:lnTo>
                    <a:cubicBezTo>
                      <a:pt x="14477" y="6508"/>
                      <a:pt x="14587" y="6350"/>
                      <a:pt x="14531" y="6156"/>
                    </a:cubicBezTo>
                    <a:lnTo>
                      <a:pt x="12816" y="349"/>
                    </a:lnTo>
                    <a:cubicBezTo>
                      <a:pt x="12761" y="156"/>
                      <a:pt x="12558" y="0"/>
                      <a:pt x="123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306;p25">
                <a:extLst>
                  <a:ext uri="{FF2B5EF4-FFF2-40B4-BE49-F238E27FC236}">
                    <a16:creationId xmlns:a16="http://schemas.microsoft.com/office/drawing/2014/main" id="{1AE2A12C-CC24-D320-E313-F06A341CED98}"/>
                  </a:ext>
                </a:extLst>
              </p:cNvPr>
              <p:cNvSpPr/>
              <p:nvPr/>
            </p:nvSpPr>
            <p:spPr>
              <a:xfrm>
                <a:off x="1461250" y="2602825"/>
                <a:ext cx="213550" cy="15675"/>
              </a:xfrm>
              <a:custGeom>
                <a:avLst/>
                <a:gdLst/>
                <a:ahLst/>
                <a:cxnLst/>
                <a:rect l="l" t="t" r="r" b="b"/>
                <a:pathLst>
                  <a:path w="8542" h="627" extrusionOk="0">
                    <a:moveTo>
                      <a:pt x="8169" y="1"/>
                    </a:moveTo>
                    <a:lnTo>
                      <a:pt x="208" y="70"/>
                    </a:lnTo>
                    <a:cubicBezTo>
                      <a:pt x="76" y="70"/>
                      <a:pt x="0" y="178"/>
                      <a:pt x="38" y="310"/>
                    </a:cubicBezTo>
                    <a:lnTo>
                      <a:pt x="62" y="390"/>
                    </a:lnTo>
                    <a:cubicBezTo>
                      <a:pt x="100" y="521"/>
                      <a:pt x="237" y="626"/>
                      <a:pt x="368" y="626"/>
                    </a:cubicBezTo>
                    <a:cubicBezTo>
                      <a:pt x="369" y="626"/>
                      <a:pt x="370" y="626"/>
                      <a:pt x="371" y="626"/>
                    </a:cubicBezTo>
                    <a:lnTo>
                      <a:pt x="8334" y="558"/>
                    </a:lnTo>
                    <a:cubicBezTo>
                      <a:pt x="8466" y="556"/>
                      <a:pt x="8542" y="449"/>
                      <a:pt x="8502" y="317"/>
                    </a:cubicBezTo>
                    <a:lnTo>
                      <a:pt x="8479" y="237"/>
                    </a:lnTo>
                    <a:cubicBezTo>
                      <a:pt x="8440" y="107"/>
                      <a:pt x="8302" y="1"/>
                      <a:pt x="81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307;p25">
                <a:extLst>
                  <a:ext uri="{FF2B5EF4-FFF2-40B4-BE49-F238E27FC236}">
                    <a16:creationId xmlns:a16="http://schemas.microsoft.com/office/drawing/2014/main" id="{55CD64E9-0646-D042-7252-8728A4D522E8}"/>
                  </a:ext>
                </a:extLst>
              </p:cNvPr>
              <p:cNvSpPr/>
              <p:nvPr/>
            </p:nvSpPr>
            <p:spPr>
              <a:xfrm>
                <a:off x="1436625" y="2646825"/>
                <a:ext cx="288925" cy="16275"/>
              </a:xfrm>
              <a:custGeom>
                <a:avLst/>
                <a:gdLst/>
                <a:ahLst/>
                <a:cxnLst/>
                <a:rect l="l" t="t" r="r" b="b"/>
                <a:pathLst>
                  <a:path w="11557" h="651" extrusionOk="0">
                    <a:moveTo>
                      <a:pt x="11152" y="1"/>
                    </a:moveTo>
                    <a:cubicBezTo>
                      <a:pt x="11151" y="1"/>
                      <a:pt x="11150" y="1"/>
                      <a:pt x="11149" y="1"/>
                    </a:cubicBezTo>
                    <a:lnTo>
                      <a:pt x="241" y="95"/>
                    </a:lnTo>
                    <a:cubicBezTo>
                      <a:pt x="88" y="95"/>
                      <a:pt x="1" y="220"/>
                      <a:pt x="46" y="375"/>
                    </a:cubicBezTo>
                    <a:cubicBezTo>
                      <a:pt x="90" y="527"/>
                      <a:pt x="250" y="650"/>
                      <a:pt x="404" y="650"/>
                    </a:cubicBezTo>
                    <a:cubicBezTo>
                      <a:pt x="405" y="650"/>
                      <a:pt x="406" y="650"/>
                      <a:pt x="407" y="650"/>
                    </a:cubicBezTo>
                    <a:lnTo>
                      <a:pt x="11314" y="557"/>
                    </a:lnTo>
                    <a:cubicBezTo>
                      <a:pt x="11467" y="555"/>
                      <a:pt x="11556" y="429"/>
                      <a:pt x="11511" y="276"/>
                    </a:cubicBezTo>
                    <a:cubicBezTo>
                      <a:pt x="11466" y="123"/>
                      <a:pt x="11305" y="1"/>
                      <a:pt x="1115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308;p25">
                <a:extLst>
                  <a:ext uri="{FF2B5EF4-FFF2-40B4-BE49-F238E27FC236}">
                    <a16:creationId xmlns:a16="http://schemas.microsoft.com/office/drawing/2014/main" id="{F0AF89A1-3631-CCA4-FAA0-9B1D170FF0EF}"/>
                  </a:ext>
                </a:extLst>
              </p:cNvPr>
              <p:cNvSpPr/>
              <p:nvPr/>
            </p:nvSpPr>
            <p:spPr>
              <a:xfrm>
                <a:off x="1616654" y="2854310"/>
                <a:ext cx="23775" cy="612409"/>
              </a:xfrm>
              <a:custGeom>
                <a:avLst/>
                <a:gdLst/>
                <a:ahLst/>
                <a:cxnLst/>
                <a:rect l="l" t="t" r="r" b="b"/>
                <a:pathLst>
                  <a:path w="951" h="24343" extrusionOk="0">
                    <a:moveTo>
                      <a:pt x="743" y="1"/>
                    </a:moveTo>
                    <a:lnTo>
                      <a:pt x="0" y="7"/>
                    </a:lnTo>
                    <a:lnTo>
                      <a:pt x="208" y="24342"/>
                    </a:lnTo>
                    <a:lnTo>
                      <a:pt x="950" y="24335"/>
                    </a:lnTo>
                    <a:lnTo>
                      <a:pt x="7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309;p25">
                <a:extLst>
                  <a:ext uri="{FF2B5EF4-FFF2-40B4-BE49-F238E27FC236}">
                    <a16:creationId xmlns:a16="http://schemas.microsoft.com/office/drawing/2014/main" id="{CF02594F-6085-E569-0303-E62AA492DFC0}"/>
                  </a:ext>
                </a:extLst>
              </p:cNvPr>
              <p:cNvSpPr/>
              <p:nvPr/>
            </p:nvSpPr>
            <p:spPr>
              <a:xfrm>
                <a:off x="2170324" y="2849522"/>
                <a:ext cx="23800" cy="617166"/>
              </a:xfrm>
              <a:custGeom>
                <a:avLst/>
                <a:gdLst/>
                <a:ahLst/>
                <a:cxnLst/>
                <a:rect l="l" t="t" r="r" b="b"/>
                <a:pathLst>
                  <a:path w="952" h="24341" extrusionOk="0">
                    <a:moveTo>
                      <a:pt x="742" y="1"/>
                    </a:moveTo>
                    <a:lnTo>
                      <a:pt x="0" y="7"/>
                    </a:lnTo>
                    <a:lnTo>
                      <a:pt x="209" y="24341"/>
                    </a:lnTo>
                    <a:lnTo>
                      <a:pt x="951" y="24335"/>
                    </a:lnTo>
                    <a:lnTo>
                      <a:pt x="7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310;p25">
                <a:extLst>
                  <a:ext uri="{FF2B5EF4-FFF2-40B4-BE49-F238E27FC236}">
                    <a16:creationId xmlns:a16="http://schemas.microsoft.com/office/drawing/2014/main" id="{662E77B9-1861-7EF9-75CE-E387452C7DDC}"/>
                  </a:ext>
                </a:extLst>
              </p:cNvPr>
              <p:cNvSpPr/>
              <p:nvPr/>
            </p:nvSpPr>
            <p:spPr>
              <a:xfrm>
                <a:off x="1755775" y="2832075"/>
                <a:ext cx="407750" cy="21225"/>
              </a:xfrm>
              <a:custGeom>
                <a:avLst/>
                <a:gdLst/>
                <a:ahLst/>
                <a:cxnLst/>
                <a:rect l="l" t="t" r="r" b="b"/>
                <a:pathLst>
                  <a:path w="16310" h="849" extrusionOk="0">
                    <a:moveTo>
                      <a:pt x="16290" y="1"/>
                    </a:moveTo>
                    <a:lnTo>
                      <a:pt x="14" y="140"/>
                    </a:lnTo>
                    <a:cubicBezTo>
                      <a:pt x="7" y="140"/>
                      <a:pt x="1" y="146"/>
                      <a:pt x="1" y="154"/>
                    </a:cubicBezTo>
                    <a:lnTo>
                      <a:pt x="7" y="835"/>
                    </a:lnTo>
                    <a:cubicBezTo>
                      <a:pt x="7" y="843"/>
                      <a:pt x="13" y="849"/>
                      <a:pt x="20" y="849"/>
                    </a:cubicBezTo>
                    <a:lnTo>
                      <a:pt x="16296" y="710"/>
                    </a:lnTo>
                    <a:cubicBezTo>
                      <a:pt x="16303" y="710"/>
                      <a:pt x="16309" y="703"/>
                      <a:pt x="16308" y="696"/>
                    </a:cubicBezTo>
                    <a:lnTo>
                      <a:pt x="16303" y="13"/>
                    </a:lnTo>
                    <a:cubicBezTo>
                      <a:pt x="16303" y="7"/>
                      <a:pt x="16297" y="1"/>
                      <a:pt x="162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311;p25">
                <a:extLst>
                  <a:ext uri="{FF2B5EF4-FFF2-40B4-BE49-F238E27FC236}">
                    <a16:creationId xmlns:a16="http://schemas.microsoft.com/office/drawing/2014/main" id="{DD90C673-D117-AF48-A6C8-CFC841398C91}"/>
                  </a:ext>
                </a:extLst>
              </p:cNvPr>
              <p:cNvSpPr/>
              <p:nvPr/>
            </p:nvSpPr>
            <p:spPr>
              <a:xfrm>
                <a:off x="1304275" y="2833925"/>
                <a:ext cx="639275" cy="23200"/>
              </a:xfrm>
              <a:custGeom>
                <a:avLst/>
                <a:gdLst/>
                <a:ahLst/>
                <a:cxnLst/>
                <a:rect l="l" t="t" r="r" b="b"/>
                <a:pathLst>
                  <a:path w="25571" h="928" extrusionOk="0">
                    <a:moveTo>
                      <a:pt x="25551" y="1"/>
                    </a:moveTo>
                    <a:lnTo>
                      <a:pt x="14" y="220"/>
                    </a:lnTo>
                    <a:cubicBezTo>
                      <a:pt x="7" y="220"/>
                      <a:pt x="1" y="227"/>
                      <a:pt x="1" y="233"/>
                    </a:cubicBezTo>
                    <a:lnTo>
                      <a:pt x="7" y="916"/>
                    </a:lnTo>
                    <a:cubicBezTo>
                      <a:pt x="7" y="923"/>
                      <a:pt x="13" y="928"/>
                      <a:pt x="20" y="928"/>
                    </a:cubicBezTo>
                    <a:lnTo>
                      <a:pt x="25557" y="710"/>
                    </a:lnTo>
                    <a:cubicBezTo>
                      <a:pt x="25564" y="710"/>
                      <a:pt x="25570" y="704"/>
                      <a:pt x="25570" y="698"/>
                    </a:cubicBezTo>
                    <a:lnTo>
                      <a:pt x="25564" y="14"/>
                    </a:lnTo>
                    <a:cubicBezTo>
                      <a:pt x="25564" y="7"/>
                      <a:pt x="25558" y="1"/>
                      <a:pt x="255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312;p25">
                <a:extLst>
                  <a:ext uri="{FF2B5EF4-FFF2-40B4-BE49-F238E27FC236}">
                    <a16:creationId xmlns:a16="http://schemas.microsoft.com/office/drawing/2014/main" id="{509A01EC-8DDB-B5DF-FBA0-58CAD662C2CD}"/>
                  </a:ext>
                </a:extLst>
              </p:cNvPr>
              <p:cNvSpPr/>
              <p:nvPr/>
            </p:nvSpPr>
            <p:spPr>
              <a:xfrm>
                <a:off x="1571350" y="2820000"/>
                <a:ext cx="190125" cy="15475"/>
              </a:xfrm>
              <a:custGeom>
                <a:avLst/>
                <a:gdLst/>
                <a:ahLst/>
                <a:cxnLst/>
                <a:rect l="l" t="t" r="r" b="b"/>
                <a:pathLst>
                  <a:path w="7605" h="619" extrusionOk="0">
                    <a:moveTo>
                      <a:pt x="7600" y="0"/>
                    </a:moveTo>
                    <a:lnTo>
                      <a:pt x="1" y="66"/>
                    </a:lnTo>
                    <a:lnTo>
                      <a:pt x="275" y="481"/>
                    </a:lnTo>
                    <a:lnTo>
                      <a:pt x="7605" y="618"/>
                    </a:lnTo>
                    <a:lnTo>
                      <a:pt x="7605" y="618"/>
                    </a:lnTo>
                    <a:lnTo>
                      <a:pt x="760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313;p25">
                <a:extLst>
                  <a:ext uri="{FF2B5EF4-FFF2-40B4-BE49-F238E27FC236}">
                    <a16:creationId xmlns:a16="http://schemas.microsoft.com/office/drawing/2014/main" id="{94C86A4A-A742-83C8-ED91-DC84921FFEB5}"/>
                  </a:ext>
                </a:extLst>
              </p:cNvPr>
              <p:cNvSpPr/>
              <p:nvPr/>
            </p:nvSpPr>
            <p:spPr>
              <a:xfrm>
                <a:off x="1566475" y="2821625"/>
                <a:ext cx="129750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5190" h="621" extrusionOk="0">
                    <a:moveTo>
                      <a:pt x="190" y="0"/>
                    </a:moveTo>
                    <a:cubicBezTo>
                      <a:pt x="85" y="0"/>
                      <a:pt x="1" y="86"/>
                      <a:pt x="2" y="190"/>
                    </a:cubicBezTo>
                    <a:lnTo>
                      <a:pt x="5" y="620"/>
                    </a:lnTo>
                    <a:lnTo>
                      <a:pt x="5190" y="575"/>
                    </a:lnTo>
                    <a:lnTo>
                      <a:pt x="5187" y="323"/>
                    </a:lnTo>
                    <a:cubicBezTo>
                      <a:pt x="5187" y="241"/>
                      <a:pt x="5122" y="175"/>
                      <a:pt x="5040" y="172"/>
                    </a:cubicBezTo>
                    <a:lnTo>
                      <a:pt x="196" y="1"/>
                    </a:lnTo>
                    <a:cubicBezTo>
                      <a:pt x="194" y="1"/>
                      <a:pt x="192" y="0"/>
                      <a:pt x="1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314;p25">
                <a:extLst>
                  <a:ext uri="{FF2B5EF4-FFF2-40B4-BE49-F238E27FC236}">
                    <a16:creationId xmlns:a16="http://schemas.microsoft.com/office/drawing/2014/main" id="{D5422225-0D71-D719-3B40-F34ACB0B7BC8}"/>
                  </a:ext>
                </a:extLst>
              </p:cNvPr>
              <p:cNvSpPr/>
              <p:nvPr/>
            </p:nvSpPr>
            <p:spPr>
              <a:xfrm>
                <a:off x="1936975" y="3041225"/>
                <a:ext cx="241400" cy="192650"/>
              </a:xfrm>
              <a:custGeom>
                <a:avLst/>
                <a:gdLst/>
                <a:ahLst/>
                <a:cxnLst/>
                <a:rect l="l" t="t" r="r" b="b"/>
                <a:pathLst>
                  <a:path w="9656" h="7706" extrusionOk="0">
                    <a:moveTo>
                      <a:pt x="6811" y="1"/>
                    </a:moveTo>
                    <a:cubicBezTo>
                      <a:pt x="6715" y="1"/>
                      <a:pt x="6624" y="1"/>
                      <a:pt x="6536" y="2"/>
                    </a:cubicBezTo>
                    <a:cubicBezTo>
                      <a:pt x="5373" y="12"/>
                      <a:pt x="3505" y="69"/>
                      <a:pt x="1986" y="120"/>
                    </a:cubicBezTo>
                    <a:lnTo>
                      <a:pt x="1985" y="122"/>
                    </a:lnTo>
                    <a:cubicBezTo>
                      <a:pt x="1450" y="706"/>
                      <a:pt x="767" y="1444"/>
                      <a:pt x="0" y="2265"/>
                    </a:cubicBezTo>
                    <a:cubicBezTo>
                      <a:pt x="79" y="2683"/>
                      <a:pt x="166" y="3177"/>
                      <a:pt x="256" y="3760"/>
                    </a:cubicBezTo>
                    <a:cubicBezTo>
                      <a:pt x="440" y="4938"/>
                      <a:pt x="806" y="6408"/>
                      <a:pt x="1167" y="7706"/>
                    </a:cubicBezTo>
                    <a:cubicBezTo>
                      <a:pt x="1674" y="7194"/>
                      <a:pt x="2060" y="6812"/>
                      <a:pt x="2218" y="6677"/>
                    </a:cubicBezTo>
                    <a:cubicBezTo>
                      <a:pt x="2828" y="6158"/>
                      <a:pt x="2880" y="5529"/>
                      <a:pt x="2880" y="5529"/>
                    </a:cubicBezTo>
                    <a:cubicBezTo>
                      <a:pt x="2880" y="5529"/>
                      <a:pt x="3746" y="5420"/>
                      <a:pt x="4451" y="4610"/>
                    </a:cubicBezTo>
                    <a:cubicBezTo>
                      <a:pt x="5637" y="3246"/>
                      <a:pt x="9655" y="16"/>
                      <a:pt x="9655" y="16"/>
                    </a:cubicBezTo>
                    <a:lnTo>
                      <a:pt x="9655" y="16"/>
                    </a:lnTo>
                    <a:cubicBezTo>
                      <a:pt x="9551" y="16"/>
                      <a:pt x="9447" y="16"/>
                      <a:pt x="9343" y="16"/>
                    </a:cubicBezTo>
                    <a:cubicBezTo>
                      <a:pt x="8388" y="16"/>
                      <a:pt x="7495" y="1"/>
                      <a:pt x="6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15;p25">
                <a:extLst>
                  <a:ext uri="{FF2B5EF4-FFF2-40B4-BE49-F238E27FC236}">
                    <a16:creationId xmlns:a16="http://schemas.microsoft.com/office/drawing/2014/main" id="{71BEBBB4-70B4-B643-465E-C1BEEE461E4E}"/>
                  </a:ext>
                </a:extLst>
              </p:cNvPr>
              <p:cNvSpPr/>
              <p:nvPr/>
            </p:nvSpPr>
            <p:spPr>
              <a:xfrm>
                <a:off x="1951550" y="3056250"/>
                <a:ext cx="102875" cy="111975"/>
              </a:xfrm>
              <a:custGeom>
                <a:avLst/>
                <a:gdLst/>
                <a:ahLst/>
                <a:cxnLst/>
                <a:rect l="l" t="t" r="r" b="b"/>
                <a:pathLst>
                  <a:path w="4115" h="4479" extrusionOk="0">
                    <a:moveTo>
                      <a:pt x="4104" y="1"/>
                    </a:moveTo>
                    <a:cubicBezTo>
                      <a:pt x="4102" y="1"/>
                      <a:pt x="4099" y="2"/>
                      <a:pt x="4098" y="5"/>
                    </a:cubicBezTo>
                    <a:cubicBezTo>
                      <a:pt x="4087" y="25"/>
                      <a:pt x="2986" y="1949"/>
                      <a:pt x="2779" y="1997"/>
                    </a:cubicBezTo>
                    <a:cubicBezTo>
                      <a:pt x="2777" y="1998"/>
                      <a:pt x="2776" y="1998"/>
                      <a:pt x="2775" y="1998"/>
                    </a:cubicBezTo>
                    <a:cubicBezTo>
                      <a:pt x="2771" y="1998"/>
                      <a:pt x="2768" y="1997"/>
                      <a:pt x="2765" y="1996"/>
                    </a:cubicBezTo>
                    <a:cubicBezTo>
                      <a:pt x="2697" y="1949"/>
                      <a:pt x="2695" y="1873"/>
                      <a:pt x="2692" y="1800"/>
                    </a:cubicBezTo>
                    <a:cubicBezTo>
                      <a:pt x="2691" y="1723"/>
                      <a:pt x="2689" y="1650"/>
                      <a:pt x="2601" y="1629"/>
                    </a:cubicBezTo>
                    <a:cubicBezTo>
                      <a:pt x="2599" y="1628"/>
                      <a:pt x="2596" y="1628"/>
                      <a:pt x="2594" y="1628"/>
                    </a:cubicBezTo>
                    <a:cubicBezTo>
                      <a:pt x="2519" y="1628"/>
                      <a:pt x="2319" y="1871"/>
                      <a:pt x="1924" y="2356"/>
                    </a:cubicBezTo>
                    <a:cubicBezTo>
                      <a:pt x="1423" y="2973"/>
                      <a:pt x="737" y="3818"/>
                      <a:pt x="4" y="4465"/>
                    </a:cubicBezTo>
                    <a:cubicBezTo>
                      <a:pt x="1" y="4468"/>
                      <a:pt x="1" y="4472"/>
                      <a:pt x="2" y="4477"/>
                    </a:cubicBezTo>
                    <a:cubicBezTo>
                      <a:pt x="4" y="4478"/>
                      <a:pt x="7" y="4478"/>
                      <a:pt x="8" y="4478"/>
                    </a:cubicBezTo>
                    <a:cubicBezTo>
                      <a:pt x="11" y="4478"/>
                      <a:pt x="13" y="4478"/>
                      <a:pt x="14" y="4477"/>
                    </a:cubicBezTo>
                    <a:cubicBezTo>
                      <a:pt x="749" y="3828"/>
                      <a:pt x="1435" y="2983"/>
                      <a:pt x="1936" y="2365"/>
                    </a:cubicBezTo>
                    <a:cubicBezTo>
                      <a:pt x="2264" y="1962"/>
                      <a:pt x="2524" y="1644"/>
                      <a:pt x="2594" y="1644"/>
                    </a:cubicBezTo>
                    <a:cubicBezTo>
                      <a:pt x="2595" y="1644"/>
                      <a:pt x="2597" y="1644"/>
                      <a:pt x="2598" y="1644"/>
                    </a:cubicBezTo>
                    <a:cubicBezTo>
                      <a:pt x="2673" y="1662"/>
                      <a:pt x="2674" y="1727"/>
                      <a:pt x="2677" y="1800"/>
                    </a:cubicBezTo>
                    <a:cubicBezTo>
                      <a:pt x="2679" y="1874"/>
                      <a:pt x="2680" y="1956"/>
                      <a:pt x="2757" y="2008"/>
                    </a:cubicBezTo>
                    <a:cubicBezTo>
                      <a:pt x="2761" y="2012"/>
                      <a:pt x="2767" y="2013"/>
                      <a:pt x="2773" y="2013"/>
                    </a:cubicBezTo>
                    <a:cubicBezTo>
                      <a:pt x="2776" y="2013"/>
                      <a:pt x="2780" y="2013"/>
                      <a:pt x="2783" y="2012"/>
                    </a:cubicBezTo>
                    <a:cubicBezTo>
                      <a:pt x="2997" y="1962"/>
                      <a:pt x="4066" y="92"/>
                      <a:pt x="4112" y="13"/>
                    </a:cubicBezTo>
                    <a:cubicBezTo>
                      <a:pt x="4115" y="8"/>
                      <a:pt x="4113" y="4"/>
                      <a:pt x="4108" y="2"/>
                    </a:cubicBezTo>
                    <a:cubicBezTo>
                      <a:pt x="4107" y="1"/>
                      <a:pt x="4106" y="1"/>
                      <a:pt x="41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6;p25">
                <a:extLst>
                  <a:ext uri="{FF2B5EF4-FFF2-40B4-BE49-F238E27FC236}">
                    <a16:creationId xmlns:a16="http://schemas.microsoft.com/office/drawing/2014/main" id="{76384728-AED1-AAD0-4ADD-6AE62C3364F7}"/>
                  </a:ext>
                </a:extLst>
              </p:cNvPr>
              <p:cNvSpPr/>
              <p:nvPr/>
            </p:nvSpPr>
            <p:spPr>
              <a:xfrm>
                <a:off x="1539600" y="2258525"/>
                <a:ext cx="792775" cy="1208175"/>
              </a:xfrm>
              <a:custGeom>
                <a:avLst/>
                <a:gdLst/>
                <a:ahLst/>
                <a:cxnLst/>
                <a:rect l="l" t="t" r="r" b="b"/>
                <a:pathLst>
                  <a:path w="31711" h="48327" extrusionOk="0">
                    <a:moveTo>
                      <a:pt x="21147" y="18291"/>
                    </a:moveTo>
                    <a:cubicBezTo>
                      <a:pt x="21156" y="18341"/>
                      <a:pt x="21176" y="18452"/>
                      <a:pt x="21206" y="18608"/>
                    </a:cubicBezTo>
                    <a:cubicBezTo>
                      <a:pt x="20811" y="19359"/>
                      <a:pt x="20262" y="20365"/>
                      <a:pt x="19876" y="20901"/>
                    </a:cubicBezTo>
                    <a:cubicBezTo>
                      <a:pt x="19516" y="20940"/>
                      <a:pt x="18746" y="21007"/>
                      <a:pt x="17587" y="21099"/>
                    </a:cubicBezTo>
                    <a:cubicBezTo>
                      <a:pt x="17915" y="20748"/>
                      <a:pt x="18202" y="20412"/>
                      <a:pt x="18446" y="20100"/>
                    </a:cubicBezTo>
                    <a:cubicBezTo>
                      <a:pt x="18446" y="20100"/>
                      <a:pt x="18446" y="20098"/>
                      <a:pt x="18446" y="20098"/>
                    </a:cubicBezTo>
                    <a:cubicBezTo>
                      <a:pt x="18454" y="20090"/>
                      <a:pt x="18460" y="20083"/>
                      <a:pt x="18466" y="20074"/>
                    </a:cubicBezTo>
                    <a:cubicBezTo>
                      <a:pt x="18784" y="20382"/>
                      <a:pt x="19169" y="20390"/>
                      <a:pt x="19213" y="20390"/>
                    </a:cubicBezTo>
                    <a:cubicBezTo>
                      <a:pt x="19216" y="20390"/>
                      <a:pt x="19217" y="20390"/>
                      <a:pt x="19217" y="20390"/>
                    </a:cubicBezTo>
                    <a:cubicBezTo>
                      <a:pt x="19222" y="20390"/>
                      <a:pt x="19226" y="20387"/>
                      <a:pt x="19229" y="20384"/>
                    </a:cubicBezTo>
                    <a:lnTo>
                      <a:pt x="21147" y="18291"/>
                    </a:lnTo>
                    <a:close/>
                    <a:moveTo>
                      <a:pt x="21158" y="18240"/>
                    </a:moveTo>
                    <a:cubicBezTo>
                      <a:pt x="21153" y="18240"/>
                      <a:pt x="21149" y="18242"/>
                      <a:pt x="21145" y="18246"/>
                    </a:cubicBezTo>
                    <a:lnTo>
                      <a:pt x="19210" y="20359"/>
                    </a:lnTo>
                    <a:cubicBezTo>
                      <a:pt x="19155" y="20359"/>
                      <a:pt x="18781" y="20345"/>
                      <a:pt x="18475" y="20040"/>
                    </a:cubicBezTo>
                    <a:cubicBezTo>
                      <a:pt x="18473" y="20037"/>
                      <a:pt x="18470" y="20035"/>
                      <a:pt x="18466" y="20035"/>
                    </a:cubicBezTo>
                    <a:cubicBezTo>
                      <a:pt x="18465" y="20035"/>
                      <a:pt x="18464" y="20036"/>
                      <a:pt x="18463" y="20036"/>
                    </a:cubicBezTo>
                    <a:cubicBezTo>
                      <a:pt x="18458" y="20036"/>
                      <a:pt x="18454" y="20037"/>
                      <a:pt x="18451" y="20042"/>
                    </a:cubicBezTo>
                    <a:cubicBezTo>
                      <a:pt x="18442" y="20054"/>
                      <a:pt x="18431" y="20068"/>
                      <a:pt x="18420" y="20080"/>
                    </a:cubicBezTo>
                    <a:cubicBezTo>
                      <a:pt x="18420" y="20081"/>
                      <a:pt x="18420" y="20081"/>
                      <a:pt x="18419" y="20081"/>
                    </a:cubicBezTo>
                    <a:cubicBezTo>
                      <a:pt x="18171" y="20401"/>
                      <a:pt x="17874" y="20746"/>
                      <a:pt x="17536" y="21107"/>
                    </a:cubicBezTo>
                    <a:cubicBezTo>
                      <a:pt x="17531" y="21113"/>
                      <a:pt x="17531" y="21119"/>
                      <a:pt x="17534" y="21125"/>
                    </a:cubicBezTo>
                    <a:cubicBezTo>
                      <a:pt x="17536" y="21131"/>
                      <a:pt x="17542" y="21134"/>
                      <a:pt x="17548" y="21134"/>
                    </a:cubicBezTo>
                    <a:lnTo>
                      <a:pt x="17549" y="21134"/>
                    </a:lnTo>
                    <a:cubicBezTo>
                      <a:pt x="18739" y="21040"/>
                      <a:pt x="19525" y="20972"/>
                      <a:pt x="19887" y="20931"/>
                    </a:cubicBezTo>
                    <a:cubicBezTo>
                      <a:pt x="19891" y="20931"/>
                      <a:pt x="19896" y="20928"/>
                      <a:pt x="19897" y="20925"/>
                    </a:cubicBezTo>
                    <a:cubicBezTo>
                      <a:pt x="20285" y="20387"/>
                      <a:pt x="20839" y="19374"/>
                      <a:pt x="21236" y="18618"/>
                    </a:cubicBezTo>
                    <a:cubicBezTo>
                      <a:pt x="21238" y="18615"/>
                      <a:pt x="21238" y="18611"/>
                      <a:pt x="21238" y="18608"/>
                    </a:cubicBezTo>
                    <a:cubicBezTo>
                      <a:pt x="21195" y="18385"/>
                      <a:pt x="21173" y="18255"/>
                      <a:pt x="21173" y="18253"/>
                    </a:cubicBezTo>
                    <a:cubicBezTo>
                      <a:pt x="21171" y="18249"/>
                      <a:pt x="21167" y="18242"/>
                      <a:pt x="21162" y="18241"/>
                    </a:cubicBezTo>
                    <a:cubicBezTo>
                      <a:pt x="21161" y="18241"/>
                      <a:pt x="21159" y="18240"/>
                      <a:pt x="21158" y="18240"/>
                    </a:cubicBezTo>
                    <a:close/>
                    <a:moveTo>
                      <a:pt x="17834" y="31446"/>
                    </a:moveTo>
                    <a:lnTo>
                      <a:pt x="17690" y="31614"/>
                    </a:lnTo>
                    <a:cubicBezTo>
                      <a:pt x="17219" y="32128"/>
                      <a:pt x="16618" y="32775"/>
                      <a:pt x="15906" y="33540"/>
                    </a:cubicBezTo>
                    <a:cubicBezTo>
                      <a:pt x="15647" y="32182"/>
                      <a:pt x="15461" y="31642"/>
                      <a:pt x="15421" y="31534"/>
                    </a:cubicBezTo>
                    <a:cubicBezTo>
                      <a:pt x="15582" y="31528"/>
                      <a:pt x="16592" y="31489"/>
                      <a:pt x="17834" y="31446"/>
                    </a:cubicBezTo>
                    <a:close/>
                    <a:moveTo>
                      <a:pt x="17871" y="31413"/>
                    </a:moveTo>
                    <a:cubicBezTo>
                      <a:pt x="16504" y="31460"/>
                      <a:pt x="15409" y="31504"/>
                      <a:pt x="15397" y="31504"/>
                    </a:cubicBezTo>
                    <a:cubicBezTo>
                      <a:pt x="15393" y="31504"/>
                      <a:pt x="15388" y="31507"/>
                      <a:pt x="15385" y="31511"/>
                    </a:cubicBezTo>
                    <a:cubicBezTo>
                      <a:pt x="15382" y="31514"/>
                      <a:pt x="15382" y="31520"/>
                      <a:pt x="15383" y="31525"/>
                    </a:cubicBezTo>
                    <a:cubicBezTo>
                      <a:pt x="15386" y="31530"/>
                      <a:pt x="15588" y="32026"/>
                      <a:pt x="15880" y="33576"/>
                    </a:cubicBezTo>
                    <a:cubicBezTo>
                      <a:pt x="15882" y="33582"/>
                      <a:pt x="15885" y="33586"/>
                      <a:pt x="15889" y="33588"/>
                    </a:cubicBezTo>
                    <a:cubicBezTo>
                      <a:pt x="15892" y="33588"/>
                      <a:pt x="15894" y="33590"/>
                      <a:pt x="15895" y="33590"/>
                    </a:cubicBezTo>
                    <a:cubicBezTo>
                      <a:pt x="15900" y="33590"/>
                      <a:pt x="15905" y="33588"/>
                      <a:pt x="15908" y="33583"/>
                    </a:cubicBezTo>
                    <a:cubicBezTo>
                      <a:pt x="16630" y="32809"/>
                      <a:pt x="17237" y="32154"/>
                      <a:pt x="17713" y="31636"/>
                    </a:cubicBezTo>
                    <a:lnTo>
                      <a:pt x="17883" y="31440"/>
                    </a:lnTo>
                    <a:cubicBezTo>
                      <a:pt x="17887" y="31434"/>
                      <a:pt x="17887" y="31428"/>
                      <a:pt x="17884" y="31422"/>
                    </a:cubicBezTo>
                    <a:cubicBezTo>
                      <a:pt x="17883" y="31416"/>
                      <a:pt x="17877" y="31413"/>
                      <a:pt x="17871" y="31413"/>
                    </a:cubicBezTo>
                    <a:close/>
                    <a:moveTo>
                      <a:pt x="19059" y="31"/>
                    </a:moveTo>
                    <a:cubicBezTo>
                      <a:pt x="19594" y="31"/>
                      <a:pt x="20198" y="142"/>
                      <a:pt x="20867" y="363"/>
                    </a:cubicBezTo>
                    <a:cubicBezTo>
                      <a:pt x="20868" y="364"/>
                      <a:pt x="20870" y="364"/>
                      <a:pt x="20872" y="364"/>
                    </a:cubicBezTo>
                    <a:cubicBezTo>
                      <a:pt x="20874" y="364"/>
                      <a:pt x="20876" y="364"/>
                      <a:pt x="20877" y="363"/>
                    </a:cubicBezTo>
                    <a:cubicBezTo>
                      <a:pt x="21013" y="323"/>
                      <a:pt x="21145" y="303"/>
                      <a:pt x="21274" y="303"/>
                    </a:cubicBezTo>
                    <a:cubicBezTo>
                      <a:pt x="21488" y="303"/>
                      <a:pt x="21693" y="358"/>
                      <a:pt x="21886" y="469"/>
                    </a:cubicBezTo>
                    <a:cubicBezTo>
                      <a:pt x="22466" y="802"/>
                      <a:pt x="22934" y="1638"/>
                      <a:pt x="23242" y="2885"/>
                    </a:cubicBezTo>
                    <a:cubicBezTo>
                      <a:pt x="23266" y="2983"/>
                      <a:pt x="23289" y="3085"/>
                      <a:pt x="23310" y="3185"/>
                    </a:cubicBezTo>
                    <a:cubicBezTo>
                      <a:pt x="23505" y="4218"/>
                      <a:pt x="22936" y="5074"/>
                      <a:pt x="22757" y="5310"/>
                    </a:cubicBezTo>
                    <a:cubicBezTo>
                      <a:pt x="22640" y="5464"/>
                      <a:pt x="22739" y="5923"/>
                      <a:pt x="22898" y="6154"/>
                    </a:cubicBezTo>
                    <a:cubicBezTo>
                      <a:pt x="22966" y="6254"/>
                      <a:pt x="23013" y="6578"/>
                      <a:pt x="22863" y="6870"/>
                    </a:cubicBezTo>
                    <a:cubicBezTo>
                      <a:pt x="22863" y="6870"/>
                      <a:pt x="22862" y="6872"/>
                      <a:pt x="22862" y="6872"/>
                    </a:cubicBezTo>
                    <a:cubicBezTo>
                      <a:pt x="22860" y="6878"/>
                      <a:pt x="22862" y="6882"/>
                      <a:pt x="22865" y="6887"/>
                    </a:cubicBezTo>
                    <a:cubicBezTo>
                      <a:pt x="23314" y="7420"/>
                      <a:pt x="23805" y="7867"/>
                      <a:pt x="23996" y="8033"/>
                    </a:cubicBezTo>
                    <a:cubicBezTo>
                      <a:pt x="23999" y="8036"/>
                      <a:pt x="24005" y="8038"/>
                      <a:pt x="24010" y="8038"/>
                    </a:cubicBezTo>
                    <a:cubicBezTo>
                      <a:pt x="24049" y="8030"/>
                      <a:pt x="24088" y="8023"/>
                      <a:pt x="24128" y="8017"/>
                    </a:cubicBezTo>
                    <a:lnTo>
                      <a:pt x="24129" y="8017"/>
                    </a:lnTo>
                    <a:cubicBezTo>
                      <a:pt x="24196" y="8006"/>
                      <a:pt x="24264" y="7995"/>
                      <a:pt x="24332" y="7986"/>
                    </a:cubicBezTo>
                    <a:lnTo>
                      <a:pt x="24673" y="8517"/>
                    </a:lnTo>
                    <a:cubicBezTo>
                      <a:pt x="24676" y="8522"/>
                      <a:pt x="24681" y="8525"/>
                      <a:pt x="24687" y="8525"/>
                    </a:cubicBezTo>
                    <a:cubicBezTo>
                      <a:pt x="24688" y="8525"/>
                      <a:pt x="24689" y="8524"/>
                      <a:pt x="24690" y="8524"/>
                    </a:cubicBezTo>
                    <a:cubicBezTo>
                      <a:pt x="24842" y="8488"/>
                      <a:pt x="25023" y="8476"/>
                      <a:pt x="25198" y="8476"/>
                    </a:cubicBezTo>
                    <a:cubicBezTo>
                      <a:pt x="25407" y="8476"/>
                      <a:pt x="25608" y="8493"/>
                      <a:pt x="25744" y="8509"/>
                    </a:cubicBezTo>
                    <a:cubicBezTo>
                      <a:pt x="25914" y="8527"/>
                      <a:pt x="26074" y="8594"/>
                      <a:pt x="26208" y="8703"/>
                    </a:cubicBezTo>
                    <a:cubicBezTo>
                      <a:pt x="29370" y="11279"/>
                      <a:pt x="29632" y="14457"/>
                      <a:pt x="29773" y="16166"/>
                    </a:cubicBezTo>
                    <a:cubicBezTo>
                      <a:pt x="29791" y="16385"/>
                      <a:pt x="29808" y="16576"/>
                      <a:pt x="29828" y="16737"/>
                    </a:cubicBezTo>
                    <a:cubicBezTo>
                      <a:pt x="30584" y="20855"/>
                      <a:pt x="30618" y="22608"/>
                      <a:pt x="30618" y="22626"/>
                    </a:cubicBezTo>
                    <a:cubicBezTo>
                      <a:pt x="30618" y="22629"/>
                      <a:pt x="30620" y="22634"/>
                      <a:pt x="30623" y="22635"/>
                    </a:cubicBezTo>
                    <a:cubicBezTo>
                      <a:pt x="30627" y="22641"/>
                      <a:pt x="31168" y="23246"/>
                      <a:pt x="31220" y="23697"/>
                    </a:cubicBezTo>
                    <a:cubicBezTo>
                      <a:pt x="31264" y="24088"/>
                      <a:pt x="30977" y="24551"/>
                      <a:pt x="30762" y="24724"/>
                    </a:cubicBezTo>
                    <a:cubicBezTo>
                      <a:pt x="30756" y="24728"/>
                      <a:pt x="30755" y="24738"/>
                      <a:pt x="30759" y="24745"/>
                    </a:cubicBezTo>
                    <a:cubicBezTo>
                      <a:pt x="30811" y="24824"/>
                      <a:pt x="30936" y="25041"/>
                      <a:pt x="31000" y="25331"/>
                    </a:cubicBezTo>
                    <a:cubicBezTo>
                      <a:pt x="31000" y="25334"/>
                      <a:pt x="31000" y="25336"/>
                      <a:pt x="31002" y="25337"/>
                    </a:cubicBezTo>
                    <a:cubicBezTo>
                      <a:pt x="31005" y="25343"/>
                      <a:pt x="31008" y="25351"/>
                      <a:pt x="31011" y="25357"/>
                    </a:cubicBezTo>
                    <a:lnTo>
                      <a:pt x="31015" y="25366"/>
                    </a:lnTo>
                    <a:cubicBezTo>
                      <a:pt x="31027" y="25390"/>
                      <a:pt x="31039" y="25415"/>
                      <a:pt x="31052" y="25439"/>
                    </a:cubicBezTo>
                    <a:lnTo>
                      <a:pt x="31058" y="25449"/>
                    </a:lnTo>
                    <a:cubicBezTo>
                      <a:pt x="31059" y="25456"/>
                      <a:pt x="31062" y="25460"/>
                      <a:pt x="31065" y="25466"/>
                    </a:cubicBezTo>
                    <a:cubicBezTo>
                      <a:pt x="31071" y="25478"/>
                      <a:pt x="31076" y="25490"/>
                      <a:pt x="31082" y="25504"/>
                    </a:cubicBezTo>
                    <a:lnTo>
                      <a:pt x="31099" y="25537"/>
                    </a:lnTo>
                    <a:cubicBezTo>
                      <a:pt x="31105" y="25552"/>
                      <a:pt x="31112" y="25568"/>
                      <a:pt x="31118" y="25583"/>
                    </a:cubicBezTo>
                    <a:lnTo>
                      <a:pt x="31130" y="25609"/>
                    </a:lnTo>
                    <a:cubicBezTo>
                      <a:pt x="31136" y="25624"/>
                      <a:pt x="31144" y="25640"/>
                      <a:pt x="31150" y="25657"/>
                    </a:cubicBezTo>
                    <a:lnTo>
                      <a:pt x="31159" y="25678"/>
                    </a:lnTo>
                    <a:cubicBezTo>
                      <a:pt x="31167" y="25695"/>
                      <a:pt x="31174" y="25713"/>
                      <a:pt x="31180" y="25730"/>
                    </a:cubicBezTo>
                    <a:lnTo>
                      <a:pt x="31186" y="25745"/>
                    </a:lnTo>
                    <a:cubicBezTo>
                      <a:pt x="31223" y="25831"/>
                      <a:pt x="31255" y="25921"/>
                      <a:pt x="31285" y="26010"/>
                    </a:cubicBezTo>
                    <a:cubicBezTo>
                      <a:pt x="31286" y="26010"/>
                      <a:pt x="31286" y="26011"/>
                      <a:pt x="31286" y="26011"/>
                    </a:cubicBezTo>
                    <a:lnTo>
                      <a:pt x="31288" y="26017"/>
                    </a:lnTo>
                    <a:cubicBezTo>
                      <a:pt x="31299" y="26046"/>
                      <a:pt x="31308" y="26075"/>
                      <a:pt x="31317" y="26105"/>
                    </a:cubicBezTo>
                    <a:cubicBezTo>
                      <a:pt x="31326" y="26134"/>
                      <a:pt x="31335" y="26164"/>
                      <a:pt x="31344" y="26193"/>
                    </a:cubicBezTo>
                    <a:cubicBezTo>
                      <a:pt x="31364" y="26255"/>
                      <a:pt x="31382" y="26322"/>
                      <a:pt x="31398" y="26389"/>
                    </a:cubicBezTo>
                    <a:cubicBezTo>
                      <a:pt x="31400" y="26390"/>
                      <a:pt x="31400" y="26390"/>
                      <a:pt x="31400" y="26390"/>
                    </a:cubicBezTo>
                    <a:cubicBezTo>
                      <a:pt x="31402" y="26398"/>
                      <a:pt x="31403" y="26405"/>
                      <a:pt x="31405" y="26413"/>
                    </a:cubicBezTo>
                    <a:lnTo>
                      <a:pt x="31409" y="26429"/>
                    </a:lnTo>
                    <a:cubicBezTo>
                      <a:pt x="31411" y="26439"/>
                      <a:pt x="31414" y="26448"/>
                      <a:pt x="31415" y="26457"/>
                    </a:cubicBezTo>
                    <a:cubicBezTo>
                      <a:pt x="31418" y="26466"/>
                      <a:pt x="31420" y="26473"/>
                      <a:pt x="31421" y="26483"/>
                    </a:cubicBezTo>
                    <a:lnTo>
                      <a:pt x="31424" y="26492"/>
                    </a:lnTo>
                    <a:cubicBezTo>
                      <a:pt x="31427" y="26502"/>
                      <a:pt x="31429" y="26513"/>
                      <a:pt x="31432" y="26523"/>
                    </a:cubicBezTo>
                    <a:cubicBezTo>
                      <a:pt x="31433" y="26531"/>
                      <a:pt x="31435" y="26539"/>
                      <a:pt x="31436" y="26548"/>
                    </a:cubicBezTo>
                    <a:lnTo>
                      <a:pt x="31438" y="26554"/>
                    </a:lnTo>
                    <a:cubicBezTo>
                      <a:pt x="31445" y="26590"/>
                      <a:pt x="31455" y="26628"/>
                      <a:pt x="31461" y="26664"/>
                    </a:cubicBezTo>
                    <a:lnTo>
                      <a:pt x="31464" y="26678"/>
                    </a:lnTo>
                    <a:cubicBezTo>
                      <a:pt x="31467" y="26690"/>
                      <a:pt x="31468" y="26701"/>
                      <a:pt x="31471" y="26713"/>
                    </a:cubicBezTo>
                    <a:cubicBezTo>
                      <a:pt x="31679" y="27818"/>
                      <a:pt x="31533" y="28948"/>
                      <a:pt x="31429" y="29524"/>
                    </a:cubicBezTo>
                    <a:cubicBezTo>
                      <a:pt x="31403" y="29662"/>
                      <a:pt x="31374" y="29800"/>
                      <a:pt x="31344" y="29930"/>
                    </a:cubicBezTo>
                    <a:cubicBezTo>
                      <a:pt x="31327" y="30004"/>
                      <a:pt x="31309" y="30077"/>
                      <a:pt x="31289" y="30145"/>
                    </a:cubicBezTo>
                    <a:cubicBezTo>
                      <a:pt x="31241" y="30325"/>
                      <a:pt x="31150" y="30495"/>
                      <a:pt x="31026" y="30633"/>
                    </a:cubicBezTo>
                    <a:cubicBezTo>
                      <a:pt x="31021" y="30637"/>
                      <a:pt x="31017" y="30642"/>
                      <a:pt x="31014" y="30646"/>
                    </a:cubicBezTo>
                    <a:lnTo>
                      <a:pt x="31006" y="30654"/>
                    </a:lnTo>
                    <a:cubicBezTo>
                      <a:pt x="31003" y="30657"/>
                      <a:pt x="31002" y="30659"/>
                      <a:pt x="31000" y="30660"/>
                    </a:cubicBezTo>
                    <a:cubicBezTo>
                      <a:pt x="30862" y="30805"/>
                      <a:pt x="30690" y="30915"/>
                      <a:pt x="30499" y="30975"/>
                    </a:cubicBezTo>
                    <a:cubicBezTo>
                      <a:pt x="29485" y="31304"/>
                      <a:pt x="27868" y="31305"/>
                      <a:pt x="26155" y="31307"/>
                    </a:cubicBezTo>
                    <a:lnTo>
                      <a:pt x="25544" y="31307"/>
                    </a:lnTo>
                    <a:cubicBezTo>
                      <a:pt x="25540" y="31307"/>
                      <a:pt x="25537" y="31308"/>
                      <a:pt x="25534" y="31311"/>
                    </a:cubicBezTo>
                    <a:cubicBezTo>
                      <a:pt x="25530" y="31313"/>
                      <a:pt x="25529" y="31317"/>
                      <a:pt x="25529" y="31320"/>
                    </a:cubicBezTo>
                    <a:cubicBezTo>
                      <a:pt x="25502" y="31342"/>
                      <a:pt x="25429" y="31401"/>
                      <a:pt x="25320" y="31489"/>
                    </a:cubicBezTo>
                    <a:cubicBezTo>
                      <a:pt x="24407" y="32231"/>
                      <a:pt x="21347" y="34744"/>
                      <a:pt x="20334" y="35907"/>
                    </a:cubicBezTo>
                    <a:cubicBezTo>
                      <a:pt x="19641" y="36702"/>
                      <a:pt x="18781" y="36820"/>
                      <a:pt x="18773" y="36822"/>
                    </a:cubicBezTo>
                    <a:cubicBezTo>
                      <a:pt x="18766" y="36822"/>
                      <a:pt x="18760" y="36828"/>
                      <a:pt x="18758" y="36836"/>
                    </a:cubicBezTo>
                    <a:cubicBezTo>
                      <a:pt x="18758" y="36842"/>
                      <a:pt x="18701" y="37464"/>
                      <a:pt x="18102" y="37973"/>
                    </a:cubicBezTo>
                    <a:cubicBezTo>
                      <a:pt x="17960" y="38094"/>
                      <a:pt x="17616" y="38432"/>
                      <a:pt x="17050" y="39003"/>
                    </a:cubicBezTo>
                    <a:cubicBezTo>
                      <a:pt x="17047" y="39008"/>
                      <a:pt x="17045" y="39012"/>
                      <a:pt x="17047" y="39018"/>
                    </a:cubicBezTo>
                    <a:cubicBezTo>
                      <a:pt x="17504" y="40663"/>
                      <a:pt x="17957" y="42054"/>
                      <a:pt x="18008" y="42210"/>
                    </a:cubicBezTo>
                    <a:cubicBezTo>
                      <a:pt x="17948" y="42232"/>
                      <a:pt x="17698" y="42329"/>
                      <a:pt x="17347" y="42445"/>
                    </a:cubicBezTo>
                    <a:cubicBezTo>
                      <a:pt x="17184" y="42498"/>
                      <a:pt x="17019" y="42548"/>
                      <a:pt x="16859" y="42594"/>
                    </a:cubicBezTo>
                    <a:cubicBezTo>
                      <a:pt x="16857" y="42594"/>
                      <a:pt x="16856" y="42594"/>
                      <a:pt x="16854" y="42596"/>
                    </a:cubicBezTo>
                    <a:cubicBezTo>
                      <a:pt x="16845" y="42598"/>
                      <a:pt x="16841" y="42607"/>
                      <a:pt x="16844" y="42616"/>
                    </a:cubicBezTo>
                    <a:cubicBezTo>
                      <a:pt x="16845" y="42622"/>
                      <a:pt x="16852" y="42627"/>
                      <a:pt x="16860" y="42627"/>
                    </a:cubicBezTo>
                    <a:cubicBezTo>
                      <a:pt x="16861" y="42627"/>
                      <a:pt x="16862" y="42626"/>
                      <a:pt x="16863" y="42626"/>
                    </a:cubicBezTo>
                    <a:cubicBezTo>
                      <a:pt x="17021" y="42581"/>
                      <a:pt x="17181" y="42531"/>
                      <a:pt x="17340" y="42479"/>
                    </a:cubicBezTo>
                    <a:cubicBezTo>
                      <a:pt x="17371" y="42585"/>
                      <a:pt x="17406" y="42713"/>
                      <a:pt x="17443" y="42849"/>
                    </a:cubicBezTo>
                    <a:cubicBezTo>
                      <a:pt x="17603" y="43426"/>
                      <a:pt x="17812" y="44183"/>
                      <a:pt x="17813" y="44191"/>
                    </a:cubicBezTo>
                    <a:cubicBezTo>
                      <a:pt x="17815" y="44197"/>
                      <a:pt x="17818" y="44200"/>
                      <a:pt x="17822" y="44202"/>
                    </a:cubicBezTo>
                    <a:cubicBezTo>
                      <a:pt x="17824" y="44203"/>
                      <a:pt x="17826" y="44203"/>
                      <a:pt x="17828" y="44203"/>
                    </a:cubicBezTo>
                    <a:cubicBezTo>
                      <a:pt x="17831" y="44203"/>
                      <a:pt x="17833" y="44202"/>
                      <a:pt x="17836" y="44202"/>
                    </a:cubicBezTo>
                    <a:cubicBezTo>
                      <a:pt x="17935" y="44147"/>
                      <a:pt x="18010" y="44131"/>
                      <a:pt x="18064" y="44131"/>
                    </a:cubicBezTo>
                    <a:cubicBezTo>
                      <a:pt x="18138" y="44131"/>
                      <a:pt x="18174" y="44163"/>
                      <a:pt x="18183" y="44171"/>
                    </a:cubicBezTo>
                    <a:cubicBezTo>
                      <a:pt x="18208" y="44265"/>
                      <a:pt x="18702" y="46084"/>
                      <a:pt x="18843" y="46842"/>
                    </a:cubicBezTo>
                    <a:cubicBezTo>
                      <a:pt x="18869" y="46975"/>
                      <a:pt x="18881" y="47069"/>
                      <a:pt x="18881" y="47120"/>
                    </a:cubicBezTo>
                    <a:cubicBezTo>
                      <a:pt x="18884" y="47484"/>
                      <a:pt x="18636" y="47955"/>
                      <a:pt x="18598" y="48022"/>
                    </a:cubicBezTo>
                    <a:lnTo>
                      <a:pt x="17284" y="48032"/>
                    </a:lnTo>
                    <a:lnTo>
                      <a:pt x="16713" y="47754"/>
                    </a:lnTo>
                    <a:cubicBezTo>
                      <a:pt x="16711" y="47752"/>
                      <a:pt x="16709" y="47752"/>
                      <a:pt x="16707" y="47752"/>
                    </a:cubicBezTo>
                    <a:cubicBezTo>
                      <a:pt x="16704" y="47752"/>
                      <a:pt x="16701" y="47753"/>
                      <a:pt x="16698" y="47754"/>
                    </a:cubicBezTo>
                    <a:lnTo>
                      <a:pt x="16315" y="47973"/>
                    </a:lnTo>
                    <a:lnTo>
                      <a:pt x="11280" y="48016"/>
                    </a:lnTo>
                    <a:cubicBezTo>
                      <a:pt x="11177" y="47943"/>
                      <a:pt x="11095" y="47854"/>
                      <a:pt x="11036" y="47752"/>
                    </a:cubicBezTo>
                    <a:cubicBezTo>
                      <a:pt x="10971" y="47638"/>
                      <a:pt x="10933" y="47508"/>
                      <a:pt x="10924" y="47364"/>
                    </a:cubicBezTo>
                    <a:cubicBezTo>
                      <a:pt x="10907" y="47126"/>
                      <a:pt x="11091" y="46917"/>
                      <a:pt x="11333" y="46899"/>
                    </a:cubicBezTo>
                    <a:cubicBezTo>
                      <a:pt x="12713" y="46795"/>
                      <a:pt x="13728" y="46219"/>
                      <a:pt x="14337" y="45756"/>
                    </a:cubicBezTo>
                    <a:cubicBezTo>
                      <a:pt x="15009" y="45244"/>
                      <a:pt x="15390" y="44707"/>
                      <a:pt x="15397" y="44577"/>
                    </a:cubicBezTo>
                    <a:cubicBezTo>
                      <a:pt x="15403" y="44458"/>
                      <a:pt x="15471" y="44327"/>
                      <a:pt x="15562" y="44259"/>
                    </a:cubicBezTo>
                    <a:cubicBezTo>
                      <a:pt x="15593" y="44236"/>
                      <a:pt x="15639" y="44212"/>
                      <a:pt x="15692" y="44212"/>
                    </a:cubicBezTo>
                    <a:cubicBezTo>
                      <a:pt x="15705" y="44212"/>
                      <a:pt x="15718" y="44213"/>
                      <a:pt x="15732" y="44217"/>
                    </a:cubicBezTo>
                    <a:cubicBezTo>
                      <a:pt x="15733" y="44217"/>
                      <a:pt x="15734" y="44217"/>
                      <a:pt x="15735" y="44217"/>
                    </a:cubicBezTo>
                    <a:cubicBezTo>
                      <a:pt x="15740" y="44217"/>
                      <a:pt x="15745" y="44214"/>
                      <a:pt x="15749" y="44211"/>
                    </a:cubicBezTo>
                    <a:cubicBezTo>
                      <a:pt x="15752" y="44206"/>
                      <a:pt x="15753" y="44200"/>
                      <a:pt x="15752" y="44196"/>
                    </a:cubicBezTo>
                    <a:cubicBezTo>
                      <a:pt x="15564" y="43729"/>
                      <a:pt x="15332" y="43164"/>
                      <a:pt x="15241" y="42941"/>
                    </a:cubicBezTo>
                    <a:cubicBezTo>
                      <a:pt x="15240" y="42940"/>
                      <a:pt x="15240" y="42940"/>
                      <a:pt x="15238" y="42938"/>
                    </a:cubicBezTo>
                    <a:cubicBezTo>
                      <a:pt x="15235" y="42934"/>
                      <a:pt x="15229" y="42931"/>
                      <a:pt x="15224" y="42931"/>
                    </a:cubicBezTo>
                    <a:cubicBezTo>
                      <a:pt x="15062" y="42947"/>
                      <a:pt x="14910" y="42955"/>
                      <a:pt x="14769" y="42955"/>
                    </a:cubicBezTo>
                    <a:cubicBezTo>
                      <a:pt x="14502" y="42955"/>
                      <a:pt x="14272" y="42927"/>
                      <a:pt x="14082" y="42870"/>
                    </a:cubicBezTo>
                    <a:cubicBezTo>
                      <a:pt x="14038" y="42740"/>
                      <a:pt x="13969" y="42551"/>
                      <a:pt x="13867" y="42293"/>
                    </a:cubicBezTo>
                    <a:cubicBezTo>
                      <a:pt x="13866" y="42287"/>
                      <a:pt x="13861" y="42284"/>
                      <a:pt x="13857" y="42282"/>
                    </a:cubicBezTo>
                    <a:cubicBezTo>
                      <a:pt x="13852" y="42282"/>
                      <a:pt x="13846" y="42282"/>
                      <a:pt x="13843" y="42285"/>
                    </a:cubicBezTo>
                    <a:cubicBezTo>
                      <a:pt x="13841" y="42287"/>
                      <a:pt x="13841" y="42287"/>
                      <a:pt x="13841" y="42287"/>
                    </a:cubicBezTo>
                    <a:cubicBezTo>
                      <a:pt x="13422" y="42716"/>
                      <a:pt x="12963" y="43093"/>
                      <a:pt x="12593" y="43394"/>
                    </a:cubicBezTo>
                    <a:cubicBezTo>
                      <a:pt x="12372" y="43576"/>
                      <a:pt x="12181" y="43732"/>
                      <a:pt x="12053" y="43856"/>
                    </a:cubicBezTo>
                    <a:cubicBezTo>
                      <a:pt x="10889" y="44980"/>
                      <a:pt x="8645" y="46334"/>
                      <a:pt x="7816" y="46416"/>
                    </a:cubicBezTo>
                    <a:cubicBezTo>
                      <a:pt x="7766" y="46171"/>
                      <a:pt x="7640" y="45930"/>
                      <a:pt x="7443" y="45700"/>
                    </a:cubicBezTo>
                    <a:cubicBezTo>
                      <a:pt x="7443" y="45700"/>
                      <a:pt x="7442" y="45698"/>
                      <a:pt x="7442" y="45698"/>
                    </a:cubicBezTo>
                    <a:cubicBezTo>
                      <a:pt x="7439" y="45695"/>
                      <a:pt x="7435" y="45694"/>
                      <a:pt x="7431" y="45694"/>
                    </a:cubicBezTo>
                    <a:cubicBezTo>
                      <a:pt x="7428" y="45694"/>
                      <a:pt x="7425" y="45695"/>
                      <a:pt x="7422" y="45697"/>
                    </a:cubicBezTo>
                    <a:lnTo>
                      <a:pt x="6800" y="46139"/>
                    </a:lnTo>
                    <a:cubicBezTo>
                      <a:pt x="6795" y="46143"/>
                      <a:pt x="6792" y="46150"/>
                      <a:pt x="6794" y="46156"/>
                    </a:cubicBezTo>
                    <a:cubicBezTo>
                      <a:pt x="6795" y="46162"/>
                      <a:pt x="6800" y="46166"/>
                      <a:pt x="6806" y="46168"/>
                    </a:cubicBezTo>
                    <a:cubicBezTo>
                      <a:pt x="6837" y="46175"/>
                      <a:pt x="6872" y="46181"/>
                      <a:pt x="6910" y="46187"/>
                    </a:cubicBezTo>
                    <a:cubicBezTo>
                      <a:pt x="6900" y="46322"/>
                      <a:pt x="6810" y="47349"/>
                      <a:pt x="6631" y="47654"/>
                    </a:cubicBezTo>
                    <a:cubicBezTo>
                      <a:pt x="6616" y="47681"/>
                      <a:pt x="6600" y="47707"/>
                      <a:pt x="6580" y="47734"/>
                    </a:cubicBezTo>
                    <a:cubicBezTo>
                      <a:pt x="6386" y="48005"/>
                      <a:pt x="6030" y="48252"/>
                      <a:pt x="5973" y="48291"/>
                    </a:cubicBezTo>
                    <a:lnTo>
                      <a:pt x="4897" y="47711"/>
                    </a:lnTo>
                    <a:lnTo>
                      <a:pt x="4899" y="47710"/>
                    </a:lnTo>
                    <a:lnTo>
                      <a:pt x="4941" y="47532"/>
                    </a:lnTo>
                    <a:cubicBezTo>
                      <a:pt x="4943" y="47528"/>
                      <a:pt x="4943" y="47523"/>
                      <a:pt x="4940" y="47520"/>
                    </a:cubicBezTo>
                    <a:cubicBezTo>
                      <a:pt x="4937" y="47517"/>
                      <a:pt x="4933" y="47514"/>
                      <a:pt x="4929" y="47513"/>
                    </a:cubicBezTo>
                    <a:lnTo>
                      <a:pt x="4361" y="47423"/>
                    </a:lnTo>
                    <a:lnTo>
                      <a:pt x="70" y="45104"/>
                    </a:lnTo>
                    <a:cubicBezTo>
                      <a:pt x="62" y="45077"/>
                      <a:pt x="38" y="44956"/>
                      <a:pt x="73" y="44777"/>
                    </a:cubicBezTo>
                    <a:cubicBezTo>
                      <a:pt x="95" y="44662"/>
                      <a:pt x="138" y="44544"/>
                      <a:pt x="198" y="44429"/>
                    </a:cubicBezTo>
                    <a:cubicBezTo>
                      <a:pt x="292" y="44250"/>
                      <a:pt x="472" y="44146"/>
                      <a:pt x="661" y="44146"/>
                    </a:cubicBezTo>
                    <a:cubicBezTo>
                      <a:pt x="727" y="44146"/>
                      <a:pt x="794" y="44158"/>
                      <a:pt x="859" y="44185"/>
                    </a:cubicBezTo>
                    <a:cubicBezTo>
                      <a:pt x="1721" y="44534"/>
                      <a:pt x="3270" y="44934"/>
                      <a:pt x="4217" y="44934"/>
                    </a:cubicBezTo>
                    <a:cubicBezTo>
                      <a:pt x="4361" y="44934"/>
                      <a:pt x="4490" y="44924"/>
                      <a:pt x="4602" y="44904"/>
                    </a:cubicBezTo>
                    <a:cubicBezTo>
                      <a:pt x="4838" y="44864"/>
                      <a:pt x="5029" y="44812"/>
                      <a:pt x="5180" y="44771"/>
                    </a:cubicBezTo>
                    <a:cubicBezTo>
                      <a:pt x="5347" y="44726"/>
                      <a:pt x="5470" y="44693"/>
                      <a:pt x="5567" y="44693"/>
                    </a:cubicBezTo>
                    <a:cubicBezTo>
                      <a:pt x="5652" y="44693"/>
                      <a:pt x="5718" y="44719"/>
                      <a:pt x="5776" y="44786"/>
                    </a:cubicBezTo>
                    <a:cubicBezTo>
                      <a:pt x="5779" y="44789"/>
                      <a:pt x="5782" y="44792"/>
                      <a:pt x="5786" y="44792"/>
                    </a:cubicBezTo>
                    <a:cubicBezTo>
                      <a:pt x="5791" y="44792"/>
                      <a:pt x="5795" y="44791"/>
                      <a:pt x="5798" y="44788"/>
                    </a:cubicBezTo>
                    <a:lnTo>
                      <a:pt x="6221" y="44402"/>
                    </a:lnTo>
                    <a:lnTo>
                      <a:pt x="6222" y="44400"/>
                    </a:lnTo>
                    <a:lnTo>
                      <a:pt x="6254" y="44371"/>
                    </a:lnTo>
                    <a:cubicBezTo>
                      <a:pt x="6259" y="44367"/>
                      <a:pt x="6260" y="44361"/>
                      <a:pt x="6259" y="44355"/>
                    </a:cubicBezTo>
                    <a:cubicBezTo>
                      <a:pt x="6189" y="44152"/>
                      <a:pt x="6147" y="43977"/>
                      <a:pt x="6136" y="43938"/>
                    </a:cubicBezTo>
                    <a:cubicBezTo>
                      <a:pt x="6285" y="43782"/>
                      <a:pt x="9078" y="40843"/>
                      <a:pt x="12004" y="37740"/>
                    </a:cubicBezTo>
                    <a:cubicBezTo>
                      <a:pt x="12009" y="37735"/>
                      <a:pt x="12010" y="37729"/>
                      <a:pt x="12007" y="37723"/>
                    </a:cubicBezTo>
                    <a:cubicBezTo>
                      <a:pt x="11241" y="35830"/>
                      <a:pt x="10179" y="33147"/>
                      <a:pt x="9803" y="31704"/>
                    </a:cubicBezTo>
                    <a:cubicBezTo>
                      <a:pt x="9465" y="30415"/>
                      <a:pt x="9405" y="29482"/>
                      <a:pt x="9615" y="28852"/>
                    </a:cubicBezTo>
                    <a:cubicBezTo>
                      <a:pt x="9796" y="28317"/>
                      <a:pt x="10170" y="27968"/>
                      <a:pt x="10832" y="27722"/>
                    </a:cubicBezTo>
                    <a:cubicBezTo>
                      <a:pt x="13055" y="27075"/>
                      <a:pt x="16008" y="26613"/>
                      <a:pt x="18095" y="26339"/>
                    </a:cubicBezTo>
                    <a:cubicBezTo>
                      <a:pt x="20355" y="26042"/>
                      <a:pt x="22113" y="25896"/>
                      <a:pt x="22130" y="25895"/>
                    </a:cubicBezTo>
                    <a:cubicBezTo>
                      <a:pt x="22138" y="25895"/>
                      <a:pt x="22144" y="25889"/>
                      <a:pt x="22145" y="25883"/>
                    </a:cubicBezTo>
                    <a:cubicBezTo>
                      <a:pt x="22145" y="25875"/>
                      <a:pt x="22142" y="25868"/>
                      <a:pt x="22135" y="25865"/>
                    </a:cubicBezTo>
                    <a:cubicBezTo>
                      <a:pt x="22131" y="25863"/>
                      <a:pt x="21747" y="25699"/>
                      <a:pt x="21763" y="25212"/>
                    </a:cubicBezTo>
                    <a:cubicBezTo>
                      <a:pt x="21780" y="24718"/>
                      <a:pt x="22453" y="24017"/>
                      <a:pt x="22459" y="24011"/>
                    </a:cubicBezTo>
                    <a:cubicBezTo>
                      <a:pt x="22463" y="24006"/>
                      <a:pt x="22465" y="24000"/>
                      <a:pt x="22463" y="23994"/>
                    </a:cubicBezTo>
                    <a:cubicBezTo>
                      <a:pt x="22451" y="23954"/>
                      <a:pt x="22439" y="23914"/>
                      <a:pt x="22427" y="23873"/>
                    </a:cubicBezTo>
                    <a:lnTo>
                      <a:pt x="22416" y="23836"/>
                    </a:lnTo>
                    <a:cubicBezTo>
                      <a:pt x="22409" y="23806"/>
                      <a:pt x="22400" y="23777"/>
                      <a:pt x="22392" y="23747"/>
                    </a:cubicBezTo>
                    <a:lnTo>
                      <a:pt x="22380" y="23703"/>
                    </a:lnTo>
                    <a:cubicBezTo>
                      <a:pt x="22372" y="23676"/>
                      <a:pt x="22365" y="23648"/>
                      <a:pt x="22357" y="23621"/>
                    </a:cubicBezTo>
                    <a:lnTo>
                      <a:pt x="22344" y="23573"/>
                    </a:lnTo>
                    <a:cubicBezTo>
                      <a:pt x="22336" y="23545"/>
                      <a:pt x="22328" y="23518"/>
                      <a:pt x="22321" y="23491"/>
                    </a:cubicBezTo>
                    <a:lnTo>
                      <a:pt x="22309" y="23441"/>
                    </a:lnTo>
                    <a:cubicBezTo>
                      <a:pt x="22301" y="23414"/>
                      <a:pt x="22294" y="23388"/>
                      <a:pt x="22286" y="23361"/>
                    </a:cubicBezTo>
                    <a:lnTo>
                      <a:pt x="22272" y="23309"/>
                    </a:lnTo>
                    <a:cubicBezTo>
                      <a:pt x="22266" y="23282"/>
                      <a:pt x="22259" y="23255"/>
                      <a:pt x="22251" y="23227"/>
                    </a:cubicBezTo>
                    <a:lnTo>
                      <a:pt x="22238" y="23174"/>
                    </a:lnTo>
                    <a:cubicBezTo>
                      <a:pt x="22231" y="23149"/>
                      <a:pt x="22224" y="23123"/>
                      <a:pt x="22218" y="23097"/>
                    </a:cubicBezTo>
                    <a:lnTo>
                      <a:pt x="22216" y="23093"/>
                    </a:lnTo>
                    <a:cubicBezTo>
                      <a:pt x="22206" y="23050"/>
                      <a:pt x="22195" y="23009"/>
                      <a:pt x="22185" y="22967"/>
                    </a:cubicBezTo>
                    <a:lnTo>
                      <a:pt x="22171" y="22915"/>
                    </a:lnTo>
                    <a:cubicBezTo>
                      <a:pt x="22165" y="22891"/>
                      <a:pt x="22159" y="22867"/>
                      <a:pt x="22153" y="22841"/>
                    </a:cubicBezTo>
                    <a:lnTo>
                      <a:pt x="22139" y="22784"/>
                    </a:lnTo>
                    <a:cubicBezTo>
                      <a:pt x="22130" y="22752"/>
                      <a:pt x="22122" y="22718"/>
                      <a:pt x="22115" y="22687"/>
                    </a:cubicBezTo>
                    <a:lnTo>
                      <a:pt x="22106" y="22653"/>
                    </a:lnTo>
                    <a:cubicBezTo>
                      <a:pt x="22098" y="22618"/>
                      <a:pt x="22089" y="22584"/>
                      <a:pt x="22080" y="22549"/>
                    </a:cubicBezTo>
                    <a:lnTo>
                      <a:pt x="22075" y="22526"/>
                    </a:lnTo>
                    <a:cubicBezTo>
                      <a:pt x="22065" y="22487"/>
                      <a:pt x="22056" y="22447"/>
                      <a:pt x="22047" y="22408"/>
                    </a:cubicBezTo>
                    <a:cubicBezTo>
                      <a:pt x="22006" y="22238"/>
                      <a:pt x="21965" y="22063"/>
                      <a:pt x="21924" y="21887"/>
                    </a:cubicBezTo>
                    <a:cubicBezTo>
                      <a:pt x="21922" y="21882"/>
                      <a:pt x="21919" y="21878"/>
                      <a:pt x="21913" y="21876"/>
                    </a:cubicBezTo>
                    <a:cubicBezTo>
                      <a:pt x="21912" y="21876"/>
                      <a:pt x="21910" y="21876"/>
                      <a:pt x="21909" y="21876"/>
                    </a:cubicBezTo>
                    <a:cubicBezTo>
                      <a:pt x="21905" y="21876"/>
                      <a:pt x="21902" y="21877"/>
                      <a:pt x="21898" y="21879"/>
                    </a:cubicBezTo>
                    <a:cubicBezTo>
                      <a:pt x="21532" y="22237"/>
                      <a:pt x="21209" y="22531"/>
                      <a:pt x="21003" y="22715"/>
                    </a:cubicBezTo>
                    <a:cubicBezTo>
                      <a:pt x="20829" y="22871"/>
                      <a:pt x="20603" y="22959"/>
                      <a:pt x="20370" y="22961"/>
                    </a:cubicBezTo>
                    <a:lnTo>
                      <a:pt x="12657" y="23027"/>
                    </a:lnTo>
                    <a:cubicBezTo>
                      <a:pt x="12657" y="23027"/>
                      <a:pt x="12610" y="23027"/>
                      <a:pt x="12521" y="23029"/>
                    </a:cubicBezTo>
                    <a:lnTo>
                      <a:pt x="7504" y="23071"/>
                    </a:lnTo>
                    <a:cubicBezTo>
                      <a:pt x="7501" y="23071"/>
                      <a:pt x="7371" y="23073"/>
                      <a:pt x="7139" y="23073"/>
                    </a:cubicBezTo>
                    <a:cubicBezTo>
                      <a:pt x="6868" y="23073"/>
                      <a:pt x="6459" y="23071"/>
                      <a:pt x="5950" y="23059"/>
                    </a:cubicBezTo>
                    <a:cubicBezTo>
                      <a:pt x="5005" y="22867"/>
                      <a:pt x="4756" y="22606"/>
                      <a:pt x="4753" y="22605"/>
                    </a:cubicBezTo>
                    <a:cubicBezTo>
                      <a:pt x="4750" y="22601"/>
                      <a:pt x="4746" y="22599"/>
                      <a:pt x="4742" y="22599"/>
                    </a:cubicBezTo>
                    <a:cubicBezTo>
                      <a:pt x="4739" y="22599"/>
                      <a:pt x="4736" y="22600"/>
                      <a:pt x="4734" y="22602"/>
                    </a:cubicBezTo>
                    <a:lnTo>
                      <a:pt x="4241" y="22934"/>
                    </a:lnTo>
                    <a:cubicBezTo>
                      <a:pt x="4221" y="22947"/>
                      <a:pt x="4198" y="22954"/>
                      <a:pt x="4175" y="22954"/>
                    </a:cubicBezTo>
                    <a:cubicBezTo>
                      <a:pt x="4144" y="22954"/>
                      <a:pt x="4113" y="22942"/>
                      <a:pt x="4090" y="22918"/>
                    </a:cubicBezTo>
                    <a:lnTo>
                      <a:pt x="4000" y="22829"/>
                    </a:lnTo>
                    <a:cubicBezTo>
                      <a:pt x="3978" y="22806"/>
                      <a:pt x="3964" y="22775"/>
                      <a:pt x="3966" y="22741"/>
                    </a:cubicBezTo>
                    <a:cubicBezTo>
                      <a:pt x="3967" y="22708"/>
                      <a:pt x="3982" y="22678"/>
                      <a:pt x="4006" y="22655"/>
                    </a:cubicBezTo>
                    <a:cubicBezTo>
                      <a:pt x="4013" y="22650"/>
                      <a:pt x="4014" y="22641"/>
                      <a:pt x="4010" y="22635"/>
                    </a:cubicBezTo>
                    <a:cubicBezTo>
                      <a:pt x="4006" y="22630"/>
                      <a:pt x="4002" y="22628"/>
                      <a:pt x="3997" y="22628"/>
                    </a:cubicBezTo>
                    <a:cubicBezTo>
                      <a:pt x="3995" y="22628"/>
                      <a:pt x="3992" y="22628"/>
                      <a:pt x="3990" y="22629"/>
                    </a:cubicBezTo>
                    <a:lnTo>
                      <a:pt x="3975" y="22637"/>
                    </a:lnTo>
                    <a:cubicBezTo>
                      <a:pt x="3953" y="22647"/>
                      <a:pt x="3930" y="22652"/>
                      <a:pt x="3907" y="22652"/>
                    </a:cubicBezTo>
                    <a:cubicBezTo>
                      <a:pt x="3860" y="22652"/>
                      <a:pt x="3813" y="22631"/>
                      <a:pt x="3782" y="22593"/>
                    </a:cubicBezTo>
                    <a:lnTo>
                      <a:pt x="3763" y="22567"/>
                    </a:lnTo>
                    <a:cubicBezTo>
                      <a:pt x="3717" y="22508"/>
                      <a:pt x="3719" y="22425"/>
                      <a:pt x="3769" y="22367"/>
                    </a:cubicBezTo>
                    <a:cubicBezTo>
                      <a:pt x="3775" y="22361"/>
                      <a:pt x="3773" y="22352"/>
                      <a:pt x="3769" y="22346"/>
                    </a:cubicBezTo>
                    <a:cubicBezTo>
                      <a:pt x="3766" y="22343"/>
                      <a:pt x="3762" y="22341"/>
                      <a:pt x="3758" y="22341"/>
                    </a:cubicBezTo>
                    <a:cubicBezTo>
                      <a:pt x="3754" y="22341"/>
                      <a:pt x="3750" y="22343"/>
                      <a:pt x="3746" y="22346"/>
                    </a:cubicBezTo>
                    <a:cubicBezTo>
                      <a:pt x="3720" y="22368"/>
                      <a:pt x="3687" y="22380"/>
                      <a:pt x="3652" y="22380"/>
                    </a:cubicBezTo>
                    <a:cubicBezTo>
                      <a:pt x="3648" y="22380"/>
                      <a:pt x="3644" y="22379"/>
                      <a:pt x="3640" y="22379"/>
                    </a:cubicBezTo>
                    <a:cubicBezTo>
                      <a:pt x="3602" y="22376"/>
                      <a:pt x="3566" y="22358"/>
                      <a:pt x="3541" y="22328"/>
                    </a:cubicBezTo>
                    <a:lnTo>
                      <a:pt x="3473" y="22246"/>
                    </a:lnTo>
                    <a:cubicBezTo>
                      <a:pt x="3423" y="22187"/>
                      <a:pt x="3429" y="22100"/>
                      <a:pt x="3487" y="22049"/>
                    </a:cubicBezTo>
                    <a:lnTo>
                      <a:pt x="3560" y="21982"/>
                    </a:lnTo>
                    <a:cubicBezTo>
                      <a:pt x="3566" y="21978"/>
                      <a:pt x="3566" y="21967"/>
                      <a:pt x="3561" y="21961"/>
                    </a:cubicBezTo>
                    <a:lnTo>
                      <a:pt x="3479" y="21863"/>
                    </a:lnTo>
                    <a:cubicBezTo>
                      <a:pt x="3417" y="21788"/>
                      <a:pt x="3411" y="21682"/>
                      <a:pt x="3464" y="21601"/>
                    </a:cubicBezTo>
                    <a:cubicBezTo>
                      <a:pt x="3563" y="21452"/>
                      <a:pt x="3741" y="21207"/>
                      <a:pt x="4037" y="20892"/>
                    </a:cubicBezTo>
                    <a:cubicBezTo>
                      <a:pt x="4107" y="20818"/>
                      <a:pt x="4201" y="20777"/>
                      <a:pt x="4302" y="20777"/>
                    </a:cubicBezTo>
                    <a:cubicBezTo>
                      <a:pt x="4310" y="20777"/>
                      <a:pt x="4319" y="20778"/>
                      <a:pt x="4328" y="20778"/>
                    </a:cubicBezTo>
                    <a:cubicBezTo>
                      <a:pt x="5820" y="20877"/>
                      <a:pt x="7286" y="21554"/>
                      <a:pt x="7299" y="21560"/>
                    </a:cubicBezTo>
                    <a:cubicBezTo>
                      <a:pt x="7302" y="21561"/>
                      <a:pt x="7306" y="21561"/>
                      <a:pt x="7307" y="21561"/>
                    </a:cubicBezTo>
                    <a:cubicBezTo>
                      <a:pt x="7313" y="21561"/>
                      <a:pt x="7872" y="21520"/>
                      <a:pt x="8675" y="21461"/>
                    </a:cubicBezTo>
                    <a:cubicBezTo>
                      <a:pt x="8679" y="21461"/>
                      <a:pt x="8684" y="21458"/>
                      <a:pt x="8687" y="21455"/>
                    </a:cubicBezTo>
                    <a:cubicBezTo>
                      <a:pt x="8822" y="21263"/>
                      <a:pt x="8991" y="21058"/>
                      <a:pt x="9190" y="20848"/>
                    </a:cubicBezTo>
                    <a:cubicBezTo>
                      <a:pt x="9259" y="20773"/>
                      <a:pt x="9356" y="20732"/>
                      <a:pt x="9458" y="20732"/>
                    </a:cubicBezTo>
                    <a:cubicBezTo>
                      <a:pt x="9465" y="20732"/>
                      <a:pt x="9472" y="20732"/>
                      <a:pt x="9479" y="20733"/>
                    </a:cubicBezTo>
                    <a:cubicBezTo>
                      <a:pt x="10335" y="20790"/>
                      <a:pt x="11174" y="21034"/>
                      <a:pt x="11728" y="21229"/>
                    </a:cubicBezTo>
                    <a:lnTo>
                      <a:pt x="11736" y="21229"/>
                    </a:lnTo>
                    <a:cubicBezTo>
                      <a:pt x="13304" y="21108"/>
                      <a:pt x="14316" y="21022"/>
                      <a:pt x="14743" y="20975"/>
                    </a:cubicBezTo>
                    <a:cubicBezTo>
                      <a:pt x="14747" y="20975"/>
                      <a:pt x="14752" y="20972"/>
                      <a:pt x="14753" y="20969"/>
                    </a:cubicBezTo>
                    <a:cubicBezTo>
                      <a:pt x="15276" y="20245"/>
                      <a:pt x="16095" y="18670"/>
                      <a:pt x="16538" y="17796"/>
                    </a:cubicBezTo>
                    <a:cubicBezTo>
                      <a:pt x="16541" y="17790"/>
                      <a:pt x="16539" y="17784"/>
                      <a:pt x="16536" y="17779"/>
                    </a:cubicBezTo>
                    <a:cubicBezTo>
                      <a:pt x="16353" y="17508"/>
                      <a:pt x="16292" y="17241"/>
                      <a:pt x="16351" y="16990"/>
                    </a:cubicBezTo>
                    <a:lnTo>
                      <a:pt x="16353" y="16985"/>
                    </a:lnTo>
                    <a:cubicBezTo>
                      <a:pt x="18274" y="14304"/>
                      <a:pt x="19269" y="11438"/>
                      <a:pt x="19278" y="11411"/>
                    </a:cubicBezTo>
                    <a:cubicBezTo>
                      <a:pt x="19281" y="11404"/>
                      <a:pt x="19614" y="10649"/>
                      <a:pt x="20503" y="10155"/>
                    </a:cubicBezTo>
                    <a:cubicBezTo>
                      <a:pt x="20508" y="10152"/>
                      <a:pt x="20512" y="10149"/>
                      <a:pt x="20517" y="10148"/>
                    </a:cubicBezTo>
                    <a:cubicBezTo>
                      <a:pt x="20524" y="10143"/>
                      <a:pt x="20527" y="10134"/>
                      <a:pt x="20524" y="10127"/>
                    </a:cubicBezTo>
                    <a:lnTo>
                      <a:pt x="20282" y="9519"/>
                    </a:lnTo>
                    <a:cubicBezTo>
                      <a:pt x="20312" y="9498"/>
                      <a:pt x="20409" y="9430"/>
                      <a:pt x="20565" y="9336"/>
                    </a:cubicBezTo>
                    <a:lnTo>
                      <a:pt x="20567" y="9334"/>
                    </a:lnTo>
                    <a:cubicBezTo>
                      <a:pt x="20615" y="9306"/>
                      <a:pt x="20665" y="9275"/>
                      <a:pt x="20717" y="9245"/>
                    </a:cubicBezTo>
                    <a:cubicBezTo>
                      <a:pt x="20723" y="9242"/>
                      <a:pt x="20726" y="9235"/>
                      <a:pt x="20724" y="9228"/>
                    </a:cubicBezTo>
                    <a:cubicBezTo>
                      <a:pt x="20635" y="8910"/>
                      <a:pt x="20456" y="8586"/>
                      <a:pt x="20321" y="8371"/>
                    </a:cubicBezTo>
                    <a:cubicBezTo>
                      <a:pt x="20318" y="8366"/>
                      <a:pt x="20313" y="8363"/>
                      <a:pt x="20308" y="8363"/>
                    </a:cubicBezTo>
                    <a:cubicBezTo>
                      <a:pt x="20305" y="8363"/>
                      <a:pt x="20303" y="8364"/>
                      <a:pt x="20300" y="8365"/>
                    </a:cubicBezTo>
                    <a:lnTo>
                      <a:pt x="18982" y="9138"/>
                    </a:lnTo>
                    <a:cubicBezTo>
                      <a:pt x="18854" y="9212"/>
                      <a:pt x="18708" y="9253"/>
                      <a:pt x="18560" y="9253"/>
                    </a:cubicBezTo>
                    <a:lnTo>
                      <a:pt x="18349" y="9256"/>
                    </a:lnTo>
                    <a:cubicBezTo>
                      <a:pt x="18348" y="9254"/>
                      <a:pt x="18346" y="9254"/>
                      <a:pt x="18345" y="9254"/>
                    </a:cubicBezTo>
                    <a:lnTo>
                      <a:pt x="18328" y="9254"/>
                    </a:lnTo>
                    <a:cubicBezTo>
                      <a:pt x="18316" y="9256"/>
                      <a:pt x="18304" y="9256"/>
                      <a:pt x="18292" y="9256"/>
                    </a:cubicBezTo>
                    <a:cubicBezTo>
                      <a:pt x="18263" y="9256"/>
                      <a:pt x="18233" y="9256"/>
                      <a:pt x="18202" y="9254"/>
                    </a:cubicBezTo>
                    <a:lnTo>
                      <a:pt x="18201" y="9254"/>
                    </a:lnTo>
                    <a:cubicBezTo>
                      <a:pt x="18111" y="9253"/>
                      <a:pt x="18027" y="9245"/>
                      <a:pt x="17951" y="9235"/>
                    </a:cubicBezTo>
                    <a:cubicBezTo>
                      <a:pt x="17746" y="9204"/>
                      <a:pt x="17578" y="9063"/>
                      <a:pt x="17513" y="8865"/>
                    </a:cubicBezTo>
                    <a:cubicBezTo>
                      <a:pt x="17283" y="8174"/>
                      <a:pt x="17150" y="7311"/>
                      <a:pt x="17148" y="7302"/>
                    </a:cubicBezTo>
                    <a:cubicBezTo>
                      <a:pt x="17147" y="7297"/>
                      <a:pt x="17145" y="7293"/>
                      <a:pt x="17141" y="7291"/>
                    </a:cubicBezTo>
                    <a:cubicBezTo>
                      <a:pt x="17030" y="7214"/>
                      <a:pt x="16732" y="6997"/>
                      <a:pt x="16694" y="6920"/>
                    </a:cubicBezTo>
                    <a:cubicBezTo>
                      <a:pt x="16674" y="6878"/>
                      <a:pt x="16671" y="6849"/>
                      <a:pt x="16686" y="6832"/>
                    </a:cubicBezTo>
                    <a:cubicBezTo>
                      <a:pt x="16695" y="6822"/>
                      <a:pt x="16716" y="6810"/>
                      <a:pt x="16767" y="6810"/>
                    </a:cubicBezTo>
                    <a:cubicBezTo>
                      <a:pt x="16815" y="6810"/>
                      <a:pt x="16889" y="6821"/>
                      <a:pt x="17004" y="6853"/>
                    </a:cubicBezTo>
                    <a:cubicBezTo>
                      <a:pt x="17006" y="6854"/>
                      <a:pt x="17007" y="6854"/>
                      <a:pt x="17009" y="6854"/>
                    </a:cubicBezTo>
                    <a:cubicBezTo>
                      <a:pt x="17013" y="6854"/>
                      <a:pt x="17016" y="6853"/>
                      <a:pt x="17019" y="6850"/>
                    </a:cubicBezTo>
                    <a:cubicBezTo>
                      <a:pt x="17024" y="6846"/>
                      <a:pt x="17025" y="6841"/>
                      <a:pt x="17024" y="6835"/>
                    </a:cubicBezTo>
                    <a:cubicBezTo>
                      <a:pt x="16888" y="6051"/>
                      <a:pt x="16848" y="5261"/>
                      <a:pt x="16839" y="4737"/>
                    </a:cubicBezTo>
                    <a:cubicBezTo>
                      <a:pt x="16839" y="4731"/>
                      <a:pt x="16836" y="4727"/>
                      <a:pt x="16832" y="4724"/>
                    </a:cubicBezTo>
                    <a:cubicBezTo>
                      <a:pt x="16798" y="4707"/>
                      <a:pt x="16777" y="4671"/>
                      <a:pt x="16779" y="4634"/>
                    </a:cubicBezTo>
                    <a:cubicBezTo>
                      <a:pt x="16780" y="4603"/>
                      <a:pt x="16785" y="4572"/>
                      <a:pt x="16789" y="4545"/>
                    </a:cubicBezTo>
                    <a:cubicBezTo>
                      <a:pt x="16792" y="4533"/>
                      <a:pt x="16801" y="4525"/>
                      <a:pt x="16813" y="4525"/>
                    </a:cubicBezTo>
                    <a:lnTo>
                      <a:pt x="16821" y="4525"/>
                    </a:lnTo>
                    <a:cubicBezTo>
                      <a:pt x="16825" y="4525"/>
                      <a:pt x="16830" y="4524"/>
                      <a:pt x="16833" y="4521"/>
                    </a:cubicBezTo>
                    <a:cubicBezTo>
                      <a:pt x="16836" y="4518"/>
                      <a:pt x="16838" y="4513"/>
                      <a:pt x="16838" y="4510"/>
                    </a:cubicBezTo>
                    <a:cubicBezTo>
                      <a:pt x="16838" y="4374"/>
                      <a:pt x="16839" y="4294"/>
                      <a:pt x="16839" y="4294"/>
                    </a:cubicBezTo>
                    <a:cubicBezTo>
                      <a:pt x="16839" y="4289"/>
                      <a:pt x="16838" y="4284"/>
                      <a:pt x="16835" y="4281"/>
                    </a:cubicBezTo>
                    <a:cubicBezTo>
                      <a:pt x="16830" y="4278"/>
                      <a:pt x="16501" y="3965"/>
                      <a:pt x="16394" y="3303"/>
                    </a:cubicBezTo>
                    <a:cubicBezTo>
                      <a:pt x="16394" y="3301"/>
                      <a:pt x="16394" y="3301"/>
                      <a:pt x="16394" y="3301"/>
                    </a:cubicBezTo>
                    <a:cubicBezTo>
                      <a:pt x="16351" y="3035"/>
                      <a:pt x="16348" y="2747"/>
                      <a:pt x="16388" y="2444"/>
                    </a:cubicBezTo>
                    <a:cubicBezTo>
                      <a:pt x="16501" y="1544"/>
                      <a:pt x="16918" y="828"/>
                      <a:pt x="17557" y="425"/>
                    </a:cubicBezTo>
                    <a:cubicBezTo>
                      <a:pt x="17974" y="162"/>
                      <a:pt x="18476" y="31"/>
                      <a:pt x="19059" y="31"/>
                    </a:cubicBezTo>
                    <a:close/>
                    <a:moveTo>
                      <a:pt x="19056" y="1"/>
                    </a:moveTo>
                    <a:cubicBezTo>
                      <a:pt x="19002" y="1"/>
                      <a:pt x="18949" y="2"/>
                      <a:pt x="18896" y="4"/>
                    </a:cubicBezTo>
                    <a:cubicBezTo>
                      <a:pt x="18375" y="27"/>
                      <a:pt x="17918" y="160"/>
                      <a:pt x="17539" y="398"/>
                    </a:cubicBezTo>
                    <a:cubicBezTo>
                      <a:pt x="16892" y="807"/>
                      <a:pt x="16471" y="1531"/>
                      <a:pt x="16356" y="2441"/>
                    </a:cubicBezTo>
                    <a:cubicBezTo>
                      <a:pt x="16317" y="2747"/>
                      <a:pt x="16318" y="3038"/>
                      <a:pt x="16362" y="3307"/>
                    </a:cubicBezTo>
                    <a:cubicBezTo>
                      <a:pt x="16362" y="3307"/>
                      <a:pt x="16362" y="3309"/>
                      <a:pt x="16362" y="3309"/>
                    </a:cubicBezTo>
                    <a:cubicBezTo>
                      <a:pt x="16465" y="3936"/>
                      <a:pt x="16763" y="4256"/>
                      <a:pt x="16806" y="4300"/>
                    </a:cubicBezTo>
                    <a:cubicBezTo>
                      <a:pt x="16806" y="4321"/>
                      <a:pt x="16804" y="4389"/>
                      <a:pt x="16804" y="4495"/>
                    </a:cubicBezTo>
                    <a:cubicBezTo>
                      <a:pt x="16782" y="4498"/>
                      <a:pt x="16762" y="4515"/>
                      <a:pt x="16757" y="4539"/>
                    </a:cubicBezTo>
                    <a:cubicBezTo>
                      <a:pt x="16751" y="4568"/>
                      <a:pt x="16748" y="4600"/>
                      <a:pt x="16747" y="4633"/>
                    </a:cubicBezTo>
                    <a:cubicBezTo>
                      <a:pt x="16745" y="4680"/>
                      <a:pt x="16768" y="4724"/>
                      <a:pt x="16807" y="4748"/>
                    </a:cubicBezTo>
                    <a:cubicBezTo>
                      <a:pt x="16816" y="5266"/>
                      <a:pt x="16856" y="6042"/>
                      <a:pt x="16989" y="6817"/>
                    </a:cubicBezTo>
                    <a:cubicBezTo>
                      <a:pt x="16894" y="6791"/>
                      <a:pt x="16820" y="6778"/>
                      <a:pt x="16765" y="6778"/>
                    </a:cubicBezTo>
                    <a:cubicBezTo>
                      <a:pt x="16714" y="6778"/>
                      <a:pt x="16679" y="6790"/>
                      <a:pt x="16660" y="6812"/>
                    </a:cubicBezTo>
                    <a:cubicBezTo>
                      <a:pt x="16638" y="6838"/>
                      <a:pt x="16639" y="6879"/>
                      <a:pt x="16665" y="6934"/>
                    </a:cubicBezTo>
                    <a:cubicBezTo>
                      <a:pt x="16710" y="7029"/>
                      <a:pt x="17066" y="7278"/>
                      <a:pt x="17118" y="7312"/>
                    </a:cubicBezTo>
                    <a:cubicBezTo>
                      <a:pt x="17130" y="7396"/>
                      <a:pt x="17263" y="8215"/>
                      <a:pt x="17483" y="8876"/>
                    </a:cubicBezTo>
                    <a:cubicBezTo>
                      <a:pt x="17553" y="9085"/>
                      <a:pt x="17730" y="9235"/>
                      <a:pt x="17946" y="9266"/>
                    </a:cubicBezTo>
                    <a:cubicBezTo>
                      <a:pt x="18024" y="9277"/>
                      <a:pt x="18107" y="9284"/>
                      <a:pt x="18198" y="9286"/>
                    </a:cubicBezTo>
                    <a:lnTo>
                      <a:pt x="18201" y="9286"/>
                    </a:lnTo>
                    <a:cubicBezTo>
                      <a:pt x="18233" y="9288"/>
                      <a:pt x="18263" y="9288"/>
                      <a:pt x="18292" y="9288"/>
                    </a:cubicBezTo>
                    <a:cubicBezTo>
                      <a:pt x="18304" y="9288"/>
                      <a:pt x="18317" y="9286"/>
                      <a:pt x="18328" y="9286"/>
                    </a:cubicBezTo>
                    <a:lnTo>
                      <a:pt x="18345" y="9286"/>
                    </a:lnTo>
                    <a:lnTo>
                      <a:pt x="18560" y="9284"/>
                    </a:lnTo>
                    <a:cubicBezTo>
                      <a:pt x="18714" y="9283"/>
                      <a:pt x="18866" y="9242"/>
                      <a:pt x="18998" y="9163"/>
                    </a:cubicBezTo>
                    <a:lnTo>
                      <a:pt x="20303" y="8400"/>
                    </a:lnTo>
                    <a:cubicBezTo>
                      <a:pt x="20433" y="8612"/>
                      <a:pt x="20602" y="8921"/>
                      <a:pt x="20691" y="9224"/>
                    </a:cubicBezTo>
                    <a:cubicBezTo>
                      <a:pt x="20643" y="9253"/>
                      <a:pt x="20594" y="9281"/>
                      <a:pt x="20549" y="9309"/>
                    </a:cubicBezTo>
                    <a:lnTo>
                      <a:pt x="20547" y="9310"/>
                    </a:lnTo>
                    <a:cubicBezTo>
                      <a:pt x="20358" y="9425"/>
                      <a:pt x="20253" y="9500"/>
                      <a:pt x="20253" y="9501"/>
                    </a:cubicBezTo>
                    <a:cubicBezTo>
                      <a:pt x="20247" y="9504"/>
                      <a:pt x="20244" y="9512"/>
                      <a:pt x="20247" y="9519"/>
                    </a:cubicBezTo>
                    <a:lnTo>
                      <a:pt x="20490" y="10125"/>
                    </a:lnTo>
                    <a:cubicBezTo>
                      <a:pt x="20490" y="10127"/>
                      <a:pt x="20488" y="10127"/>
                      <a:pt x="20487" y="10127"/>
                    </a:cubicBezTo>
                    <a:cubicBezTo>
                      <a:pt x="19588" y="10627"/>
                      <a:pt x="19252" y="11390"/>
                      <a:pt x="19249" y="11399"/>
                    </a:cubicBezTo>
                    <a:cubicBezTo>
                      <a:pt x="19238" y="11428"/>
                      <a:pt x="18245" y="14292"/>
                      <a:pt x="16326" y="16970"/>
                    </a:cubicBezTo>
                    <a:cubicBezTo>
                      <a:pt x="16324" y="16972"/>
                      <a:pt x="16324" y="16973"/>
                      <a:pt x="16323" y="16975"/>
                    </a:cubicBezTo>
                    <a:lnTo>
                      <a:pt x="16321" y="16982"/>
                    </a:lnTo>
                    <a:cubicBezTo>
                      <a:pt x="16259" y="17241"/>
                      <a:pt x="16321" y="17512"/>
                      <a:pt x="16506" y="17790"/>
                    </a:cubicBezTo>
                    <a:cubicBezTo>
                      <a:pt x="16064" y="18662"/>
                      <a:pt x="15252" y="20222"/>
                      <a:pt x="14732" y="20943"/>
                    </a:cubicBezTo>
                    <a:cubicBezTo>
                      <a:pt x="14302" y="20992"/>
                      <a:pt x="13293" y="21077"/>
                      <a:pt x="11736" y="21198"/>
                    </a:cubicBezTo>
                    <a:cubicBezTo>
                      <a:pt x="11180" y="21002"/>
                      <a:pt x="10338" y="20758"/>
                      <a:pt x="9482" y="20701"/>
                    </a:cubicBezTo>
                    <a:cubicBezTo>
                      <a:pt x="9474" y="20700"/>
                      <a:pt x="9465" y="20700"/>
                      <a:pt x="9457" y="20700"/>
                    </a:cubicBezTo>
                    <a:cubicBezTo>
                      <a:pt x="9348" y="20700"/>
                      <a:pt x="9243" y="20745"/>
                      <a:pt x="9167" y="20825"/>
                    </a:cubicBezTo>
                    <a:cubicBezTo>
                      <a:pt x="8970" y="21036"/>
                      <a:pt x="8801" y="21239"/>
                      <a:pt x="8666" y="21431"/>
                    </a:cubicBezTo>
                    <a:cubicBezTo>
                      <a:pt x="7902" y="21487"/>
                      <a:pt x="7362" y="21526"/>
                      <a:pt x="7310" y="21529"/>
                    </a:cubicBezTo>
                    <a:cubicBezTo>
                      <a:pt x="7225" y="21492"/>
                      <a:pt x="5791" y="20843"/>
                      <a:pt x="4329" y="20746"/>
                    </a:cubicBezTo>
                    <a:cubicBezTo>
                      <a:pt x="4321" y="20746"/>
                      <a:pt x="4312" y="20745"/>
                      <a:pt x="4304" y="20745"/>
                    </a:cubicBezTo>
                    <a:cubicBezTo>
                      <a:pt x="4195" y="20745"/>
                      <a:pt x="4090" y="20790"/>
                      <a:pt x="4014" y="20871"/>
                    </a:cubicBezTo>
                    <a:cubicBezTo>
                      <a:pt x="3717" y="21187"/>
                      <a:pt x="3537" y="21434"/>
                      <a:pt x="3438" y="21584"/>
                    </a:cubicBezTo>
                    <a:cubicBezTo>
                      <a:pt x="3378" y="21676"/>
                      <a:pt x="3384" y="21798"/>
                      <a:pt x="3455" y="21884"/>
                    </a:cubicBezTo>
                    <a:lnTo>
                      <a:pt x="3526" y="21970"/>
                    </a:lnTo>
                    <a:lnTo>
                      <a:pt x="3466" y="22026"/>
                    </a:lnTo>
                    <a:cubicBezTo>
                      <a:pt x="3396" y="22088"/>
                      <a:pt x="3388" y="22194"/>
                      <a:pt x="3449" y="22266"/>
                    </a:cubicBezTo>
                    <a:lnTo>
                      <a:pt x="3517" y="22349"/>
                    </a:lnTo>
                    <a:cubicBezTo>
                      <a:pt x="3548" y="22385"/>
                      <a:pt x="3590" y="22406"/>
                      <a:pt x="3637" y="22411"/>
                    </a:cubicBezTo>
                    <a:cubicBezTo>
                      <a:pt x="3642" y="22412"/>
                      <a:pt x="3648" y="22412"/>
                      <a:pt x="3653" y="22412"/>
                    </a:cubicBezTo>
                    <a:cubicBezTo>
                      <a:pt x="3673" y="22412"/>
                      <a:pt x="3693" y="22408"/>
                      <a:pt x="3711" y="22402"/>
                    </a:cubicBezTo>
                    <a:lnTo>
                      <a:pt x="3711" y="22402"/>
                    </a:lnTo>
                    <a:cubicBezTo>
                      <a:pt x="3687" y="22462"/>
                      <a:pt x="3696" y="22534"/>
                      <a:pt x="3738" y="22588"/>
                    </a:cubicBezTo>
                    <a:lnTo>
                      <a:pt x="3758" y="22612"/>
                    </a:lnTo>
                    <a:cubicBezTo>
                      <a:pt x="3794" y="22658"/>
                      <a:pt x="3850" y="22684"/>
                      <a:pt x="3906" y="22684"/>
                    </a:cubicBezTo>
                    <a:cubicBezTo>
                      <a:pt x="3921" y="22684"/>
                      <a:pt x="3935" y="22682"/>
                      <a:pt x="3949" y="22679"/>
                    </a:cubicBezTo>
                    <a:lnTo>
                      <a:pt x="3949" y="22679"/>
                    </a:lnTo>
                    <a:cubicBezTo>
                      <a:pt x="3940" y="22697"/>
                      <a:pt x="3935" y="22718"/>
                      <a:pt x="3934" y="22740"/>
                    </a:cubicBezTo>
                    <a:cubicBezTo>
                      <a:pt x="3932" y="22782"/>
                      <a:pt x="3949" y="22823"/>
                      <a:pt x="3978" y="22852"/>
                    </a:cubicBezTo>
                    <a:lnTo>
                      <a:pt x="4069" y="22941"/>
                    </a:lnTo>
                    <a:cubicBezTo>
                      <a:pt x="4097" y="22970"/>
                      <a:pt x="4135" y="22986"/>
                      <a:pt x="4174" y="22986"/>
                    </a:cubicBezTo>
                    <a:cubicBezTo>
                      <a:pt x="4203" y="22986"/>
                      <a:pt x="4232" y="22977"/>
                      <a:pt x="4258" y="22959"/>
                    </a:cubicBezTo>
                    <a:lnTo>
                      <a:pt x="4740" y="22635"/>
                    </a:lnTo>
                    <a:cubicBezTo>
                      <a:pt x="4794" y="22687"/>
                      <a:pt x="5077" y="22915"/>
                      <a:pt x="5945" y="23091"/>
                    </a:cubicBezTo>
                    <a:lnTo>
                      <a:pt x="5947" y="23091"/>
                    </a:lnTo>
                    <a:cubicBezTo>
                      <a:pt x="6457" y="23102"/>
                      <a:pt x="6868" y="23105"/>
                      <a:pt x="7139" y="23105"/>
                    </a:cubicBezTo>
                    <a:cubicBezTo>
                      <a:pt x="7371" y="23105"/>
                      <a:pt x="7501" y="23103"/>
                      <a:pt x="7504" y="23103"/>
                    </a:cubicBezTo>
                    <a:lnTo>
                      <a:pt x="12521" y="23061"/>
                    </a:lnTo>
                    <a:cubicBezTo>
                      <a:pt x="12610" y="23061"/>
                      <a:pt x="12657" y="23059"/>
                      <a:pt x="12657" y="23059"/>
                    </a:cubicBezTo>
                    <a:lnTo>
                      <a:pt x="20370" y="22993"/>
                    </a:lnTo>
                    <a:cubicBezTo>
                      <a:pt x="20611" y="22991"/>
                      <a:pt x="20844" y="22902"/>
                      <a:pt x="21024" y="22740"/>
                    </a:cubicBezTo>
                    <a:cubicBezTo>
                      <a:pt x="21227" y="22559"/>
                      <a:pt x="21542" y="22272"/>
                      <a:pt x="21900" y="21922"/>
                    </a:cubicBezTo>
                    <a:cubicBezTo>
                      <a:pt x="21938" y="22088"/>
                      <a:pt x="21977" y="22255"/>
                      <a:pt x="22015" y="22416"/>
                    </a:cubicBezTo>
                    <a:cubicBezTo>
                      <a:pt x="22025" y="22455"/>
                      <a:pt x="22035" y="22496"/>
                      <a:pt x="22044" y="22534"/>
                    </a:cubicBezTo>
                    <a:lnTo>
                      <a:pt x="22050" y="22556"/>
                    </a:lnTo>
                    <a:cubicBezTo>
                      <a:pt x="22057" y="22591"/>
                      <a:pt x="22066" y="22626"/>
                      <a:pt x="22075" y="22661"/>
                    </a:cubicBezTo>
                    <a:lnTo>
                      <a:pt x="22083" y="22694"/>
                    </a:lnTo>
                    <a:cubicBezTo>
                      <a:pt x="22091" y="22728"/>
                      <a:pt x="22100" y="22759"/>
                      <a:pt x="22107" y="22791"/>
                    </a:cubicBezTo>
                    <a:lnTo>
                      <a:pt x="22121" y="22850"/>
                    </a:lnTo>
                    <a:cubicBezTo>
                      <a:pt x="22128" y="22874"/>
                      <a:pt x="22135" y="22899"/>
                      <a:pt x="22141" y="22923"/>
                    </a:cubicBezTo>
                    <a:lnTo>
                      <a:pt x="22153" y="22974"/>
                    </a:lnTo>
                    <a:cubicBezTo>
                      <a:pt x="22163" y="23017"/>
                      <a:pt x="22174" y="23059"/>
                      <a:pt x="22185" y="23100"/>
                    </a:cubicBezTo>
                    <a:lnTo>
                      <a:pt x="22186" y="23105"/>
                    </a:lnTo>
                    <a:cubicBezTo>
                      <a:pt x="22194" y="23130"/>
                      <a:pt x="22200" y="23158"/>
                      <a:pt x="22207" y="23183"/>
                    </a:cubicBezTo>
                    <a:lnTo>
                      <a:pt x="22221" y="23236"/>
                    </a:lnTo>
                    <a:cubicBezTo>
                      <a:pt x="22227" y="23262"/>
                      <a:pt x="22234" y="23290"/>
                      <a:pt x="22242" y="23317"/>
                    </a:cubicBezTo>
                    <a:lnTo>
                      <a:pt x="22256" y="23368"/>
                    </a:lnTo>
                    <a:cubicBezTo>
                      <a:pt x="22262" y="23396"/>
                      <a:pt x="22269" y="23423"/>
                      <a:pt x="22277" y="23450"/>
                    </a:cubicBezTo>
                    <a:lnTo>
                      <a:pt x="22291" y="23500"/>
                    </a:lnTo>
                    <a:cubicBezTo>
                      <a:pt x="22298" y="23527"/>
                      <a:pt x="22304" y="23555"/>
                      <a:pt x="22312" y="23580"/>
                    </a:cubicBezTo>
                    <a:lnTo>
                      <a:pt x="22325" y="23629"/>
                    </a:lnTo>
                    <a:cubicBezTo>
                      <a:pt x="22333" y="23658"/>
                      <a:pt x="22341" y="23685"/>
                      <a:pt x="22348" y="23712"/>
                    </a:cubicBezTo>
                    <a:lnTo>
                      <a:pt x="22360" y="23756"/>
                    </a:lnTo>
                    <a:cubicBezTo>
                      <a:pt x="22369" y="23786"/>
                      <a:pt x="22378" y="23815"/>
                      <a:pt x="22386" y="23845"/>
                    </a:cubicBezTo>
                    <a:lnTo>
                      <a:pt x="22397" y="23882"/>
                    </a:lnTo>
                    <a:cubicBezTo>
                      <a:pt x="22407" y="23920"/>
                      <a:pt x="22418" y="23957"/>
                      <a:pt x="22430" y="23995"/>
                    </a:cubicBezTo>
                    <a:cubicBezTo>
                      <a:pt x="22356" y="24073"/>
                      <a:pt x="21747" y="24725"/>
                      <a:pt x="21732" y="25212"/>
                    </a:cubicBezTo>
                    <a:cubicBezTo>
                      <a:pt x="21718" y="25613"/>
                      <a:pt x="21965" y="25804"/>
                      <a:pt x="22074" y="25869"/>
                    </a:cubicBezTo>
                    <a:cubicBezTo>
                      <a:pt x="21760" y="25896"/>
                      <a:pt x="20131" y="26040"/>
                      <a:pt x="18090" y="26308"/>
                    </a:cubicBezTo>
                    <a:cubicBezTo>
                      <a:pt x="16003" y="26582"/>
                      <a:pt x="13048" y="27044"/>
                      <a:pt x="10821" y="27693"/>
                    </a:cubicBezTo>
                    <a:cubicBezTo>
                      <a:pt x="10149" y="27943"/>
                      <a:pt x="9768" y="28297"/>
                      <a:pt x="9585" y="28842"/>
                    </a:cubicBezTo>
                    <a:cubicBezTo>
                      <a:pt x="9373" y="29479"/>
                      <a:pt x="9434" y="30416"/>
                      <a:pt x="9771" y="31713"/>
                    </a:cubicBezTo>
                    <a:cubicBezTo>
                      <a:pt x="10149" y="33155"/>
                      <a:pt x="11207" y="35833"/>
                      <a:pt x="11974" y="37726"/>
                    </a:cubicBezTo>
                    <a:cubicBezTo>
                      <a:pt x="8985" y="40895"/>
                      <a:pt x="6136" y="43893"/>
                      <a:pt x="6107" y="43921"/>
                    </a:cubicBezTo>
                    <a:cubicBezTo>
                      <a:pt x="6104" y="43926"/>
                      <a:pt x="6103" y="43932"/>
                      <a:pt x="6104" y="43937"/>
                    </a:cubicBezTo>
                    <a:cubicBezTo>
                      <a:pt x="6104" y="43938"/>
                      <a:pt x="6148" y="44129"/>
                      <a:pt x="6224" y="44356"/>
                    </a:cubicBezTo>
                    <a:lnTo>
                      <a:pt x="6200" y="44377"/>
                    </a:lnTo>
                    <a:lnTo>
                      <a:pt x="6198" y="44379"/>
                    </a:lnTo>
                    <a:lnTo>
                      <a:pt x="5788" y="44754"/>
                    </a:lnTo>
                    <a:cubicBezTo>
                      <a:pt x="5726" y="44688"/>
                      <a:pt x="5655" y="44662"/>
                      <a:pt x="5566" y="44662"/>
                    </a:cubicBezTo>
                    <a:cubicBezTo>
                      <a:pt x="5464" y="44662"/>
                      <a:pt x="5338" y="44696"/>
                      <a:pt x="5173" y="44741"/>
                    </a:cubicBezTo>
                    <a:cubicBezTo>
                      <a:pt x="5020" y="44782"/>
                      <a:pt x="4830" y="44833"/>
                      <a:pt x="4596" y="44874"/>
                    </a:cubicBezTo>
                    <a:cubicBezTo>
                      <a:pt x="4486" y="44894"/>
                      <a:pt x="4358" y="44903"/>
                      <a:pt x="4216" y="44903"/>
                    </a:cubicBezTo>
                    <a:cubicBezTo>
                      <a:pt x="3275" y="44903"/>
                      <a:pt x="1731" y="44504"/>
                      <a:pt x="871" y="44156"/>
                    </a:cubicBezTo>
                    <a:cubicBezTo>
                      <a:pt x="802" y="44128"/>
                      <a:pt x="730" y="44114"/>
                      <a:pt x="660" y="44114"/>
                    </a:cubicBezTo>
                    <a:cubicBezTo>
                      <a:pt x="459" y="44114"/>
                      <a:pt x="268" y="44224"/>
                      <a:pt x="170" y="44414"/>
                    </a:cubicBezTo>
                    <a:cubicBezTo>
                      <a:pt x="108" y="44533"/>
                      <a:pt x="65" y="44653"/>
                      <a:pt x="42" y="44771"/>
                    </a:cubicBezTo>
                    <a:cubicBezTo>
                      <a:pt x="0" y="44983"/>
                      <a:pt x="38" y="45115"/>
                      <a:pt x="39" y="45121"/>
                    </a:cubicBezTo>
                    <a:cubicBezTo>
                      <a:pt x="41" y="45124"/>
                      <a:pt x="44" y="45129"/>
                      <a:pt x="47" y="45130"/>
                    </a:cubicBezTo>
                    <a:lnTo>
                      <a:pt x="4347" y="47452"/>
                    </a:lnTo>
                    <a:cubicBezTo>
                      <a:pt x="4349" y="47454"/>
                      <a:pt x="4350" y="47454"/>
                      <a:pt x="4352" y="47455"/>
                    </a:cubicBezTo>
                    <a:lnTo>
                      <a:pt x="4906" y="47543"/>
                    </a:lnTo>
                    <a:lnTo>
                      <a:pt x="4864" y="47716"/>
                    </a:lnTo>
                    <a:cubicBezTo>
                      <a:pt x="4862" y="47722"/>
                      <a:pt x="4865" y="47729"/>
                      <a:pt x="4871" y="47732"/>
                    </a:cubicBezTo>
                    <a:lnTo>
                      <a:pt x="5967" y="48323"/>
                    </a:lnTo>
                    <a:cubicBezTo>
                      <a:pt x="5970" y="48325"/>
                      <a:pt x="5971" y="48326"/>
                      <a:pt x="5974" y="48326"/>
                    </a:cubicBezTo>
                    <a:lnTo>
                      <a:pt x="5974" y="48325"/>
                    </a:lnTo>
                    <a:cubicBezTo>
                      <a:pt x="5977" y="48325"/>
                      <a:pt x="5980" y="48325"/>
                      <a:pt x="5983" y="48322"/>
                    </a:cubicBezTo>
                    <a:cubicBezTo>
                      <a:pt x="5988" y="48320"/>
                      <a:pt x="6392" y="48050"/>
                      <a:pt x="6607" y="47751"/>
                    </a:cubicBezTo>
                    <a:cubicBezTo>
                      <a:pt x="6625" y="47725"/>
                      <a:pt x="6644" y="47696"/>
                      <a:pt x="6660" y="47669"/>
                    </a:cubicBezTo>
                    <a:cubicBezTo>
                      <a:pt x="6853" y="47339"/>
                      <a:pt x="6939" y="46222"/>
                      <a:pt x="6943" y="46175"/>
                    </a:cubicBezTo>
                    <a:cubicBezTo>
                      <a:pt x="6943" y="46166"/>
                      <a:pt x="6937" y="46160"/>
                      <a:pt x="6930" y="46159"/>
                    </a:cubicBezTo>
                    <a:cubicBezTo>
                      <a:pt x="6901" y="46153"/>
                      <a:pt x="6874" y="46148"/>
                      <a:pt x="6848" y="46143"/>
                    </a:cubicBezTo>
                    <a:lnTo>
                      <a:pt x="7428" y="45730"/>
                    </a:lnTo>
                    <a:cubicBezTo>
                      <a:pt x="7621" y="45957"/>
                      <a:pt x="7742" y="46195"/>
                      <a:pt x="7789" y="46436"/>
                    </a:cubicBezTo>
                    <a:cubicBezTo>
                      <a:pt x="7790" y="46443"/>
                      <a:pt x="7796" y="46448"/>
                      <a:pt x="7803" y="46448"/>
                    </a:cubicBezTo>
                    <a:cubicBezTo>
                      <a:pt x="7804" y="46448"/>
                      <a:pt x="7805" y="46448"/>
                      <a:pt x="7805" y="46448"/>
                    </a:cubicBezTo>
                    <a:cubicBezTo>
                      <a:pt x="8626" y="46381"/>
                      <a:pt x="10901" y="45012"/>
                      <a:pt x="12074" y="43879"/>
                    </a:cubicBezTo>
                    <a:cubicBezTo>
                      <a:pt x="12203" y="43755"/>
                      <a:pt x="12393" y="43599"/>
                      <a:pt x="12615" y="43418"/>
                    </a:cubicBezTo>
                    <a:cubicBezTo>
                      <a:pt x="12978" y="43119"/>
                      <a:pt x="13431" y="42749"/>
                      <a:pt x="13848" y="42326"/>
                    </a:cubicBezTo>
                    <a:cubicBezTo>
                      <a:pt x="13944" y="42578"/>
                      <a:pt x="14013" y="42761"/>
                      <a:pt x="14055" y="42887"/>
                    </a:cubicBezTo>
                    <a:cubicBezTo>
                      <a:pt x="14057" y="42891"/>
                      <a:pt x="14061" y="42896"/>
                      <a:pt x="14066" y="42897"/>
                    </a:cubicBezTo>
                    <a:cubicBezTo>
                      <a:pt x="14260" y="42956"/>
                      <a:pt x="14494" y="42986"/>
                      <a:pt x="14766" y="42986"/>
                    </a:cubicBezTo>
                    <a:cubicBezTo>
                      <a:pt x="14906" y="42986"/>
                      <a:pt x="15056" y="42978"/>
                      <a:pt x="15215" y="42963"/>
                    </a:cubicBezTo>
                    <a:cubicBezTo>
                      <a:pt x="15308" y="43188"/>
                      <a:pt x="15529" y="43726"/>
                      <a:pt x="15711" y="44180"/>
                    </a:cubicBezTo>
                    <a:cubicBezTo>
                      <a:pt x="15704" y="44180"/>
                      <a:pt x="15697" y="44179"/>
                      <a:pt x="15689" y="44179"/>
                    </a:cubicBezTo>
                    <a:cubicBezTo>
                      <a:pt x="15640" y="44179"/>
                      <a:pt x="15590" y="44198"/>
                      <a:pt x="15544" y="44233"/>
                    </a:cubicBezTo>
                    <a:cubicBezTo>
                      <a:pt x="15444" y="44306"/>
                      <a:pt x="15373" y="44444"/>
                      <a:pt x="15365" y="44574"/>
                    </a:cubicBezTo>
                    <a:cubicBezTo>
                      <a:pt x="15359" y="44686"/>
                      <a:pt x="14996" y="45213"/>
                      <a:pt x="14317" y="45730"/>
                    </a:cubicBezTo>
                    <a:cubicBezTo>
                      <a:pt x="13713" y="46190"/>
                      <a:pt x="12702" y="46761"/>
                      <a:pt x="11330" y="46866"/>
                    </a:cubicBezTo>
                    <a:cubicBezTo>
                      <a:pt x="11071" y="46886"/>
                      <a:pt x="10874" y="47110"/>
                      <a:pt x="10892" y="47366"/>
                    </a:cubicBezTo>
                    <a:cubicBezTo>
                      <a:pt x="10901" y="47514"/>
                      <a:pt x="10942" y="47649"/>
                      <a:pt x="11009" y="47767"/>
                    </a:cubicBezTo>
                    <a:cubicBezTo>
                      <a:pt x="11071" y="47875"/>
                      <a:pt x="11157" y="47967"/>
                      <a:pt x="11265" y="48044"/>
                    </a:cubicBezTo>
                    <a:cubicBezTo>
                      <a:pt x="11268" y="48046"/>
                      <a:pt x="11271" y="48047"/>
                      <a:pt x="11276" y="48047"/>
                    </a:cubicBezTo>
                    <a:lnTo>
                      <a:pt x="16320" y="48004"/>
                    </a:lnTo>
                    <a:cubicBezTo>
                      <a:pt x="16323" y="48004"/>
                      <a:pt x="16324" y="48004"/>
                      <a:pt x="16327" y="48002"/>
                    </a:cubicBezTo>
                    <a:lnTo>
                      <a:pt x="16707" y="47785"/>
                    </a:lnTo>
                    <a:lnTo>
                      <a:pt x="17274" y="48063"/>
                    </a:lnTo>
                    <a:cubicBezTo>
                      <a:pt x="17277" y="48063"/>
                      <a:pt x="17278" y="48064"/>
                      <a:pt x="17281" y="48064"/>
                    </a:cubicBezTo>
                    <a:lnTo>
                      <a:pt x="18608" y="48052"/>
                    </a:lnTo>
                    <a:cubicBezTo>
                      <a:pt x="18614" y="48052"/>
                      <a:pt x="18619" y="48049"/>
                      <a:pt x="18622" y="48044"/>
                    </a:cubicBezTo>
                    <a:cubicBezTo>
                      <a:pt x="18625" y="48040"/>
                      <a:pt x="18917" y="47519"/>
                      <a:pt x="18913" y="47119"/>
                    </a:cubicBezTo>
                    <a:cubicBezTo>
                      <a:pt x="18913" y="47064"/>
                      <a:pt x="18901" y="46972"/>
                      <a:pt x="18875" y="46836"/>
                    </a:cubicBezTo>
                    <a:cubicBezTo>
                      <a:pt x="18731" y="46062"/>
                      <a:pt x="18217" y="44177"/>
                      <a:pt x="18213" y="44158"/>
                    </a:cubicBezTo>
                    <a:cubicBezTo>
                      <a:pt x="18211" y="44156"/>
                      <a:pt x="18211" y="44155"/>
                      <a:pt x="18210" y="44153"/>
                    </a:cubicBezTo>
                    <a:cubicBezTo>
                      <a:pt x="18207" y="44149"/>
                      <a:pt x="18164" y="44098"/>
                      <a:pt x="18064" y="44098"/>
                    </a:cubicBezTo>
                    <a:cubicBezTo>
                      <a:pt x="18008" y="44098"/>
                      <a:pt x="17934" y="44114"/>
                      <a:pt x="17839" y="44164"/>
                    </a:cubicBezTo>
                    <a:cubicBezTo>
                      <a:pt x="17805" y="44043"/>
                      <a:pt x="17619" y="43365"/>
                      <a:pt x="17474" y="42840"/>
                    </a:cubicBezTo>
                    <a:cubicBezTo>
                      <a:pt x="17436" y="42704"/>
                      <a:pt x="17400" y="42575"/>
                      <a:pt x="17371" y="42469"/>
                    </a:cubicBezTo>
                    <a:cubicBezTo>
                      <a:pt x="17766" y="42338"/>
                      <a:pt x="18031" y="42234"/>
                      <a:pt x="18033" y="42232"/>
                    </a:cubicBezTo>
                    <a:cubicBezTo>
                      <a:pt x="18040" y="42229"/>
                      <a:pt x="18045" y="42222"/>
                      <a:pt x="18042" y="42213"/>
                    </a:cubicBezTo>
                    <a:cubicBezTo>
                      <a:pt x="18037" y="42199"/>
                      <a:pt x="17560" y="40751"/>
                      <a:pt x="17078" y="39018"/>
                    </a:cubicBezTo>
                    <a:cubicBezTo>
                      <a:pt x="17640" y="38452"/>
                      <a:pt x="17981" y="38117"/>
                      <a:pt x="18122" y="37997"/>
                    </a:cubicBezTo>
                    <a:cubicBezTo>
                      <a:pt x="18684" y="37519"/>
                      <a:pt x="18778" y="36943"/>
                      <a:pt x="18789" y="36851"/>
                    </a:cubicBezTo>
                    <a:cubicBezTo>
                      <a:pt x="18898" y="36833"/>
                      <a:pt x="19702" y="36680"/>
                      <a:pt x="20358" y="35928"/>
                    </a:cubicBezTo>
                    <a:cubicBezTo>
                      <a:pt x="21368" y="34765"/>
                      <a:pt x="24426" y="32255"/>
                      <a:pt x="25340" y="31513"/>
                    </a:cubicBezTo>
                    <a:cubicBezTo>
                      <a:pt x="25461" y="31414"/>
                      <a:pt x="25537" y="31354"/>
                      <a:pt x="25555" y="31339"/>
                    </a:cubicBezTo>
                    <a:lnTo>
                      <a:pt x="25814" y="31339"/>
                    </a:lnTo>
                    <a:cubicBezTo>
                      <a:pt x="25927" y="31337"/>
                      <a:pt x="26041" y="31337"/>
                      <a:pt x="26155" y="31337"/>
                    </a:cubicBezTo>
                    <a:cubicBezTo>
                      <a:pt x="27869" y="31337"/>
                      <a:pt x="29490" y="31336"/>
                      <a:pt x="30508" y="31005"/>
                    </a:cubicBezTo>
                    <a:cubicBezTo>
                      <a:pt x="30703" y="30942"/>
                      <a:pt x="30882" y="30830"/>
                      <a:pt x="31023" y="30681"/>
                    </a:cubicBezTo>
                    <a:cubicBezTo>
                      <a:pt x="31024" y="30680"/>
                      <a:pt x="31027" y="30677"/>
                      <a:pt x="31029" y="30675"/>
                    </a:cubicBezTo>
                    <a:lnTo>
                      <a:pt x="31036" y="30668"/>
                    </a:lnTo>
                    <a:cubicBezTo>
                      <a:pt x="31041" y="30663"/>
                      <a:pt x="31044" y="30659"/>
                      <a:pt x="31049" y="30654"/>
                    </a:cubicBezTo>
                    <a:cubicBezTo>
                      <a:pt x="31177" y="30512"/>
                      <a:pt x="31271" y="30337"/>
                      <a:pt x="31321" y="30153"/>
                    </a:cubicBezTo>
                    <a:cubicBezTo>
                      <a:pt x="31339" y="30083"/>
                      <a:pt x="31358" y="30010"/>
                      <a:pt x="31374" y="29936"/>
                    </a:cubicBezTo>
                    <a:cubicBezTo>
                      <a:pt x="31406" y="29806"/>
                      <a:pt x="31433" y="29668"/>
                      <a:pt x="31459" y="29529"/>
                    </a:cubicBezTo>
                    <a:cubicBezTo>
                      <a:pt x="31565" y="28951"/>
                      <a:pt x="31711" y="27817"/>
                      <a:pt x="31501" y="26705"/>
                    </a:cubicBezTo>
                    <a:cubicBezTo>
                      <a:pt x="31500" y="26695"/>
                      <a:pt x="31497" y="26682"/>
                      <a:pt x="31495" y="26670"/>
                    </a:cubicBezTo>
                    <a:lnTo>
                      <a:pt x="31492" y="26657"/>
                    </a:lnTo>
                    <a:cubicBezTo>
                      <a:pt x="31485" y="26620"/>
                      <a:pt x="31477" y="26584"/>
                      <a:pt x="31470" y="26546"/>
                    </a:cubicBezTo>
                    <a:lnTo>
                      <a:pt x="31468" y="26540"/>
                    </a:lnTo>
                    <a:cubicBezTo>
                      <a:pt x="31465" y="26531"/>
                      <a:pt x="31464" y="26523"/>
                      <a:pt x="31462" y="26516"/>
                    </a:cubicBezTo>
                    <a:cubicBezTo>
                      <a:pt x="31461" y="26505"/>
                      <a:pt x="31458" y="26495"/>
                      <a:pt x="31455" y="26484"/>
                    </a:cubicBezTo>
                    <a:lnTo>
                      <a:pt x="31453" y="26473"/>
                    </a:lnTo>
                    <a:cubicBezTo>
                      <a:pt x="31450" y="26466"/>
                      <a:pt x="31448" y="26457"/>
                      <a:pt x="31447" y="26448"/>
                    </a:cubicBezTo>
                    <a:cubicBezTo>
                      <a:pt x="31444" y="26439"/>
                      <a:pt x="31442" y="26429"/>
                      <a:pt x="31439" y="26420"/>
                    </a:cubicBezTo>
                    <a:lnTo>
                      <a:pt x="31435" y="26404"/>
                    </a:lnTo>
                    <a:cubicBezTo>
                      <a:pt x="31433" y="26398"/>
                      <a:pt x="31432" y="26390"/>
                      <a:pt x="31430" y="26383"/>
                    </a:cubicBezTo>
                    <a:cubicBezTo>
                      <a:pt x="31412" y="26314"/>
                      <a:pt x="31394" y="26248"/>
                      <a:pt x="31374" y="26183"/>
                    </a:cubicBezTo>
                    <a:cubicBezTo>
                      <a:pt x="31365" y="26154"/>
                      <a:pt x="31356" y="26125"/>
                      <a:pt x="31347" y="26093"/>
                    </a:cubicBezTo>
                    <a:cubicBezTo>
                      <a:pt x="31338" y="26064"/>
                      <a:pt x="31327" y="26036"/>
                      <a:pt x="31318" y="26007"/>
                    </a:cubicBezTo>
                    <a:lnTo>
                      <a:pt x="31315" y="25999"/>
                    </a:lnTo>
                    <a:cubicBezTo>
                      <a:pt x="31315" y="25998"/>
                      <a:pt x="31315" y="25998"/>
                      <a:pt x="31315" y="25998"/>
                    </a:cubicBezTo>
                    <a:cubicBezTo>
                      <a:pt x="31285" y="25908"/>
                      <a:pt x="31252" y="25819"/>
                      <a:pt x="31217" y="25733"/>
                    </a:cubicBezTo>
                    <a:lnTo>
                      <a:pt x="31211" y="25718"/>
                    </a:lnTo>
                    <a:cubicBezTo>
                      <a:pt x="31203" y="25699"/>
                      <a:pt x="31196" y="25683"/>
                      <a:pt x="31189" y="25666"/>
                    </a:cubicBezTo>
                    <a:lnTo>
                      <a:pt x="31180" y="25643"/>
                    </a:lnTo>
                    <a:cubicBezTo>
                      <a:pt x="31173" y="25627"/>
                      <a:pt x="31165" y="25612"/>
                      <a:pt x="31159" y="25595"/>
                    </a:cubicBezTo>
                    <a:lnTo>
                      <a:pt x="31147" y="25571"/>
                    </a:lnTo>
                    <a:cubicBezTo>
                      <a:pt x="31141" y="25554"/>
                      <a:pt x="31133" y="25539"/>
                      <a:pt x="31127" y="25524"/>
                    </a:cubicBezTo>
                    <a:lnTo>
                      <a:pt x="31111" y="25489"/>
                    </a:lnTo>
                    <a:cubicBezTo>
                      <a:pt x="31105" y="25477"/>
                      <a:pt x="31100" y="25465"/>
                      <a:pt x="31094" y="25453"/>
                    </a:cubicBezTo>
                    <a:cubicBezTo>
                      <a:pt x="31091" y="25446"/>
                      <a:pt x="31088" y="25440"/>
                      <a:pt x="31085" y="25436"/>
                    </a:cubicBezTo>
                    <a:lnTo>
                      <a:pt x="31080" y="25425"/>
                    </a:lnTo>
                    <a:cubicBezTo>
                      <a:pt x="31068" y="25401"/>
                      <a:pt x="31056" y="25375"/>
                      <a:pt x="31044" y="25351"/>
                    </a:cubicBezTo>
                    <a:lnTo>
                      <a:pt x="31039" y="25342"/>
                    </a:lnTo>
                    <a:cubicBezTo>
                      <a:pt x="31036" y="25336"/>
                      <a:pt x="31033" y="25331"/>
                      <a:pt x="31030" y="25325"/>
                    </a:cubicBezTo>
                    <a:cubicBezTo>
                      <a:pt x="30971" y="25050"/>
                      <a:pt x="30859" y="24844"/>
                      <a:pt x="30793" y="24739"/>
                    </a:cubicBezTo>
                    <a:cubicBezTo>
                      <a:pt x="31012" y="24556"/>
                      <a:pt x="31295" y="24088"/>
                      <a:pt x="31250" y="23692"/>
                    </a:cubicBezTo>
                    <a:cubicBezTo>
                      <a:pt x="31200" y="23247"/>
                      <a:pt x="30703" y="22679"/>
                      <a:pt x="30650" y="22618"/>
                    </a:cubicBezTo>
                    <a:cubicBezTo>
                      <a:pt x="30647" y="22503"/>
                      <a:pt x="30594" y="20733"/>
                      <a:pt x="29860" y="16731"/>
                    </a:cubicBezTo>
                    <a:cubicBezTo>
                      <a:pt x="29838" y="16573"/>
                      <a:pt x="29823" y="16382"/>
                      <a:pt x="29805" y="16163"/>
                    </a:cubicBezTo>
                    <a:cubicBezTo>
                      <a:pt x="29737" y="15345"/>
                      <a:pt x="29635" y="14110"/>
                      <a:pt x="29155" y="12770"/>
                    </a:cubicBezTo>
                    <a:cubicBezTo>
                      <a:pt x="28890" y="12034"/>
                      <a:pt x="28537" y="11338"/>
                      <a:pt x="28106" y="10705"/>
                    </a:cubicBezTo>
                    <a:cubicBezTo>
                      <a:pt x="27598" y="9963"/>
                      <a:pt x="26966" y="9280"/>
                      <a:pt x="26227" y="8679"/>
                    </a:cubicBezTo>
                    <a:cubicBezTo>
                      <a:pt x="26089" y="8567"/>
                      <a:pt x="25923" y="8497"/>
                      <a:pt x="25747" y="8477"/>
                    </a:cubicBezTo>
                    <a:cubicBezTo>
                      <a:pt x="25588" y="8459"/>
                      <a:pt x="25394" y="8444"/>
                      <a:pt x="25199" y="8444"/>
                    </a:cubicBezTo>
                    <a:cubicBezTo>
                      <a:pt x="25023" y="8444"/>
                      <a:pt x="24846" y="8456"/>
                      <a:pt x="24693" y="8491"/>
                    </a:cubicBezTo>
                    <a:lnTo>
                      <a:pt x="24352" y="7961"/>
                    </a:lnTo>
                    <a:cubicBezTo>
                      <a:pt x="24349" y="7955"/>
                      <a:pt x="24343" y="7953"/>
                      <a:pt x="24337" y="7953"/>
                    </a:cubicBezTo>
                    <a:cubicBezTo>
                      <a:pt x="24264" y="7964"/>
                      <a:pt x="24193" y="7974"/>
                      <a:pt x="24123" y="7985"/>
                    </a:cubicBezTo>
                    <a:cubicBezTo>
                      <a:pt x="24123" y="7986"/>
                      <a:pt x="24122" y="7986"/>
                      <a:pt x="24122" y="7986"/>
                    </a:cubicBezTo>
                    <a:cubicBezTo>
                      <a:pt x="24084" y="7992"/>
                      <a:pt x="24048" y="7999"/>
                      <a:pt x="24011" y="8005"/>
                    </a:cubicBezTo>
                    <a:cubicBezTo>
                      <a:pt x="23817" y="7835"/>
                      <a:pt x="23337" y="7397"/>
                      <a:pt x="22895" y="6875"/>
                    </a:cubicBezTo>
                    <a:cubicBezTo>
                      <a:pt x="23040" y="6584"/>
                      <a:pt x="23005" y="6254"/>
                      <a:pt x="22924" y="6135"/>
                    </a:cubicBezTo>
                    <a:cubicBezTo>
                      <a:pt x="22774" y="5919"/>
                      <a:pt x="22674" y="5472"/>
                      <a:pt x="22781" y="5330"/>
                    </a:cubicBezTo>
                    <a:cubicBezTo>
                      <a:pt x="22963" y="5090"/>
                      <a:pt x="23539" y="4224"/>
                      <a:pt x="23340" y="3179"/>
                    </a:cubicBezTo>
                    <a:cubicBezTo>
                      <a:pt x="23319" y="3077"/>
                      <a:pt x="23296" y="2976"/>
                      <a:pt x="23272" y="2877"/>
                    </a:cubicBezTo>
                    <a:cubicBezTo>
                      <a:pt x="22963" y="1622"/>
                      <a:pt x="22489" y="779"/>
                      <a:pt x="21901" y="442"/>
                    </a:cubicBezTo>
                    <a:cubicBezTo>
                      <a:pt x="21703" y="328"/>
                      <a:pt x="21493" y="271"/>
                      <a:pt x="21273" y="271"/>
                    </a:cubicBezTo>
                    <a:cubicBezTo>
                      <a:pt x="21142" y="271"/>
                      <a:pt x="21008" y="291"/>
                      <a:pt x="20871" y="331"/>
                    </a:cubicBezTo>
                    <a:cubicBezTo>
                      <a:pt x="20206" y="111"/>
                      <a:pt x="19596" y="1"/>
                      <a:pt x="190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17;p25">
                <a:extLst>
                  <a:ext uri="{FF2B5EF4-FFF2-40B4-BE49-F238E27FC236}">
                    <a16:creationId xmlns:a16="http://schemas.microsoft.com/office/drawing/2014/main" id="{7293046D-4175-3A82-9DE6-05B941C963F3}"/>
                  </a:ext>
                </a:extLst>
              </p:cNvPr>
              <p:cNvSpPr/>
              <p:nvPr/>
            </p:nvSpPr>
            <p:spPr>
              <a:xfrm>
                <a:off x="1947800" y="2258950"/>
                <a:ext cx="180175" cy="183400"/>
              </a:xfrm>
              <a:custGeom>
                <a:avLst/>
                <a:gdLst/>
                <a:ahLst/>
                <a:cxnLst/>
                <a:rect l="l" t="t" r="r" b="b"/>
                <a:pathLst>
                  <a:path w="7207" h="7336" extrusionOk="0">
                    <a:moveTo>
                      <a:pt x="2733" y="1"/>
                    </a:moveTo>
                    <a:cubicBezTo>
                      <a:pt x="947" y="1"/>
                      <a:pt x="197" y="1218"/>
                      <a:pt x="43" y="2426"/>
                    </a:cubicBezTo>
                    <a:cubicBezTo>
                      <a:pt x="1" y="2762"/>
                      <a:pt x="11" y="3048"/>
                      <a:pt x="51" y="3289"/>
                    </a:cubicBezTo>
                    <a:cubicBezTo>
                      <a:pt x="160" y="3966"/>
                      <a:pt x="494" y="4277"/>
                      <a:pt x="494" y="4277"/>
                    </a:cubicBezTo>
                    <a:cubicBezTo>
                      <a:pt x="592" y="4344"/>
                      <a:pt x="657" y="4365"/>
                      <a:pt x="787" y="4365"/>
                    </a:cubicBezTo>
                    <a:cubicBezTo>
                      <a:pt x="878" y="4365"/>
                      <a:pt x="1001" y="4355"/>
                      <a:pt x="1188" y="4343"/>
                    </a:cubicBezTo>
                    <a:cubicBezTo>
                      <a:pt x="1243" y="4340"/>
                      <a:pt x="1292" y="4337"/>
                      <a:pt x="1334" y="4337"/>
                    </a:cubicBezTo>
                    <a:cubicBezTo>
                      <a:pt x="1642" y="4337"/>
                      <a:pt x="1642" y="4456"/>
                      <a:pt x="1835" y="5081"/>
                    </a:cubicBezTo>
                    <a:cubicBezTo>
                      <a:pt x="1960" y="5484"/>
                      <a:pt x="2381" y="5571"/>
                      <a:pt x="2723" y="5571"/>
                    </a:cubicBezTo>
                    <a:cubicBezTo>
                      <a:pt x="2984" y="5571"/>
                      <a:pt x="3198" y="5520"/>
                      <a:pt x="3198" y="5520"/>
                    </a:cubicBezTo>
                    <a:cubicBezTo>
                      <a:pt x="3198" y="5466"/>
                      <a:pt x="3200" y="5411"/>
                      <a:pt x="3204" y="5355"/>
                    </a:cubicBezTo>
                    <a:cubicBezTo>
                      <a:pt x="3249" y="4803"/>
                      <a:pt x="3811" y="4481"/>
                      <a:pt x="4142" y="4481"/>
                    </a:cubicBezTo>
                    <a:cubicBezTo>
                      <a:pt x="4168" y="4481"/>
                      <a:pt x="4192" y="4483"/>
                      <a:pt x="4215" y="4487"/>
                    </a:cubicBezTo>
                    <a:cubicBezTo>
                      <a:pt x="4524" y="4540"/>
                      <a:pt x="4608" y="4941"/>
                      <a:pt x="4342" y="5656"/>
                    </a:cubicBezTo>
                    <a:cubicBezTo>
                      <a:pt x="4292" y="5788"/>
                      <a:pt x="4243" y="5902"/>
                      <a:pt x="4195" y="5999"/>
                    </a:cubicBezTo>
                    <a:cubicBezTo>
                      <a:pt x="4130" y="6128"/>
                      <a:pt x="4066" y="6226"/>
                      <a:pt x="4004" y="6300"/>
                    </a:cubicBezTo>
                    <a:cubicBezTo>
                      <a:pt x="4180" y="6711"/>
                      <a:pt x="4557" y="7220"/>
                      <a:pt x="5354" y="7318"/>
                    </a:cubicBezTo>
                    <a:cubicBezTo>
                      <a:pt x="5449" y="7330"/>
                      <a:pt x="5538" y="7335"/>
                      <a:pt x="5621" y="7335"/>
                    </a:cubicBezTo>
                    <a:cubicBezTo>
                      <a:pt x="6142" y="7335"/>
                      <a:pt x="6418" y="7116"/>
                      <a:pt x="6549" y="6861"/>
                    </a:cubicBezTo>
                    <a:cubicBezTo>
                      <a:pt x="6697" y="6573"/>
                      <a:pt x="6661" y="6241"/>
                      <a:pt x="6582" y="6129"/>
                    </a:cubicBezTo>
                    <a:lnTo>
                      <a:pt x="6584" y="6129"/>
                    </a:lnTo>
                    <a:cubicBezTo>
                      <a:pt x="6426" y="5900"/>
                      <a:pt x="6332" y="5449"/>
                      <a:pt x="6441" y="5304"/>
                    </a:cubicBezTo>
                    <a:cubicBezTo>
                      <a:pt x="6550" y="5160"/>
                      <a:pt x="7206" y="4269"/>
                      <a:pt x="6999" y="3165"/>
                    </a:cubicBezTo>
                    <a:cubicBezTo>
                      <a:pt x="6976" y="3063"/>
                      <a:pt x="6953" y="2963"/>
                      <a:pt x="6929" y="2865"/>
                    </a:cubicBezTo>
                    <a:cubicBezTo>
                      <a:pt x="6540" y="1282"/>
                      <a:pt x="5869" y="271"/>
                      <a:pt x="4946" y="271"/>
                    </a:cubicBezTo>
                    <a:cubicBezTo>
                      <a:pt x="4817" y="271"/>
                      <a:pt x="4683" y="291"/>
                      <a:pt x="4543" y="332"/>
                    </a:cubicBezTo>
                    <a:cubicBezTo>
                      <a:pt x="3847" y="101"/>
                      <a:pt x="3247" y="1"/>
                      <a:pt x="27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18;p25">
                <a:extLst>
                  <a:ext uri="{FF2B5EF4-FFF2-40B4-BE49-F238E27FC236}">
                    <a16:creationId xmlns:a16="http://schemas.microsoft.com/office/drawing/2014/main" id="{2CC1C730-7EE6-FAA2-A79C-A52EE898EF07}"/>
                  </a:ext>
                </a:extLst>
              </p:cNvPr>
              <p:cNvSpPr/>
              <p:nvPr/>
            </p:nvSpPr>
            <p:spPr>
              <a:xfrm>
                <a:off x="1947800" y="2258950"/>
                <a:ext cx="173225" cy="82225"/>
              </a:xfrm>
              <a:custGeom>
                <a:avLst/>
                <a:gdLst/>
                <a:ahLst/>
                <a:cxnLst/>
                <a:rect l="l" t="t" r="r" b="b"/>
                <a:pathLst>
                  <a:path w="6929" h="3289" extrusionOk="0">
                    <a:moveTo>
                      <a:pt x="2733" y="1"/>
                    </a:moveTo>
                    <a:cubicBezTo>
                      <a:pt x="947" y="1"/>
                      <a:pt x="197" y="1218"/>
                      <a:pt x="43" y="2426"/>
                    </a:cubicBezTo>
                    <a:cubicBezTo>
                      <a:pt x="1" y="2762"/>
                      <a:pt x="11" y="3048"/>
                      <a:pt x="51" y="3289"/>
                    </a:cubicBezTo>
                    <a:cubicBezTo>
                      <a:pt x="51" y="3289"/>
                      <a:pt x="282" y="1356"/>
                      <a:pt x="1991" y="965"/>
                    </a:cubicBezTo>
                    <a:lnTo>
                      <a:pt x="1991" y="965"/>
                    </a:lnTo>
                    <a:cubicBezTo>
                      <a:pt x="1356" y="1735"/>
                      <a:pt x="1582" y="2619"/>
                      <a:pt x="1582" y="2619"/>
                    </a:cubicBezTo>
                    <a:cubicBezTo>
                      <a:pt x="1582" y="2619"/>
                      <a:pt x="1973" y="1512"/>
                      <a:pt x="3015" y="1223"/>
                    </a:cubicBezTo>
                    <a:lnTo>
                      <a:pt x="3015" y="1223"/>
                    </a:lnTo>
                    <a:cubicBezTo>
                      <a:pt x="2776" y="1589"/>
                      <a:pt x="3110" y="2460"/>
                      <a:pt x="3110" y="2460"/>
                    </a:cubicBezTo>
                    <a:cubicBezTo>
                      <a:pt x="3110" y="2460"/>
                      <a:pt x="3453" y="1341"/>
                      <a:pt x="5429" y="1068"/>
                    </a:cubicBezTo>
                    <a:cubicBezTo>
                      <a:pt x="6418" y="1624"/>
                      <a:pt x="6918" y="2839"/>
                      <a:pt x="6929" y="2866"/>
                    </a:cubicBezTo>
                    <a:cubicBezTo>
                      <a:pt x="6929" y="2866"/>
                      <a:pt x="6929" y="2866"/>
                      <a:pt x="6929" y="2865"/>
                    </a:cubicBezTo>
                    <a:cubicBezTo>
                      <a:pt x="6540" y="1282"/>
                      <a:pt x="5869" y="271"/>
                      <a:pt x="4946" y="271"/>
                    </a:cubicBezTo>
                    <a:cubicBezTo>
                      <a:pt x="4817" y="271"/>
                      <a:pt x="4683" y="291"/>
                      <a:pt x="4543" y="332"/>
                    </a:cubicBezTo>
                    <a:cubicBezTo>
                      <a:pt x="3847" y="101"/>
                      <a:pt x="3247" y="1"/>
                      <a:pt x="2733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19;p25">
                <a:extLst>
                  <a:ext uri="{FF2B5EF4-FFF2-40B4-BE49-F238E27FC236}">
                    <a16:creationId xmlns:a16="http://schemas.microsoft.com/office/drawing/2014/main" id="{1ECA261F-773C-6B21-ED32-8995A1BBAD5B}"/>
                  </a:ext>
                </a:extLst>
              </p:cNvPr>
              <p:cNvSpPr/>
              <p:nvPr/>
            </p:nvSpPr>
            <p:spPr>
              <a:xfrm>
                <a:off x="2027750" y="2370925"/>
                <a:ext cx="35275" cy="501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2007" extrusionOk="0">
                    <a:moveTo>
                      <a:pt x="946" y="1"/>
                    </a:moveTo>
                    <a:cubicBezTo>
                      <a:pt x="615" y="1"/>
                      <a:pt x="51" y="323"/>
                      <a:pt x="6" y="876"/>
                    </a:cubicBezTo>
                    <a:cubicBezTo>
                      <a:pt x="2" y="932"/>
                      <a:pt x="0" y="987"/>
                      <a:pt x="0" y="1041"/>
                    </a:cubicBezTo>
                    <a:cubicBezTo>
                      <a:pt x="3" y="1343"/>
                      <a:pt x="79" y="1602"/>
                      <a:pt x="176" y="1774"/>
                    </a:cubicBezTo>
                    <a:cubicBezTo>
                      <a:pt x="244" y="1897"/>
                      <a:pt x="321" y="1976"/>
                      <a:pt x="391" y="1994"/>
                    </a:cubicBezTo>
                    <a:cubicBezTo>
                      <a:pt x="421" y="2002"/>
                      <a:pt x="451" y="2007"/>
                      <a:pt x="481" y="2007"/>
                    </a:cubicBezTo>
                    <a:cubicBezTo>
                      <a:pt x="500" y="2007"/>
                      <a:pt x="519" y="2005"/>
                      <a:pt x="538" y="2001"/>
                    </a:cubicBezTo>
                    <a:cubicBezTo>
                      <a:pt x="626" y="1985"/>
                      <a:pt x="715" y="1929"/>
                      <a:pt x="806" y="1821"/>
                    </a:cubicBezTo>
                    <a:cubicBezTo>
                      <a:pt x="868" y="1747"/>
                      <a:pt x="932" y="1647"/>
                      <a:pt x="997" y="1520"/>
                    </a:cubicBezTo>
                    <a:cubicBezTo>
                      <a:pt x="1045" y="1423"/>
                      <a:pt x="1094" y="1309"/>
                      <a:pt x="1144" y="1177"/>
                    </a:cubicBezTo>
                    <a:cubicBezTo>
                      <a:pt x="1410" y="462"/>
                      <a:pt x="1326" y="61"/>
                      <a:pt x="1017" y="7"/>
                    </a:cubicBezTo>
                    <a:cubicBezTo>
                      <a:pt x="994" y="3"/>
                      <a:pt x="971" y="1"/>
                      <a:pt x="946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20;p25">
                <a:extLst>
                  <a:ext uri="{FF2B5EF4-FFF2-40B4-BE49-F238E27FC236}">
                    <a16:creationId xmlns:a16="http://schemas.microsoft.com/office/drawing/2014/main" id="{27AA47BF-3C8E-B257-9DCA-F3AF981FCB4E}"/>
                  </a:ext>
                </a:extLst>
              </p:cNvPr>
              <p:cNvSpPr/>
              <p:nvPr/>
            </p:nvSpPr>
            <p:spPr>
              <a:xfrm>
                <a:off x="2033450" y="2377150"/>
                <a:ext cx="16575" cy="40500"/>
              </a:xfrm>
              <a:custGeom>
                <a:avLst/>
                <a:gdLst/>
                <a:ahLst/>
                <a:cxnLst/>
                <a:rect l="l" t="t" r="r" b="b"/>
                <a:pathLst>
                  <a:path w="663" h="1620" extrusionOk="0">
                    <a:moveTo>
                      <a:pt x="645" y="0"/>
                    </a:moveTo>
                    <a:cubicBezTo>
                      <a:pt x="643" y="0"/>
                      <a:pt x="641" y="1"/>
                      <a:pt x="639" y="1"/>
                    </a:cubicBezTo>
                    <a:cubicBezTo>
                      <a:pt x="1" y="298"/>
                      <a:pt x="75" y="647"/>
                      <a:pt x="136" y="927"/>
                    </a:cubicBezTo>
                    <a:cubicBezTo>
                      <a:pt x="149" y="992"/>
                      <a:pt x="163" y="1054"/>
                      <a:pt x="166" y="1112"/>
                    </a:cubicBezTo>
                    <a:cubicBezTo>
                      <a:pt x="166" y="1116"/>
                      <a:pt x="168" y="1121"/>
                      <a:pt x="171" y="1122"/>
                    </a:cubicBezTo>
                    <a:cubicBezTo>
                      <a:pt x="174" y="1125"/>
                      <a:pt x="178" y="1127"/>
                      <a:pt x="183" y="1127"/>
                    </a:cubicBezTo>
                    <a:cubicBezTo>
                      <a:pt x="189" y="1126"/>
                      <a:pt x="195" y="1126"/>
                      <a:pt x="200" y="1126"/>
                    </a:cubicBezTo>
                    <a:cubicBezTo>
                      <a:pt x="244" y="1126"/>
                      <a:pt x="273" y="1141"/>
                      <a:pt x="281" y="1171"/>
                    </a:cubicBezTo>
                    <a:cubicBezTo>
                      <a:pt x="298" y="1224"/>
                      <a:pt x="252" y="1318"/>
                      <a:pt x="149" y="1377"/>
                    </a:cubicBezTo>
                    <a:cubicBezTo>
                      <a:pt x="143" y="1381"/>
                      <a:pt x="140" y="1389"/>
                      <a:pt x="143" y="1396"/>
                    </a:cubicBezTo>
                    <a:cubicBezTo>
                      <a:pt x="208" y="1554"/>
                      <a:pt x="322" y="1615"/>
                      <a:pt x="327" y="1616"/>
                    </a:cubicBezTo>
                    <a:cubicBezTo>
                      <a:pt x="328" y="1618"/>
                      <a:pt x="331" y="1619"/>
                      <a:pt x="334" y="1619"/>
                    </a:cubicBezTo>
                    <a:cubicBezTo>
                      <a:pt x="339" y="1619"/>
                      <a:pt x="345" y="1615"/>
                      <a:pt x="348" y="1610"/>
                    </a:cubicBezTo>
                    <a:cubicBezTo>
                      <a:pt x="351" y="1602"/>
                      <a:pt x="348" y="1592"/>
                      <a:pt x="340" y="1589"/>
                    </a:cubicBezTo>
                    <a:cubicBezTo>
                      <a:pt x="340" y="1589"/>
                      <a:pt x="239" y="1534"/>
                      <a:pt x="177" y="1396"/>
                    </a:cubicBezTo>
                    <a:cubicBezTo>
                      <a:pt x="275" y="1334"/>
                      <a:pt x="334" y="1233"/>
                      <a:pt x="311" y="1162"/>
                    </a:cubicBezTo>
                    <a:cubicBezTo>
                      <a:pt x="298" y="1119"/>
                      <a:pt x="258" y="1095"/>
                      <a:pt x="201" y="1095"/>
                    </a:cubicBezTo>
                    <a:cubicBezTo>
                      <a:pt x="200" y="1095"/>
                      <a:pt x="198" y="1095"/>
                      <a:pt x="196" y="1095"/>
                    </a:cubicBezTo>
                    <a:cubicBezTo>
                      <a:pt x="192" y="1039"/>
                      <a:pt x="180" y="981"/>
                      <a:pt x="166" y="919"/>
                    </a:cubicBezTo>
                    <a:cubicBezTo>
                      <a:pt x="105" y="638"/>
                      <a:pt x="37" y="316"/>
                      <a:pt x="652" y="30"/>
                    </a:cubicBezTo>
                    <a:cubicBezTo>
                      <a:pt x="660" y="27"/>
                      <a:pt x="663" y="17"/>
                      <a:pt x="660" y="9"/>
                    </a:cubicBezTo>
                    <a:cubicBezTo>
                      <a:pt x="656" y="3"/>
                      <a:pt x="651" y="0"/>
                      <a:pt x="645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21;p25">
                <a:extLst>
                  <a:ext uri="{FF2B5EF4-FFF2-40B4-BE49-F238E27FC236}">
                    <a16:creationId xmlns:a16="http://schemas.microsoft.com/office/drawing/2014/main" id="{69BE4E48-2518-EBC6-0D15-E1B47678F68F}"/>
                  </a:ext>
                </a:extLst>
              </p:cNvPr>
              <p:cNvSpPr/>
              <p:nvPr/>
            </p:nvSpPr>
            <p:spPr>
              <a:xfrm>
                <a:off x="1955725" y="2365850"/>
                <a:ext cx="86100" cy="124475"/>
              </a:xfrm>
              <a:custGeom>
                <a:avLst/>
                <a:gdLst/>
                <a:ahLst/>
                <a:cxnLst/>
                <a:rect l="l" t="t" r="r" b="b"/>
                <a:pathLst>
                  <a:path w="3444" h="4979" extrusionOk="0">
                    <a:moveTo>
                      <a:pt x="177" y="1"/>
                    </a:moveTo>
                    <a:cubicBezTo>
                      <a:pt x="177" y="1"/>
                      <a:pt x="176" y="90"/>
                      <a:pt x="176" y="246"/>
                    </a:cubicBezTo>
                    <a:cubicBezTo>
                      <a:pt x="177" y="678"/>
                      <a:pt x="202" y="1617"/>
                      <a:pt x="364" y="2545"/>
                    </a:cubicBezTo>
                    <a:cubicBezTo>
                      <a:pt x="252" y="2514"/>
                      <a:pt x="174" y="2501"/>
                      <a:pt x="120" y="2501"/>
                    </a:cubicBezTo>
                    <a:cubicBezTo>
                      <a:pt x="1" y="2501"/>
                      <a:pt x="3" y="2565"/>
                      <a:pt x="35" y="2633"/>
                    </a:cubicBezTo>
                    <a:cubicBezTo>
                      <a:pt x="82" y="2732"/>
                      <a:pt x="486" y="3010"/>
                      <a:pt x="486" y="3010"/>
                    </a:cubicBezTo>
                    <a:cubicBezTo>
                      <a:pt x="486" y="3010"/>
                      <a:pt x="620" y="3877"/>
                      <a:pt x="853" y="4576"/>
                    </a:cubicBezTo>
                    <a:cubicBezTo>
                      <a:pt x="920" y="4778"/>
                      <a:pt x="1094" y="4926"/>
                      <a:pt x="1304" y="4957"/>
                    </a:cubicBezTo>
                    <a:cubicBezTo>
                      <a:pt x="1407" y="4973"/>
                      <a:pt x="1514" y="4978"/>
                      <a:pt x="1610" y="4978"/>
                    </a:cubicBezTo>
                    <a:cubicBezTo>
                      <a:pt x="1622" y="4978"/>
                      <a:pt x="1635" y="4978"/>
                      <a:pt x="1647" y="4978"/>
                    </a:cubicBezTo>
                    <a:cubicBezTo>
                      <a:pt x="1665" y="4978"/>
                      <a:pt x="1682" y="4978"/>
                      <a:pt x="1698" y="4976"/>
                    </a:cubicBezTo>
                    <a:cubicBezTo>
                      <a:pt x="1866" y="4964"/>
                      <a:pt x="2027" y="4896"/>
                      <a:pt x="2153" y="4782"/>
                    </a:cubicBezTo>
                    <a:cubicBezTo>
                      <a:pt x="2407" y="4554"/>
                      <a:pt x="2855" y="4158"/>
                      <a:pt x="3172" y="3913"/>
                    </a:cubicBezTo>
                    <a:cubicBezTo>
                      <a:pt x="3263" y="3843"/>
                      <a:pt x="3334" y="3752"/>
                      <a:pt x="3380" y="3649"/>
                    </a:cubicBezTo>
                    <a:cubicBezTo>
                      <a:pt x="3408" y="3583"/>
                      <a:pt x="3428" y="3510"/>
                      <a:pt x="3434" y="3437"/>
                    </a:cubicBezTo>
                    <a:cubicBezTo>
                      <a:pt x="3436" y="3421"/>
                      <a:pt x="3436" y="3404"/>
                      <a:pt x="3437" y="3387"/>
                    </a:cubicBezTo>
                    <a:cubicBezTo>
                      <a:pt x="3443" y="2950"/>
                      <a:pt x="3430" y="2474"/>
                      <a:pt x="3419" y="2203"/>
                    </a:cubicBezTo>
                    <a:cubicBezTo>
                      <a:pt x="3399" y="2207"/>
                      <a:pt x="3378" y="2209"/>
                      <a:pt x="3358" y="2209"/>
                    </a:cubicBezTo>
                    <a:cubicBezTo>
                      <a:pt x="3329" y="2209"/>
                      <a:pt x="3301" y="2205"/>
                      <a:pt x="3272" y="2197"/>
                    </a:cubicBezTo>
                    <a:cubicBezTo>
                      <a:pt x="3204" y="2177"/>
                      <a:pt x="3125" y="2098"/>
                      <a:pt x="3057" y="1977"/>
                    </a:cubicBezTo>
                    <a:cubicBezTo>
                      <a:pt x="3007" y="1886"/>
                      <a:pt x="2961" y="1774"/>
                      <a:pt x="2931" y="1644"/>
                    </a:cubicBezTo>
                    <a:cubicBezTo>
                      <a:pt x="2901" y="1524"/>
                      <a:pt x="2883" y="1388"/>
                      <a:pt x="2881" y="1243"/>
                    </a:cubicBezTo>
                    <a:cubicBezTo>
                      <a:pt x="2881" y="1243"/>
                      <a:pt x="2666" y="1294"/>
                      <a:pt x="2404" y="1294"/>
                    </a:cubicBezTo>
                    <a:cubicBezTo>
                      <a:pt x="2062" y="1294"/>
                      <a:pt x="1642" y="1207"/>
                      <a:pt x="1518" y="805"/>
                    </a:cubicBezTo>
                    <a:cubicBezTo>
                      <a:pt x="1325" y="180"/>
                      <a:pt x="1325" y="61"/>
                      <a:pt x="1018" y="61"/>
                    </a:cubicBezTo>
                    <a:cubicBezTo>
                      <a:pt x="975" y="61"/>
                      <a:pt x="927" y="64"/>
                      <a:pt x="871" y="67"/>
                    </a:cubicBezTo>
                    <a:cubicBezTo>
                      <a:pt x="685" y="78"/>
                      <a:pt x="562" y="88"/>
                      <a:pt x="472" y="88"/>
                    </a:cubicBezTo>
                    <a:cubicBezTo>
                      <a:pt x="341" y="88"/>
                      <a:pt x="276" y="68"/>
                      <a:pt x="177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22;p25">
                <a:extLst>
                  <a:ext uri="{FF2B5EF4-FFF2-40B4-BE49-F238E27FC236}">
                    <a16:creationId xmlns:a16="http://schemas.microsoft.com/office/drawing/2014/main" id="{7DEF1EEA-884E-4791-AD06-A02A89B31545}"/>
                  </a:ext>
                </a:extLst>
              </p:cNvPr>
              <p:cNvSpPr/>
              <p:nvPr/>
            </p:nvSpPr>
            <p:spPr>
              <a:xfrm>
                <a:off x="2087500" y="2339450"/>
                <a:ext cx="38825" cy="71725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2869" extrusionOk="0">
                    <a:moveTo>
                      <a:pt x="1420" y="1"/>
                    </a:moveTo>
                    <a:cubicBezTo>
                      <a:pt x="1415" y="1"/>
                      <a:pt x="1412" y="4"/>
                      <a:pt x="1412" y="8"/>
                    </a:cubicBezTo>
                    <a:cubicBezTo>
                      <a:pt x="1414" y="17"/>
                      <a:pt x="1415" y="33"/>
                      <a:pt x="1417" y="51"/>
                    </a:cubicBezTo>
                    <a:cubicBezTo>
                      <a:pt x="1536" y="1152"/>
                      <a:pt x="1035" y="2147"/>
                      <a:pt x="5" y="2853"/>
                    </a:cubicBezTo>
                    <a:cubicBezTo>
                      <a:pt x="2" y="2856"/>
                      <a:pt x="0" y="2861"/>
                      <a:pt x="3" y="2865"/>
                    </a:cubicBezTo>
                    <a:cubicBezTo>
                      <a:pt x="5" y="2867"/>
                      <a:pt x="8" y="2868"/>
                      <a:pt x="9" y="2868"/>
                    </a:cubicBezTo>
                    <a:cubicBezTo>
                      <a:pt x="11" y="2868"/>
                      <a:pt x="13" y="2868"/>
                      <a:pt x="14" y="2867"/>
                    </a:cubicBezTo>
                    <a:cubicBezTo>
                      <a:pt x="1049" y="2158"/>
                      <a:pt x="1553" y="1157"/>
                      <a:pt x="1433" y="49"/>
                    </a:cubicBezTo>
                    <a:cubicBezTo>
                      <a:pt x="1430" y="31"/>
                      <a:pt x="1429" y="17"/>
                      <a:pt x="1429" y="8"/>
                    </a:cubicBezTo>
                    <a:cubicBezTo>
                      <a:pt x="1429" y="4"/>
                      <a:pt x="1424" y="1"/>
                      <a:pt x="14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23;p25">
                <a:extLst>
                  <a:ext uri="{FF2B5EF4-FFF2-40B4-BE49-F238E27FC236}">
                    <a16:creationId xmlns:a16="http://schemas.microsoft.com/office/drawing/2014/main" id="{26DECFEC-0D23-5113-5650-6C4C790D4AE4}"/>
                  </a:ext>
                </a:extLst>
              </p:cNvPr>
              <p:cNvSpPr/>
              <p:nvPr/>
            </p:nvSpPr>
            <p:spPr>
              <a:xfrm>
                <a:off x="2029475" y="2265575"/>
                <a:ext cx="47225" cy="22700"/>
              </a:xfrm>
              <a:custGeom>
                <a:avLst/>
                <a:gdLst/>
                <a:ahLst/>
                <a:cxnLst/>
                <a:rect l="l" t="t" r="r" b="b"/>
                <a:pathLst>
                  <a:path w="1889" h="908" extrusionOk="0">
                    <a:moveTo>
                      <a:pt x="1685" y="0"/>
                    </a:moveTo>
                    <a:cubicBezTo>
                      <a:pt x="1244" y="0"/>
                      <a:pt x="842" y="210"/>
                      <a:pt x="567" y="399"/>
                    </a:cubicBezTo>
                    <a:cubicBezTo>
                      <a:pt x="228" y="635"/>
                      <a:pt x="7" y="893"/>
                      <a:pt x="4" y="894"/>
                    </a:cubicBezTo>
                    <a:cubicBezTo>
                      <a:pt x="1" y="899"/>
                      <a:pt x="1" y="903"/>
                      <a:pt x="5" y="906"/>
                    </a:cubicBezTo>
                    <a:cubicBezTo>
                      <a:pt x="7" y="908"/>
                      <a:pt x="8" y="908"/>
                      <a:pt x="10" y="908"/>
                    </a:cubicBezTo>
                    <a:cubicBezTo>
                      <a:pt x="11" y="908"/>
                      <a:pt x="14" y="906"/>
                      <a:pt x="16" y="905"/>
                    </a:cubicBezTo>
                    <a:cubicBezTo>
                      <a:pt x="24" y="895"/>
                      <a:pt x="786" y="17"/>
                      <a:pt x="1683" y="17"/>
                    </a:cubicBezTo>
                    <a:cubicBezTo>
                      <a:pt x="1748" y="17"/>
                      <a:pt x="1813" y="21"/>
                      <a:pt x="1879" y="31"/>
                    </a:cubicBezTo>
                    <a:cubicBezTo>
                      <a:pt x="1884" y="31"/>
                      <a:pt x="1887" y="28"/>
                      <a:pt x="1888" y="23"/>
                    </a:cubicBezTo>
                    <a:cubicBezTo>
                      <a:pt x="1888" y="19"/>
                      <a:pt x="1885" y="16"/>
                      <a:pt x="1881" y="14"/>
                    </a:cubicBezTo>
                    <a:cubicBezTo>
                      <a:pt x="1815" y="5"/>
                      <a:pt x="1750" y="0"/>
                      <a:pt x="16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24;p25">
                <a:extLst>
                  <a:ext uri="{FF2B5EF4-FFF2-40B4-BE49-F238E27FC236}">
                    <a16:creationId xmlns:a16="http://schemas.microsoft.com/office/drawing/2014/main" id="{315568F0-62D0-F05C-14C4-1307221CFD71}"/>
                  </a:ext>
                </a:extLst>
              </p:cNvPr>
              <p:cNvSpPr/>
              <p:nvPr/>
            </p:nvSpPr>
            <p:spPr>
              <a:xfrm>
                <a:off x="1964400" y="2382675"/>
                <a:ext cx="2900" cy="17575"/>
              </a:xfrm>
              <a:custGeom>
                <a:avLst/>
                <a:gdLst/>
                <a:ahLst/>
                <a:cxnLst/>
                <a:rect l="l" t="t" r="r" b="b"/>
                <a:pathLst>
                  <a:path w="116" h="703" extrusionOk="0">
                    <a:moveTo>
                      <a:pt x="55" y="0"/>
                    </a:moveTo>
                    <a:cubicBezTo>
                      <a:pt x="23" y="0"/>
                      <a:pt x="0" y="158"/>
                      <a:pt x="2" y="353"/>
                    </a:cubicBezTo>
                    <a:cubicBezTo>
                      <a:pt x="3" y="546"/>
                      <a:pt x="30" y="703"/>
                      <a:pt x="60" y="703"/>
                    </a:cubicBezTo>
                    <a:cubicBezTo>
                      <a:pt x="60" y="703"/>
                      <a:pt x="61" y="703"/>
                      <a:pt x="61" y="703"/>
                    </a:cubicBezTo>
                    <a:cubicBezTo>
                      <a:pt x="92" y="703"/>
                      <a:pt x="115" y="545"/>
                      <a:pt x="114" y="351"/>
                    </a:cubicBezTo>
                    <a:cubicBezTo>
                      <a:pt x="112" y="158"/>
                      <a:pt x="86" y="0"/>
                      <a:pt x="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325;p25">
                <a:extLst>
                  <a:ext uri="{FF2B5EF4-FFF2-40B4-BE49-F238E27FC236}">
                    <a16:creationId xmlns:a16="http://schemas.microsoft.com/office/drawing/2014/main" id="{91511742-55D1-E4BD-9366-74F67AAF61FF}"/>
                  </a:ext>
                </a:extLst>
              </p:cNvPr>
              <p:cNvSpPr/>
              <p:nvPr/>
            </p:nvSpPr>
            <p:spPr>
              <a:xfrm>
                <a:off x="1974375" y="2454300"/>
                <a:ext cx="15725" cy="950"/>
              </a:xfrm>
              <a:custGeom>
                <a:avLst/>
                <a:gdLst/>
                <a:ahLst/>
                <a:cxnLst/>
                <a:rect l="l" t="t" r="r" b="b"/>
                <a:pathLst>
                  <a:path w="629" h="38" extrusionOk="0">
                    <a:moveTo>
                      <a:pt x="613" y="1"/>
                    </a:moveTo>
                    <a:lnTo>
                      <a:pt x="16" y="5"/>
                    </a:lnTo>
                    <a:cubicBezTo>
                      <a:pt x="7" y="5"/>
                      <a:pt x="1" y="13"/>
                      <a:pt x="1" y="22"/>
                    </a:cubicBezTo>
                    <a:cubicBezTo>
                      <a:pt x="1" y="31"/>
                      <a:pt x="9" y="37"/>
                      <a:pt x="16" y="37"/>
                    </a:cubicBezTo>
                    <a:lnTo>
                      <a:pt x="613" y="33"/>
                    </a:lnTo>
                    <a:cubicBezTo>
                      <a:pt x="620" y="33"/>
                      <a:pt x="628" y="25"/>
                      <a:pt x="628" y="16"/>
                    </a:cubicBezTo>
                    <a:cubicBezTo>
                      <a:pt x="628" y="8"/>
                      <a:pt x="620" y="1"/>
                      <a:pt x="613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326;p25">
                <a:extLst>
                  <a:ext uri="{FF2B5EF4-FFF2-40B4-BE49-F238E27FC236}">
                    <a16:creationId xmlns:a16="http://schemas.microsoft.com/office/drawing/2014/main" id="{3E535567-81D6-D17E-9D03-4B361158C214}"/>
                  </a:ext>
                </a:extLst>
              </p:cNvPr>
              <p:cNvSpPr/>
              <p:nvPr/>
            </p:nvSpPr>
            <p:spPr>
              <a:xfrm>
                <a:off x="1977125" y="2460850"/>
                <a:ext cx="5800" cy="1927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771" extrusionOk="0">
                    <a:moveTo>
                      <a:pt x="192" y="1"/>
                    </a:moveTo>
                    <a:lnTo>
                      <a:pt x="17" y="2"/>
                    </a:lnTo>
                    <a:cubicBezTo>
                      <a:pt x="12" y="2"/>
                      <a:pt x="8" y="5"/>
                      <a:pt x="5" y="9"/>
                    </a:cubicBezTo>
                    <a:cubicBezTo>
                      <a:pt x="2" y="12"/>
                      <a:pt x="0" y="16"/>
                      <a:pt x="0" y="21"/>
                    </a:cubicBezTo>
                    <a:cubicBezTo>
                      <a:pt x="3" y="42"/>
                      <a:pt x="74" y="546"/>
                      <a:pt x="200" y="763"/>
                    </a:cubicBezTo>
                    <a:cubicBezTo>
                      <a:pt x="203" y="767"/>
                      <a:pt x="208" y="770"/>
                      <a:pt x="214" y="770"/>
                    </a:cubicBezTo>
                    <a:cubicBezTo>
                      <a:pt x="217" y="770"/>
                      <a:pt x="218" y="769"/>
                      <a:pt x="221" y="767"/>
                    </a:cubicBezTo>
                    <a:cubicBezTo>
                      <a:pt x="229" y="763"/>
                      <a:pt x="232" y="754"/>
                      <a:pt x="227" y="746"/>
                    </a:cubicBezTo>
                    <a:cubicBezTo>
                      <a:pt x="117" y="558"/>
                      <a:pt x="48" y="128"/>
                      <a:pt x="35" y="34"/>
                    </a:cubicBezTo>
                    <a:lnTo>
                      <a:pt x="192" y="33"/>
                    </a:lnTo>
                    <a:cubicBezTo>
                      <a:pt x="201" y="33"/>
                      <a:pt x="208" y="27"/>
                      <a:pt x="208" y="18"/>
                    </a:cubicBezTo>
                    <a:cubicBezTo>
                      <a:pt x="208" y="9"/>
                      <a:pt x="200" y="1"/>
                      <a:pt x="192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327;p25">
                <a:extLst>
                  <a:ext uri="{FF2B5EF4-FFF2-40B4-BE49-F238E27FC236}">
                    <a16:creationId xmlns:a16="http://schemas.microsoft.com/office/drawing/2014/main" id="{57E25B87-624C-29A8-5515-AD1C53935AC8}"/>
                  </a:ext>
                </a:extLst>
              </p:cNvPr>
              <p:cNvSpPr/>
              <p:nvPr/>
            </p:nvSpPr>
            <p:spPr>
              <a:xfrm>
                <a:off x="2040200" y="2416450"/>
                <a:ext cx="101350" cy="75150"/>
              </a:xfrm>
              <a:custGeom>
                <a:avLst/>
                <a:gdLst/>
                <a:ahLst/>
                <a:cxnLst/>
                <a:rect l="l" t="t" r="r" b="b"/>
                <a:pathLst>
                  <a:path w="4054" h="3006" extrusionOk="0">
                    <a:moveTo>
                      <a:pt x="310" y="0"/>
                    </a:moveTo>
                    <a:cubicBezTo>
                      <a:pt x="217" y="108"/>
                      <a:pt x="128" y="164"/>
                      <a:pt x="41" y="180"/>
                    </a:cubicBezTo>
                    <a:cubicBezTo>
                      <a:pt x="51" y="450"/>
                      <a:pt x="64" y="926"/>
                      <a:pt x="58" y="1363"/>
                    </a:cubicBezTo>
                    <a:cubicBezTo>
                      <a:pt x="58" y="1380"/>
                      <a:pt x="57" y="1397"/>
                      <a:pt x="55" y="1413"/>
                    </a:cubicBezTo>
                    <a:cubicBezTo>
                      <a:pt x="49" y="1486"/>
                      <a:pt x="29" y="1559"/>
                      <a:pt x="1" y="1625"/>
                    </a:cubicBezTo>
                    <a:cubicBezTo>
                      <a:pt x="29" y="1680"/>
                      <a:pt x="46" y="1712"/>
                      <a:pt x="46" y="1712"/>
                    </a:cubicBezTo>
                    <a:cubicBezTo>
                      <a:pt x="46" y="1712"/>
                      <a:pt x="154" y="1853"/>
                      <a:pt x="284" y="2062"/>
                    </a:cubicBezTo>
                    <a:cubicBezTo>
                      <a:pt x="441" y="2315"/>
                      <a:pt x="632" y="2669"/>
                      <a:pt x="708" y="3005"/>
                    </a:cubicBezTo>
                    <a:cubicBezTo>
                      <a:pt x="1234" y="2686"/>
                      <a:pt x="2465" y="2025"/>
                      <a:pt x="4054" y="1766"/>
                    </a:cubicBezTo>
                    <a:cubicBezTo>
                      <a:pt x="4054" y="1766"/>
                      <a:pt x="4030" y="1747"/>
                      <a:pt x="3986" y="1707"/>
                    </a:cubicBezTo>
                    <a:cubicBezTo>
                      <a:pt x="3807" y="1551"/>
                      <a:pt x="3307" y="1098"/>
                      <a:pt x="2853" y="561"/>
                    </a:cubicBezTo>
                    <a:cubicBezTo>
                      <a:pt x="2722" y="816"/>
                      <a:pt x="2446" y="1035"/>
                      <a:pt x="1925" y="1035"/>
                    </a:cubicBezTo>
                    <a:cubicBezTo>
                      <a:pt x="1842" y="1035"/>
                      <a:pt x="1753" y="1030"/>
                      <a:pt x="1658" y="1018"/>
                    </a:cubicBezTo>
                    <a:cubicBezTo>
                      <a:pt x="1402" y="986"/>
                      <a:pt x="1190" y="912"/>
                      <a:pt x="1012" y="812"/>
                    </a:cubicBezTo>
                    <a:cubicBezTo>
                      <a:pt x="640" y="602"/>
                      <a:pt x="428" y="279"/>
                      <a:pt x="310" y="0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328;p25">
                <a:extLst>
                  <a:ext uri="{FF2B5EF4-FFF2-40B4-BE49-F238E27FC236}">
                    <a16:creationId xmlns:a16="http://schemas.microsoft.com/office/drawing/2014/main" id="{C7B5C99F-2C8A-4919-5E7C-17B86C873531}"/>
                  </a:ext>
                </a:extLst>
              </p:cNvPr>
              <p:cNvSpPr/>
              <p:nvPr/>
            </p:nvSpPr>
            <p:spPr>
              <a:xfrm>
                <a:off x="1998175" y="2457075"/>
                <a:ext cx="49125" cy="33225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1329" extrusionOk="0">
                    <a:moveTo>
                      <a:pt x="1682" y="0"/>
                    </a:moveTo>
                    <a:cubicBezTo>
                      <a:pt x="1636" y="103"/>
                      <a:pt x="1565" y="194"/>
                      <a:pt x="1474" y="264"/>
                    </a:cubicBezTo>
                    <a:cubicBezTo>
                      <a:pt x="1157" y="509"/>
                      <a:pt x="709" y="905"/>
                      <a:pt x="455" y="1133"/>
                    </a:cubicBezTo>
                    <a:cubicBezTo>
                      <a:pt x="329" y="1247"/>
                      <a:pt x="168" y="1315"/>
                      <a:pt x="0" y="1327"/>
                    </a:cubicBezTo>
                    <a:cubicBezTo>
                      <a:pt x="2" y="1329"/>
                      <a:pt x="2" y="1329"/>
                      <a:pt x="2" y="1329"/>
                    </a:cubicBezTo>
                    <a:lnTo>
                      <a:pt x="217" y="1327"/>
                    </a:lnTo>
                    <a:cubicBezTo>
                      <a:pt x="368" y="1326"/>
                      <a:pt x="517" y="1285"/>
                      <a:pt x="647" y="1209"/>
                    </a:cubicBezTo>
                    <a:lnTo>
                      <a:pt x="1965" y="437"/>
                    </a:lnTo>
                    <a:cubicBezTo>
                      <a:pt x="1835" y="228"/>
                      <a:pt x="1727" y="87"/>
                      <a:pt x="1727" y="87"/>
                    </a:cubicBezTo>
                    <a:cubicBezTo>
                      <a:pt x="1727" y="87"/>
                      <a:pt x="1710" y="55"/>
                      <a:pt x="1682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329;p25">
                <a:extLst>
                  <a:ext uri="{FF2B5EF4-FFF2-40B4-BE49-F238E27FC236}">
                    <a16:creationId xmlns:a16="http://schemas.microsoft.com/office/drawing/2014/main" id="{3CFEBCA8-CC42-0564-4964-777CB9F240CA}"/>
                  </a:ext>
                </a:extLst>
              </p:cNvPr>
              <p:cNvSpPr/>
              <p:nvPr/>
            </p:nvSpPr>
            <p:spPr>
              <a:xfrm>
                <a:off x="2065500" y="2430450"/>
                <a:ext cx="74350" cy="28700"/>
              </a:xfrm>
              <a:custGeom>
                <a:avLst/>
                <a:gdLst/>
                <a:ahLst/>
                <a:cxnLst/>
                <a:rect l="l" t="t" r="r" b="b"/>
                <a:pathLst>
                  <a:path w="2974" h="1148" extrusionOk="0">
                    <a:moveTo>
                      <a:pt x="1841" y="1"/>
                    </a:moveTo>
                    <a:cubicBezTo>
                      <a:pt x="1710" y="256"/>
                      <a:pt x="1434" y="475"/>
                      <a:pt x="913" y="475"/>
                    </a:cubicBezTo>
                    <a:cubicBezTo>
                      <a:pt x="830" y="475"/>
                      <a:pt x="741" y="470"/>
                      <a:pt x="646" y="458"/>
                    </a:cubicBezTo>
                    <a:cubicBezTo>
                      <a:pt x="390" y="426"/>
                      <a:pt x="176" y="352"/>
                      <a:pt x="0" y="252"/>
                    </a:cubicBezTo>
                    <a:lnTo>
                      <a:pt x="0" y="252"/>
                    </a:lnTo>
                    <a:cubicBezTo>
                      <a:pt x="0" y="252"/>
                      <a:pt x="828" y="1131"/>
                      <a:pt x="2974" y="1147"/>
                    </a:cubicBezTo>
                    <a:cubicBezTo>
                      <a:pt x="2795" y="991"/>
                      <a:pt x="2294" y="538"/>
                      <a:pt x="1841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330;p25">
                <a:extLst>
                  <a:ext uri="{FF2B5EF4-FFF2-40B4-BE49-F238E27FC236}">
                    <a16:creationId xmlns:a16="http://schemas.microsoft.com/office/drawing/2014/main" id="{5EDDFD1D-4328-A2C5-72AB-9F67029675DC}"/>
                  </a:ext>
                </a:extLst>
              </p:cNvPr>
              <p:cNvSpPr/>
              <p:nvPr/>
            </p:nvSpPr>
            <p:spPr>
              <a:xfrm>
                <a:off x="2045625" y="2442575"/>
                <a:ext cx="23125" cy="40000"/>
              </a:xfrm>
              <a:custGeom>
                <a:avLst/>
                <a:gdLst/>
                <a:ahLst/>
                <a:cxnLst/>
                <a:rect l="l" t="t" r="r" b="b"/>
                <a:pathLst>
                  <a:path w="925" h="1600" extrusionOk="0">
                    <a:moveTo>
                      <a:pt x="12" y="0"/>
                    </a:moveTo>
                    <a:lnTo>
                      <a:pt x="0" y="9"/>
                    </a:lnTo>
                    <a:cubicBezTo>
                      <a:pt x="6" y="17"/>
                      <a:pt x="611" y="780"/>
                      <a:pt x="909" y="1600"/>
                    </a:cubicBezTo>
                    <a:lnTo>
                      <a:pt x="924" y="1595"/>
                    </a:lnTo>
                    <a:cubicBezTo>
                      <a:pt x="626" y="773"/>
                      <a:pt x="18" y="8"/>
                      <a:pt x="12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331;p25">
                <a:extLst>
                  <a:ext uri="{FF2B5EF4-FFF2-40B4-BE49-F238E27FC236}">
                    <a16:creationId xmlns:a16="http://schemas.microsoft.com/office/drawing/2014/main" id="{AD40949A-D283-62DD-9F94-8B3B2B0AFA8A}"/>
                  </a:ext>
                </a:extLst>
              </p:cNvPr>
              <p:cNvSpPr/>
              <p:nvPr/>
            </p:nvSpPr>
            <p:spPr>
              <a:xfrm>
                <a:off x="2027675" y="2399375"/>
                <a:ext cx="14375" cy="56175"/>
              </a:xfrm>
              <a:custGeom>
                <a:avLst/>
                <a:gdLst/>
                <a:ahLst/>
                <a:cxnLst/>
                <a:rect l="l" t="t" r="r" b="b"/>
                <a:pathLst>
                  <a:path w="575" h="2247" extrusionOk="0">
                    <a:moveTo>
                      <a:pt x="0" y="0"/>
                    </a:moveTo>
                    <a:cubicBezTo>
                      <a:pt x="14" y="239"/>
                      <a:pt x="76" y="467"/>
                      <a:pt x="173" y="641"/>
                    </a:cubicBezTo>
                    <a:cubicBezTo>
                      <a:pt x="241" y="762"/>
                      <a:pt x="321" y="844"/>
                      <a:pt x="392" y="863"/>
                    </a:cubicBezTo>
                    <a:cubicBezTo>
                      <a:pt x="423" y="872"/>
                      <a:pt x="453" y="877"/>
                      <a:pt x="484" y="877"/>
                    </a:cubicBezTo>
                    <a:cubicBezTo>
                      <a:pt x="501" y="877"/>
                      <a:pt x="518" y="875"/>
                      <a:pt x="535" y="873"/>
                    </a:cubicBezTo>
                    <a:cubicBezTo>
                      <a:pt x="544" y="1122"/>
                      <a:pt x="558" y="1601"/>
                      <a:pt x="550" y="2046"/>
                    </a:cubicBezTo>
                    <a:cubicBezTo>
                      <a:pt x="550" y="2065"/>
                      <a:pt x="550" y="2081"/>
                      <a:pt x="548" y="2095"/>
                    </a:cubicBezTo>
                    <a:cubicBezTo>
                      <a:pt x="544" y="2145"/>
                      <a:pt x="533" y="2195"/>
                      <a:pt x="518" y="2242"/>
                    </a:cubicBezTo>
                    <a:lnTo>
                      <a:pt x="533" y="2246"/>
                    </a:lnTo>
                    <a:cubicBezTo>
                      <a:pt x="548" y="2198"/>
                      <a:pt x="559" y="2148"/>
                      <a:pt x="564" y="2096"/>
                    </a:cubicBezTo>
                    <a:cubicBezTo>
                      <a:pt x="565" y="2081"/>
                      <a:pt x="567" y="2066"/>
                      <a:pt x="567" y="2048"/>
                    </a:cubicBezTo>
                    <a:cubicBezTo>
                      <a:pt x="574" y="1595"/>
                      <a:pt x="559" y="1110"/>
                      <a:pt x="550" y="863"/>
                    </a:cubicBezTo>
                    <a:lnTo>
                      <a:pt x="550" y="853"/>
                    </a:lnTo>
                    <a:lnTo>
                      <a:pt x="541" y="856"/>
                    </a:lnTo>
                    <a:cubicBezTo>
                      <a:pt x="522" y="859"/>
                      <a:pt x="504" y="861"/>
                      <a:pt x="486" y="861"/>
                    </a:cubicBezTo>
                    <a:cubicBezTo>
                      <a:pt x="456" y="861"/>
                      <a:pt x="427" y="857"/>
                      <a:pt x="397" y="848"/>
                    </a:cubicBezTo>
                    <a:cubicBezTo>
                      <a:pt x="329" y="830"/>
                      <a:pt x="252" y="751"/>
                      <a:pt x="186" y="633"/>
                    </a:cubicBezTo>
                    <a:cubicBezTo>
                      <a:pt x="91" y="462"/>
                      <a:pt x="30" y="236"/>
                      <a:pt x="15" y="0"/>
                    </a:cubicBezTo>
                    <a:close/>
                  </a:path>
                </a:pathLst>
              </a:custGeom>
              <a:solidFill>
                <a:srgbClr val="312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332;p25">
                <a:extLst>
                  <a:ext uri="{FF2B5EF4-FFF2-40B4-BE49-F238E27FC236}">
                    <a16:creationId xmlns:a16="http://schemas.microsoft.com/office/drawing/2014/main" id="{22741C2E-4F90-5825-EDDE-24D98BEAACF9}"/>
                  </a:ext>
                </a:extLst>
              </p:cNvPr>
              <p:cNvSpPr/>
              <p:nvPr/>
            </p:nvSpPr>
            <p:spPr>
              <a:xfrm>
                <a:off x="1960100" y="2365850"/>
                <a:ext cx="68925" cy="41500"/>
              </a:xfrm>
              <a:custGeom>
                <a:avLst/>
                <a:gdLst/>
                <a:ahLst/>
                <a:cxnLst/>
                <a:rect l="l" t="t" r="r" b="b"/>
                <a:pathLst>
                  <a:path w="2757" h="1660" extrusionOk="0">
                    <a:moveTo>
                      <a:pt x="2" y="1"/>
                    </a:moveTo>
                    <a:cubicBezTo>
                      <a:pt x="2" y="1"/>
                      <a:pt x="1" y="90"/>
                      <a:pt x="1" y="246"/>
                    </a:cubicBezTo>
                    <a:cubicBezTo>
                      <a:pt x="35" y="245"/>
                      <a:pt x="85" y="243"/>
                      <a:pt x="145" y="243"/>
                    </a:cubicBezTo>
                    <a:cubicBezTo>
                      <a:pt x="423" y="243"/>
                      <a:pt x="919" y="274"/>
                      <a:pt x="1032" y="490"/>
                    </a:cubicBezTo>
                    <a:cubicBezTo>
                      <a:pt x="1179" y="767"/>
                      <a:pt x="1026" y="1660"/>
                      <a:pt x="2430" y="1660"/>
                    </a:cubicBezTo>
                    <a:cubicBezTo>
                      <a:pt x="2530" y="1660"/>
                      <a:pt x="2639" y="1655"/>
                      <a:pt x="2756" y="1646"/>
                    </a:cubicBezTo>
                    <a:cubicBezTo>
                      <a:pt x="2726" y="1524"/>
                      <a:pt x="2708" y="1390"/>
                      <a:pt x="2706" y="1244"/>
                    </a:cubicBezTo>
                    <a:cubicBezTo>
                      <a:pt x="2706" y="1244"/>
                      <a:pt x="2492" y="1295"/>
                      <a:pt x="2231" y="1295"/>
                    </a:cubicBezTo>
                    <a:cubicBezTo>
                      <a:pt x="1889" y="1295"/>
                      <a:pt x="1468" y="1208"/>
                      <a:pt x="1343" y="805"/>
                    </a:cubicBezTo>
                    <a:cubicBezTo>
                      <a:pt x="1150" y="180"/>
                      <a:pt x="1150" y="61"/>
                      <a:pt x="842" y="61"/>
                    </a:cubicBezTo>
                    <a:cubicBezTo>
                      <a:pt x="800" y="61"/>
                      <a:pt x="751" y="64"/>
                      <a:pt x="696" y="67"/>
                    </a:cubicBezTo>
                    <a:cubicBezTo>
                      <a:pt x="509" y="79"/>
                      <a:pt x="386" y="89"/>
                      <a:pt x="295" y="89"/>
                    </a:cubicBezTo>
                    <a:cubicBezTo>
                      <a:pt x="165" y="89"/>
                      <a:pt x="100" y="68"/>
                      <a:pt x="2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333;p25">
                <a:extLst>
                  <a:ext uri="{FF2B5EF4-FFF2-40B4-BE49-F238E27FC236}">
                    <a16:creationId xmlns:a16="http://schemas.microsoft.com/office/drawing/2014/main" id="{E2FDDCBE-7CC0-FAC5-21DA-AF0839EB1D82}"/>
                  </a:ext>
                </a:extLst>
              </p:cNvPr>
              <p:cNvSpPr/>
              <p:nvPr/>
            </p:nvSpPr>
            <p:spPr>
              <a:xfrm>
                <a:off x="1958600" y="2371275"/>
                <a:ext cx="22025" cy="8675"/>
              </a:xfrm>
              <a:custGeom>
                <a:avLst/>
                <a:gdLst/>
                <a:ahLst/>
                <a:cxnLst/>
                <a:rect l="l" t="t" r="r" b="b"/>
                <a:pathLst>
                  <a:path w="881" h="347" extrusionOk="0">
                    <a:moveTo>
                      <a:pt x="53" y="0"/>
                    </a:moveTo>
                    <a:cubicBezTo>
                      <a:pt x="34" y="0"/>
                      <a:pt x="17" y="12"/>
                      <a:pt x="14" y="32"/>
                    </a:cubicBezTo>
                    <a:cubicBezTo>
                      <a:pt x="8" y="64"/>
                      <a:pt x="3" y="96"/>
                      <a:pt x="3" y="124"/>
                    </a:cubicBezTo>
                    <a:cubicBezTo>
                      <a:pt x="0" y="188"/>
                      <a:pt x="51" y="241"/>
                      <a:pt x="115" y="241"/>
                    </a:cubicBezTo>
                    <a:cubicBezTo>
                      <a:pt x="116" y="241"/>
                      <a:pt x="118" y="241"/>
                      <a:pt x="120" y="241"/>
                    </a:cubicBezTo>
                    <a:cubicBezTo>
                      <a:pt x="148" y="240"/>
                      <a:pt x="180" y="239"/>
                      <a:pt x="216" y="239"/>
                    </a:cubicBezTo>
                    <a:cubicBezTo>
                      <a:pt x="381" y="239"/>
                      <a:pt x="623" y="258"/>
                      <a:pt x="849" y="345"/>
                    </a:cubicBezTo>
                    <a:cubicBezTo>
                      <a:pt x="851" y="346"/>
                      <a:pt x="853" y="347"/>
                      <a:pt x="855" y="347"/>
                    </a:cubicBezTo>
                    <a:cubicBezTo>
                      <a:pt x="870" y="347"/>
                      <a:pt x="880" y="329"/>
                      <a:pt x="868" y="315"/>
                    </a:cubicBezTo>
                    <a:cubicBezTo>
                      <a:pt x="741" y="177"/>
                      <a:pt x="402" y="2"/>
                      <a:pt x="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334;p25">
                <a:extLst>
                  <a:ext uri="{FF2B5EF4-FFF2-40B4-BE49-F238E27FC236}">
                    <a16:creationId xmlns:a16="http://schemas.microsoft.com/office/drawing/2014/main" id="{E14B4FDA-9C62-0D30-7411-7C2C15179FB4}"/>
                  </a:ext>
                </a:extLst>
              </p:cNvPr>
              <p:cNvSpPr/>
              <p:nvPr/>
            </p:nvSpPr>
            <p:spPr>
              <a:xfrm>
                <a:off x="1963325" y="2422875"/>
                <a:ext cx="235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94" h="484" extrusionOk="0">
                    <a:moveTo>
                      <a:pt x="11" y="0"/>
                    </a:moveTo>
                    <a:cubicBezTo>
                      <a:pt x="10" y="0"/>
                      <a:pt x="9" y="0"/>
                      <a:pt x="8" y="1"/>
                    </a:cubicBezTo>
                    <a:cubicBezTo>
                      <a:pt x="4" y="1"/>
                      <a:pt x="1" y="5"/>
                      <a:pt x="2" y="10"/>
                    </a:cubicBezTo>
                    <a:lnTo>
                      <a:pt x="76" y="476"/>
                    </a:lnTo>
                    <a:cubicBezTo>
                      <a:pt x="76" y="481"/>
                      <a:pt x="81" y="484"/>
                      <a:pt x="84" y="484"/>
                    </a:cubicBezTo>
                    <a:lnTo>
                      <a:pt x="85" y="484"/>
                    </a:lnTo>
                    <a:cubicBezTo>
                      <a:pt x="90" y="482"/>
                      <a:pt x="93" y="479"/>
                      <a:pt x="92" y="475"/>
                    </a:cubicBezTo>
                    <a:lnTo>
                      <a:pt x="17" y="7"/>
                    </a:lnTo>
                    <a:cubicBezTo>
                      <a:pt x="17" y="3"/>
                      <a:pt x="14" y="0"/>
                      <a:pt x="11" y="0"/>
                    </a:cubicBezTo>
                    <a:close/>
                  </a:path>
                </a:pathLst>
              </a:custGeom>
              <a:solidFill>
                <a:srgbClr val="312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335;p25">
                <a:extLst>
                  <a:ext uri="{FF2B5EF4-FFF2-40B4-BE49-F238E27FC236}">
                    <a16:creationId xmlns:a16="http://schemas.microsoft.com/office/drawing/2014/main" id="{2E7A1C55-465C-2991-F44F-ACE09E9691AF}"/>
                  </a:ext>
                </a:extLst>
              </p:cNvPr>
              <p:cNvSpPr/>
              <p:nvPr/>
            </p:nvSpPr>
            <p:spPr>
              <a:xfrm>
                <a:off x="2027550" y="2370725"/>
                <a:ext cx="34175" cy="50600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2024" extrusionOk="0">
                    <a:moveTo>
                      <a:pt x="947" y="18"/>
                    </a:moveTo>
                    <a:cubicBezTo>
                      <a:pt x="975" y="18"/>
                      <a:pt x="999" y="19"/>
                      <a:pt x="1023" y="24"/>
                    </a:cubicBezTo>
                    <a:cubicBezTo>
                      <a:pt x="1118" y="40"/>
                      <a:pt x="1191" y="90"/>
                      <a:pt x="1240" y="174"/>
                    </a:cubicBezTo>
                    <a:cubicBezTo>
                      <a:pt x="1349" y="366"/>
                      <a:pt x="1315" y="723"/>
                      <a:pt x="1144" y="1184"/>
                    </a:cubicBezTo>
                    <a:cubicBezTo>
                      <a:pt x="1096" y="1311"/>
                      <a:pt x="1046" y="1426"/>
                      <a:pt x="997" y="1523"/>
                    </a:cubicBezTo>
                    <a:cubicBezTo>
                      <a:pt x="935" y="1647"/>
                      <a:pt x="872" y="1747"/>
                      <a:pt x="808" y="1823"/>
                    </a:cubicBezTo>
                    <a:cubicBezTo>
                      <a:pt x="723" y="1925"/>
                      <a:pt x="634" y="1984"/>
                      <a:pt x="544" y="2002"/>
                    </a:cubicBezTo>
                    <a:cubicBezTo>
                      <a:pt x="526" y="2005"/>
                      <a:pt x="508" y="2007"/>
                      <a:pt x="490" y="2007"/>
                    </a:cubicBezTo>
                    <a:cubicBezTo>
                      <a:pt x="461" y="2007"/>
                      <a:pt x="431" y="2003"/>
                      <a:pt x="400" y="1994"/>
                    </a:cubicBezTo>
                    <a:cubicBezTo>
                      <a:pt x="334" y="1976"/>
                      <a:pt x="257" y="1897"/>
                      <a:pt x="190" y="1779"/>
                    </a:cubicBezTo>
                    <a:cubicBezTo>
                      <a:pt x="82" y="1584"/>
                      <a:pt x="19" y="1319"/>
                      <a:pt x="17" y="1049"/>
                    </a:cubicBezTo>
                    <a:cubicBezTo>
                      <a:pt x="16" y="995"/>
                      <a:pt x="19" y="940"/>
                      <a:pt x="23" y="884"/>
                    </a:cubicBezTo>
                    <a:cubicBezTo>
                      <a:pt x="43" y="636"/>
                      <a:pt x="175" y="405"/>
                      <a:pt x="394" y="236"/>
                    </a:cubicBezTo>
                    <a:cubicBezTo>
                      <a:pt x="567" y="102"/>
                      <a:pt x="782" y="19"/>
                      <a:pt x="947" y="18"/>
                    </a:cubicBezTo>
                    <a:close/>
                    <a:moveTo>
                      <a:pt x="951" y="1"/>
                    </a:moveTo>
                    <a:cubicBezTo>
                      <a:pt x="781" y="1"/>
                      <a:pt x="564" y="84"/>
                      <a:pt x="385" y="224"/>
                    </a:cubicBezTo>
                    <a:cubicBezTo>
                      <a:pt x="161" y="396"/>
                      <a:pt x="28" y="630"/>
                      <a:pt x="7" y="884"/>
                    </a:cubicBezTo>
                    <a:cubicBezTo>
                      <a:pt x="2" y="939"/>
                      <a:pt x="1" y="995"/>
                      <a:pt x="1" y="1049"/>
                    </a:cubicBezTo>
                    <a:cubicBezTo>
                      <a:pt x="4" y="1322"/>
                      <a:pt x="67" y="1590"/>
                      <a:pt x="176" y="1787"/>
                    </a:cubicBezTo>
                    <a:cubicBezTo>
                      <a:pt x="244" y="1909"/>
                      <a:pt x="325" y="1990"/>
                      <a:pt x="397" y="2009"/>
                    </a:cubicBezTo>
                    <a:cubicBezTo>
                      <a:pt x="428" y="2019"/>
                      <a:pt x="460" y="2023"/>
                      <a:pt x="491" y="2023"/>
                    </a:cubicBezTo>
                    <a:cubicBezTo>
                      <a:pt x="510" y="2023"/>
                      <a:pt x="529" y="2020"/>
                      <a:pt x="547" y="2017"/>
                    </a:cubicBezTo>
                    <a:cubicBezTo>
                      <a:pt x="641" y="1999"/>
                      <a:pt x="734" y="1937"/>
                      <a:pt x="820" y="1834"/>
                    </a:cubicBezTo>
                    <a:cubicBezTo>
                      <a:pt x="885" y="1756"/>
                      <a:pt x="950" y="1655"/>
                      <a:pt x="1012" y="1531"/>
                    </a:cubicBezTo>
                    <a:cubicBezTo>
                      <a:pt x="1061" y="1432"/>
                      <a:pt x="1111" y="1317"/>
                      <a:pt x="1159" y="1188"/>
                    </a:cubicBezTo>
                    <a:cubicBezTo>
                      <a:pt x="1335" y="717"/>
                      <a:pt x="1367" y="364"/>
                      <a:pt x="1253" y="166"/>
                    </a:cubicBezTo>
                    <a:cubicBezTo>
                      <a:pt x="1203" y="78"/>
                      <a:pt x="1126" y="25"/>
                      <a:pt x="1026" y="7"/>
                    </a:cubicBezTo>
                    <a:cubicBezTo>
                      <a:pt x="1002" y="3"/>
                      <a:pt x="977" y="1"/>
                      <a:pt x="951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336;p25">
                <a:extLst>
                  <a:ext uri="{FF2B5EF4-FFF2-40B4-BE49-F238E27FC236}">
                    <a16:creationId xmlns:a16="http://schemas.microsoft.com/office/drawing/2014/main" id="{661C2B2D-3158-170E-84B3-2E031EE0262F}"/>
                  </a:ext>
                </a:extLst>
              </p:cNvPr>
              <p:cNvSpPr/>
              <p:nvPr/>
            </p:nvSpPr>
            <p:spPr>
              <a:xfrm>
                <a:off x="1982600" y="2282875"/>
                <a:ext cx="101175" cy="41775"/>
              </a:xfrm>
              <a:custGeom>
                <a:avLst/>
                <a:gdLst/>
                <a:ahLst/>
                <a:cxnLst/>
                <a:rect l="l" t="t" r="r" b="b"/>
                <a:pathLst>
                  <a:path w="4047" h="1671" extrusionOk="0">
                    <a:moveTo>
                      <a:pt x="600" y="0"/>
                    </a:moveTo>
                    <a:cubicBezTo>
                      <a:pt x="598" y="0"/>
                      <a:pt x="596" y="1"/>
                      <a:pt x="594" y="2"/>
                    </a:cubicBezTo>
                    <a:cubicBezTo>
                      <a:pt x="588" y="8"/>
                      <a:pt x="1" y="595"/>
                      <a:pt x="182" y="1664"/>
                    </a:cubicBezTo>
                    <a:cubicBezTo>
                      <a:pt x="182" y="1667"/>
                      <a:pt x="185" y="1670"/>
                      <a:pt x="190" y="1670"/>
                    </a:cubicBezTo>
                    <a:cubicBezTo>
                      <a:pt x="193" y="1670"/>
                      <a:pt x="196" y="1668"/>
                      <a:pt x="198" y="1665"/>
                    </a:cubicBezTo>
                    <a:cubicBezTo>
                      <a:pt x="490" y="840"/>
                      <a:pt x="1134" y="405"/>
                      <a:pt x="1605" y="280"/>
                    </a:cubicBezTo>
                    <a:lnTo>
                      <a:pt x="1605" y="280"/>
                    </a:lnTo>
                    <a:cubicBezTo>
                      <a:pt x="1378" y="648"/>
                      <a:pt x="1697" y="1470"/>
                      <a:pt x="1711" y="1506"/>
                    </a:cubicBezTo>
                    <a:cubicBezTo>
                      <a:pt x="1712" y="1509"/>
                      <a:pt x="1715" y="1511"/>
                      <a:pt x="1718" y="1511"/>
                    </a:cubicBezTo>
                    <a:cubicBezTo>
                      <a:pt x="1721" y="1511"/>
                      <a:pt x="1724" y="1509"/>
                      <a:pt x="1726" y="1505"/>
                    </a:cubicBezTo>
                    <a:cubicBezTo>
                      <a:pt x="1727" y="1503"/>
                      <a:pt x="1815" y="1229"/>
                      <a:pt x="2144" y="923"/>
                    </a:cubicBezTo>
                    <a:cubicBezTo>
                      <a:pt x="2447" y="640"/>
                      <a:pt x="3021" y="270"/>
                      <a:pt x="4039" y="119"/>
                    </a:cubicBezTo>
                    <a:cubicBezTo>
                      <a:pt x="4043" y="119"/>
                      <a:pt x="4046" y="114"/>
                      <a:pt x="4045" y="110"/>
                    </a:cubicBezTo>
                    <a:cubicBezTo>
                      <a:pt x="4045" y="106"/>
                      <a:pt x="4042" y="103"/>
                      <a:pt x="4038" y="103"/>
                    </a:cubicBezTo>
                    <a:cubicBezTo>
                      <a:pt x="4037" y="103"/>
                      <a:pt x="4037" y="104"/>
                      <a:pt x="4036" y="104"/>
                    </a:cubicBezTo>
                    <a:cubicBezTo>
                      <a:pt x="3013" y="255"/>
                      <a:pt x="2436" y="628"/>
                      <a:pt x="2132" y="913"/>
                    </a:cubicBezTo>
                    <a:cubicBezTo>
                      <a:pt x="1853" y="1173"/>
                      <a:pt x="1746" y="1411"/>
                      <a:pt x="1718" y="1481"/>
                    </a:cubicBezTo>
                    <a:cubicBezTo>
                      <a:pt x="1670" y="1349"/>
                      <a:pt x="1406" y="593"/>
                      <a:pt x="1629" y="270"/>
                    </a:cubicBezTo>
                    <a:cubicBezTo>
                      <a:pt x="1630" y="267"/>
                      <a:pt x="1630" y="264"/>
                      <a:pt x="1629" y="261"/>
                    </a:cubicBezTo>
                    <a:cubicBezTo>
                      <a:pt x="1627" y="258"/>
                      <a:pt x="1624" y="258"/>
                      <a:pt x="1621" y="258"/>
                    </a:cubicBezTo>
                    <a:cubicBezTo>
                      <a:pt x="1149" y="378"/>
                      <a:pt x="496" y="808"/>
                      <a:pt x="193" y="1631"/>
                    </a:cubicBezTo>
                    <a:cubicBezTo>
                      <a:pt x="28" y="590"/>
                      <a:pt x="599" y="19"/>
                      <a:pt x="605" y="13"/>
                    </a:cubicBezTo>
                    <a:cubicBezTo>
                      <a:pt x="608" y="10"/>
                      <a:pt x="608" y="5"/>
                      <a:pt x="605" y="2"/>
                    </a:cubicBezTo>
                    <a:cubicBezTo>
                      <a:pt x="604" y="1"/>
                      <a:pt x="602" y="0"/>
                      <a:pt x="6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337;p25">
                <a:extLst>
                  <a:ext uri="{FF2B5EF4-FFF2-40B4-BE49-F238E27FC236}">
                    <a16:creationId xmlns:a16="http://schemas.microsoft.com/office/drawing/2014/main" id="{68ED4431-39A6-8C4C-EA27-CCBFD6A0301D}"/>
                  </a:ext>
                </a:extLst>
              </p:cNvPr>
              <p:cNvSpPr/>
              <p:nvPr/>
            </p:nvSpPr>
            <p:spPr>
              <a:xfrm>
                <a:off x="1996725" y="2420750"/>
                <a:ext cx="45275" cy="69750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2790" extrusionOk="0">
                    <a:moveTo>
                      <a:pt x="1779" y="1"/>
                    </a:moveTo>
                    <a:cubicBezTo>
                      <a:pt x="1776" y="1"/>
                      <a:pt x="1773" y="4"/>
                      <a:pt x="1773" y="8"/>
                    </a:cubicBezTo>
                    <a:cubicBezTo>
                      <a:pt x="1782" y="255"/>
                      <a:pt x="1797" y="740"/>
                      <a:pt x="1790" y="1191"/>
                    </a:cubicBezTo>
                    <a:cubicBezTo>
                      <a:pt x="1790" y="1210"/>
                      <a:pt x="1788" y="1225"/>
                      <a:pt x="1788" y="1240"/>
                    </a:cubicBezTo>
                    <a:cubicBezTo>
                      <a:pt x="1780" y="1313"/>
                      <a:pt x="1762" y="1384"/>
                      <a:pt x="1733" y="1450"/>
                    </a:cubicBezTo>
                    <a:cubicBezTo>
                      <a:pt x="1688" y="1552"/>
                      <a:pt x="1617" y="1643"/>
                      <a:pt x="1527" y="1712"/>
                    </a:cubicBezTo>
                    <a:cubicBezTo>
                      <a:pt x="1206" y="1959"/>
                      <a:pt x="750" y="2364"/>
                      <a:pt x="508" y="2582"/>
                    </a:cubicBezTo>
                    <a:cubicBezTo>
                      <a:pt x="384" y="2692"/>
                      <a:pt x="225" y="2761"/>
                      <a:pt x="58" y="2774"/>
                    </a:cubicBezTo>
                    <a:cubicBezTo>
                      <a:pt x="43" y="2774"/>
                      <a:pt x="26" y="2776"/>
                      <a:pt x="7" y="2776"/>
                    </a:cubicBezTo>
                    <a:cubicBezTo>
                      <a:pt x="4" y="2776"/>
                      <a:pt x="1" y="2779"/>
                      <a:pt x="1" y="2782"/>
                    </a:cubicBezTo>
                    <a:cubicBezTo>
                      <a:pt x="1" y="2786"/>
                      <a:pt x="4" y="2789"/>
                      <a:pt x="7" y="2789"/>
                    </a:cubicBezTo>
                    <a:cubicBezTo>
                      <a:pt x="26" y="2789"/>
                      <a:pt x="43" y="2788"/>
                      <a:pt x="60" y="2786"/>
                    </a:cubicBezTo>
                    <a:cubicBezTo>
                      <a:pt x="228" y="2774"/>
                      <a:pt x="390" y="2705"/>
                      <a:pt x="516" y="2591"/>
                    </a:cubicBezTo>
                    <a:cubicBezTo>
                      <a:pt x="760" y="2373"/>
                      <a:pt x="1214" y="1970"/>
                      <a:pt x="1535" y="1722"/>
                    </a:cubicBezTo>
                    <a:cubicBezTo>
                      <a:pt x="1626" y="1652"/>
                      <a:pt x="1699" y="1559"/>
                      <a:pt x="1746" y="1455"/>
                    </a:cubicBezTo>
                    <a:cubicBezTo>
                      <a:pt x="1774" y="1387"/>
                      <a:pt x="1794" y="1316"/>
                      <a:pt x="1800" y="1241"/>
                    </a:cubicBezTo>
                    <a:cubicBezTo>
                      <a:pt x="1802" y="1226"/>
                      <a:pt x="1803" y="1210"/>
                      <a:pt x="1803" y="1191"/>
                    </a:cubicBezTo>
                    <a:cubicBezTo>
                      <a:pt x="1811" y="740"/>
                      <a:pt x="1796" y="255"/>
                      <a:pt x="1786" y="7"/>
                    </a:cubicBezTo>
                    <a:cubicBezTo>
                      <a:pt x="1786" y="4"/>
                      <a:pt x="1782" y="1"/>
                      <a:pt x="17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338;p25">
                <a:extLst>
                  <a:ext uri="{FF2B5EF4-FFF2-40B4-BE49-F238E27FC236}">
                    <a16:creationId xmlns:a16="http://schemas.microsoft.com/office/drawing/2014/main" id="{53D2D69F-E3A8-ECB0-F129-6CC383E9D313}"/>
                  </a:ext>
                </a:extLst>
              </p:cNvPr>
              <p:cNvSpPr/>
              <p:nvPr/>
            </p:nvSpPr>
            <p:spPr>
              <a:xfrm>
                <a:off x="1692575" y="3097825"/>
                <a:ext cx="273575" cy="321525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2861" extrusionOk="0">
                    <a:moveTo>
                      <a:pt x="9776" y="1"/>
                    </a:moveTo>
                    <a:cubicBezTo>
                      <a:pt x="8596" y="1267"/>
                      <a:pt x="7217" y="2733"/>
                      <a:pt x="5873" y="4157"/>
                    </a:cubicBezTo>
                    <a:cubicBezTo>
                      <a:pt x="2847" y="7367"/>
                      <a:pt x="0" y="10361"/>
                      <a:pt x="0" y="10361"/>
                    </a:cubicBezTo>
                    <a:cubicBezTo>
                      <a:pt x="0" y="10361"/>
                      <a:pt x="44" y="10555"/>
                      <a:pt x="123" y="10789"/>
                    </a:cubicBezTo>
                    <a:cubicBezTo>
                      <a:pt x="226" y="11089"/>
                      <a:pt x="387" y="11455"/>
                      <a:pt x="587" y="11558"/>
                    </a:cubicBezTo>
                    <a:cubicBezTo>
                      <a:pt x="790" y="11663"/>
                      <a:pt x="1077" y="11864"/>
                      <a:pt x="1312" y="12138"/>
                    </a:cubicBezTo>
                    <a:cubicBezTo>
                      <a:pt x="1486" y="12343"/>
                      <a:pt x="1632" y="12587"/>
                      <a:pt x="1685" y="12861"/>
                    </a:cubicBezTo>
                    <a:cubicBezTo>
                      <a:pt x="2507" y="12794"/>
                      <a:pt x="4770" y="11429"/>
                      <a:pt x="5944" y="10296"/>
                    </a:cubicBezTo>
                    <a:cubicBezTo>
                      <a:pt x="6285" y="9968"/>
                      <a:pt x="7061" y="9415"/>
                      <a:pt x="7733" y="8726"/>
                    </a:cubicBezTo>
                    <a:cubicBezTo>
                      <a:pt x="8784" y="7652"/>
                      <a:pt x="10051" y="6344"/>
                      <a:pt x="10943" y="5442"/>
                    </a:cubicBezTo>
                    <a:cubicBezTo>
                      <a:pt x="10582" y="4144"/>
                      <a:pt x="10216" y="2674"/>
                      <a:pt x="10032" y="1496"/>
                    </a:cubicBezTo>
                    <a:cubicBezTo>
                      <a:pt x="9942" y="913"/>
                      <a:pt x="9855" y="419"/>
                      <a:pt x="97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339;p25">
                <a:extLst>
                  <a:ext uri="{FF2B5EF4-FFF2-40B4-BE49-F238E27FC236}">
                    <a16:creationId xmlns:a16="http://schemas.microsoft.com/office/drawing/2014/main" id="{F42A1942-135F-1C7C-6666-BAA3BB320AAF}"/>
                  </a:ext>
                </a:extLst>
              </p:cNvPr>
              <p:cNvSpPr/>
              <p:nvPr/>
            </p:nvSpPr>
            <p:spPr>
              <a:xfrm>
                <a:off x="1766450" y="2878275"/>
                <a:ext cx="566425" cy="454550"/>
              </a:xfrm>
              <a:custGeom>
                <a:avLst/>
                <a:gdLst/>
                <a:ahLst/>
                <a:cxnLst/>
                <a:rect l="l" t="t" r="r" b="b"/>
                <a:pathLst>
                  <a:path w="22657" h="18182" extrusionOk="0">
                    <a:moveTo>
                      <a:pt x="21611" y="1"/>
                    </a:moveTo>
                    <a:cubicBezTo>
                      <a:pt x="21550" y="24"/>
                      <a:pt x="21454" y="31"/>
                      <a:pt x="21334" y="31"/>
                    </a:cubicBezTo>
                    <a:cubicBezTo>
                      <a:pt x="21196" y="31"/>
                      <a:pt x="21027" y="22"/>
                      <a:pt x="20843" y="22"/>
                    </a:cubicBezTo>
                    <a:cubicBezTo>
                      <a:pt x="20665" y="22"/>
                      <a:pt x="20473" y="30"/>
                      <a:pt x="20284" y="61"/>
                    </a:cubicBezTo>
                    <a:cubicBezTo>
                      <a:pt x="20119" y="88"/>
                      <a:pt x="20010" y="138"/>
                      <a:pt x="19916" y="194"/>
                    </a:cubicBezTo>
                    <a:cubicBezTo>
                      <a:pt x="19696" y="326"/>
                      <a:pt x="19554" y="496"/>
                      <a:pt x="18945" y="497"/>
                    </a:cubicBezTo>
                    <a:cubicBezTo>
                      <a:pt x="18942" y="497"/>
                      <a:pt x="18940" y="497"/>
                      <a:pt x="18937" y="497"/>
                    </a:cubicBezTo>
                    <a:cubicBezTo>
                      <a:pt x="18354" y="497"/>
                      <a:pt x="17765" y="333"/>
                      <a:pt x="17441" y="226"/>
                    </a:cubicBezTo>
                    <a:cubicBezTo>
                      <a:pt x="17284" y="175"/>
                      <a:pt x="17190" y="135"/>
                      <a:pt x="17190" y="135"/>
                    </a:cubicBezTo>
                    <a:cubicBezTo>
                      <a:pt x="17190" y="135"/>
                      <a:pt x="17181" y="176"/>
                      <a:pt x="17137" y="231"/>
                    </a:cubicBezTo>
                    <a:cubicBezTo>
                      <a:pt x="17046" y="343"/>
                      <a:pt x="16806" y="519"/>
                      <a:pt x="16193" y="541"/>
                    </a:cubicBezTo>
                    <a:cubicBezTo>
                      <a:pt x="16167" y="542"/>
                      <a:pt x="16142" y="543"/>
                      <a:pt x="16118" y="543"/>
                    </a:cubicBezTo>
                    <a:cubicBezTo>
                      <a:pt x="15718" y="543"/>
                      <a:pt x="15593" y="404"/>
                      <a:pt x="15458" y="279"/>
                    </a:cubicBezTo>
                    <a:cubicBezTo>
                      <a:pt x="15350" y="177"/>
                      <a:pt x="15236" y="85"/>
                      <a:pt x="14962" y="85"/>
                    </a:cubicBezTo>
                    <a:cubicBezTo>
                      <a:pt x="14887" y="85"/>
                      <a:pt x="14799" y="92"/>
                      <a:pt x="14696" y="108"/>
                    </a:cubicBezTo>
                    <a:cubicBezTo>
                      <a:pt x="14454" y="146"/>
                      <a:pt x="14230" y="226"/>
                      <a:pt x="14030" y="328"/>
                    </a:cubicBezTo>
                    <a:cubicBezTo>
                      <a:pt x="13668" y="508"/>
                      <a:pt x="13385" y="752"/>
                      <a:pt x="13220" y="914"/>
                    </a:cubicBezTo>
                    <a:cubicBezTo>
                      <a:pt x="13117" y="1015"/>
                      <a:pt x="13057" y="1087"/>
                      <a:pt x="13054" y="1090"/>
                    </a:cubicBezTo>
                    <a:cubicBezTo>
                      <a:pt x="13054" y="1090"/>
                      <a:pt x="6058" y="1664"/>
                      <a:pt x="1753" y="2918"/>
                    </a:cubicBezTo>
                    <a:cubicBezTo>
                      <a:pt x="581" y="3353"/>
                      <a:pt x="1" y="4189"/>
                      <a:pt x="713" y="6918"/>
                    </a:cubicBezTo>
                    <a:cubicBezTo>
                      <a:pt x="1064" y="8265"/>
                      <a:pt x="2003" y="10679"/>
                      <a:pt x="2918" y="12939"/>
                    </a:cubicBezTo>
                    <a:cubicBezTo>
                      <a:pt x="3666" y="14790"/>
                      <a:pt x="4399" y="16537"/>
                      <a:pt x="4778" y="17508"/>
                    </a:cubicBezTo>
                    <a:cubicBezTo>
                      <a:pt x="4877" y="17758"/>
                      <a:pt x="4951" y="17956"/>
                      <a:pt x="4996" y="18092"/>
                    </a:cubicBezTo>
                    <a:cubicBezTo>
                      <a:pt x="5202" y="18155"/>
                      <a:pt x="5440" y="18181"/>
                      <a:pt x="5697" y="18181"/>
                    </a:cubicBezTo>
                    <a:cubicBezTo>
                      <a:pt x="5844" y="18181"/>
                      <a:pt x="5996" y="18173"/>
                      <a:pt x="6152" y="18157"/>
                    </a:cubicBezTo>
                    <a:cubicBezTo>
                      <a:pt x="6502" y="18123"/>
                      <a:pt x="6868" y="18053"/>
                      <a:pt x="7215" y="17971"/>
                    </a:cubicBezTo>
                    <a:cubicBezTo>
                      <a:pt x="7611" y="17877"/>
                      <a:pt x="7982" y="17767"/>
                      <a:pt x="8277" y="17670"/>
                    </a:cubicBezTo>
                    <a:cubicBezTo>
                      <a:pt x="8686" y="17536"/>
                      <a:pt x="8954" y="17429"/>
                      <a:pt x="8954" y="17429"/>
                    </a:cubicBezTo>
                    <a:cubicBezTo>
                      <a:pt x="8954" y="17429"/>
                      <a:pt x="8475" y="15982"/>
                      <a:pt x="7988" y="14224"/>
                    </a:cubicBezTo>
                    <a:cubicBezTo>
                      <a:pt x="7627" y="12926"/>
                      <a:pt x="7261" y="11456"/>
                      <a:pt x="7077" y="10278"/>
                    </a:cubicBezTo>
                    <a:cubicBezTo>
                      <a:pt x="6987" y="9695"/>
                      <a:pt x="6900" y="9201"/>
                      <a:pt x="6821" y="8783"/>
                    </a:cubicBezTo>
                    <a:cubicBezTo>
                      <a:pt x="6525" y="7212"/>
                      <a:pt x="6325" y="6729"/>
                      <a:pt x="6325" y="6729"/>
                    </a:cubicBezTo>
                    <a:cubicBezTo>
                      <a:pt x="6325" y="6729"/>
                      <a:pt x="7420" y="6685"/>
                      <a:pt x="8807" y="6638"/>
                    </a:cubicBezTo>
                    <a:cubicBezTo>
                      <a:pt x="10326" y="6587"/>
                      <a:pt x="12194" y="6530"/>
                      <a:pt x="13357" y="6520"/>
                    </a:cubicBezTo>
                    <a:cubicBezTo>
                      <a:pt x="13445" y="6519"/>
                      <a:pt x="13536" y="6519"/>
                      <a:pt x="13632" y="6519"/>
                    </a:cubicBezTo>
                    <a:cubicBezTo>
                      <a:pt x="14316" y="6519"/>
                      <a:pt x="15210" y="6534"/>
                      <a:pt x="16165" y="6534"/>
                    </a:cubicBezTo>
                    <a:cubicBezTo>
                      <a:pt x="16268" y="6534"/>
                      <a:pt x="16372" y="6534"/>
                      <a:pt x="16476" y="6534"/>
                    </a:cubicBezTo>
                    <a:cubicBezTo>
                      <a:pt x="18356" y="6527"/>
                      <a:pt x="20292" y="6570"/>
                      <a:pt x="21429" y="6200"/>
                    </a:cubicBezTo>
                    <a:cubicBezTo>
                      <a:pt x="21822" y="6073"/>
                      <a:pt x="22125" y="5758"/>
                      <a:pt x="22232" y="5360"/>
                    </a:cubicBezTo>
                    <a:cubicBezTo>
                      <a:pt x="22432" y="4613"/>
                      <a:pt x="22656" y="3218"/>
                      <a:pt x="22412" y="1920"/>
                    </a:cubicBezTo>
                    <a:cubicBezTo>
                      <a:pt x="22379" y="1744"/>
                      <a:pt x="22338" y="1570"/>
                      <a:pt x="22285" y="1399"/>
                    </a:cubicBezTo>
                    <a:cubicBezTo>
                      <a:pt x="22153" y="961"/>
                      <a:pt x="21969" y="537"/>
                      <a:pt x="21714" y="151"/>
                    </a:cubicBezTo>
                    <a:cubicBezTo>
                      <a:pt x="21681" y="101"/>
                      <a:pt x="21647" y="51"/>
                      <a:pt x="2161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340;p25">
                <a:extLst>
                  <a:ext uri="{FF2B5EF4-FFF2-40B4-BE49-F238E27FC236}">
                    <a16:creationId xmlns:a16="http://schemas.microsoft.com/office/drawing/2014/main" id="{AECFBA2B-EE5D-D406-60DE-83D448D1A7C3}"/>
                  </a:ext>
                </a:extLst>
              </p:cNvPr>
              <p:cNvSpPr/>
              <p:nvPr/>
            </p:nvSpPr>
            <p:spPr>
              <a:xfrm>
                <a:off x="1839575" y="2882025"/>
                <a:ext cx="493300" cy="445550"/>
              </a:xfrm>
              <a:custGeom>
                <a:avLst/>
                <a:gdLst/>
                <a:ahLst/>
                <a:cxnLst/>
                <a:rect l="l" t="t" r="r" b="b"/>
                <a:pathLst>
                  <a:path w="19732" h="17822" extrusionOk="0">
                    <a:moveTo>
                      <a:pt x="18789" y="1"/>
                    </a:moveTo>
                    <a:lnTo>
                      <a:pt x="18683" y="23"/>
                    </a:lnTo>
                    <a:lnTo>
                      <a:pt x="16991" y="44"/>
                    </a:lnTo>
                    <a:lnTo>
                      <a:pt x="14516" y="78"/>
                    </a:lnTo>
                    <a:lnTo>
                      <a:pt x="14212" y="81"/>
                    </a:lnTo>
                    <a:lnTo>
                      <a:pt x="13850" y="85"/>
                    </a:lnTo>
                    <a:lnTo>
                      <a:pt x="12533" y="129"/>
                    </a:lnTo>
                    <a:lnTo>
                      <a:pt x="11105" y="178"/>
                    </a:lnTo>
                    <a:lnTo>
                      <a:pt x="10985" y="181"/>
                    </a:lnTo>
                    <a:lnTo>
                      <a:pt x="10205" y="762"/>
                    </a:lnTo>
                    <a:cubicBezTo>
                      <a:pt x="10205" y="762"/>
                      <a:pt x="10235" y="764"/>
                      <a:pt x="10295" y="765"/>
                    </a:cubicBezTo>
                    <a:cubicBezTo>
                      <a:pt x="10740" y="776"/>
                      <a:pt x="12791" y="835"/>
                      <a:pt x="14843" y="1023"/>
                    </a:cubicBezTo>
                    <a:cubicBezTo>
                      <a:pt x="17059" y="1226"/>
                      <a:pt x="17253" y="4395"/>
                      <a:pt x="15078" y="4861"/>
                    </a:cubicBezTo>
                    <a:cubicBezTo>
                      <a:pt x="14157" y="5058"/>
                      <a:pt x="13038" y="5179"/>
                      <a:pt x="11677" y="5187"/>
                    </a:cubicBezTo>
                    <a:cubicBezTo>
                      <a:pt x="3553" y="5232"/>
                      <a:pt x="1" y="5337"/>
                      <a:pt x="66" y="7200"/>
                    </a:cubicBezTo>
                    <a:cubicBezTo>
                      <a:pt x="131" y="9036"/>
                      <a:pt x="3837" y="13548"/>
                      <a:pt x="4290" y="17821"/>
                    </a:cubicBezTo>
                    <a:cubicBezTo>
                      <a:pt x="4686" y="17727"/>
                      <a:pt x="5057" y="17617"/>
                      <a:pt x="5354" y="17520"/>
                    </a:cubicBezTo>
                    <a:cubicBezTo>
                      <a:pt x="5761" y="17386"/>
                      <a:pt x="6029" y="17279"/>
                      <a:pt x="6029" y="17279"/>
                    </a:cubicBezTo>
                    <a:cubicBezTo>
                      <a:pt x="6029" y="17279"/>
                      <a:pt x="5550" y="15832"/>
                      <a:pt x="5063" y="14074"/>
                    </a:cubicBezTo>
                    <a:cubicBezTo>
                      <a:pt x="4702" y="12776"/>
                      <a:pt x="4336" y="11306"/>
                      <a:pt x="4152" y="10128"/>
                    </a:cubicBezTo>
                    <a:cubicBezTo>
                      <a:pt x="4062" y="9545"/>
                      <a:pt x="3975" y="9051"/>
                      <a:pt x="3896" y="8633"/>
                    </a:cubicBezTo>
                    <a:cubicBezTo>
                      <a:pt x="3600" y="7062"/>
                      <a:pt x="3400" y="6579"/>
                      <a:pt x="3400" y="6579"/>
                    </a:cubicBezTo>
                    <a:cubicBezTo>
                      <a:pt x="3400" y="6579"/>
                      <a:pt x="4495" y="6535"/>
                      <a:pt x="5882" y="6488"/>
                    </a:cubicBezTo>
                    <a:cubicBezTo>
                      <a:pt x="7401" y="6437"/>
                      <a:pt x="9271" y="6380"/>
                      <a:pt x="10432" y="6370"/>
                    </a:cubicBezTo>
                    <a:cubicBezTo>
                      <a:pt x="10520" y="6369"/>
                      <a:pt x="10612" y="6369"/>
                      <a:pt x="10708" y="6369"/>
                    </a:cubicBezTo>
                    <a:cubicBezTo>
                      <a:pt x="11393" y="6369"/>
                      <a:pt x="12285" y="6384"/>
                      <a:pt x="13240" y="6384"/>
                    </a:cubicBezTo>
                    <a:cubicBezTo>
                      <a:pt x="13343" y="6384"/>
                      <a:pt x="13447" y="6384"/>
                      <a:pt x="13551" y="6384"/>
                    </a:cubicBezTo>
                    <a:cubicBezTo>
                      <a:pt x="15431" y="6377"/>
                      <a:pt x="17367" y="6420"/>
                      <a:pt x="18504" y="6050"/>
                    </a:cubicBezTo>
                    <a:cubicBezTo>
                      <a:pt x="18897" y="5923"/>
                      <a:pt x="19200" y="5608"/>
                      <a:pt x="19307" y="5210"/>
                    </a:cubicBezTo>
                    <a:cubicBezTo>
                      <a:pt x="19507" y="4463"/>
                      <a:pt x="19731" y="3068"/>
                      <a:pt x="19487" y="1770"/>
                    </a:cubicBezTo>
                    <a:cubicBezTo>
                      <a:pt x="19484" y="1758"/>
                      <a:pt x="19483" y="1744"/>
                      <a:pt x="19480" y="1732"/>
                    </a:cubicBezTo>
                    <a:cubicBezTo>
                      <a:pt x="19480" y="1727"/>
                      <a:pt x="19478" y="1724"/>
                      <a:pt x="19478" y="1721"/>
                    </a:cubicBezTo>
                    <a:cubicBezTo>
                      <a:pt x="19475" y="1705"/>
                      <a:pt x="19471" y="1688"/>
                      <a:pt x="19468" y="1673"/>
                    </a:cubicBezTo>
                    <a:cubicBezTo>
                      <a:pt x="19466" y="1664"/>
                      <a:pt x="19465" y="1656"/>
                      <a:pt x="19463" y="1649"/>
                    </a:cubicBezTo>
                    <a:cubicBezTo>
                      <a:pt x="19460" y="1636"/>
                      <a:pt x="19457" y="1623"/>
                      <a:pt x="19454" y="1611"/>
                    </a:cubicBezTo>
                    <a:cubicBezTo>
                      <a:pt x="19452" y="1600"/>
                      <a:pt x="19451" y="1589"/>
                      <a:pt x="19448" y="1580"/>
                    </a:cubicBezTo>
                    <a:cubicBezTo>
                      <a:pt x="19445" y="1568"/>
                      <a:pt x="19443" y="1556"/>
                      <a:pt x="19440" y="1546"/>
                    </a:cubicBezTo>
                    <a:cubicBezTo>
                      <a:pt x="19437" y="1535"/>
                      <a:pt x="19434" y="1523"/>
                      <a:pt x="19433" y="1512"/>
                    </a:cubicBezTo>
                    <a:cubicBezTo>
                      <a:pt x="19430" y="1500"/>
                      <a:pt x="19427" y="1489"/>
                      <a:pt x="19424" y="1477"/>
                    </a:cubicBezTo>
                    <a:cubicBezTo>
                      <a:pt x="19421" y="1467"/>
                      <a:pt x="19418" y="1456"/>
                      <a:pt x="19416" y="1447"/>
                    </a:cubicBezTo>
                    <a:cubicBezTo>
                      <a:pt x="19412" y="1433"/>
                      <a:pt x="19409" y="1420"/>
                      <a:pt x="19406" y="1406"/>
                    </a:cubicBezTo>
                    <a:cubicBezTo>
                      <a:pt x="19403" y="1397"/>
                      <a:pt x="19401" y="1390"/>
                      <a:pt x="19398" y="1380"/>
                    </a:cubicBezTo>
                    <a:lnTo>
                      <a:pt x="19384" y="1330"/>
                    </a:lnTo>
                    <a:cubicBezTo>
                      <a:pt x="19383" y="1324"/>
                      <a:pt x="19381" y="1320"/>
                      <a:pt x="19380" y="1315"/>
                    </a:cubicBezTo>
                    <a:cubicBezTo>
                      <a:pt x="19374" y="1293"/>
                      <a:pt x="19368" y="1271"/>
                      <a:pt x="19360" y="1249"/>
                    </a:cubicBezTo>
                    <a:cubicBezTo>
                      <a:pt x="19343" y="1190"/>
                      <a:pt x="19324" y="1131"/>
                      <a:pt x="19304" y="1073"/>
                    </a:cubicBezTo>
                    <a:cubicBezTo>
                      <a:pt x="19303" y="1067"/>
                      <a:pt x="19301" y="1065"/>
                      <a:pt x="19301" y="1065"/>
                    </a:cubicBezTo>
                    <a:cubicBezTo>
                      <a:pt x="19175" y="693"/>
                      <a:pt x="19007" y="334"/>
                      <a:pt x="18789" y="1"/>
                    </a:cubicBezTo>
                    <a:close/>
                  </a:path>
                </a:pathLst>
              </a:custGeom>
              <a:solidFill>
                <a:srgbClr val="E67CB9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341;p25">
                <a:extLst>
                  <a:ext uri="{FF2B5EF4-FFF2-40B4-BE49-F238E27FC236}">
                    <a16:creationId xmlns:a16="http://schemas.microsoft.com/office/drawing/2014/main" id="{12035CDB-972E-2A9C-1432-F272BA047EB8}"/>
                  </a:ext>
                </a:extLst>
              </p:cNvPr>
              <p:cNvSpPr/>
              <p:nvPr/>
            </p:nvSpPr>
            <p:spPr>
              <a:xfrm>
                <a:off x="1684250" y="3367525"/>
                <a:ext cx="41150" cy="44775"/>
              </a:xfrm>
              <a:custGeom>
                <a:avLst/>
                <a:gdLst/>
                <a:ahLst/>
                <a:cxnLst/>
                <a:rect l="l" t="t" r="r" b="b"/>
                <a:pathLst>
                  <a:path w="1646" h="1791" extrusionOk="0">
                    <a:moveTo>
                      <a:pt x="456" y="1"/>
                    </a:moveTo>
                    <a:lnTo>
                      <a:pt x="424" y="29"/>
                    </a:lnTo>
                    <a:lnTo>
                      <a:pt x="0" y="417"/>
                    </a:lnTo>
                    <a:cubicBezTo>
                      <a:pt x="64" y="490"/>
                      <a:pt x="118" y="611"/>
                      <a:pt x="174" y="799"/>
                    </a:cubicBezTo>
                    <a:cubicBezTo>
                      <a:pt x="387" y="1496"/>
                      <a:pt x="568" y="1693"/>
                      <a:pt x="1023" y="1791"/>
                    </a:cubicBezTo>
                    <a:lnTo>
                      <a:pt x="1176" y="1682"/>
                    </a:lnTo>
                    <a:lnTo>
                      <a:pt x="1645" y="1349"/>
                    </a:lnTo>
                    <a:cubicBezTo>
                      <a:pt x="1410" y="1076"/>
                      <a:pt x="1123" y="875"/>
                      <a:pt x="920" y="770"/>
                    </a:cubicBezTo>
                    <a:cubicBezTo>
                      <a:pt x="720" y="667"/>
                      <a:pt x="559" y="301"/>
                      <a:pt x="456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342;p25">
                <a:extLst>
                  <a:ext uri="{FF2B5EF4-FFF2-40B4-BE49-F238E27FC236}">
                    <a16:creationId xmlns:a16="http://schemas.microsoft.com/office/drawing/2014/main" id="{3B92E9D2-C561-529A-860A-94E323336730}"/>
                  </a:ext>
                </a:extLst>
              </p:cNvPr>
              <p:cNvSpPr/>
              <p:nvPr/>
            </p:nvSpPr>
            <p:spPr>
              <a:xfrm>
                <a:off x="1692875" y="3367525"/>
                <a:ext cx="32525" cy="42050"/>
              </a:xfrm>
              <a:custGeom>
                <a:avLst/>
                <a:gdLst/>
                <a:ahLst/>
                <a:cxnLst/>
                <a:rect l="l" t="t" r="r" b="b"/>
                <a:pathLst>
                  <a:path w="1301" h="1682" extrusionOk="0">
                    <a:moveTo>
                      <a:pt x="111" y="1"/>
                    </a:moveTo>
                    <a:lnTo>
                      <a:pt x="79" y="29"/>
                    </a:lnTo>
                    <a:cubicBezTo>
                      <a:pt x="79" y="29"/>
                      <a:pt x="1" y="761"/>
                      <a:pt x="394" y="1000"/>
                    </a:cubicBezTo>
                    <a:cubicBezTo>
                      <a:pt x="664" y="1164"/>
                      <a:pt x="784" y="1493"/>
                      <a:pt x="831" y="1682"/>
                    </a:cubicBezTo>
                    <a:lnTo>
                      <a:pt x="1300" y="1349"/>
                    </a:lnTo>
                    <a:cubicBezTo>
                      <a:pt x="1065" y="1076"/>
                      <a:pt x="778" y="875"/>
                      <a:pt x="575" y="770"/>
                    </a:cubicBezTo>
                    <a:cubicBezTo>
                      <a:pt x="375" y="667"/>
                      <a:pt x="214" y="301"/>
                      <a:pt x="111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343;p25">
                <a:extLst>
                  <a:ext uri="{FF2B5EF4-FFF2-40B4-BE49-F238E27FC236}">
                    <a16:creationId xmlns:a16="http://schemas.microsoft.com/office/drawing/2014/main" id="{847A94F3-43C0-2750-0E14-771C9A03AF1A}"/>
                  </a:ext>
                </a:extLst>
              </p:cNvPr>
              <p:cNvSpPr/>
              <p:nvPr/>
            </p:nvSpPr>
            <p:spPr>
              <a:xfrm>
                <a:off x="1847600" y="2687375"/>
                <a:ext cx="291850" cy="147275"/>
              </a:xfrm>
              <a:custGeom>
                <a:avLst/>
                <a:gdLst/>
                <a:ahLst/>
                <a:cxnLst/>
                <a:rect l="l" t="t" r="r" b="b"/>
                <a:pathLst>
                  <a:path w="11674" h="5891" extrusionOk="0">
                    <a:moveTo>
                      <a:pt x="9651" y="1"/>
                    </a:moveTo>
                    <a:cubicBezTo>
                      <a:pt x="9630" y="43"/>
                      <a:pt x="9599" y="102"/>
                      <a:pt x="9565" y="175"/>
                    </a:cubicBezTo>
                    <a:cubicBezTo>
                      <a:pt x="9516" y="272"/>
                      <a:pt x="9454" y="395"/>
                      <a:pt x="9384" y="536"/>
                    </a:cubicBezTo>
                    <a:cubicBezTo>
                      <a:pt x="8938" y="1422"/>
                      <a:pt x="8103" y="3029"/>
                      <a:pt x="7574" y="3760"/>
                    </a:cubicBezTo>
                    <a:cubicBezTo>
                      <a:pt x="6291" y="3903"/>
                      <a:pt x="140" y="4348"/>
                      <a:pt x="140" y="4348"/>
                    </a:cubicBezTo>
                    <a:cubicBezTo>
                      <a:pt x="140" y="4348"/>
                      <a:pt x="1" y="5377"/>
                      <a:pt x="337" y="5890"/>
                    </a:cubicBezTo>
                    <a:lnTo>
                      <a:pt x="8048" y="5823"/>
                    </a:lnTo>
                    <a:cubicBezTo>
                      <a:pt x="8288" y="5822"/>
                      <a:pt x="8516" y="5734"/>
                      <a:pt x="8694" y="5575"/>
                    </a:cubicBezTo>
                    <a:cubicBezTo>
                      <a:pt x="9228" y="5096"/>
                      <a:pt x="10414" y="3994"/>
                      <a:pt x="11275" y="2891"/>
                    </a:cubicBezTo>
                    <a:cubicBezTo>
                      <a:pt x="11285" y="2879"/>
                      <a:pt x="11296" y="2865"/>
                      <a:pt x="11307" y="2852"/>
                    </a:cubicBezTo>
                    <a:cubicBezTo>
                      <a:pt x="11438" y="2682"/>
                      <a:pt x="11561" y="2512"/>
                      <a:pt x="11673" y="2346"/>
                    </a:cubicBezTo>
                    <a:cubicBezTo>
                      <a:pt x="11597" y="2231"/>
                      <a:pt x="11511" y="2115"/>
                      <a:pt x="11411" y="2006"/>
                    </a:cubicBezTo>
                    <a:cubicBezTo>
                      <a:pt x="11373" y="1966"/>
                      <a:pt x="11334" y="1926"/>
                      <a:pt x="11293" y="1888"/>
                    </a:cubicBezTo>
                    <a:cubicBezTo>
                      <a:pt x="10738" y="1373"/>
                      <a:pt x="10104" y="1214"/>
                      <a:pt x="10128" y="1123"/>
                    </a:cubicBezTo>
                    <a:cubicBezTo>
                      <a:pt x="10132" y="1108"/>
                      <a:pt x="10151" y="1102"/>
                      <a:pt x="10180" y="1102"/>
                    </a:cubicBezTo>
                    <a:cubicBezTo>
                      <a:pt x="10289" y="1102"/>
                      <a:pt x="10535" y="1187"/>
                      <a:pt x="10656" y="1187"/>
                    </a:cubicBezTo>
                    <a:cubicBezTo>
                      <a:pt x="10690" y="1187"/>
                      <a:pt x="10714" y="1180"/>
                      <a:pt x="10722" y="1163"/>
                    </a:cubicBezTo>
                    <a:cubicBezTo>
                      <a:pt x="10796" y="1008"/>
                      <a:pt x="10287" y="454"/>
                      <a:pt x="9789" y="95"/>
                    </a:cubicBezTo>
                    <a:cubicBezTo>
                      <a:pt x="9742" y="62"/>
                      <a:pt x="9696" y="30"/>
                      <a:pt x="9651" y="1"/>
                    </a:cubicBezTo>
                    <a:close/>
                  </a:path>
                </a:pathLst>
              </a:custGeom>
              <a:solidFill>
                <a:srgbClr val="F29D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344;p25">
                <a:extLst>
                  <a:ext uri="{FF2B5EF4-FFF2-40B4-BE49-F238E27FC236}">
                    <a16:creationId xmlns:a16="http://schemas.microsoft.com/office/drawing/2014/main" id="{44DA03B6-3E7D-49B2-5618-7CBFE3C52354}"/>
                  </a:ext>
                </a:extLst>
              </p:cNvPr>
              <p:cNvSpPr/>
              <p:nvPr/>
            </p:nvSpPr>
            <p:spPr>
              <a:xfrm>
                <a:off x="1753275" y="2776425"/>
                <a:ext cx="102750" cy="58275"/>
              </a:xfrm>
              <a:custGeom>
                <a:avLst/>
                <a:gdLst/>
                <a:ahLst/>
                <a:cxnLst/>
                <a:rect l="l" t="t" r="r" b="b"/>
                <a:pathLst>
                  <a:path w="4110" h="2331" extrusionOk="0">
                    <a:moveTo>
                      <a:pt x="908" y="1"/>
                    </a:moveTo>
                    <a:cubicBezTo>
                      <a:pt x="804" y="1"/>
                      <a:pt x="704" y="44"/>
                      <a:pt x="631" y="121"/>
                    </a:cubicBezTo>
                    <a:cubicBezTo>
                      <a:pt x="332" y="439"/>
                      <a:pt x="152" y="686"/>
                      <a:pt x="57" y="833"/>
                    </a:cubicBezTo>
                    <a:cubicBezTo>
                      <a:pt x="1" y="919"/>
                      <a:pt x="7" y="1033"/>
                      <a:pt x="73" y="1113"/>
                    </a:cubicBezTo>
                    <a:lnTo>
                      <a:pt x="154" y="1212"/>
                    </a:lnTo>
                    <a:lnTo>
                      <a:pt x="81" y="1277"/>
                    </a:lnTo>
                    <a:cubicBezTo>
                      <a:pt x="19" y="1334"/>
                      <a:pt x="13" y="1430"/>
                      <a:pt x="66" y="1495"/>
                    </a:cubicBezTo>
                    <a:lnTo>
                      <a:pt x="135" y="1578"/>
                    </a:lnTo>
                    <a:cubicBezTo>
                      <a:pt x="167" y="1616"/>
                      <a:pt x="212" y="1636"/>
                      <a:pt x="259" y="1636"/>
                    </a:cubicBezTo>
                    <a:cubicBezTo>
                      <a:pt x="295" y="1636"/>
                      <a:pt x="332" y="1624"/>
                      <a:pt x="363" y="1598"/>
                    </a:cubicBezTo>
                    <a:lnTo>
                      <a:pt x="363" y="1598"/>
                    </a:lnTo>
                    <a:cubicBezTo>
                      <a:pt x="308" y="1660"/>
                      <a:pt x="305" y="1753"/>
                      <a:pt x="357" y="1818"/>
                    </a:cubicBezTo>
                    <a:lnTo>
                      <a:pt x="376" y="1843"/>
                    </a:lnTo>
                    <a:cubicBezTo>
                      <a:pt x="409" y="1886"/>
                      <a:pt x="459" y="1908"/>
                      <a:pt x="511" y="1908"/>
                    </a:cubicBezTo>
                    <a:cubicBezTo>
                      <a:pt x="537" y="1908"/>
                      <a:pt x="563" y="1903"/>
                      <a:pt x="588" y="1890"/>
                    </a:cubicBezTo>
                    <a:lnTo>
                      <a:pt x="602" y="1883"/>
                    </a:lnTo>
                    <a:lnTo>
                      <a:pt x="602" y="1883"/>
                    </a:lnTo>
                    <a:cubicBezTo>
                      <a:pt x="543" y="1934"/>
                      <a:pt x="540" y="2025"/>
                      <a:pt x="596" y="2081"/>
                    </a:cubicBezTo>
                    <a:lnTo>
                      <a:pt x="685" y="2171"/>
                    </a:lnTo>
                    <a:cubicBezTo>
                      <a:pt x="711" y="2196"/>
                      <a:pt x="745" y="2209"/>
                      <a:pt x="779" y="2209"/>
                    </a:cubicBezTo>
                    <a:cubicBezTo>
                      <a:pt x="806" y="2209"/>
                      <a:pt x="833" y="2202"/>
                      <a:pt x="856" y="2186"/>
                    </a:cubicBezTo>
                    <a:lnTo>
                      <a:pt x="1349" y="1856"/>
                    </a:lnTo>
                    <a:cubicBezTo>
                      <a:pt x="1349" y="1856"/>
                      <a:pt x="1588" y="2119"/>
                      <a:pt x="2554" y="2316"/>
                    </a:cubicBezTo>
                    <a:cubicBezTo>
                      <a:pt x="3070" y="2327"/>
                      <a:pt x="3481" y="2330"/>
                      <a:pt x="3751" y="2330"/>
                    </a:cubicBezTo>
                    <a:cubicBezTo>
                      <a:pt x="3983" y="2330"/>
                      <a:pt x="4110" y="2328"/>
                      <a:pt x="4110" y="2328"/>
                    </a:cubicBezTo>
                    <a:cubicBezTo>
                      <a:pt x="3772" y="1815"/>
                      <a:pt x="3913" y="786"/>
                      <a:pt x="3913" y="786"/>
                    </a:cubicBezTo>
                    <a:cubicBezTo>
                      <a:pt x="3913" y="786"/>
                      <a:pt x="2447" y="101"/>
                      <a:pt x="934" y="2"/>
                    </a:cubicBezTo>
                    <a:cubicBezTo>
                      <a:pt x="925" y="1"/>
                      <a:pt x="917" y="1"/>
                      <a:pt x="908" y="1"/>
                    </a:cubicBezTo>
                    <a:close/>
                  </a:path>
                </a:pathLst>
              </a:custGeom>
              <a:solidFill>
                <a:srgbClr val="F29D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345;p25">
                <a:extLst>
                  <a:ext uri="{FF2B5EF4-FFF2-40B4-BE49-F238E27FC236}">
                    <a16:creationId xmlns:a16="http://schemas.microsoft.com/office/drawing/2014/main" id="{981792C1-56A5-1A8B-616E-83590DDFA2BE}"/>
                  </a:ext>
                </a:extLst>
              </p:cNvPr>
              <p:cNvSpPr/>
              <p:nvPr/>
            </p:nvSpPr>
            <p:spPr>
              <a:xfrm>
                <a:off x="1948025" y="2470000"/>
                <a:ext cx="373600" cy="435525"/>
              </a:xfrm>
              <a:custGeom>
                <a:avLst/>
                <a:gdLst/>
                <a:ahLst/>
                <a:cxnLst/>
                <a:rect l="l" t="t" r="r" b="b"/>
                <a:pathLst>
                  <a:path w="14944" h="17421" extrusionOk="0">
                    <a:moveTo>
                      <a:pt x="8860" y="0"/>
                    </a:moveTo>
                    <a:cubicBezTo>
                      <a:pt x="8682" y="0"/>
                      <a:pt x="8502" y="13"/>
                      <a:pt x="8348" y="48"/>
                    </a:cubicBezTo>
                    <a:cubicBezTo>
                      <a:pt x="8309" y="59"/>
                      <a:pt x="8270" y="70"/>
                      <a:pt x="8233" y="82"/>
                    </a:cubicBezTo>
                    <a:cubicBezTo>
                      <a:pt x="7742" y="257"/>
                      <a:pt x="5092" y="1169"/>
                      <a:pt x="4172" y="1674"/>
                    </a:cubicBezTo>
                    <a:cubicBezTo>
                      <a:pt x="4168" y="1677"/>
                      <a:pt x="4163" y="1680"/>
                      <a:pt x="4157" y="1683"/>
                    </a:cubicBezTo>
                    <a:cubicBezTo>
                      <a:pt x="3253" y="2186"/>
                      <a:pt x="2927" y="2945"/>
                      <a:pt x="2927" y="2945"/>
                    </a:cubicBezTo>
                    <a:cubicBezTo>
                      <a:pt x="2927" y="2945"/>
                      <a:pt x="1944" y="5809"/>
                      <a:pt x="1" y="8520"/>
                    </a:cubicBezTo>
                    <a:cubicBezTo>
                      <a:pt x="134" y="8543"/>
                      <a:pt x="304" y="8625"/>
                      <a:pt x="481" y="8740"/>
                    </a:cubicBezTo>
                    <a:cubicBezTo>
                      <a:pt x="526" y="8769"/>
                      <a:pt x="572" y="8800"/>
                      <a:pt x="619" y="8834"/>
                    </a:cubicBezTo>
                    <a:cubicBezTo>
                      <a:pt x="672" y="8872"/>
                      <a:pt x="725" y="8913"/>
                      <a:pt x="778" y="8955"/>
                    </a:cubicBezTo>
                    <a:cubicBezTo>
                      <a:pt x="1176" y="9272"/>
                      <a:pt x="1538" y="9673"/>
                      <a:pt x="1559" y="9852"/>
                    </a:cubicBezTo>
                    <a:cubicBezTo>
                      <a:pt x="1561" y="9871"/>
                      <a:pt x="1559" y="9888"/>
                      <a:pt x="1552" y="9903"/>
                    </a:cubicBezTo>
                    <a:cubicBezTo>
                      <a:pt x="1544" y="9920"/>
                      <a:pt x="1520" y="9927"/>
                      <a:pt x="1486" y="9927"/>
                    </a:cubicBezTo>
                    <a:cubicBezTo>
                      <a:pt x="1366" y="9927"/>
                      <a:pt x="1118" y="9841"/>
                      <a:pt x="1010" y="9841"/>
                    </a:cubicBezTo>
                    <a:cubicBezTo>
                      <a:pt x="981" y="9841"/>
                      <a:pt x="962" y="9847"/>
                      <a:pt x="958" y="9862"/>
                    </a:cubicBezTo>
                    <a:cubicBezTo>
                      <a:pt x="934" y="9953"/>
                      <a:pt x="1570" y="10112"/>
                      <a:pt x="2123" y="10627"/>
                    </a:cubicBezTo>
                    <a:cubicBezTo>
                      <a:pt x="2164" y="10665"/>
                      <a:pt x="2203" y="10704"/>
                      <a:pt x="2241" y="10745"/>
                    </a:cubicBezTo>
                    <a:cubicBezTo>
                      <a:pt x="2296" y="10806"/>
                      <a:pt x="2347" y="10868"/>
                      <a:pt x="2395" y="10932"/>
                    </a:cubicBezTo>
                    <a:cubicBezTo>
                      <a:pt x="2395" y="10933"/>
                      <a:pt x="2397" y="10933"/>
                      <a:pt x="2399" y="10935"/>
                    </a:cubicBezTo>
                    <a:cubicBezTo>
                      <a:pt x="2435" y="10985"/>
                      <a:pt x="2470" y="11035"/>
                      <a:pt x="2503" y="11085"/>
                    </a:cubicBezTo>
                    <a:cubicBezTo>
                      <a:pt x="2777" y="11506"/>
                      <a:pt x="2889" y="11915"/>
                      <a:pt x="2889" y="11915"/>
                    </a:cubicBezTo>
                    <a:lnTo>
                      <a:pt x="4830" y="9797"/>
                    </a:lnTo>
                    <a:cubicBezTo>
                      <a:pt x="4830" y="9797"/>
                      <a:pt x="5133" y="11494"/>
                      <a:pt x="5535" y="13273"/>
                    </a:cubicBezTo>
                    <a:cubicBezTo>
                      <a:pt x="5558" y="13370"/>
                      <a:pt x="5581" y="13469"/>
                      <a:pt x="5604" y="13566"/>
                    </a:cubicBezTo>
                    <a:cubicBezTo>
                      <a:pt x="5763" y="14255"/>
                      <a:pt x="5935" y="14944"/>
                      <a:pt x="6110" y="15539"/>
                    </a:cubicBezTo>
                    <a:cubicBezTo>
                      <a:pt x="6110" y="15539"/>
                      <a:pt x="5426" y="16247"/>
                      <a:pt x="5410" y="16753"/>
                    </a:cubicBezTo>
                    <a:cubicBezTo>
                      <a:pt x="5393" y="17257"/>
                      <a:pt x="5791" y="17421"/>
                      <a:pt x="5791" y="17421"/>
                    </a:cubicBezTo>
                    <a:cubicBezTo>
                      <a:pt x="5794" y="17418"/>
                      <a:pt x="5854" y="17345"/>
                      <a:pt x="5960" y="17242"/>
                    </a:cubicBezTo>
                    <a:cubicBezTo>
                      <a:pt x="6217" y="16989"/>
                      <a:pt x="6756" y="16544"/>
                      <a:pt x="7433" y="16439"/>
                    </a:cubicBezTo>
                    <a:cubicBezTo>
                      <a:pt x="7536" y="16423"/>
                      <a:pt x="7624" y="16416"/>
                      <a:pt x="7699" y="16416"/>
                    </a:cubicBezTo>
                    <a:cubicBezTo>
                      <a:pt x="8308" y="16416"/>
                      <a:pt x="8127" y="16874"/>
                      <a:pt x="8857" y="16874"/>
                    </a:cubicBezTo>
                    <a:cubicBezTo>
                      <a:pt x="8880" y="16874"/>
                      <a:pt x="8905" y="16873"/>
                      <a:pt x="8930" y="16872"/>
                    </a:cubicBezTo>
                    <a:cubicBezTo>
                      <a:pt x="9843" y="16837"/>
                      <a:pt x="9927" y="16466"/>
                      <a:pt x="9927" y="16466"/>
                    </a:cubicBezTo>
                    <a:cubicBezTo>
                      <a:pt x="9927" y="16466"/>
                      <a:pt x="10804" y="16827"/>
                      <a:pt x="11671" y="16827"/>
                    </a:cubicBezTo>
                    <a:cubicBezTo>
                      <a:pt x="11675" y="16827"/>
                      <a:pt x="11679" y="16827"/>
                      <a:pt x="11682" y="16827"/>
                    </a:cubicBezTo>
                    <a:cubicBezTo>
                      <a:pt x="12552" y="16825"/>
                      <a:pt x="12468" y="16483"/>
                      <a:pt x="13021" y="16392"/>
                    </a:cubicBezTo>
                    <a:cubicBezTo>
                      <a:pt x="13210" y="16361"/>
                      <a:pt x="13402" y="16353"/>
                      <a:pt x="13580" y="16353"/>
                    </a:cubicBezTo>
                    <a:cubicBezTo>
                      <a:pt x="13764" y="16353"/>
                      <a:pt x="13933" y="16362"/>
                      <a:pt x="14071" y="16362"/>
                    </a:cubicBezTo>
                    <a:cubicBezTo>
                      <a:pt x="14191" y="16362"/>
                      <a:pt x="14287" y="16355"/>
                      <a:pt x="14348" y="16332"/>
                    </a:cubicBezTo>
                    <a:cubicBezTo>
                      <a:pt x="14374" y="16322"/>
                      <a:pt x="14404" y="16303"/>
                      <a:pt x="14436" y="16279"/>
                    </a:cubicBezTo>
                    <a:lnTo>
                      <a:pt x="14436" y="16277"/>
                    </a:lnTo>
                    <a:cubicBezTo>
                      <a:pt x="14645" y="16110"/>
                      <a:pt x="14943" y="15636"/>
                      <a:pt x="14898" y="15236"/>
                    </a:cubicBezTo>
                    <a:cubicBezTo>
                      <a:pt x="14845" y="14774"/>
                      <a:pt x="14298" y="14167"/>
                      <a:pt x="14298" y="14167"/>
                    </a:cubicBezTo>
                    <a:cubicBezTo>
                      <a:pt x="14298" y="14167"/>
                      <a:pt x="14272" y="12443"/>
                      <a:pt x="13506" y="8275"/>
                    </a:cubicBezTo>
                    <a:cubicBezTo>
                      <a:pt x="13336" y="6924"/>
                      <a:pt x="13470" y="3155"/>
                      <a:pt x="9881" y="232"/>
                    </a:cubicBezTo>
                    <a:cubicBezTo>
                      <a:pt x="9746" y="121"/>
                      <a:pt x="9581" y="53"/>
                      <a:pt x="9409" y="33"/>
                    </a:cubicBezTo>
                    <a:cubicBezTo>
                      <a:pt x="9258" y="16"/>
                      <a:pt x="9061" y="0"/>
                      <a:pt x="88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346;p25">
                <a:extLst>
                  <a:ext uri="{FF2B5EF4-FFF2-40B4-BE49-F238E27FC236}">
                    <a16:creationId xmlns:a16="http://schemas.microsoft.com/office/drawing/2014/main" id="{CA2FD702-1402-07A4-B290-F5556CF8C228}"/>
                  </a:ext>
                </a:extLst>
              </p:cNvPr>
              <p:cNvSpPr/>
              <p:nvPr/>
            </p:nvSpPr>
            <p:spPr>
              <a:xfrm>
                <a:off x="2082850" y="2470825"/>
                <a:ext cx="238775" cy="434700"/>
              </a:xfrm>
              <a:custGeom>
                <a:avLst/>
                <a:gdLst/>
                <a:ahLst/>
                <a:cxnLst/>
                <a:rect l="l" t="t" r="r" b="b"/>
                <a:pathLst>
                  <a:path w="9551" h="17388" extrusionOk="0">
                    <a:moveTo>
                      <a:pt x="4016" y="0"/>
                    </a:moveTo>
                    <a:lnTo>
                      <a:pt x="4016" y="0"/>
                    </a:lnTo>
                    <a:cubicBezTo>
                      <a:pt x="4016" y="0"/>
                      <a:pt x="7142" y="3331"/>
                      <a:pt x="7866" y="10264"/>
                    </a:cubicBezTo>
                    <a:cubicBezTo>
                      <a:pt x="8075" y="12273"/>
                      <a:pt x="6501" y="14013"/>
                      <a:pt x="4485" y="14013"/>
                    </a:cubicBezTo>
                    <a:cubicBezTo>
                      <a:pt x="4474" y="14013"/>
                      <a:pt x="4464" y="14013"/>
                      <a:pt x="4453" y="14013"/>
                    </a:cubicBezTo>
                    <a:cubicBezTo>
                      <a:pt x="2976" y="14001"/>
                      <a:pt x="1336" y="13755"/>
                      <a:pt x="142" y="13240"/>
                    </a:cubicBezTo>
                    <a:lnTo>
                      <a:pt x="142" y="13240"/>
                    </a:lnTo>
                    <a:cubicBezTo>
                      <a:pt x="321" y="14025"/>
                      <a:pt x="518" y="14828"/>
                      <a:pt x="717" y="15506"/>
                    </a:cubicBezTo>
                    <a:cubicBezTo>
                      <a:pt x="717" y="15506"/>
                      <a:pt x="33" y="16214"/>
                      <a:pt x="17" y="16720"/>
                    </a:cubicBezTo>
                    <a:cubicBezTo>
                      <a:pt x="0" y="17224"/>
                      <a:pt x="398" y="17388"/>
                      <a:pt x="398" y="17388"/>
                    </a:cubicBezTo>
                    <a:cubicBezTo>
                      <a:pt x="401" y="17385"/>
                      <a:pt x="461" y="17312"/>
                      <a:pt x="567" y="17209"/>
                    </a:cubicBezTo>
                    <a:cubicBezTo>
                      <a:pt x="824" y="16956"/>
                      <a:pt x="1363" y="16511"/>
                      <a:pt x="2040" y="16406"/>
                    </a:cubicBezTo>
                    <a:cubicBezTo>
                      <a:pt x="2143" y="16390"/>
                      <a:pt x="2231" y="16383"/>
                      <a:pt x="2306" y="16383"/>
                    </a:cubicBezTo>
                    <a:cubicBezTo>
                      <a:pt x="2915" y="16383"/>
                      <a:pt x="2734" y="16841"/>
                      <a:pt x="3464" y="16841"/>
                    </a:cubicBezTo>
                    <a:cubicBezTo>
                      <a:pt x="3487" y="16841"/>
                      <a:pt x="3512" y="16840"/>
                      <a:pt x="3537" y="16839"/>
                    </a:cubicBezTo>
                    <a:cubicBezTo>
                      <a:pt x="4450" y="16804"/>
                      <a:pt x="4534" y="16433"/>
                      <a:pt x="4534" y="16433"/>
                    </a:cubicBezTo>
                    <a:cubicBezTo>
                      <a:pt x="4534" y="16433"/>
                      <a:pt x="5411" y="16794"/>
                      <a:pt x="6278" y="16794"/>
                    </a:cubicBezTo>
                    <a:cubicBezTo>
                      <a:pt x="6282" y="16794"/>
                      <a:pt x="6286" y="16794"/>
                      <a:pt x="6289" y="16794"/>
                    </a:cubicBezTo>
                    <a:cubicBezTo>
                      <a:pt x="7159" y="16792"/>
                      <a:pt x="7075" y="16450"/>
                      <a:pt x="7628" y="16359"/>
                    </a:cubicBezTo>
                    <a:cubicBezTo>
                      <a:pt x="7817" y="16328"/>
                      <a:pt x="8009" y="16320"/>
                      <a:pt x="8187" y="16320"/>
                    </a:cubicBezTo>
                    <a:cubicBezTo>
                      <a:pt x="8371" y="16320"/>
                      <a:pt x="8540" y="16329"/>
                      <a:pt x="8678" y="16329"/>
                    </a:cubicBezTo>
                    <a:cubicBezTo>
                      <a:pt x="8798" y="16329"/>
                      <a:pt x="8894" y="16322"/>
                      <a:pt x="8955" y="16299"/>
                    </a:cubicBezTo>
                    <a:cubicBezTo>
                      <a:pt x="8981" y="16289"/>
                      <a:pt x="9011" y="16270"/>
                      <a:pt x="9043" y="16246"/>
                    </a:cubicBezTo>
                    <a:lnTo>
                      <a:pt x="9043" y="16244"/>
                    </a:lnTo>
                    <a:cubicBezTo>
                      <a:pt x="9252" y="16077"/>
                      <a:pt x="9550" y="15603"/>
                      <a:pt x="9505" y="15203"/>
                    </a:cubicBezTo>
                    <a:cubicBezTo>
                      <a:pt x="9452" y="14741"/>
                      <a:pt x="8905" y="14133"/>
                      <a:pt x="8905" y="14133"/>
                    </a:cubicBezTo>
                    <a:cubicBezTo>
                      <a:pt x="8905" y="14133"/>
                      <a:pt x="8879" y="12410"/>
                      <a:pt x="8113" y="8242"/>
                    </a:cubicBezTo>
                    <a:cubicBezTo>
                      <a:pt x="7943" y="6891"/>
                      <a:pt x="8077" y="3122"/>
                      <a:pt x="4488" y="199"/>
                    </a:cubicBezTo>
                    <a:cubicBezTo>
                      <a:pt x="4353" y="88"/>
                      <a:pt x="4188" y="20"/>
                      <a:pt x="40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347;p25">
                <a:extLst>
                  <a:ext uri="{FF2B5EF4-FFF2-40B4-BE49-F238E27FC236}">
                    <a16:creationId xmlns:a16="http://schemas.microsoft.com/office/drawing/2014/main" id="{98FC018D-16B8-9899-A5FD-1430F88BDF3C}"/>
                  </a:ext>
                </a:extLst>
              </p:cNvPr>
              <p:cNvSpPr/>
              <p:nvPr/>
            </p:nvSpPr>
            <p:spPr>
              <a:xfrm>
                <a:off x="2046150" y="2457750"/>
                <a:ext cx="110600" cy="54150"/>
              </a:xfrm>
              <a:custGeom>
                <a:avLst/>
                <a:gdLst/>
                <a:ahLst/>
                <a:cxnLst/>
                <a:rect l="l" t="t" r="r" b="b"/>
                <a:pathLst>
                  <a:path w="4424" h="2166" extrusionOk="0">
                    <a:moveTo>
                      <a:pt x="4078" y="1"/>
                    </a:moveTo>
                    <a:cubicBezTo>
                      <a:pt x="4007" y="11"/>
                      <a:pt x="3936" y="22"/>
                      <a:pt x="3864" y="33"/>
                    </a:cubicBezTo>
                    <a:cubicBezTo>
                      <a:pt x="2169" y="308"/>
                      <a:pt x="856" y="1013"/>
                      <a:pt x="296" y="1353"/>
                    </a:cubicBezTo>
                    <a:cubicBezTo>
                      <a:pt x="103" y="1470"/>
                      <a:pt x="0" y="1546"/>
                      <a:pt x="0" y="1546"/>
                    </a:cubicBezTo>
                    <a:lnTo>
                      <a:pt x="247" y="2165"/>
                    </a:lnTo>
                    <a:cubicBezTo>
                      <a:pt x="1167" y="1661"/>
                      <a:pt x="3817" y="747"/>
                      <a:pt x="4308" y="573"/>
                    </a:cubicBezTo>
                    <a:cubicBezTo>
                      <a:pt x="4345" y="560"/>
                      <a:pt x="4384" y="549"/>
                      <a:pt x="4423" y="540"/>
                    </a:cubicBezTo>
                    <a:cubicBezTo>
                      <a:pt x="4358" y="437"/>
                      <a:pt x="4251" y="270"/>
                      <a:pt x="40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348;p25">
                <a:extLst>
                  <a:ext uri="{FF2B5EF4-FFF2-40B4-BE49-F238E27FC236}">
                    <a16:creationId xmlns:a16="http://schemas.microsoft.com/office/drawing/2014/main" id="{096867B9-CC4E-96B5-F6A8-C9ACF2930F7E}"/>
                  </a:ext>
                </a:extLst>
              </p:cNvPr>
              <p:cNvSpPr/>
              <p:nvPr/>
            </p:nvSpPr>
            <p:spPr>
              <a:xfrm>
                <a:off x="2069925" y="2633600"/>
                <a:ext cx="3500" cy="9950"/>
              </a:xfrm>
              <a:custGeom>
                <a:avLst/>
                <a:gdLst/>
                <a:ahLst/>
                <a:cxnLst/>
                <a:rect l="l" t="t" r="r" b="b"/>
                <a:pathLst>
                  <a:path w="140" h="398" extrusionOk="0">
                    <a:moveTo>
                      <a:pt x="10" y="1"/>
                    </a:moveTo>
                    <a:cubicBezTo>
                      <a:pt x="9" y="1"/>
                      <a:pt x="9" y="1"/>
                      <a:pt x="8" y="1"/>
                    </a:cubicBezTo>
                    <a:cubicBezTo>
                      <a:pt x="4" y="3"/>
                      <a:pt x="1" y="7"/>
                      <a:pt x="2" y="12"/>
                    </a:cubicBezTo>
                    <a:cubicBezTo>
                      <a:pt x="45" y="136"/>
                      <a:pt x="84" y="265"/>
                      <a:pt x="123" y="392"/>
                    </a:cubicBezTo>
                    <a:cubicBezTo>
                      <a:pt x="125" y="395"/>
                      <a:pt x="128" y="398"/>
                      <a:pt x="131" y="398"/>
                    </a:cubicBezTo>
                    <a:lnTo>
                      <a:pt x="134" y="398"/>
                    </a:lnTo>
                    <a:cubicBezTo>
                      <a:pt x="137" y="396"/>
                      <a:pt x="140" y="392"/>
                      <a:pt x="138" y="387"/>
                    </a:cubicBezTo>
                    <a:cubicBezTo>
                      <a:pt x="101" y="260"/>
                      <a:pt x="60" y="131"/>
                      <a:pt x="17" y="7"/>
                    </a:cubicBezTo>
                    <a:cubicBezTo>
                      <a:pt x="17" y="3"/>
                      <a:pt x="13" y="1"/>
                      <a:pt x="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349;p25">
                <a:extLst>
                  <a:ext uri="{FF2B5EF4-FFF2-40B4-BE49-F238E27FC236}">
                    <a16:creationId xmlns:a16="http://schemas.microsoft.com/office/drawing/2014/main" id="{E7CF8935-89B7-1434-DFBB-DED8DE22B4C9}"/>
                  </a:ext>
                </a:extLst>
              </p:cNvPr>
              <p:cNvSpPr/>
              <p:nvPr/>
            </p:nvSpPr>
            <p:spPr>
              <a:xfrm>
                <a:off x="2023950" y="2546150"/>
                <a:ext cx="35775" cy="59550"/>
              </a:xfrm>
              <a:custGeom>
                <a:avLst/>
                <a:gdLst/>
                <a:ahLst/>
                <a:cxnLst/>
                <a:rect l="l" t="t" r="r" b="b"/>
                <a:pathLst>
                  <a:path w="1431" h="2382" extrusionOk="0">
                    <a:moveTo>
                      <a:pt x="10" y="1"/>
                    </a:moveTo>
                    <a:cubicBezTo>
                      <a:pt x="8" y="1"/>
                      <a:pt x="6" y="2"/>
                      <a:pt x="4" y="3"/>
                    </a:cubicBezTo>
                    <a:cubicBezTo>
                      <a:pt x="1" y="6"/>
                      <a:pt x="1" y="12"/>
                      <a:pt x="4" y="15"/>
                    </a:cubicBezTo>
                    <a:cubicBezTo>
                      <a:pt x="11" y="21"/>
                      <a:pt x="717" y="750"/>
                      <a:pt x="1414" y="2377"/>
                    </a:cubicBezTo>
                    <a:cubicBezTo>
                      <a:pt x="1415" y="2380"/>
                      <a:pt x="1418" y="2381"/>
                      <a:pt x="1422" y="2381"/>
                    </a:cubicBezTo>
                    <a:lnTo>
                      <a:pt x="1425" y="2381"/>
                    </a:lnTo>
                    <a:cubicBezTo>
                      <a:pt x="1429" y="2380"/>
                      <a:pt x="1431" y="2374"/>
                      <a:pt x="1429" y="2371"/>
                    </a:cubicBezTo>
                    <a:cubicBezTo>
                      <a:pt x="731" y="741"/>
                      <a:pt x="22" y="11"/>
                      <a:pt x="16" y="3"/>
                    </a:cubicBezTo>
                    <a:cubicBezTo>
                      <a:pt x="14" y="2"/>
                      <a:pt x="12" y="1"/>
                      <a:pt x="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350;p25">
                <a:extLst>
                  <a:ext uri="{FF2B5EF4-FFF2-40B4-BE49-F238E27FC236}">
                    <a16:creationId xmlns:a16="http://schemas.microsoft.com/office/drawing/2014/main" id="{5B5A44E7-889E-CF98-B2FE-A51949736D2B}"/>
                  </a:ext>
                </a:extLst>
              </p:cNvPr>
              <p:cNvSpPr/>
              <p:nvPr/>
            </p:nvSpPr>
            <p:spPr>
              <a:xfrm>
                <a:off x="1971350" y="2629275"/>
                <a:ext cx="61800" cy="55325"/>
              </a:xfrm>
              <a:custGeom>
                <a:avLst/>
                <a:gdLst/>
                <a:ahLst/>
                <a:cxnLst/>
                <a:rect l="l" t="t" r="r" b="b"/>
                <a:pathLst>
                  <a:path w="2472" h="2213" extrusionOk="0">
                    <a:moveTo>
                      <a:pt x="2463" y="1"/>
                    </a:moveTo>
                    <a:cubicBezTo>
                      <a:pt x="2461" y="1"/>
                      <a:pt x="2459" y="1"/>
                      <a:pt x="2458" y="3"/>
                    </a:cubicBezTo>
                    <a:cubicBezTo>
                      <a:pt x="1511" y="1006"/>
                      <a:pt x="19" y="2187"/>
                      <a:pt x="5" y="2198"/>
                    </a:cubicBezTo>
                    <a:cubicBezTo>
                      <a:pt x="1" y="2201"/>
                      <a:pt x="1" y="2207"/>
                      <a:pt x="4" y="2210"/>
                    </a:cubicBezTo>
                    <a:cubicBezTo>
                      <a:pt x="5" y="2211"/>
                      <a:pt x="7" y="2213"/>
                      <a:pt x="10" y="2213"/>
                    </a:cubicBezTo>
                    <a:cubicBezTo>
                      <a:pt x="11" y="2213"/>
                      <a:pt x="13" y="2211"/>
                      <a:pt x="14" y="2211"/>
                    </a:cubicBezTo>
                    <a:cubicBezTo>
                      <a:pt x="30" y="2199"/>
                      <a:pt x="1522" y="1018"/>
                      <a:pt x="2468" y="13"/>
                    </a:cubicBezTo>
                    <a:cubicBezTo>
                      <a:pt x="2471" y="10"/>
                      <a:pt x="2471" y="6"/>
                      <a:pt x="2468" y="3"/>
                    </a:cubicBezTo>
                    <a:cubicBezTo>
                      <a:pt x="2467" y="1"/>
                      <a:pt x="2465" y="1"/>
                      <a:pt x="24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351;p25">
                <a:extLst>
                  <a:ext uri="{FF2B5EF4-FFF2-40B4-BE49-F238E27FC236}">
                    <a16:creationId xmlns:a16="http://schemas.microsoft.com/office/drawing/2014/main" id="{59D2208B-AB38-FCA1-E4B2-C7713EEAAE15}"/>
                  </a:ext>
                </a:extLst>
              </p:cNvPr>
              <p:cNvSpPr/>
              <p:nvPr/>
            </p:nvSpPr>
            <p:spPr>
              <a:xfrm>
                <a:off x="2031500" y="2645300"/>
                <a:ext cx="4825" cy="7450"/>
              </a:xfrm>
              <a:custGeom>
                <a:avLst/>
                <a:gdLst/>
                <a:ahLst/>
                <a:cxnLst/>
                <a:rect l="l" t="t" r="r" b="b"/>
                <a:pathLst>
                  <a:path w="193" h="298" extrusionOk="0">
                    <a:moveTo>
                      <a:pt x="184" y="0"/>
                    </a:moveTo>
                    <a:cubicBezTo>
                      <a:pt x="181" y="0"/>
                      <a:pt x="178" y="1"/>
                      <a:pt x="177" y="4"/>
                    </a:cubicBezTo>
                    <a:cubicBezTo>
                      <a:pt x="138" y="71"/>
                      <a:pt x="79" y="165"/>
                      <a:pt x="3" y="286"/>
                    </a:cubicBezTo>
                    <a:cubicBezTo>
                      <a:pt x="0" y="290"/>
                      <a:pt x="2" y="295"/>
                      <a:pt x="6" y="296"/>
                    </a:cubicBezTo>
                    <a:cubicBezTo>
                      <a:pt x="8" y="298"/>
                      <a:pt x="8" y="298"/>
                      <a:pt x="9" y="298"/>
                    </a:cubicBezTo>
                    <a:cubicBezTo>
                      <a:pt x="12" y="298"/>
                      <a:pt x="15" y="296"/>
                      <a:pt x="17" y="295"/>
                    </a:cubicBezTo>
                    <a:cubicBezTo>
                      <a:pt x="93" y="174"/>
                      <a:pt x="150" y="78"/>
                      <a:pt x="191" y="12"/>
                    </a:cubicBezTo>
                    <a:cubicBezTo>
                      <a:pt x="193" y="9"/>
                      <a:pt x="191" y="4"/>
                      <a:pt x="188" y="1"/>
                    </a:cubicBezTo>
                    <a:cubicBezTo>
                      <a:pt x="187" y="1"/>
                      <a:pt x="185" y="0"/>
                      <a:pt x="1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352;p25">
                <a:extLst>
                  <a:ext uri="{FF2B5EF4-FFF2-40B4-BE49-F238E27FC236}">
                    <a16:creationId xmlns:a16="http://schemas.microsoft.com/office/drawing/2014/main" id="{BE2CB492-92BF-8982-0A62-41BBAFA106CC}"/>
                  </a:ext>
                </a:extLst>
              </p:cNvPr>
              <p:cNvSpPr/>
              <p:nvPr/>
            </p:nvSpPr>
            <p:spPr>
              <a:xfrm>
                <a:off x="1990375" y="2666775"/>
                <a:ext cx="32425" cy="49725"/>
              </a:xfrm>
              <a:custGeom>
                <a:avLst/>
                <a:gdLst/>
                <a:ahLst/>
                <a:cxnLst/>
                <a:rect l="l" t="t" r="r" b="b"/>
                <a:pathLst>
                  <a:path w="1297" h="1989" extrusionOk="0">
                    <a:moveTo>
                      <a:pt x="1287" y="0"/>
                    </a:moveTo>
                    <a:cubicBezTo>
                      <a:pt x="1285" y="0"/>
                      <a:pt x="1283" y="1"/>
                      <a:pt x="1282" y="4"/>
                    </a:cubicBezTo>
                    <a:cubicBezTo>
                      <a:pt x="736" y="854"/>
                      <a:pt x="9" y="1964"/>
                      <a:pt x="3" y="1975"/>
                    </a:cubicBezTo>
                    <a:cubicBezTo>
                      <a:pt x="0" y="1979"/>
                      <a:pt x="2" y="1984"/>
                      <a:pt x="5" y="1987"/>
                    </a:cubicBezTo>
                    <a:cubicBezTo>
                      <a:pt x="6" y="1987"/>
                      <a:pt x="8" y="1988"/>
                      <a:pt x="9" y="1988"/>
                    </a:cubicBezTo>
                    <a:lnTo>
                      <a:pt x="9" y="1987"/>
                    </a:lnTo>
                    <a:cubicBezTo>
                      <a:pt x="12" y="1987"/>
                      <a:pt x="14" y="1987"/>
                      <a:pt x="15" y="1984"/>
                    </a:cubicBezTo>
                    <a:cubicBezTo>
                      <a:pt x="23" y="1973"/>
                      <a:pt x="750" y="861"/>
                      <a:pt x="1295" y="12"/>
                    </a:cubicBezTo>
                    <a:cubicBezTo>
                      <a:pt x="1297" y="9"/>
                      <a:pt x="1295" y="4"/>
                      <a:pt x="1292" y="1"/>
                    </a:cubicBezTo>
                    <a:cubicBezTo>
                      <a:pt x="1291" y="0"/>
                      <a:pt x="1289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353;p25">
                <a:extLst>
                  <a:ext uri="{FF2B5EF4-FFF2-40B4-BE49-F238E27FC236}">
                    <a16:creationId xmlns:a16="http://schemas.microsoft.com/office/drawing/2014/main" id="{97938116-3BCE-11FF-085B-42DE1A15CEF9}"/>
                  </a:ext>
                </a:extLst>
              </p:cNvPr>
              <p:cNvSpPr/>
              <p:nvPr/>
            </p:nvSpPr>
            <p:spPr>
              <a:xfrm>
                <a:off x="1945450" y="2683000"/>
                <a:ext cx="14600" cy="2027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811" extrusionOk="0">
                    <a:moveTo>
                      <a:pt x="104" y="0"/>
                    </a:moveTo>
                    <a:cubicBezTo>
                      <a:pt x="104" y="0"/>
                      <a:pt x="1" y="380"/>
                      <a:pt x="289" y="811"/>
                    </a:cubicBezTo>
                    <a:lnTo>
                      <a:pt x="317" y="755"/>
                    </a:lnTo>
                    <a:cubicBezTo>
                      <a:pt x="440" y="512"/>
                      <a:pt x="534" y="323"/>
                      <a:pt x="584" y="220"/>
                    </a:cubicBezTo>
                    <a:cubicBezTo>
                      <a:pt x="407" y="105"/>
                      <a:pt x="237" y="23"/>
                      <a:pt x="104" y="0"/>
                    </a:cubicBezTo>
                    <a:close/>
                  </a:path>
                </a:pathLst>
              </a:custGeom>
              <a:solidFill>
                <a:srgbClr val="BC7A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354;p25">
                <a:extLst>
                  <a:ext uri="{FF2B5EF4-FFF2-40B4-BE49-F238E27FC236}">
                    <a16:creationId xmlns:a16="http://schemas.microsoft.com/office/drawing/2014/main" id="{D66E98AE-5F2E-55A8-679E-3529BCFCD59D}"/>
                  </a:ext>
                </a:extLst>
              </p:cNvPr>
              <p:cNvSpPr/>
              <p:nvPr/>
            </p:nvSpPr>
            <p:spPr>
              <a:xfrm>
                <a:off x="2001425" y="2747100"/>
                <a:ext cx="18850" cy="20775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1" extrusionOk="0">
                    <a:moveTo>
                      <a:pt x="367" y="1"/>
                    </a:moveTo>
                    <a:cubicBezTo>
                      <a:pt x="255" y="169"/>
                      <a:pt x="131" y="338"/>
                      <a:pt x="0" y="508"/>
                    </a:cubicBezTo>
                    <a:cubicBezTo>
                      <a:pt x="313" y="819"/>
                      <a:pt x="691" y="831"/>
                      <a:pt x="746" y="831"/>
                    </a:cubicBezTo>
                    <a:cubicBezTo>
                      <a:pt x="751" y="831"/>
                      <a:pt x="753" y="831"/>
                      <a:pt x="753" y="831"/>
                    </a:cubicBezTo>
                    <a:cubicBezTo>
                      <a:pt x="753" y="831"/>
                      <a:pt x="641" y="422"/>
                      <a:pt x="367" y="1"/>
                    </a:cubicBezTo>
                    <a:close/>
                  </a:path>
                </a:pathLst>
              </a:custGeom>
              <a:solidFill>
                <a:srgbClr val="BC7A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355;p25">
                <a:extLst>
                  <a:ext uri="{FF2B5EF4-FFF2-40B4-BE49-F238E27FC236}">
                    <a16:creationId xmlns:a16="http://schemas.microsoft.com/office/drawing/2014/main" id="{3DFFDE01-3E22-CE32-96B5-7C460D8967AA}"/>
                  </a:ext>
                </a:extLst>
              </p:cNvPr>
              <p:cNvSpPr/>
              <p:nvPr/>
            </p:nvSpPr>
            <p:spPr>
              <a:xfrm>
                <a:off x="2119750" y="2570075"/>
                <a:ext cx="127125" cy="102800"/>
              </a:xfrm>
              <a:custGeom>
                <a:avLst/>
                <a:gdLst/>
                <a:ahLst/>
                <a:cxnLst/>
                <a:rect l="l" t="t" r="r" b="b"/>
                <a:pathLst>
                  <a:path w="5085" h="4112" extrusionOk="0">
                    <a:moveTo>
                      <a:pt x="5075" y="0"/>
                    </a:moveTo>
                    <a:cubicBezTo>
                      <a:pt x="5072" y="0"/>
                      <a:pt x="5070" y="2"/>
                      <a:pt x="5068" y="5"/>
                    </a:cubicBezTo>
                    <a:cubicBezTo>
                      <a:pt x="4503" y="973"/>
                      <a:pt x="3156" y="2033"/>
                      <a:pt x="2128" y="2753"/>
                    </a:cubicBezTo>
                    <a:cubicBezTo>
                      <a:pt x="1011" y="3533"/>
                      <a:pt x="16" y="4092"/>
                      <a:pt x="7" y="4096"/>
                    </a:cubicBezTo>
                    <a:cubicBezTo>
                      <a:pt x="2" y="4099"/>
                      <a:pt x="1" y="4104"/>
                      <a:pt x="4" y="4108"/>
                    </a:cubicBezTo>
                    <a:cubicBezTo>
                      <a:pt x="5" y="4110"/>
                      <a:pt x="7" y="4111"/>
                      <a:pt x="10" y="4111"/>
                    </a:cubicBezTo>
                    <a:lnTo>
                      <a:pt x="15" y="4111"/>
                    </a:lnTo>
                    <a:cubicBezTo>
                      <a:pt x="24" y="4105"/>
                      <a:pt x="1019" y="3546"/>
                      <a:pt x="2135" y="2766"/>
                    </a:cubicBezTo>
                    <a:cubicBezTo>
                      <a:pt x="3167" y="2045"/>
                      <a:pt x="4515" y="982"/>
                      <a:pt x="5081" y="12"/>
                    </a:cubicBezTo>
                    <a:cubicBezTo>
                      <a:pt x="5084" y="9"/>
                      <a:pt x="5083" y="3"/>
                      <a:pt x="5078" y="2"/>
                    </a:cubicBezTo>
                    <a:cubicBezTo>
                      <a:pt x="5077" y="1"/>
                      <a:pt x="5076" y="0"/>
                      <a:pt x="50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356;p25">
                <a:extLst>
                  <a:ext uri="{FF2B5EF4-FFF2-40B4-BE49-F238E27FC236}">
                    <a16:creationId xmlns:a16="http://schemas.microsoft.com/office/drawing/2014/main" id="{85B34E52-B152-A647-D739-520254A5D916}"/>
                  </a:ext>
                </a:extLst>
              </p:cNvPr>
              <p:cNvSpPr/>
              <p:nvPr/>
            </p:nvSpPr>
            <p:spPr>
              <a:xfrm>
                <a:off x="2170250" y="2580925"/>
                <a:ext cx="78275" cy="126325"/>
              </a:xfrm>
              <a:custGeom>
                <a:avLst/>
                <a:gdLst/>
                <a:ahLst/>
                <a:cxnLst/>
                <a:rect l="l" t="t" r="r" b="b"/>
                <a:pathLst>
                  <a:path w="3131" h="5053" extrusionOk="0">
                    <a:moveTo>
                      <a:pt x="3122" y="1"/>
                    </a:moveTo>
                    <a:cubicBezTo>
                      <a:pt x="3119" y="1"/>
                      <a:pt x="3115" y="2"/>
                      <a:pt x="3114" y="6"/>
                    </a:cubicBezTo>
                    <a:cubicBezTo>
                      <a:pt x="3101" y="36"/>
                      <a:pt x="1754" y="3118"/>
                      <a:pt x="3" y="5041"/>
                    </a:cubicBezTo>
                    <a:cubicBezTo>
                      <a:pt x="0" y="5044"/>
                      <a:pt x="0" y="5048"/>
                      <a:pt x="3" y="5051"/>
                    </a:cubicBezTo>
                    <a:cubicBezTo>
                      <a:pt x="5" y="5053"/>
                      <a:pt x="6" y="5053"/>
                      <a:pt x="9" y="5053"/>
                    </a:cubicBezTo>
                    <a:cubicBezTo>
                      <a:pt x="11" y="5053"/>
                      <a:pt x="12" y="5053"/>
                      <a:pt x="14" y="5051"/>
                    </a:cubicBezTo>
                    <a:cubicBezTo>
                      <a:pt x="1768" y="3126"/>
                      <a:pt x="3116" y="42"/>
                      <a:pt x="3129" y="12"/>
                    </a:cubicBezTo>
                    <a:cubicBezTo>
                      <a:pt x="3131" y="7"/>
                      <a:pt x="3129" y="3"/>
                      <a:pt x="3125" y="1"/>
                    </a:cubicBezTo>
                    <a:cubicBezTo>
                      <a:pt x="3124" y="1"/>
                      <a:pt x="3123" y="1"/>
                      <a:pt x="31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357;p25">
                <a:extLst>
                  <a:ext uri="{FF2B5EF4-FFF2-40B4-BE49-F238E27FC236}">
                    <a16:creationId xmlns:a16="http://schemas.microsoft.com/office/drawing/2014/main" id="{0371CA18-C04E-83D2-3D2D-3CE790D8D1A2}"/>
                  </a:ext>
                </a:extLst>
              </p:cNvPr>
              <p:cNvSpPr/>
              <p:nvPr/>
            </p:nvSpPr>
            <p:spPr>
              <a:xfrm>
                <a:off x="2142700" y="2481025"/>
                <a:ext cx="115225" cy="390600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15624" extrusionOk="0">
                    <a:moveTo>
                      <a:pt x="9" y="1"/>
                    </a:moveTo>
                    <a:cubicBezTo>
                      <a:pt x="8" y="1"/>
                      <a:pt x="7" y="1"/>
                      <a:pt x="5" y="1"/>
                    </a:cubicBezTo>
                    <a:cubicBezTo>
                      <a:pt x="2" y="4"/>
                      <a:pt x="1" y="9"/>
                      <a:pt x="4" y="13"/>
                    </a:cubicBezTo>
                    <a:cubicBezTo>
                      <a:pt x="24" y="47"/>
                      <a:pt x="2102" y="3497"/>
                      <a:pt x="3291" y="6521"/>
                    </a:cubicBezTo>
                    <a:cubicBezTo>
                      <a:pt x="3679" y="7507"/>
                      <a:pt x="3922" y="8223"/>
                      <a:pt x="4036" y="8709"/>
                    </a:cubicBezTo>
                    <a:cubicBezTo>
                      <a:pt x="4133" y="9129"/>
                      <a:pt x="4134" y="9386"/>
                      <a:pt x="4041" y="9499"/>
                    </a:cubicBezTo>
                    <a:cubicBezTo>
                      <a:pt x="3995" y="9553"/>
                      <a:pt x="3930" y="9573"/>
                      <a:pt x="3847" y="9573"/>
                    </a:cubicBezTo>
                    <a:cubicBezTo>
                      <a:pt x="3788" y="9573"/>
                      <a:pt x="3720" y="9563"/>
                      <a:pt x="3644" y="9547"/>
                    </a:cubicBezTo>
                    <a:cubicBezTo>
                      <a:pt x="3641" y="9547"/>
                      <a:pt x="3639" y="9547"/>
                      <a:pt x="3636" y="9550"/>
                    </a:cubicBezTo>
                    <a:cubicBezTo>
                      <a:pt x="3635" y="9553"/>
                      <a:pt x="3635" y="9555"/>
                      <a:pt x="3635" y="9558"/>
                    </a:cubicBezTo>
                    <a:cubicBezTo>
                      <a:pt x="3951" y="10429"/>
                      <a:pt x="4556" y="13391"/>
                      <a:pt x="4593" y="15616"/>
                    </a:cubicBezTo>
                    <a:cubicBezTo>
                      <a:pt x="4593" y="15621"/>
                      <a:pt x="4596" y="15624"/>
                      <a:pt x="4601" y="15624"/>
                    </a:cubicBezTo>
                    <a:cubicBezTo>
                      <a:pt x="4606" y="15624"/>
                      <a:pt x="4609" y="15621"/>
                      <a:pt x="4609" y="15616"/>
                    </a:cubicBezTo>
                    <a:cubicBezTo>
                      <a:pt x="4571" y="13400"/>
                      <a:pt x="3972" y="10454"/>
                      <a:pt x="3654" y="9565"/>
                    </a:cubicBezTo>
                    <a:lnTo>
                      <a:pt x="3654" y="9565"/>
                    </a:lnTo>
                    <a:cubicBezTo>
                      <a:pt x="3718" y="9578"/>
                      <a:pt x="3784" y="9589"/>
                      <a:pt x="3846" y="9589"/>
                    </a:cubicBezTo>
                    <a:cubicBezTo>
                      <a:pt x="3928" y="9589"/>
                      <a:pt x="4003" y="9570"/>
                      <a:pt x="4053" y="9509"/>
                    </a:cubicBezTo>
                    <a:cubicBezTo>
                      <a:pt x="4259" y="9265"/>
                      <a:pt x="4035" y="8369"/>
                      <a:pt x="3304" y="6515"/>
                    </a:cubicBezTo>
                    <a:cubicBezTo>
                      <a:pt x="2115" y="3490"/>
                      <a:pt x="37" y="39"/>
                      <a:pt x="18" y="4"/>
                    </a:cubicBezTo>
                    <a:cubicBezTo>
                      <a:pt x="15" y="2"/>
                      <a:pt x="12" y="1"/>
                      <a:pt x="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358;p25">
                <a:extLst>
                  <a:ext uri="{FF2B5EF4-FFF2-40B4-BE49-F238E27FC236}">
                    <a16:creationId xmlns:a16="http://schemas.microsoft.com/office/drawing/2014/main" id="{6FED0553-C78D-8FA1-8682-CCA0C5ED7623}"/>
                  </a:ext>
                </a:extLst>
              </p:cNvPr>
              <p:cNvSpPr/>
              <p:nvPr/>
            </p:nvSpPr>
            <p:spPr>
              <a:xfrm>
                <a:off x="2083625" y="2822250"/>
                <a:ext cx="33625" cy="62450"/>
              </a:xfrm>
              <a:custGeom>
                <a:avLst/>
                <a:gdLst/>
                <a:ahLst/>
                <a:cxnLst/>
                <a:rect l="l" t="t" r="r" b="b"/>
                <a:pathLst>
                  <a:path w="1345" h="2498" extrusionOk="0">
                    <a:moveTo>
                      <a:pt x="1188" y="1"/>
                    </a:moveTo>
                    <a:cubicBezTo>
                      <a:pt x="1187" y="1"/>
                      <a:pt x="1186" y="1"/>
                      <a:pt x="1185" y="1"/>
                    </a:cubicBezTo>
                    <a:cubicBezTo>
                      <a:pt x="1181" y="1"/>
                      <a:pt x="1178" y="6"/>
                      <a:pt x="1179" y="10"/>
                    </a:cubicBezTo>
                    <a:cubicBezTo>
                      <a:pt x="1181" y="18"/>
                      <a:pt x="1328" y="765"/>
                      <a:pt x="679" y="1445"/>
                    </a:cubicBezTo>
                    <a:cubicBezTo>
                      <a:pt x="63" y="2093"/>
                      <a:pt x="2" y="2485"/>
                      <a:pt x="1" y="2488"/>
                    </a:cubicBezTo>
                    <a:cubicBezTo>
                      <a:pt x="1" y="2493"/>
                      <a:pt x="4" y="2498"/>
                      <a:pt x="8" y="2498"/>
                    </a:cubicBezTo>
                    <a:cubicBezTo>
                      <a:pt x="13" y="2498"/>
                      <a:pt x="16" y="2495"/>
                      <a:pt x="18" y="2492"/>
                    </a:cubicBezTo>
                    <a:cubicBezTo>
                      <a:pt x="18" y="2487"/>
                      <a:pt x="80" y="2101"/>
                      <a:pt x="692" y="1455"/>
                    </a:cubicBezTo>
                    <a:cubicBezTo>
                      <a:pt x="1344" y="769"/>
                      <a:pt x="1196" y="15"/>
                      <a:pt x="1194" y="7"/>
                    </a:cubicBezTo>
                    <a:cubicBezTo>
                      <a:pt x="1193" y="4"/>
                      <a:pt x="1191" y="1"/>
                      <a:pt x="11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359;p25">
                <a:extLst>
                  <a:ext uri="{FF2B5EF4-FFF2-40B4-BE49-F238E27FC236}">
                    <a16:creationId xmlns:a16="http://schemas.microsoft.com/office/drawing/2014/main" id="{AAEC890A-D9DE-2E05-3280-191B336F04B8}"/>
                  </a:ext>
                </a:extLst>
              </p:cNvPr>
              <p:cNvSpPr/>
              <p:nvPr/>
            </p:nvSpPr>
            <p:spPr>
              <a:xfrm>
                <a:off x="2097000" y="2876950"/>
                <a:ext cx="218000" cy="24150"/>
              </a:xfrm>
              <a:custGeom>
                <a:avLst/>
                <a:gdLst/>
                <a:ahLst/>
                <a:cxnLst/>
                <a:rect l="l" t="t" r="r" b="b"/>
                <a:pathLst>
                  <a:path w="8720" h="966" extrusionOk="0">
                    <a:moveTo>
                      <a:pt x="8477" y="1"/>
                    </a:moveTo>
                    <a:cubicBezTo>
                      <a:pt x="8445" y="26"/>
                      <a:pt x="8415" y="44"/>
                      <a:pt x="8389" y="54"/>
                    </a:cubicBezTo>
                    <a:cubicBezTo>
                      <a:pt x="8329" y="77"/>
                      <a:pt x="8233" y="84"/>
                      <a:pt x="8114" y="84"/>
                    </a:cubicBezTo>
                    <a:cubicBezTo>
                      <a:pt x="7974" y="84"/>
                      <a:pt x="7801" y="75"/>
                      <a:pt x="7614" y="75"/>
                    </a:cubicBezTo>
                    <a:cubicBezTo>
                      <a:pt x="7535" y="75"/>
                      <a:pt x="7453" y="76"/>
                      <a:pt x="7370" y="81"/>
                    </a:cubicBezTo>
                    <a:cubicBezTo>
                      <a:pt x="7268" y="87"/>
                      <a:pt x="7165" y="98"/>
                      <a:pt x="7062" y="114"/>
                    </a:cubicBezTo>
                    <a:cubicBezTo>
                      <a:pt x="6509" y="205"/>
                      <a:pt x="6593" y="547"/>
                      <a:pt x="5723" y="549"/>
                    </a:cubicBezTo>
                    <a:cubicBezTo>
                      <a:pt x="5720" y="549"/>
                      <a:pt x="5716" y="549"/>
                      <a:pt x="5712" y="549"/>
                    </a:cubicBezTo>
                    <a:cubicBezTo>
                      <a:pt x="4845" y="549"/>
                      <a:pt x="3968" y="188"/>
                      <a:pt x="3968" y="188"/>
                    </a:cubicBezTo>
                    <a:cubicBezTo>
                      <a:pt x="3968" y="188"/>
                      <a:pt x="3884" y="561"/>
                      <a:pt x="2971" y="594"/>
                    </a:cubicBezTo>
                    <a:cubicBezTo>
                      <a:pt x="2946" y="595"/>
                      <a:pt x="2922" y="596"/>
                      <a:pt x="2898" y="596"/>
                    </a:cubicBezTo>
                    <a:cubicBezTo>
                      <a:pt x="2169" y="596"/>
                      <a:pt x="2349" y="139"/>
                      <a:pt x="1741" y="139"/>
                    </a:cubicBezTo>
                    <a:cubicBezTo>
                      <a:pt x="1725" y="139"/>
                      <a:pt x="1707" y="139"/>
                      <a:pt x="1689" y="140"/>
                    </a:cubicBezTo>
                    <a:cubicBezTo>
                      <a:pt x="1626" y="143"/>
                      <a:pt x="1555" y="149"/>
                      <a:pt x="1474" y="161"/>
                    </a:cubicBezTo>
                    <a:cubicBezTo>
                      <a:pt x="1465" y="163"/>
                      <a:pt x="1458" y="164"/>
                      <a:pt x="1449" y="166"/>
                    </a:cubicBezTo>
                    <a:cubicBezTo>
                      <a:pt x="784" y="278"/>
                      <a:pt x="255" y="714"/>
                      <a:pt x="1" y="965"/>
                    </a:cubicBezTo>
                    <a:cubicBezTo>
                      <a:pt x="1" y="965"/>
                      <a:pt x="567" y="911"/>
                      <a:pt x="1453" y="844"/>
                    </a:cubicBezTo>
                    <a:cubicBezTo>
                      <a:pt x="1535" y="838"/>
                      <a:pt x="1618" y="831"/>
                      <a:pt x="1706" y="825"/>
                    </a:cubicBezTo>
                    <a:cubicBezTo>
                      <a:pt x="3185" y="716"/>
                      <a:pt x="5391" y="581"/>
                      <a:pt x="7364" y="575"/>
                    </a:cubicBezTo>
                    <a:lnTo>
                      <a:pt x="7614" y="575"/>
                    </a:lnTo>
                    <a:cubicBezTo>
                      <a:pt x="7995" y="575"/>
                      <a:pt x="8366" y="581"/>
                      <a:pt x="8719" y="594"/>
                    </a:cubicBezTo>
                    <a:cubicBezTo>
                      <a:pt x="8657" y="304"/>
                      <a:pt x="8534" y="90"/>
                      <a:pt x="84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360;p25">
                <a:extLst>
                  <a:ext uri="{FF2B5EF4-FFF2-40B4-BE49-F238E27FC236}">
                    <a16:creationId xmlns:a16="http://schemas.microsoft.com/office/drawing/2014/main" id="{E480AEA6-823B-E5D1-50E7-2F07C612F859}"/>
                  </a:ext>
                </a:extLst>
              </p:cNvPr>
              <p:cNvSpPr/>
              <p:nvPr/>
            </p:nvSpPr>
            <p:spPr>
              <a:xfrm>
                <a:off x="2133200" y="2880425"/>
                <a:ext cx="7825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313" h="706" extrusionOk="0">
                    <a:moveTo>
                      <a:pt x="241" y="1"/>
                    </a:moveTo>
                    <a:cubicBezTo>
                      <a:pt x="178" y="2"/>
                      <a:pt x="107" y="10"/>
                      <a:pt x="26" y="22"/>
                    </a:cubicBezTo>
                    <a:cubicBezTo>
                      <a:pt x="17" y="24"/>
                      <a:pt x="10" y="25"/>
                      <a:pt x="1" y="27"/>
                    </a:cubicBezTo>
                    <a:cubicBezTo>
                      <a:pt x="37" y="190"/>
                      <a:pt x="81" y="480"/>
                      <a:pt x="5" y="705"/>
                    </a:cubicBezTo>
                    <a:cubicBezTo>
                      <a:pt x="87" y="698"/>
                      <a:pt x="170" y="692"/>
                      <a:pt x="258" y="686"/>
                    </a:cubicBezTo>
                    <a:cubicBezTo>
                      <a:pt x="313" y="440"/>
                      <a:pt x="276" y="171"/>
                      <a:pt x="2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361;p25">
                <a:extLst>
                  <a:ext uri="{FF2B5EF4-FFF2-40B4-BE49-F238E27FC236}">
                    <a16:creationId xmlns:a16="http://schemas.microsoft.com/office/drawing/2014/main" id="{FC5D656C-EC68-8479-F86B-354C4811546E}"/>
                  </a:ext>
                </a:extLst>
              </p:cNvPr>
              <p:cNvSpPr/>
              <p:nvPr/>
            </p:nvSpPr>
            <p:spPr>
              <a:xfrm>
                <a:off x="2281075" y="2878800"/>
                <a:ext cx="732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293" h="501" extrusionOk="0">
                    <a:moveTo>
                      <a:pt x="251" y="1"/>
                    </a:moveTo>
                    <a:cubicBezTo>
                      <a:pt x="172" y="1"/>
                      <a:pt x="90" y="2"/>
                      <a:pt x="7" y="7"/>
                    </a:cubicBezTo>
                    <a:cubicBezTo>
                      <a:pt x="38" y="139"/>
                      <a:pt x="57" y="317"/>
                      <a:pt x="1" y="501"/>
                    </a:cubicBezTo>
                    <a:lnTo>
                      <a:pt x="251" y="501"/>
                    </a:lnTo>
                    <a:cubicBezTo>
                      <a:pt x="293" y="316"/>
                      <a:pt x="279" y="142"/>
                      <a:pt x="2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362;p25">
                <a:extLst>
                  <a:ext uri="{FF2B5EF4-FFF2-40B4-BE49-F238E27FC236}">
                    <a16:creationId xmlns:a16="http://schemas.microsoft.com/office/drawing/2014/main" id="{23C3B1F8-C00E-56F8-173B-6A82DC296F8C}"/>
                  </a:ext>
                </a:extLst>
              </p:cNvPr>
              <p:cNvSpPr/>
              <p:nvPr/>
            </p:nvSpPr>
            <p:spPr>
              <a:xfrm>
                <a:off x="2070800" y="2905325"/>
                <a:ext cx="22250" cy="101450"/>
              </a:xfrm>
              <a:custGeom>
                <a:avLst/>
                <a:gdLst/>
                <a:ahLst/>
                <a:cxnLst/>
                <a:rect l="l" t="t" r="r" b="b"/>
                <a:pathLst>
                  <a:path w="890" h="4058" extrusionOk="0">
                    <a:moveTo>
                      <a:pt x="881" y="1"/>
                    </a:moveTo>
                    <a:cubicBezTo>
                      <a:pt x="879" y="1"/>
                      <a:pt x="877" y="1"/>
                      <a:pt x="876" y="2"/>
                    </a:cubicBezTo>
                    <a:cubicBezTo>
                      <a:pt x="870" y="6"/>
                      <a:pt x="337" y="395"/>
                      <a:pt x="176" y="1483"/>
                    </a:cubicBezTo>
                    <a:cubicBezTo>
                      <a:pt x="176" y="1486"/>
                      <a:pt x="178" y="1488"/>
                      <a:pt x="179" y="1489"/>
                    </a:cubicBezTo>
                    <a:cubicBezTo>
                      <a:pt x="181" y="1492"/>
                      <a:pt x="182" y="1492"/>
                      <a:pt x="185" y="1492"/>
                    </a:cubicBezTo>
                    <a:lnTo>
                      <a:pt x="531" y="1481"/>
                    </a:lnTo>
                    <a:lnTo>
                      <a:pt x="531" y="1481"/>
                    </a:lnTo>
                    <a:cubicBezTo>
                      <a:pt x="488" y="1634"/>
                      <a:pt x="0" y="3395"/>
                      <a:pt x="44" y="4050"/>
                    </a:cubicBezTo>
                    <a:cubicBezTo>
                      <a:pt x="44" y="4055"/>
                      <a:pt x="49" y="4058"/>
                      <a:pt x="52" y="4058"/>
                    </a:cubicBezTo>
                    <a:lnTo>
                      <a:pt x="53" y="4058"/>
                    </a:lnTo>
                    <a:cubicBezTo>
                      <a:pt x="58" y="4058"/>
                      <a:pt x="61" y="4055"/>
                      <a:pt x="61" y="4050"/>
                    </a:cubicBezTo>
                    <a:cubicBezTo>
                      <a:pt x="14" y="3370"/>
                      <a:pt x="544" y="1495"/>
                      <a:pt x="549" y="1475"/>
                    </a:cubicBezTo>
                    <a:cubicBezTo>
                      <a:pt x="550" y="1472"/>
                      <a:pt x="549" y="1471"/>
                      <a:pt x="547" y="1468"/>
                    </a:cubicBezTo>
                    <a:cubicBezTo>
                      <a:pt x="546" y="1466"/>
                      <a:pt x="544" y="1465"/>
                      <a:pt x="541" y="1465"/>
                    </a:cubicBezTo>
                    <a:lnTo>
                      <a:pt x="194" y="1477"/>
                    </a:lnTo>
                    <a:cubicBezTo>
                      <a:pt x="353" y="403"/>
                      <a:pt x="880" y="18"/>
                      <a:pt x="885" y="15"/>
                    </a:cubicBezTo>
                    <a:cubicBezTo>
                      <a:pt x="888" y="12"/>
                      <a:pt x="890" y="8"/>
                      <a:pt x="887" y="3"/>
                    </a:cubicBezTo>
                    <a:cubicBezTo>
                      <a:pt x="886" y="1"/>
                      <a:pt x="883" y="1"/>
                      <a:pt x="8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363;p25">
                <a:extLst>
                  <a:ext uri="{FF2B5EF4-FFF2-40B4-BE49-F238E27FC236}">
                    <a16:creationId xmlns:a16="http://schemas.microsoft.com/office/drawing/2014/main" id="{ABCB36DB-0969-EABF-6548-DBC5F1451FD0}"/>
                  </a:ext>
                </a:extLst>
              </p:cNvPr>
              <p:cNvSpPr/>
              <p:nvPr/>
            </p:nvSpPr>
            <p:spPr>
              <a:xfrm>
                <a:off x="2094350" y="2911975"/>
                <a:ext cx="14825" cy="67475"/>
              </a:xfrm>
              <a:custGeom>
                <a:avLst/>
                <a:gdLst/>
                <a:ahLst/>
                <a:cxnLst/>
                <a:rect l="l" t="t" r="r" b="b"/>
                <a:pathLst>
                  <a:path w="593" h="2699" extrusionOk="0">
                    <a:moveTo>
                      <a:pt x="11" y="0"/>
                    </a:moveTo>
                    <a:cubicBezTo>
                      <a:pt x="11" y="0"/>
                      <a:pt x="10" y="0"/>
                      <a:pt x="10" y="1"/>
                    </a:cubicBezTo>
                    <a:cubicBezTo>
                      <a:pt x="5" y="1"/>
                      <a:pt x="1" y="4"/>
                      <a:pt x="2" y="8"/>
                    </a:cubicBezTo>
                    <a:cubicBezTo>
                      <a:pt x="4" y="25"/>
                      <a:pt x="128" y="1717"/>
                      <a:pt x="578" y="2694"/>
                    </a:cubicBezTo>
                    <a:cubicBezTo>
                      <a:pt x="579" y="2695"/>
                      <a:pt x="582" y="2698"/>
                      <a:pt x="585" y="2698"/>
                    </a:cubicBezTo>
                    <a:cubicBezTo>
                      <a:pt x="585" y="2698"/>
                      <a:pt x="587" y="2698"/>
                      <a:pt x="588" y="2697"/>
                    </a:cubicBezTo>
                    <a:cubicBezTo>
                      <a:pt x="591" y="2695"/>
                      <a:pt x="593" y="2691"/>
                      <a:pt x="591" y="2686"/>
                    </a:cubicBezTo>
                    <a:cubicBezTo>
                      <a:pt x="143" y="1712"/>
                      <a:pt x="19" y="25"/>
                      <a:pt x="17" y="7"/>
                    </a:cubicBezTo>
                    <a:cubicBezTo>
                      <a:pt x="17" y="4"/>
                      <a:pt x="15" y="0"/>
                      <a:pt x="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364;p25">
                <a:extLst>
                  <a:ext uri="{FF2B5EF4-FFF2-40B4-BE49-F238E27FC236}">
                    <a16:creationId xmlns:a16="http://schemas.microsoft.com/office/drawing/2014/main" id="{BA4FFDF8-1D6A-72A9-B740-22C28E381880}"/>
                  </a:ext>
                </a:extLst>
              </p:cNvPr>
              <p:cNvSpPr/>
              <p:nvPr/>
            </p:nvSpPr>
            <p:spPr>
              <a:xfrm>
                <a:off x="1883475" y="3041350"/>
                <a:ext cx="295075" cy="6750"/>
              </a:xfrm>
              <a:custGeom>
                <a:avLst/>
                <a:gdLst/>
                <a:ahLst/>
                <a:cxnLst/>
                <a:rect l="l" t="t" r="r" b="b"/>
                <a:pathLst>
                  <a:path w="11803" h="270" extrusionOk="0">
                    <a:moveTo>
                      <a:pt x="11106" y="1"/>
                    </a:moveTo>
                    <a:cubicBezTo>
                      <a:pt x="10640" y="1"/>
                      <a:pt x="10162" y="3"/>
                      <a:pt x="9678" y="7"/>
                    </a:cubicBezTo>
                    <a:cubicBezTo>
                      <a:pt x="5133" y="45"/>
                      <a:pt x="67" y="250"/>
                      <a:pt x="8" y="253"/>
                    </a:cubicBezTo>
                    <a:cubicBezTo>
                      <a:pt x="5" y="253"/>
                      <a:pt x="0" y="257"/>
                      <a:pt x="0" y="262"/>
                    </a:cubicBezTo>
                    <a:cubicBezTo>
                      <a:pt x="2" y="267"/>
                      <a:pt x="5" y="270"/>
                      <a:pt x="9" y="270"/>
                    </a:cubicBezTo>
                    <a:cubicBezTo>
                      <a:pt x="74" y="267"/>
                      <a:pt x="6254" y="16"/>
                      <a:pt x="11089" y="16"/>
                    </a:cubicBezTo>
                    <a:cubicBezTo>
                      <a:pt x="11328" y="16"/>
                      <a:pt x="11564" y="17"/>
                      <a:pt x="11795" y="18"/>
                    </a:cubicBezTo>
                    <a:cubicBezTo>
                      <a:pt x="11800" y="18"/>
                      <a:pt x="11803" y="15"/>
                      <a:pt x="11803" y="11"/>
                    </a:cubicBezTo>
                    <a:cubicBezTo>
                      <a:pt x="11803" y="6"/>
                      <a:pt x="11798" y="3"/>
                      <a:pt x="11795" y="3"/>
                    </a:cubicBezTo>
                    <a:cubicBezTo>
                      <a:pt x="11569" y="1"/>
                      <a:pt x="11339" y="1"/>
                      <a:pt x="111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365;p25">
                <a:extLst>
                  <a:ext uri="{FF2B5EF4-FFF2-40B4-BE49-F238E27FC236}">
                    <a16:creationId xmlns:a16="http://schemas.microsoft.com/office/drawing/2014/main" id="{31A09039-9FFE-DE78-9159-7FD9F7D10E8A}"/>
                  </a:ext>
                </a:extLst>
              </p:cNvPr>
              <p:cNvSpPr/>
              <p:nvPr/>
            </p:nvSpPr>
            <p:spPr>
              <a:xfrm>
                <a:off x="1883200" y="3046275"/>
                <a:ext cx="41600" cy="78200"/>
              </a:xfrm>
              <a:custGeom>
                <a:avLst/>
                <a:gdLst/>
                <a:ahLst/>
                <a:cxnLst/>
                <a:rect l="l" t="t" r="r" b="b"/>
                <a:pathLst>
                  <a:path w="1664" h="3128" extrusionOk="0">
                    <a:moveTo>
                      <a:pt x="1654" y="1"/>
                    </a:moveTo>
                    <a:cubicBezTo>
                      <a:pt x="1652" y="1"/>
                      <a:pt x="1648" y="3"/>
                      <a:pt x="1647" y="6"/>
                    </a:cubicBezTo>
                    <a:cubicBezTo>
                      <a:pt x="1646" y="9"/>
                      <a:pt x="1564" y="274"/>
                      <a:pt x="1352" y="515"/>
                    </a:cubicBezTo>
                    <a:cubicBezTo>
                      <a:pt x="1185" y="702"/>
                      <a:pt x="908" y="907"/>
                      <a:pt x="491" y="907"/>
                    </a:cubicBezTo>
                    <a:cubicBezTo>
                      <a:pt x="418" y="907"/>
                      <a:pt x="342" y="901"/>
                      <a:pt x="261" y="887"/>
                    </a:cubicBezTo>
                    <a:cubicBezTo>
                      <a:pt x="260" y="887"/>
                      <a:pt x="259" y="887"/>
                      <a:pt x="259" y="887"/>
                    </a:cubicBezTo>
                    <a:cubicBezTo>
                      <a:pt x="257" y="887"/>
                      <a:pt x="255" y="888"/>
                      <a:pt x="253" y="890"/>
                    </a:cubicBezTo>
                    <a:cubicBezTo>
                      <a:pt x="1" y="1362"/>
                      <a:pt x="449" y="3050"/>
                      <a:pt x="469" y="3122"/>
                    </a:cubicBezTo>
                    <a:cubicBezTo>
                      <a:pt x="469" y="3126"/>
                      <a:pt x="472" y="3128"/>
                      <a:pt x="476" y="3128"/>
                    </a:cubicBezTo>
                    <a:lnTo>
                      <a:pt x="478" y="3128"/>
                    </a:lnTo>
                    <a:cubicBezTo>
                      <a:pt x="482" y="3126"/>
                      <a:pt x="484" y="3122"/>
                      <a:pt x="484" y="3117"/>
                    </a:cubicBezTo>
                    <a:cubicBezTo>
                      <a:pt x="479" y="3100"/>
                      <a:pt x="20" y="1375"/>
                      <a:pt x="264" y="904"/>
                    </a:cubicBezTo>
                    <a:lnTo>
                      <a:pt x="264" y="904"/>
                    </a:lnTo>
                    <a:cubicBezTo>
                      <a:pt x="344" y="917"/>
                      <a:pt x="420" y="923"/>
                      <a:pt x="491" y="923"/>
                    </a:cubicBezTo>
                    <a:cubicBezTo>
                      <a:pt x="915" y="923"/>
                      <a:pt x="1195" y="716"/>
                      <a:pt x="1364" y="524"/>
                    </a:cubicBezTo>
                    <a:cubicBezTo>
                      <a:pt x="1577" y="282"/>
                      <a:pt x="1661" y="13"/>
                      <a:pt x="1662" y="10"/>
                    </a:cubicBezTo>
                    <a:cubicBezTo>
                      <a:pt x="1664" y="7"/>
                      <a:pt x="1661" y="3"/>
                      <a:pt x="1656" y="1"/>
                    </a:cubicBezTo>
                    <a:cubicBezTo>
                      <a:pt x="1656" y="1"/>
                      <a:pt x="1655" y="1"/>
                      <a:pt x="16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366;p25">
                <a:extLst>
                  <a:ext uri="{FF2B5EF4-FFF2-40B4-BE49-F238E27FC236}">
                    <a16:creationId xmlns:a16="http://schemas.microsoft.com/office/drawing/2014/main" id="{A3F7E688-0645-9B39-F266-0DB932450A48}"/>
                  </a:ext>
                </a:extLst>
              </p:cNvPr>
              <p:cNvSpPr/>
              <p:nvPr/>
            </p:nvSpPr>
            <p:spPr>
              <a:xfrm>
                <a:off x="1926075" y="3178250"/>
                <a:ext cx="49175" cy="135725"/>
              </a:xfrm>
              <a:custGeom>
                <a:avLst/>
                <a:gdLst/>
                <a:ahLst/>
                <a:cxnLst/>
                <a:rect l="l" t="t" r="r" b="b"/>
                <a:pathLst>
                  <a:path w="1967" h="5429" extrusionOk="0">
                    <a:moveTo>
                      <a:pt x="9" y="1"/>
                    </a:moveTo>
                    <a:cubicBezTo>
                      <a:pt x="8" y="1"/>
                      <a:pt x="7" y="1"/>
                      <a:pt x="6" y="1"/>
                    </a:cubicBezTo>
                    <a:cubicBezTo>
                      <a:pt x="3" y="1"/>
                      <a:pt x="0" y="6"/>
                      <a:pt x="0" y="10"/>
                    </a:cubicBezTo>
                    <a:cubicBezTo>
                      <a:pt x="8" y="42"/>
                      <a:pt x="702" y="3191"/>
                      <a:pt x="1950" y="5424"/>
                    </a:cubicBezTo>
                    <a:cubicBezTo>
                      <a:pt x="1951" y="5427"/>
                      <a:pt x="1954" y="5428"/>
                      <a:pt x="1957" y="5428"/>
                    </a:cubicBezTo>
                    <a:cubicBezTo>
                      <a:pt x="1959" y="5428"/>
                      <a:pt x="1960" y="5427"/>
                      <a:pt x="1962" y="5427"/>
                    </a:cubicBezTo>
                    <a:cubicBezTo>
                      <a:pt x="1965" y="5425"/>
                      <a:pt x="1966" y="5419"/>
                      <a:pt x="1965" y="5416"/>
                    </a:cubicBezTo>
                    <a:cubicBezTo>
                      <a:pt x="717" y="3187"/>
                      <a:pt x="23" y="39"/>
                      <a:pt x="17" y="7"/>
                    </a:cubicBezTo>
                    <a:cubicBezTo>
                      <a:pt x="16" y="3"/>
                      <a:pt x="12" y="1"/>
                      <a:pt x="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367;p25">
                <a:extLst>
                  <a:ext uri="{FF2B5EF4-FFF2-40B4-BE49-F238E27FC236}">
                    <a16:creationId xmlns:a16="http://schemas.microsoft.com/office/drawing/2014/main" id="{E5644C69-2365-4F75-A8A2-29B060461A07}"/>
                  </a:ext>
                </a:extLst>
              </p:cNvPr>
              <p:cNvSpPr/>
              <p:nvPr/>
            </p:nvSpPr>
            <p:spPr>
              <a:xfrm>
                <a:off x="1811850" y="3361375"/>
                <a:ext cx="200275" cy="98375"/>
              </a:xfrm>
              <a:custGeom>
                <a:avLst/>
                <a:gdLst/>
                <a:ahLst/>
                <a:cxnLst/>
                <a:rect l="l" t="t" r="r" b="b"/>
                <a:pathLst>
                  <a:path w="8011" h="3935" extrusionOk="0">
                    <a:moveTo>
                      <a:pt x="7173" y="0"/>
                    </a:moveTo>
                    <a:cubicBezTo>
                      <a:pt x="7116" y="0"/>
                      <a:pt x="7039" y="17"/>
                      <a:pt x="6938" y="72"/>
                    </a:cubicBezTo>
                    <a:cubicBezTo>
                      <a:pt x="6861" y="115"/>
                      <a:pt x="6769" y="180"/>
                      <a:pt x="6661" y="277"/>
                    </a:cubicBezTo>
                    <a:cubicBezTo>
                      <a:pt x="6435" y="480"/>
                      <a:pt x="6168" y="585"/>
                      <a:pt x="5893" y="585"/>
                    </a:cubicBezTo>
                    <a:cubicBezTo>
                      <a:pt x="5585" y="585"/>
                      <a:pt x="5267" y="452"/>
                      <a:pt x="4984" y="177"/>
                    </a:cubicBezTo>
                    <a:cubicBezTo>
                      <a:pt x="4939" y="125"/>
                      <a:pt x="4892" y="98"/>
                      <a:pt x="4846" y="86"/>
                    </a:cubicBezTo>
                    <a:cubicBezTo>
                      <a:pt x="4831" y="83"/>
                      <a:pt x="4816" y="81"/>
                      <a:pt x="4802" y="81"/>
                    </a:cubicBezTo>
                    <a:cubicBezTo>
                      <a:pt x="4641" y="81"/>
                      <a:pt x="4502" y="283"/>
                      <a:pt x="4490" y="462"/>
                    </a:cubicBezTo>
                    <a:cubicBezTo>
                      <a:pt x="4478" y="696"/>
                      <a:pt x="3041" y="2572"/>
                      <a:pt x="442" y="2769"/>
                    </a:cubicBezTo>
                    <a:cubicBezTo>
                      <a:pt x="192" y="2788"/>
                      <a:pt x="1" y="3002"/>
                      <a:pt x="17" y="3252"/>
                    </a:cubicBezTo>
                    <a:cubicBezTo>
                      <a:pt x="27" y="3378"/>
                      <a:pt x="58" y="3515"/>
                      <a:pt x="133" y="3646"/>
                    </a:cubicBezTo>
                    <a:cubicBezTo>
                      <a:pt x="190" y="3744"/>
                      <a:pt x="270" y="3836"/>
                      <a:pt x="386" y="3918"/>
                    </a:cubicBezTo>
                    <a:lnTo>
                      <a:pt x="5430" y="3874"/>
                    </a:lnTo>
                    <a:lnTo>
                      <a:pt x="5816" y="3653"/>
                    </a:lnTo>
                    <a:lnTo>
                      <a:pt x="6391" y="3935"/>
                    </a:lnTo>
                    <a:lnTo>
                      <a:pt x="7718" y="3923"/>
                    </a:lnTo>
                    <a:cubicBezTo>
                      <a:pt x="7718" y="3923"/>
                      <a:pt x="8011" y="3406"/>
                      <a:pt x="8008" y="3006"/>
                    </a:cubicBezTo>
                    <a:cubicBezTo>
                      <a:pt x="8008" y="2950"/>
                      <a:pt x="7992" y="2852"/>
                      <a:pt x="7970" y="2725"/>
                    </a:cubicBezTo>
                    <a:cubicBezTo>
                      <a:pt x="7823" y="1942"/>
                      <a:pt x="7306" y="48"/>
                      <a:pt x="7306" y="48"/>
                    </a:cubicBezTo>
                    <a:cubicBezTo>
                      <a:pt x="7306" y="48"/>
                      <a:pt x="7268" y="0"/>
                      <a:pt x="71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368;p25">
                <a:extLst>
                  <a:ext uri="{FF2B5EF4-FFF2-40B4-BE49-F238E27FC236}">
                    <a16:creationId xmlns:a16="http://schemas.microsoft.com/office/drawing/2014/main" id="{586C7EBA-8ADA-5560-23FC-EBE560EACFD9}"/>
                  </a:ext>
                </a:extLst>
              </p:cNvPr>
              <p:cNvSpPr/>
              <p:nvPr/>
            </p:nvSpPr>
            <p:spPr>
              <a:xfrm>
                <a:off x="1920225" y="3320000"/>
                <a:ext cx="65100" cy="56025"/>
              </a:xfrm>
              <a:custGeom>
                <a:avLst/>
                <a:gdLst/>
                <a:ahLst/>
                <a:cxnLst/>
                <a:rect l="l" t="t" r="r" b="b"/>
                <a:pathLst>
                  <a:path w="2604" h="2241" extrusionOk="0">
                    <a:moveTo>
                      <a:pt x="2126" y="1"/>
                    </a:moveTo>
                    <a:cubicBezTo>
                      <a:pt x="1622" y="166"/>
                      <a:pt x="902" y="372"/>
                      <a:pt x="213" y="463"/>
                    </a:cubicBezTo>
                    <a:cubicBezTo>
                      <a:pt x="142" y="473"/>
                      <a:pt x="71" y="481"/>
                      <a:pt x="1" y="488"/>
                    </a:cubicBezTo>
                    <a:cubicBezTo>
                      <a:pt x="96" y="723"/>
                      <a:pt x="327" y="1281"/>
                      <a:pt x="511" y="1743"/>
                    </a:cubicBezTo>
                    <a:cubicBezTo>
                      <a:pt x="557" y="1753"/>
                      <a:pt x="604" y="1780"/>
                      <a:pt x="649" y="1832"/>
                    </a:cubicBezTo>
                    <a:cubicBezTo>
                      <a:pt x="932" y="2108"/>
                      <a:pt x="1251" y="2240"/>
                      <a:pt x="1559" y="2240"/>
                    </a:cubicBezTo>
                    <a:cubicBezTo>
                      <a:pt x="1834" y="2240"/>
                      <a:pt x="2101" y="2135"/>
                      <a:pt x="2328" y="1932"/>
                    </a:cubicBezTo>
                    <a:cubicBezTo>
                      <a:pt x="2434" y="1835"/>
                      <a:pt x="2526" y="1771"/>
                      <a:pt x="2603" y="1729"/>
                    </a:cubicBezTo>
                    <a:cubicBezTo>
                      <a:pt x="2603" y="1729"/>
                      <a:pt x="2396" y="970"/>
                      <a:pt x="2234" y="387"/>
                    </a:cubicBezTo>
                    <a:cubicBezTo>
                      <a:pt x="2194" y="243"/>
                      <a:pt x="2156" y="110"/>
                      <a:pt x="2126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369;p25">
                <a:extLst>
                  <a:ext uri="{FF2B5EF4-FFF2-40B4-BE49-F238E27FC236}">
                    <a16:creationId xmlns:a16="http://schemas.microsoft.com/office/drawing/2014/main" id="{4431DD25-4A48-D767-0F93-89FA7C5D3E63}"/>
                  </a:ext>
                </a:extLst>
              </p:cNvPr>
              <p:cNvSpPr/>
              <p:nvPr/>
            </p:nvSpPr>
            <p:spPr>
              <a:xfrm>
                <a:off x="1925525" y="3320000"/>
                <a:ext cx="50550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500" extrusionOk="0">
                    <a:moveTo>
                      <a:pt x="1914" y="1"/>
                    </a:moveTo>
                    <a:cubicBezTo>
                      <a:pt x="1410" y="166"/>
                      <a:pt x="690" y="370"/>
                      <a:pt x="1" y="463"/>
                    </a:cubicBezTo>
                    <a:cubicBezTo>
                      <a:pt x="1" y="463"/>
                      <a:pt x="181" y="500"/>
                      <a:pt x="582" y="500"/>
                    </a:cubicBezTo>
                    <a:cubicBezTo>
                      <a:pt x="908" y="500"/>
                      <a:pt x="1381" y="475"/>
                      <a:pt x="2022" y="387"/>
                    </a:cubicBezTo>
                    <a:cubicBezTo>
                      <a:pt x="1982" y="243"/>
                      <a:pt x="1944" y="108"/>
                      <a:pt x="1914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370;p25">
                <a:extLst>
                  <a:ext uri="{FF2B5EF4-FFF2-40B4-BE49-F238E27FC236}">
                    <a16:creationId xmlns:a16="http://schemas.microsoft.com/office/drawing/2014/main" id="{80A696FB-D39D-E1E2-7B49-C7C8A6A135FB}"/>
                  </a:ext>
                </a:extLst>
              </p:cNvPr>
              <p:cNvSpPr/>
              <p:nvPr/>
            </p:nvSpPr>
            <p:spPr>
              <a:xfrm>
                <a:off x="1815150" y="3429475"/>
                <a:ext cx="196975" cy="30275"/>
              </a:xfrm>
              <a:custGeom>
                <a:avLst/>
                <a:gdLst/>
                <a:ahLst/>
                <a:cxnLst/>
                <a:rect l="l" t="t" r="r" b="b"/>
                <a:pathLst>
                  <a:path w="7879" h="1211" extrusionOk="0">
                    <a:moveTo>
                      <a:pt x="7838" y="1"/>
                    </a:moveTo>
                    <a:lnTo>
                      <a:pt x="1" y="922"/>
                    </a:lnTo>
                    <a:cubicBezTo>
                      <a:pt x="58" y="1020"/>
                      <a:pt x="138" y="1112"/>
                      <a:pt x="254" y="1194"/>
                    </a:cubicBezTo>
                    <a:lnTo>
                      <a:pt x="5298" y="1150"/>
                    </a:lnTo>
                    <a:lnTo>
                      <a:pt x="5684" y="929"/>
                    </a:lnTo>
                    <a:lnTo>
                      <a:pt x="6259" y="1211"/>
                    </a:lnTo>
                    <a:lnTo>
                      <a:pt x="7586" y="1199"/>
                    </a:lnTo>
                    <a:cubicBezTo>
                      <a:pt x="7586" y="1199"/>
                      <a:pt x="7879" y="682"/>
                      <a:pt x="7876" y="282"/>
                    </a:cubicBezTo>
                    <a:cubicBezTo>
                      <a:pt x="7874" y="226"/>
                      <a:pt x="7860" y="128"/>
                      <a:pt x="7838" y="1"/>
                    </a:cubicBez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371;p25">
                <a:extLst>
                  <a:ext uri="{FF2B5EF4-FFF2-40B4-BE49-F238E27FC236}">
                    <a16:creationId xmlns:a16="http://schemas.microsoft.com/office/drawing/2014/main" id="{54014DDC-D742-6196-7959-7AD29F992787}"/>
                  </a:ext>
                </a:extLst>
              </p:cNvPr>
              <p:cNvSpPr/>
              <p:nvPr/>
            </p:nvSpPr>
            <p:spPr>
              <a:xfrm>
                <a:off x="1982900" y="3167100"/>
                <a:ext cx="53850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2154" h="784" extrusionOk="0">
                    <a:moveTo>
                      <a:pt x="2144" y="0"/>
                    </a:moveTo>
                    <a:cubicBezTo>
                      <a:pt x="2142" y="0"/>
                      <a:pt x="2141" y="1"/>
                      <a:pt x="2140" y="2"/>
                    </a:cubicBezTo>
                    <a:cubicBezTo>
                      <a:pt x="2137" y="3"/>
                      <a:pt x="1850" y="217"/>
                      <a:pt x="1446" y="371"/>
                    </a:cubicBezTo>
                    <a:cubicBezTo>
                      <a:pt x="1226" y="455"/>
                      <a:pt x="945" y="532"/>
                      <a:pt x="646" y="532"/>
                    </a:cubicBezTo>
                    <a:cubicBezTo>
                      <a:pt x="439" y="532"/>
                      <a:pt x="222" y="495"/>
                      <a:pt x="13" y="397"/>
                    </a:cubicBezTo>
                    <a:cubicBezTo>
                      <a:pt x="12" y="397"/>
                      <a:pt x="11" y="397"/>
                      <a:pt x="10" y="397"/>
                    </a:cubicBezTo>
                    <a:cubicBezTo>
                      <a:pt x="8" y="397"/>
                      <a:pt x="6" y="398"/>
                      <a:pt x="4" y="400"/>
                    </a:cubicBezTo>
                    <a:cubicBezTo>
                      <a:pt x="2" y="403"/>
                      <a:pt x="1" y="406"/>
                      <a:pt x="4" y="409"/>
                    </a:cubicBezTo>
                    <a:lnTo>
                      <a:pt x="254" y="780"/>
                    </a:lnTo>
                    <a:cubicBezTo>
                      <a:pt x="255" y="782"/>
                      <a:pt x="258" y="783"/>
                      <a:pt x="260" y="783"/>
                    </a:cubicBezTo>
                    <a:cubicBezTo>
                      <a:pt x="261" y="783"/>
                      <a:pt x="263" y="783"/>
                      <a:pt x="264" y="782"/>
                    </a:cubicBezTo>
                    <a:cubicBezTo>
                      <a:pt x="269" y="779"/>
                      <a:pt x="269" y="774"/>
                      <a:pt x="267" y="771"/>
                    </a:cubicBezTo>
                    <a:lnTo>
                      <a:pt x="33" y="424"/>
                    </a:lnTo>
                    <a:lnTo>
                      <a:pt x="33" y="424"/>
                    </a:lnTo>
                    <a:cubicBezTo>
                      <a:pt x="236" y="514"/>
                      <a:pt x="445" y="548"/>
                      <a:pt x="646" y="548"/>
                    </a:cubicBezTo>
                    <a:cubicBezTo>
                      <a:pt x="947" y="548"/>
                      <a:pt x="1231" y="471"/>
                      <a:pt x="1452" y="387"/>
                    </a:cubicBezTo>
                    <a:cubicBezTo>
                      <a:pt x="1858" y="231"/>
                      <a:pt x="2146" y="17"/>
                      <a:pt x="2149" y="14"/>
                    </a:cubicBezTo>
                    <a:cubicBezTo>
                      <a:pt x="2152" y="11"/>
                      <a:pt x="2153" y="6"/>
                      <a:pt x="2150" y="3"/>
                    </a:cubicBezTo>
                    <a:cubicBezTo>
                      <a:pt x="2148" y="1"/>
                      <a:pt x="2146" y="0"/>
                      <a:pt x="21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372;p25">
                <a:extLst>
                  <a:ext uri="{FF2B5EF4-FFF2-40B4-BE49-F238E27FC236}">
                    <a16:creationId xmlns:a16="http://schemas.microsoft.com/office/drawing/2014/main" id="{8C52D447-841B-84A6-513A-9D7F3461C489}"/>
                  </a:ext>
                </a:extLst>
              </p:cNvPr>
              <p:cNvSpPr/>
              <p:nvPr/>
            </p:nvSpPr>
            <p:spPr>
              <a:xfrm>
                <a:off x="1731550" y="3258250"/>
                <a:ext cx="121875" cy="119900"/>
              </a:xfrm>
              <a:custGeom>
                <a:avLst/>
                <a:gdLst/>
                <a:ahLst/>
                <a:cxnLst/>
                <a:rect l="l" t="t" r="r" b="b"/>
                <a:pathLst>
                  <a:path w="4875" h="4796" extrusionOk="0">
                    <a:moveTo>
                      <a:pt x="4866" y="0"/>
                    </a:moveTo>
                    <a:cubicBezTo>
                      <a:pt x="4864" y="0"/>
                      <a:pt x="4861" y="1"/>
                      <a:pt x="4859" y="3"/>
                    </a:cubicBezTo>
                    <a:cubicBezTo>
                      <a:pt x="4837" y="32"/>
                      <a:pt x="2489" y="2893"/>
                      <a:pt x="5" y="4782"/>
                    </a:cubicBezTo>
                    <a:cubicBezTo>
                      <a:pt x="2" y="4785"/>
                      <a:pt x="0" y="4790"/>
                      <a:pt x="3" y="4793"/>
                    </a:cubicBezTo>
                    <a:cubicBezTo>
                      <a:pt x="5" y="4796"/>
                      <a:pt x="8" y="4796"/>
                      <a:pt x="9" y="4796"/>
                    </a:cubicBezTo>
                    <a:cubicBezTo>
                      <a:pt x="11" y="4796"/>
                      <a:pt x="12" y="4796"/>
                      <a:pt x="14" y="4794"/>
                    </a:cubicBezTo>
                    <a:cubicBezTo>
                      <a:pt x="2501" y="2904"/>
                      <a:pt x="4849" y="41"/>
                      <a:pt x="4871" y="12"/>
                    </a:cubicBezTo>
                    <a:cubicBezTo>
                      <a:pt x="4874" y="9"/>
                      <a:pt x="4874" y="5"/>
                      <a:pt x="4871" y="2"/>
                    </a:cubicBezTo>
                    <a:cubicBezTo>
                      <a:pt x="4870" y="1"/>
                      <a:pt x="4868" y="0"/>
                      <a:pt x="48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373;p25">
                <a:extLst>
                  <a:ext uri="{FF2B5EF4-FFF2-40B4-BE49-F238E27FC236}">
                    <a16:creationId xmlns:a16="http://schemas.microsoft.com/office/drawing/2014/main" id="{22B4DEDE-82FE-EED2-577D-76FB2BAB3B4B}"/>
                  </a:ext>
                </a:extLst>
              </p:cNvPr>
              <p:cNvSpPr/>
              <p:nvPr/>
            </p:nvSpPr>
            <p:spPr>
              <a:xfrm>
                <a:off x="1539975" y="3361775"/>
                <a:ext cx="172800" cy="104500"/>
              </a:xfrm>
              <a:custGeom>
                <a:avLst/>
                <a:gdLst/>
                <a:ahLst/>
                <a:cxnLst/>
                <a:rect l="l" t="t" r="r" b="b"/>
                <a:pathLst>
                  <a:path w="6912" h="4180" extrusionOk="0">
                    <a:moveTo>
                      <a:pt x="648" y="0"/>
                    </a:moveTo>
                    <a:cubicBezTo>
                      <a:pt x="452" y="0"/>
                      <a:pt x="264" y="108"/>
                      <a:pt x="168" y="291"/>
                    </a:cubicBezTo>
                    <a:cubicBezTo>
                      <a:pt x="99" y="423"/>
                      <a:pt x="61" y="543"/>
                      <a:pt x="41" y="644"/>
                    </a:cubicBezTo>
                    <a:cubicBezTo>
                      <a:pt x="0" y="855"/>
                      <a:pt x="40" y="986"/>
                      <a:pt x="40" y="986"/>
                    </a:cubicBezTo>
                    <a:lnTo>
                      <a:pt x="4340" y="3309"/>
                    </a:lnTo>
                    <a:lnTo>
                      <a:pt x="4911" y="3399"/>
                    </a:lnTo>
                    <a:lnTo>
                      <a:pt x="4864" y="3589"/>
                    </a:lnTo>
                    <a:lnTo>
                      <a:pt x="5959" y="4179"/>
                    </a:lnTo>
                    <a:cubicBezTo>
                      <a:pt x="5959" y="4179"/>
                      <a:pt x="6364" y="3913"/>
                      <a:pt x="6579" y="3613"/>
                    </a:cubicBezTo>
                    <a:cubicBezTo>
                      <a:pt x="6597" y="3586"/>
                      <a:pt x="6615" y="3558"/>
                      <a:pt x="6630" y="3533"/>
                    </a:cubicBezTo>
                    <a:cubicBezTo>
                      <a:pt x="6824" y="3201"/>
                      <a:pt x="6912" y="2044"/>
                      <a:pt x="6912" y="2044"/>
                    </a:cubicBezTo>
                    <a:cubicBezTo>
                      <a:pt x="6871" y="2038"/>
                      <a:pt x="6832" y="2030"/>
                      <a:pt x="6794" y="2021"/>
                    </a:cubicBezTo>
                    <a:cubicBezTo>
                      <a:pt x="6339" y="1923"/>
                      <a:pt x="6158" y="1726"/>
                      <a:pt x="5945" y="1029"/>
                    </a:cubicBezTo>
                    <a:cubicBezTo>
                      <a:pt x="5889" y="841"/>
                      <a:pt x="5835" y="720"/>
                      <a:pt x="5771" y="647"/>
                    </a:cubicBezTo>
                    <a:cubicBezTo>
                      <a:pt x="5710" y="575"/>
                      <a:pt x="5640" y="548"/>
                      <a:pt x="5550" y="548"/>
                    </a:cubicBezTo>
                    <a:cubicBezTo>
                      <a:pt x="5357" y="548"/>
                      <a:pt x="5072" y="674"/>
                      <a:pt x="4584" y="759"/>
                    </a:cubicBezTo>
                    <a:cubicBezTo>
                      <a:pt x="4475" y="779"/>
                      <a:pt x="4348" y="788"/>
                      <a:pt x="4206" y="788"/>
                    </a:cubicBezTo>
                    <a:cubicBezTo>
                      <a:pt x="3269" y="788"/>
                      <a:pt x="1719" y="393"/>
                      <a:pt x="850" y="40"/>
                    </a:cubicBezTo>
                    <a:cubicBezTo>
                      <a:pt x="784" y="13"/>
                      <a:pt x="715" y="0"/>
                      <a:pt x="6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374;p25">
                <a:extLst>
                  <a:ext uri="{FF2B5EF4-FFF2-40B4-BE49-F238E27FC236}">
                    <a16:creationId xmlns:a16="http://schemas.microsoft.com/office/drawing/2014/main" id="{2D297061-2DEF-BCD8-284E-157821C49CD3}"/>
                  </a:ext>
                </a:extLst>
              </p:cNvPr>
              <p:cNvSpPr/>
              <p:nvPr/>
            </p:nvSpPr>
            <p:spPr>
              <a:xfrm>
                <a:off x="1718775" y="2688475"/>
                <a:ext cx="291850" cy="147275"/>
              </a:xfrm>
              <a:custGeom>
                <a:avLst/>
                <a:gdLst/>
                <a:ahLst/>
                <a:cxnLst/>
                <a:rect l="l" t="t" r="r" b="b"/>
                <a:pathLst>
                  <a:path w="11674" h="5891" extrusionOk="0">
                    <a:moveTo>
                      <a:pt x="9651" y="1"/>
                    </a:moveTo>
                    <a:cubicBezTo>
                      <a:pt x="9630" y="45"/>
                      <a:pt x="9601" y="104"/>
                      <a:pt x="9565" y="175"/>
                    </a:cubicBezTo>
                    <a:cubicBezTo>
                      <a:pt x="9516" y="274"/>
                      <a:pt x="9455" y="396"/>
                      <a:pt x="9384" y="536"/>
                    </a:cubicBezTo>
                    <a:cubicBezTo>
                      <a:pt x="8937" y="1423"/>
                      <a:pt x="8103" y="3029"/>
                      <a:pt x="7574" y="3762"/>
                    </a:cubicBezTo>
                    <a:cubicBezTo>
                      <a:pt x="6291" y="3904"/>
                      <a:pt x="140" y="4348"/>
                      <a:pt x="140" y="4348"/>
                    </a:cubicBezTo>
                    <a:cubicBezTo>
                      <a:pt x="140" y="4348"/>
                      <a:pt x="1" y="5377"/>
                      <a:pt x="337" y="5890"/>
                    </a:cubicBezTo>
                    <a:cubicBezTo>
                      <a:pt x="863" y="5886"/>
                      <a:pt x="8413" y="5822"/>
                      <a:pt x="8413" y="5822"/>
                    </a:cubicBezTo>
                    <a:cubicBezTo>
                      <a:pt x="8413" y="5822"/>
                      <a:pt x="10133" y="4356"/>
                      <a:pt x="11275" y="2892"/>
                    </a:cubicBezTo>
                    <a:cubicBezTo>
                      <a:pt x="11285" y="2879"/>
                      <a:pt x="11296" y="2865"/>
                      <a:pt x="11306" y="2853"/>
                    </a:cubicBezTo>
                    <a:cubicBezTo>
                      <a:pt x="11438" y="2683"/>
                      <a:pt x="11561" y="2514"/>
                      <a:pt x="11673" y="2346"/>
                    </a:cubicBezTo>
                    <a:cubicBezTo>
                      <a:pt x="11599" y="2231"/>
                      <a:pt x="11511" y="2115"/>
                      <a:pt x="11411" y="2006"/>
                    </a:cubicBezTo>
                    <a:cubicBezTo>
                      <a:pt x="11373" y="1965"/>
                      <a:pt x="11334" y="1926"/>
                      <a:pt x="11293" y="1888"/>
                    </a:cubicBezTo>
                    <a:cubicBezTo>
                      <a:pt x="10740" y="1373"/>
                      <a:pt x="10104" y="1214"/>
                      <a:pt x="10128" y="1125"/>
                    </a:cubicBezTo>
                    <a:cubicBezTo>
                      <a:pt x="10132" y="1109"/>
                      <a:pt x="10152" y="1103"/>
                      <a:pt x="10181" y="1103"/>
                    </a:cubicBezTo>
                    <a:cubicBezTo>
                      <a:pt x="10290" y="1103"/>
                      <a:pt x="10536" y="1188"/>
                      <a:pt x="10657" y="1188"/>
                    </a:cubicBezTo>
                    <a:cubicBezTo>
                      <a:pt x="10691" y="1188"/>
                      <a:pt x="10715" y="1181"/>
                      <a:pt x="10723" y="1164"/>
                    </a:cubicBezTo>
                    <a:cubicBezTo>
                      <a:pt x="10798" y="1008"/>
                      <a:pt x="10289" y="455"/>
                      <a:pt x="9789" y="96"/>
                    </a:cubicBezTo>
                    <a:cubicBezTo>
                      <a:pt x="9742" y="63"/>
                      <a:pt x="9696" y="31"/>
                      <a:pt x="9651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375;p25">
                <a:extLst>
                  <a:ext uri="{FF2B5EF4-FFF2-40B4-BE49-F238E27FC236}">
                    <a16:creationId xmlns:a16="http://schemas.microsoft.com/office/drawing/2014/main" id="{AD4E6DDD-CAC2-F6C4-3E32-15667E6AE76E}"/>
                  </a:ext>
                </a:extLst>
              </p:cNvPr>
              <p:cNvSpPr/>
              <p:nvPr/>
            </p:nvSpPr>
            <p:spPr>
              <a:xfrm>
                <a:off x="1902050" y="2761825"/>
                <a:ext cx="19300" cy="30325"/>
              </a:xfrm>
              <a:custGeom>
                <a:avLst/>
                <a:gdLst/>
                <a:ahLst/>
                <a:cxnLst/>
                <a:rect l="l" t="t" r="r" b="b"/>
                <a:pathLst>
                  <a:path w="772" h="1213" extrusionOk="0">
                    <a:moveTo>
                      <a:pt x="763" y="1"/>
                    </a:moveTo>
                    <a:cubicBezTo>
                      <a:pt x="760" y="1"/>
                      <a:pt x="758" y="2"/>
                      <a:pt x="757" y="4"/>
                    </a:cubicBezTo>
                    <a:lnTo>
                      <a:pt x="2" y="1200"/>
                    </a:lnTo>
                    <a:cubicBezTo>
                      <a:pt x="1" y="1204"/>
                      <a:pt x="1" y="1208"/>
                      <a:pt x="5" y="1211"/>
                    </a:cubicBezTo>
                    <a:cubicBezTo>
                      <a:pt x="7" y="1211"/>
                      <a:pt x="8" y="1213"/>
                      <a:pt x="10" y="1213"/>
                    </a:cubicBezTo>
                    <a:cubicBezTo>
                      <a:pt x="11" y="1213"/>
                      <a:pt x="14" y="1211"/>
                      <a:pt x="16" y="1208"/>
                    </a:cubicBezTo>
                    <a:lnTo>
                      <a:pt x="770" y="13"/>
                    </a:lnTo>
                    <a:cubicBezTo>
                      <a:pt x="772" y="8"/>
                      <a:pt x="772" y="4"/>
                      <a:pt x="767" y="2"/>
                    </a:cubicBezTo>
                    <a:cubicBezTo>
                      <a:pt x="766" y="1"/>
                      <a:pt x="765" y="1"/>
                      <a:pt x="763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376;p25">
                <a:extLst>
                  <a:ext uri="{FF2B5EF4-FFF2-40B4-BE49-F238E27FC236}">
                    <a16:creationId xmlns:a16="http://schemas.microsoft.com/office/drawing/2014/main" id="{DFE16CBD-E75C-D67F-49E4-F9DC2E7BE514}"/>
                  </a:ext>
                </a:extLst>
              </p:cNvPr>
              <p:cNvSpPr/>
              <p:nvPr/>
            </p:nvSpPr>
            <p:spPr>
              <a:xfrm>
                <a:off x="1906650" y="2796425"/>
                <a:ext cx="62375" cy="34725"/>
              </a:xfrm>
              <a:custGeom>
                <a:avLst/>
                <a:gdLst/>
                <a:ahLst/>
                <a:cxnLst/>
                <a:rect l="l" t="t" r="r" b="b"/>
                <a:pathLst>
                  <a:path w="2495" h="1389" extrusionOk="0">
                    <a:moveTo>
                      <a:pt x="2486" y="1"/>
                    </a:moveTo>
                    <a:cubicBezTo>
                      <a:pt x="2484" y="1"/>
                      <a:pt x="2481" y="1"/>
                      <a:pt x="2480" y="3"/>
                    </a:cubicBezTo>
                    <a:cubicBezTo>
                      <a:pt x="2474" y="10"/>
                      <a:pt x="1794" y="669"/>
                      <a:pt x="1215" y="1204"/>
                    </a:cubicBezTo>
                    <a:cubicBezTo>
                      <a:pt x="1093" y="1316"/>
                      <a:pt x="939" y="1374"/>
                      <a:pt x="785" y="1374"/>
                    </a:cubicBezTo>
                    <a:cubicBezTo>
                      <a:pt x="664" y="1374"/>
                      <a:pt x="543" y="1339"/>
                      <a:pt x="436" y="1268"/>
                    </a:cubicBezTo>
                    <a:cubicBezTo>
                      <a:pt x="241" y="1137"/>
                      <a:pt x="100" y="981"/>
                      <a:pt x="15" y="804"/>
                    </a:cubicBezTo>
                    <a:cubicBezTo>
                      <a:pt x="14" y="801"/>
                      <a:pt x="12" y="799"/>
                      <a:pt x="9" y="799"/>
                    </a:cubicBezTo>
                    <a:cubicBezTo>
                      <a:pt x="8" y="799"/>
                      <a:pt x="6" y="800"/>
                      <a:pt x="5" y="801"/>
                    </a:cubicBezTo>
                    <a:cubicBezTo>
                      <a:pt x="2" y="803"/>
                      <a:pt x="0" y="807"/>
                      <a:pt x="2" y="812"/>
                    </a:cubicBezTo>
                    <a:cubicBezTo>
                      <a:pt x="86" y="990"/>
                      <a:pt x="230" y="1148"/>
                      <a:pt x="427" y="1280"/>
                    </a:cubicBezTo>
                    <a:cubicBezTo>
                      <a:pt x="536" y="1352"/>
                      <a:pt x="659" y="1389"/>
                      <a:pt x="782" y="1389"/>
                    </a:cubicBezTo>
                    <a:cubicBezTo>
                      <a:pt x="784" y="1389"/>
                      <a:pt x="787" y="1389"/>
                      <a:pt x="789" y="1389"/>
                    </a:cubicBezTo>
                    <a:cubicBezTo>
                      <a:pt x="947" y="1387"/>
                      <a:pt x="1103" y="1330"/>
                      <a:pt x="1226" y="1215"/>
                    </a:cubicBezTo>
                    <a:cubicBezTo>
                      <a:pt x="1804" y="681"/>
                      <a:pt x="2484" y="21"/>
                      <a:pt x="2492" y="15"/>
                    </a:cubicBezTo>
                    <a:cubicBezTo>
                      <a:pt x="2495" y="12"/>
                      <a:pt x="2495" y="7"/>
                      <a:pt x="2492" y="3"/>
                    </a:cubicBezTo>
                    <a:cubicBezTo>
                      <a:pt x="2490" y="1"/>
                      <a:pt x="2488" y="1"/>
                      <a:pt x="2486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377;p25">
                <a:extLst>
                  <a:ext uri="{FF2B5EF4-FFF2-40B4-BE49-F238E27FC236}">
                    <a16:creationId xmlns:a16="http://schemas.microsoft.com/office/drawing/2014/main" id="{239065E8-81CB-9D9C-BA50-ED4D52846A50}"/>
                  </a:ext>
                </a:extLst>
              </p:cNvPr>
              <p:cNvSpPr/>
              <p:nvPr/>
            </p:nvSpPr>
            <p:spPr>
              <a:xfrm>
                <a:off x="1624450" y="2777525"/>
                <a:ext cx="102750" cy="58250"/>
              </a:xfrm>
              <a:custGeom>
                <a:avLst/>
                <a:gdLst/>
                <a:ahLst/>
                <a:cxnLst/>
                <a:rect l="l" t="t" r="r" b="b"/>
                <a:pathLst>
                  <a:path w="4110" h="2330" extrusionOk="0">
                    <a:moveTo>
                      <a:pt x="908" y="1"/>
                    </a:moveTo>
                    <a:cubicBezTo>
                      <a:pt x="804" y="1"/>
                      <a:pt x="704" y="44"/>
                      <a:pt x="631" y="121"/>
                    </a:cubicBezTo>
                    <a:cubicBezTo>
                      <a:pt x="332" y="439"/>
                      <a:pt x="152" y="686"/>
                      <a:pt x="57" y="833"/>
                    </a:cubicBezTo>
                    <a:cubicBezTo>
                      <a:pt x="1" y="919"/>
                      <a:pt x="7" y="1033"/>
                      <a:pt x="73" y="1113"/>
                    </a:cubicBezTo>
                    <a:lnTo>
                      <a:pt x="154" y="1212"/>
                    </a:lnTo>
                    <a:lnTo>
                      <a:pt x="81" y="1277"/>
                    </a:lnTo>
                    <a:cubicBezTo>
                      <a:pt x="19" y="1334"/>
                      <a:pt x="13" y="1431"/>
                      <a:pt x="66" y="1496"/>
                    </a:cubicBezTo>
                    <a:lnTo>
                      <a:pt x="135" y="1578"/>
                    </a:lnTo>
                    <a:cubicBezTo>
                      <a:pt x="167" y="1616"/>
                      <a:pt x="212" y="1636"/>
                      <a:pt x="259" y="1636"/>
                    </a:cubicBezTo>
                    <a:cubicBezTo>
                      <a:pt x="295" y="1636"/>
                      <a:pt x="332" y="1623"/>
                      <a:pt x="363" y="1598"/>
                    </a:cubicBezTo>
                    <a:lnTo>
                      <a:pt x="363" y="1598"/>
                    </a:lnTo>
                    <a:cubicBezTo>
                      <a:pt x="308" y="1660"/>
                      <a:pt x="305" y="1752"/>
                      <a:pt x="356" y="1818"/>
                    </a:cubicBezTo>
                    <a:lnTo>
                      <a:pt x="376" y="1843"/>
                    </a:lnTo>
                    <a:cubicBezTo>
                      <a:pt x="409" y="1886"/>
                      <a:pt x="459" y="1908"/>
                      <a:pt x="511" y="1908"/>
                    </a:cubicBezTo>
                    <a:cubicBezTo>
                      <a:pt x="537" y="1908"/>
                      <a:pt x="563" y="1903"/>
                      <a:pt x="588" y="1890"/>
                    </a:cubicBezTo>
                    <a:lnTo>
                      <a:pt x="602" y="1884"/>
                    </a:lnTo>
                    <a:lnTo>
                      <a:pt x="602" y="1884"/>
                    </a:lnTo>
                    <a:cubicBezTo>
                      <a:pt x="543" y="1936"/>
                      <a:pt x="540" y="2027"/>
                      <a:pt x="596" y="2081"/>
                    </a:cubicBezTo>
                    <a:lnTo>
                      <a:pt x="685" y="2171"/>
                    </a:lnTo>
                    <a:cubicBezTo>
                      <a:pt x="711" y="2197"/>
                      <a:pt x="746" y="2210"/>
                      <a:pt x="781" y="2210"/>
                    </a:cubicBezTo>
                    <a:cubicBezTo>
                      <a:pt x="807" y="2210"/>
                      <a:pt x="833" y="2203"/>
                      <a:pt x="856" y="2187"/>
                    </a:cubicBezTo>
                    <a:lnTo>
                      <a:pt x="1347" y="1855"/>
                    </a:lnTo>
                    <a:cubicBezTo>
                      <a:pt x="1347" y="1855"/>
                      <a:pt x="1588" y="2121"/>
                      <a:pt x="2554" y="2316"/>
                    </a:cubicBezTo>
                    <a:cubicBezTo>
                      <a:pt x="3070" y="2327"/>
                      <a:pt x="3481" y="2330"/>
                      <a:pt x="3751" y="2330"/>
                    </a:cubicBezTo>
                    <a:cubicBezTo>
                      <a:pt x="3982" y="2330"/>
                      <a:pt x="4110" y="2328"/>
                      <a:pt x="4110" y="2328"/>
                    </a:cubicBezTo>
                    <a:cubicBezTo>
                      <a:pt x="3774" y="1815"/>
                      <a:pt x="3913" y="786"/>
                      <a:pt x="3913" y="786"/>
                    </a:cubicBezTo>
                    <a:cubicBezTo>
                      <a:pt x="3913" y="786"/>
                      <a:pt x="2447" y="103"/>
                      <a:pt x="934" y="1"/>
                    </a:cubicBezTo>
                    <a:cubicBezTo>
                      <a:pt x="925" y="1"/>
                      <a:pt x="917" y="1"/>
                      <a:pt x="908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378;p25">
                <a:extLst>
                  <a:ext uri="{FF2B5EF4-FFF2-40B4-BE49-F238E27FC236}">
                    <a16:creationId xmlns:a16="http://schemas.microsoft.com/office/drawing/2014/main" id="{1631A2D1-C504-1B9F-5D43-4B0507D5BA33}"/>
                  </a:ext>
                </a:extLst>
              </p:cNvPr>
              <p:cNvSpPr/>
              <p:nvPr/>
            </p:nvSpPr>
            <p:spPr>
              <a:xfrm>
                <a:off x="1626275" y="2789825"/>
                <a:ext cx="52725" cy="19850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794" extrusionOk="0">
                    <a:moveTo>
                      <a:pt x="953" y="1"/>
                    </a:moveTo>
                    <a:cubicBezTo>
                      <a:pt x="926" y="1"/>
                      <a:pt x="902" y="3"/>
                      <a:pt x="882" y="6"/>
                    </a:cubicBezTo>
                    <a:cubicBezTo>
                      <a:pt x="882" y="8"/>
                      <a:pt x="880" y="8"/>
                      <a:pt x="879" y="8"/>
                    </a:cubicBezTo>
                    <a:cubicBezTo>
                      <a:pt x="662" y="152"/>
                      <a:pt x="9" y="774"/>
                      <a:pt x="3" y="780"/>
                    </a:cubicBezTo>
                    <a:cubicBezTo>
                      <a:pt x="0" y="783"/>
                      <a:pt x="0" y="788"/>
                      <a:pt x="3" y="791"/>
                    </a:cubicBezTo>
                    <a:cubicBezTo>
                      <a:pt x="5" y="792"/>
                      <a:pt x="6" y="794"/>
                      <a:pt x="9" y="794"/>
                    </a:cubicBezTo>
                    <a:cubicBezTo>
                      <a:pt x="11" y="794"/>
                      <a:pt x="12" y="792"/>
                      <a:pt x="14" y="791"/>
                    </a:cubicBezTo>
                    <a:cubicBezTo>
                      <a:pt x="20" y="785"/>
                      <a:pt x="668" y="167"/>
                      <a:pt x="886" y="21"/>
                    </a:cubicBezTo>
                    <a:cubicBezTo>
                      <a:pt x="905" y="18"/>
                      <a:pt x="928" y="16"/>
                      <a:pt x="954" y="16"/>
                    </a:cubicBezTo>
                    <a:cubicBezTo>
                      <a:pt x="1276" y="16"/>
                      <a:pt x="2088" y="259"/>
                      <a:pt x="2097" y="262"/>
                    </a:cubicBezTo>
                    <a:cubicBezTo>
                      <a:pt x="2097" y="263"/>
                      <a:pt x="2098" y="263"/>
                      <a:pt x="2099" y="263"/>
                    </a:cubicBezTo>
                    <a:cubicBezTo>
                      <a:pt x="2103" y="263"/>
                      <a:pt x="2106" y="260"/>
                      <a:pt x="2107" y="258"/>
                    </a:cubicBezTo>
                    <a:cubicBezTo>
                      <a:pt x="2109" y="253"/>
                      <a:pt x="2106" y="249"/>
                      <a:pt x="2101" y="247"/>
                    </a:cubicBezTo>
                    <a:cubicBezTo>
                      <a:pt x="2065" y="236"/>
                      <a:pt x="1276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379;p25">
                <a:extLst>
                  <a:ext uri="{FF2B5EF4-FFF2-40B4-BE49-F238E27FC236}">
                    <a16:creationId xmlns:a16="http://schemas.microsoft.com/office/drawing/2014/main" id="{828F5A4F-A4E5-17B4-A38C-21C56CE363EC}"/>
                  </a:ext>
                </a:extLst>
              </p:cNvPr>
              <p:cNvSpPr/>
              <p:nvPr/>
            </p:nvSpPr>
            <p:spPr>
              <a:xfrm>
                <a:off x="1632750" y="2804500"/>
                <a:ext cx="43450" cy="13550"/>
              </a:xfrm>
              <a:custGeom>
                <a:avLst/>
                <a:gdLst/>
                <a:ahLst/>
                <a:cxnLst/>
                <a:rect l="l" t="t" r="r" b="b"/>
                <a:pathLst>
                  <a:path w="1738" h="542" extrusionOk="0">
                    <a:moveTo>
                      <a:pt x="674" y="0"/>
                    </a:moveTo>
                    <a:cubicBezTo>
                      <a:pt x="653" y="0"/>
                      <a:pt x="633" y="1"/>
                      <a:pt x="615" y="2"/>
                    </a:cubicBezTo>
                    <a:cubicBezTo>
                      <a:pt x="614" y="2"/>
                      <a:pt x="614" y="2"/>
                      <a:pt x="612" y="4"/>
                    </a:cubicBezTo>
                    <a:cubicBezTo>
                      <a:pt x="409" y="128"/>
                      <a:pt x="8" y="525"/>
                      <a:pt x="3" y="528"/>
                    </a:cubicBezTo>
                    <a:cubicBezTo>
                      <a:pt x="0" y="531"/>
                      <a:pt x="0" y="537"/>
                      <a:pt x="3" y="540"/>
                    </a:cubicBezTo>
                    <a:cubicBezTo>
                      <a:pt x="5" y="542"/>
                      <a:pt x="8" y="542"/>
                      <a:pt x="9" y="542"/>
                    </a:cubicBezTo>
                    <a:cubicBezTo>
                      <a:pt x="11" y="542"/>
                      <a:pt x="14" y="542"/>
                      <a:pt x="15" y="540"/>
                    </a:cubicBezTo>
                    <a:cubicBezTo>
                      <a:pt x="18" y="536"/>
                      <a:pt x="417" y="143"/>
                      <a:pt x="618" y="18"/>
                    </a:cubicBezTo>
                    <a:cubicBezTo>
                      <a:pt x="635" y="16"/>
                      <a:pt x="654" y="16"/>
                      <a:pt x="674" y="16"/>
                    </a:cubicBezTo>
                    <a:cubicBezTo>
                      <a:pt x="1012" y="16"/>
                      <a:pt x="1720" y="187"/>
                      <a:pt x="1727" y="190"/>
                    </a:cubicBezTo>
                    <a:cubicBezTo>
                      <a:pt x="1732" y="190"/>
                      <a:pt x="1736" y="189"/>
                      <a:pt x="1736" y="184"/>
                    </a:cubicBezTo>
                    <a:cubicBezTo>
                      <a:pt x="1738" y="180"/>
                      <a:pt x="1735" y="175"/>
                      <a:pt x="1732" y="174"/>
                    </a:cubicBezTo>
                    <a:cubicBezTo>
                      <a:pt x="1723" y="172"/>
                      <a:pt x="1014" y="0"/>
                      <a:pt x="6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380;p25">
                <a:extLst>
                  <a:ext uri="{FF2B5EF4-FFF2-40B4-BE49-F238E27FC236}">
                    <a16:creationId xmlns:a16="http://schemas.microsoft.com/office/drawing/2014/main" id="{5F53E6A7-0387-E7E5-4AF5-F5B44CF6B7DE}"/>
                  </a:ext>
                </a:extLst>
              </p:cNvPr>
              <p:cNvSpPr/>
              <p:nvPr/>
            </p:nvSpPr>
            <p:spPr>
              <a:xfrm>
                <a:off x="1638925" y="2814925"/>
                <a:ext cx="39400" cy="10100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404" extrusionOk="0">
                    <a:moveTo>
                      <a:pt x="570" y="1"/>
                    </a:moveTo>
                    <a:cubicBezTo>
                      <a:pt x="554" y="1"/>
                      <a:pt x="538" y="1"/>
                      <a:pt x="524" y="2"/>
                    </a:cubicBezTo>
                    <a:cubicBezTo>
                      <a:pt x="523" y="2"/>
                      <a:pt x="521" y="2"/>
                      <a:pt x="520" y="3"/>
                    </a:cubicBezTo>
                    <a:cubicBezTo>
                      <a:pt x="332" y="132"/>
                      <a:pt x="8" y="387"/>
                      <a:pt x="3" y="388"/>
                    </a:cubicBezTo>
                    <a:cubicBezTo>
                      <a:pt x="0" y="391"/>
                      <a:pt x="0" y="396"/>
                      <a:pt x="3" y="400"/>
                    </a:cubicBezTo>
                    <a:cubicBezTo>
                      <a:pt x="5" y="402"/>
                      <a:pt x="6" y="403"/>
                      <a:pt x="9" y="403"/>
                    </a:cubicBezTo>
                    <a:cubicBezTo>
                      <a:pt x="11" y="403"/>
                      <a:pt x="12" y="402"/>
                      <a:pt x="14" y="402"/>
                    </a:cubicBezTo>
                    <a:cubicBezTo>
                      <a:pt x="17" y="399"/>
                      <a:pt x="338" y="147"/>
                      <a:pt x="527" y="17"/>
                    </a:cubicBezTo>
                    <a:cubicBezTo>
                      <a:pt x="540" y="16"/>
                      <a:pt x="555" y="16"/>
                      <a:pt x="570" y="16"/>
                    </a:cubicBezTo>
                    <a:cubicBezTo>
                      <a:pt x="867" y="16"/>
                      <a:pt x="1558" y="163"/>
                      <a:pt x="1565" y="166"/>
                    </a:cubicBezTo>
                    <a:cubicBezTo>
                      <a:pt x="1569" y="166"/>
                      <a:pt x="1572" y="163"/>
                      <a:pt x="1574" y="160"/>
                    </a:cubicBezTo>
                    <a:cubicBezTo>
                      <a:pt x="1575" y="155"/>
                      <a:pt x="1572" y="150"/>
                      <a:pt x="1568" y="149"/>
                    </a:cubicBezTo>
                    <a:cubicBezTo>
                      <a:pt x="1561" y="147"/>
                      <a:pt x="870" y="1"/>
                      <a:pt x="5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381;p25">
                <a:extLst>
                  <a:ext uri="{FF2B5EF4-FFF2-40B4-BE49-F238E27FC236}">
                    <a16:creationId xmlns:a16="http://schemas.microsoft.com/office/drawing/2014/main" id="{D03FB902-466E-EEC4-1F1D-930A4575EA6F}"/>
                  </a:ext>
                </a:extLst>
              </p:cNvPr>
              <p:cNvSpPr/>
              <p:nvPr/>
            </p:nvSpPr>
            <p:spPr>
              <a:xfrm>
                <a:off x="2007925" y="2677350"/>
                <a:ext cx="90500" cy="131800"/>
              </a:xfrm>
              <a:custGeom>
                <a:avLst/>
                <a:gdLst/>
                <a:ahLst/>
                <a:cxnLst/>
                <a:rect l="l" t="t" r="r" b="b"/>
                <a:pathLst>
                  <a:path w="3620" h="5272" extrusionOk="0">
                    <a:moveTo>
                      <a:pt x="2940" y="1"/>
                    </a:moveTo>
                    <a:cubicBezTo>
                      <a:pt x="2359" y="778"/>
                      <a:pt x="596" y="2179"/>
                      <a:pt x="1" y="2641"/>
                    </a:cubicBezTo>
                    <a:cubicBezTo>
                      <a:pt x="39" y="2691"/>
                      <a:pt x="74" y="2741"/>
                      <a:pt x="107" y="2791"/>
                    </a:cubicBezTo>
                    <a:cubicBezTo>
                      <a:pt x="381" y="3212"/>
                      <a:pt x="493" y="3621"/>
                      <a:pt x="493" y="3621"/>
                    </a:cubicBezTo>
                    <a:lnTo>
                      <a:pt x="2434" y="1503"/>
                    </a:lnTo>
                    <a:cubicBezTo>
                      <a:pt x="2434" y="1503"/>
                      <a:pt x="2737" y="3200"/>
                      <a:pt x="3139" y="4979"/>
                    </a:cubicBezTo>
                    <a:cubicBezTo>
                      <a:pt x="3162" y="5078"/>
                      <a:pt x="3183" y="5175"/>
                      <a:pt x="3206" y="5272"/>
                    </a:cubicBezTo>
                    <a:cubicBezTo>
                      <a:pt x="3282" y="5260"/>
                      <a:pt x="3359" y="5240"/>
                      <a:pt x="3439" y="5214"/>
                    </a:cubicBezTo>
                    <a:lnTo>
                      <a:pt x="3438" y="5214"/>
                    </a:lnTo>
                    <a:cubicBezTo>
                      <a:pt x="3620" y="3071"/>
                      <a:pt x="2940" y="1"/>
                      <a:pt x="29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382;p25">
                <a:extLst>
                  <a:ext uri="{FF2B5EF4-FFF2-40B4-BE49-F238E27FC236}">
                    <a16:creationId xmlns:a16="http://schemas.microsoft.com/office/drawing/2014/main" id="{1532B046-A235-2D5F-F34D-8749AF8A5D0B}"/>
                  </a:ext>
                </a:extLst>
              </p:cNvPr>
              <p:cNvSpPr/>
              <p:nvPr/>
            </p:nvSpPr>
            <p:spPr>
              <a:xfrm>
                <a:off x="2027850" y="2768225"/>
                <a:ext cx="17525" cy="26700"/>
              </a:xfrm>
              <a:custGeom>
                <a:avLst/>
                <a:gdLst/>
                <a:ahLst/>
                <a:cxnLst/>
                <a:rect l="l" t="t" r="r" b="b"/>
                <a:pathLst>
                  <a:path w="701" h="1068" extrusionOk="0">
                    <a:moveTo>
                      <a:pt x="701" y="1"/>
                    </a:moveTo>
                    <a:lnTo>
                      <a:pt x="1" y="1067"/>
                    </a:lnTo>
                    <a:close/>
                  </a:path>
                </a:pathLst>
              </a:custGeom>
              <a:solidFill>
                <a:srgbClr val="F29D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383;p25">
                <a:extLst>
                  <a:ext uri="{FF2B5EF4-FFF2-40B4-BE49-F238E27FC236}">
                    <a16:creationId xmlns:a16="http://schemas.microsoft.com/office/drawing/2014/main" id="{F2A72E6B-487D-1EAC-7F10-55CFF8E06A91}"/>
                  </a:ext>
                </a:extLst>
              </p:cNvPr>
              <p:cNvSpPr/>
              <p:nvPr/>
            </p:nvSpPr>
            <p:spPr>
              <a:xfrm>
                <a:off x="2027625" y="2768050"/>
                <a:ext cx="17975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719" h="1082" extrusionOk="0">
                    <a:moveTo>
                      <a:pt x="709" y="0"/>
                    </a:moveTo>
                    <a:cubicBezTo>
                      <a:pt x="706" y="0"/>
                      <a:pt x="704" y="1"/>
                      <a:pt x="702" y="3"/>
                    </a:cubicBezTo>
                    <a:lnTo>
                      <a:pt x="4" y="1070"/>
                    </a:lnTo>
                    <a:cubicBezTo>
                      <a:pt x="1" y="1074"/>
                      <a:pt x="2" y="1079"/>
                      <a:pt x="5" y="1082"/>
                    </a:cubicBezTo>
                    <a:lnTo>
                      <a:pt x="10" y="1082"/>
                    </a:lnTo>
                    <a:cubicBezTo>
                      <a:pt x="13" y="1082"/>
                      <a:pt x="14" y="1080"/>
                      <a:pt x="16" y="1079"/>
                    </a:cubicBezTo>
                    <a:lnTo>
                      <a:pt x="716" y="12"/>
                    </a:lnTo>
                    <a:cubicBezTo>
                      <a:pt x="719" y="9"/>
                      <a:pt x="717" y="5"/>
                      <a:pt x="714" y="2"/>
                    </a:cubicBezTo>
                    <a:cubicBezTo>
                      <a:pt x="712" y="1"/>
                      <a:pt x="711" y="0"/>
                      <a:pt x="7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384;p25">
                <a:extLst>
                  <a:ext uri="{FF2B5EF4-FFF2-40B4-BE49-F238E27FC236}">
                    <a16:creationId xmlns:a16="http://schemas.microsoft.com/office/drawing/2014/main" id="{47174A2F-2171-1DCC-953D-F2C07328DA4A}"/>
                  </a:ext>
                </a:extLst>
              </p:cNvPr>
              <p:cNvSpPr/>
              <p:nvPr/>
            </p:nvSpPr>
            <p:spPr>
              <a:xfrm>
                <a:off x="2240100" y="2878550"/>
                <a:ext cx="48950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214" extrusionOk="0">
                    <a:moveTo>
                      <a:pt x="1824" y="0"/>
                    </a:moveTo>
                    <a:cubicBezTo>
                      <a:pt x="1691" y="0"/>
                      <a:pt x="1472" y="9"/>
                      <a:pt x="1262" y="56"/>
                    </a:cubicBezTo>
                    <a:cubicBezTo>
                      <a:pt x="746" y="191"/>
                      <a:pt x="140" y="197"/>
                      <a:pt x="28" y="197"/>
                    </a:cubicBezTo>
                    <a:cubicBezTo>
                      <a:pt x="17" y="197"/>
                      <a:pt x="10" y="197"/>
                      <a:pt x="10" y="197"/>
                    </a:cubicBezTo>
                    <a:cubicBezTo>
                      <a:pt x="4" y="197"/>
                      <a:pt x="1" y="200"/>
                      <a:pt x="1" y="205"/>
                    </a:cubicBezTo>
                    <a:cubicBezTo>
                      <a:pt x="1" y="209"/>
                      <a:pt x="5" y="212"/>
                      <a:pt x="10" y="212"/>
                    </a:cubicBezTo>
                    <a:cubicBezTo>
                      <a:pt x="10" y="212"/>
                      <a:pt x="19" y="213"/>
                      <a:pt x="34" y="213"/>
                    </a:cubicBezTo>
                    <a:cubicBezTo>
                      <a:pt x="41" y="213"/>
                      <a:pt x="51" y="213"/>
                      <a:pt x="61" y="212"/>
                    </a:cubicBezTo>
                    <a:lnTo>
                      <a:pt x="61" y="214"/>
                    </a:lnTo>
                    <a:cubicBezTo>
                      <a:pt x="232" y="212"/>
                      <a:pt x="787" y="197"/>
                      <a:pt x="1267" y="71"/>
                    </a:cubicBezTo>
                    <a:cubicBezTo>
                      <a:pt x="1469" y="25"/>
                      <a:pt x="1681" y="17"/>
                      <a:pt x="1814" y="17"/>
                    </a:cubicBezTo>
                    <a:cubicBezTo>
                      <a:pt x="1896" y="17"/>
                      <a:pt x="1947" y="20"/>
                      <a:pt x="1949" y="20"/>
                    </a:cubicBezTo>
                    <a:cubicBezTo>
                      <a:pt x="1953" y="20"/>
                      <a:pt x="1956" y="17"/>
                      <a:pt x="1956" y="12"/>
                    </a:cubicBezTo>
                    <a:cubicBezTo>
                      <a:pt x="1958" y="8"/>
                      <a:pt x="1953" y="3"/>
                      <a:pt x="1949" y="3"/>
                    </a:cubicBezTo>
                    <a:cubicBezTo>
                      <a:pt x="1947" y="3"/>
                      <a:pt x="1900" y="0"/>
                      <a:pt x="18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385;p25">
                <a:extLst>
                  <a:ext uri="{FF2B5EF4-FFF2-40B4-BE49-F238E27FC236}">
                    <a16:creationId xmlns:a16="http://schemas.microsoft.com/office/drawing/2014/main" id="{B93CF490-08CD-DB8A-07BC-BFBBAC84DD1D}"/>
                  </a:ext>
                </a:extLst>
              </p:cNvPr>
              <p:cNvSpPr/>
              <p:nvPr/>
            </p:nvSpPr>
            <p:spPr>
              <a:xfrm>
                <a:off x="1539975" y="3377875"/>
                <a:ext cx="164475" cy="88400"/>
              </a:xfrm>
              <a:custGeom>
                <a:avLst/>
                <a:gdLst/>
                <a:ahLst/>
                <a:cxnLst/>
                <a:rect l="l" t="t" r="r" b="b"/>
                <a:pathLst>
                  <a:path w="6579" h="3536" extrusionOk="0">
                    <a:moveTo>
                      <a:pt x="41" y="0"/>
                    </a:moveTo>
                    <a:cubicBezTo>
                      <a:pt x="0" y="211"/>
                      <a:pt x="40" y="342"/>
                      <a:pt x="40" y="342"/>
                    </a:cubicBezTo>
                    <a:lnTo>
                      <a:pt x="4340" y="2665"/>
                    </a:lnTo>
                    <a:lnTo>
                      <a:pt x="4911" y="2755"/>
                    </a:lnTo>
                    <a:lnTo>
                      <a:pt x="4864" y="2945"/>
                    </a:lnTo>
                    <a:lnTo>
                      <a:pt x="5959" y="3535"/>
                    </a:lnTo>
                    <a:cubicBezTo>
                      <a:pt x="5959" y="3535"/>
                      <a:pt x="6364" y="3269"/>
                      <a:pt x="6579" y="2969"/>
                    </a:cubicBezTo>
                    <a:cubicBezTo>
                      <a:pt x="5597" y="2521"/>
                      <a:pt x="1017" y="429"/>
                      <a:pt x="41" y="0"/>
                    </a:cubicBez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386;p25">
                <a:extLst>
                  <a:ext uri="{FF2B5EF4-FFF2-40B4-BE49-F238E27FC236}">
                    <a16:creationId xmlns:a16="http://schemas.microsoft.com/office/drawing/2014/main" id="{B2AACD76-7207-838E-449D-350A28B1438D}"/>
                  </a:ext>
                </a:extLst>
              </p:cNvPr>
              <p:cNvSpPr/>
              <p:nvPr/>
            </p:nvSpPr>
            <p:spPr>
              <a:xfrm>
                <a:off x="2185625" y="2862150"/>
                <a:ext cx="14450" cy="27600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104" extrusionOk="0">
                    <a:moveTo>
                      <a:pt x="570" y="0"/>
                    </a:moveTo>
                    <a:cubicBezTo>
                      <a:pt x="565" y="0"/>
                      <a:pt x="560" y="5"/>
                      <a:pt x="560" y="9"/>
                    </a:cubicBezTo>
                    <a:cubicBezTo>
                      <a:pt x="542" y="897"/>
                      <a:pt x="282" y="989"/>
                      <a:pt x="8" y="1088"/>
                    </a:cubicBezTo>
                    <a:cubicBezTo>
                      <a:pt x="3" y="1089"/>
                      <a:pt x="0" y="1094"/>
                      <a:pt x="2" y="1098"/>
                    </a:cubicBezTo>
                    <a:cubicBezTo>
                      <a:pt x="3" y="1102"/>
                      <a:pt x="6" y="1103"/>
                      <a:pt x="9" y="1103"/>
                    </a:cubicBezTo>
                    <a:lnTo>
                      <a:pt x="12" y="1103"/>
                    </a:lnTo>
                    <a:cubicBezTo>
                      <a:pt x="171" y="1047"/>
                      <a:pt x="300" y="991"/>
                      <a:pt x="400" y="842"/>
                    </a:cubicBezTo>
                    <a:cubicBezTo>
                      <a:pt x="512" y="674"/>
                      <a:pt x="568" y="411"/>
                      <a:pt x="577" y="9"/>
                    </a:cubicBezTo>
                    <a:cubicBezTo>
                      <a:pt x="577" y="5"/>
                      <a:pt x="574" y="0"/>
                      <a:pt x="5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387;p25">
                <a:extLst>
                  <a:ext uri="{FF2B5EF4-FFF2-40B4-BE49-F238E27FC236}">
                    <a16:creationId xmlns:a16="http://schemas.microsoft.com/office/drawing/2014/main" id="{8F34E2C0-629A-A14E-874A-2633EEDC22F6}"/>
                  </a:ext>
                </a:extLst>
              </p:cNvPr>
              <p:cNvSpPr/>
              <p:nvPr/>
            </p:nvSpPr>
            <p:spPr>
              <a:xfrm>
                <a:off x="2195950" y="2870925"/>
                <a:ext cx="41575" cy="10925"/>
              </a:xfrm>
              <a:custGeom>
                <a:avLst/>
                <a:gdLst/>
                <a:ahLst/>
                <a:cxnLst/>
                <a:rect l="l" t="t" r="r" b="b"/>
                <a:pathLst>
                  <a:path w="1663" h="437" extrusionOk="0">
                    <a:moveTo>
                      <a:pt x="602" y="1"/>
                    </a:moveTo>
                    <a:cubicBezTo>
                      <a:pt x="531" y="1"/>
                      <a:pt x="468" y="9"/>
                      <a:pt x="413" y="31"/>
                    </a:cubicBezTo>
                    <a:cubicBezTo>
                      <a:pt x="163" y="129"/>
                      <a:pt x="4" y="423"/>
                      <a:pt x="2" y="426"/>
                    </a:cubicBezTo>
                    <a:cubicBezTo>
                      <a:pt x="1" y="429"/>
                      <a:pt x="2" y="434"/>
                      <a:pt x="7" y="437"/>
                    </a:cubicBezTo>
                    <a:lnTo>
                      <a:pt x="10" y="437"/>
                    </a:lnTo>
                    <a:cubicBezTo>
                      <a:pt x="13" y="437"/>
                      <a:pt x="16" y="435"/>
                      <a:pt x="17" y="434"/>
                    </a:cubicBezTo>
                    <a:cubicBezTo>
                      <a:pt x="19" y="431"/>
                      <a:pt x="173" y="142"/>
                      <a:pt x="417" y="46"/>
                    </a:cubicBezTo>
                    <a:cubicBezTo>
                      <a:pt x="471" y="25"/>
                      <a:pt x="531" y="17"/>
                      <a:pt x="599" y="17"/>
                    </a:cubicBezTo>
                    <a:cubicBezTo>
                      <a:pt x="689" y="17"/>
                      <a:pt x="791" y="31"/>
                      <a:pt x="908" y="46"/>
                    </a:cubicBezTo>
                    <a:cubicBezTo>
                      <a:pt x="1058" y="65"/>
                      <a:pt x="1235" y="89"/>
                      <a:pt x="1438" y="89"/>
                    </a:cubicBezTo>
                    <a:cubicBezTo>
                      <a:pt x="1507" y="89"/>
                      <a:pt x="1579" y="86"/>
                      <a:pt x="1655" y="79"/>
                    </a:cubicBezTo>
                    <a:cubicBezTo>
                      <a:pt x="1659" y="79"/>
                      <a:pt x="1662" y="75"/>
                      <a:pt x="1662" y="72"/>
                    </a:cubicBezTo>
                    <a:cubicBezTo>
                      <a:pt x="1661" y="67"/>
                      <a:pt x="1658" y="64"/>
                      <a:pt x="1653" y="64"/>
                    </a:cubicBezTo>
                    <a:cubicBezTo>
                      <a:pt x="1579" y="71"/>
                      <a:pt x="1507" y="74"/>
                      <a:pt x="1439" y="74"/>
                    </a:cubicBezTo>
                    <a:cubicBezTo>
                      <a:pt x="1236" y="74"/>
                      <a:pt x="1060" y="50"/>
                      <a:pt x="911" y="30"/>
                    </a:cubicBezTo>
                    <a:cubicBezTo>
                      <a:pt x="795" y="14"/>
                      <a:pt x="692" y="1"/>
                      <a:pt x="6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388;p25">
                <a:extLst>
                  <a:ext uri="{FF2B5EF4-FFF2-40B4-BE49-F238E27FC236}">
                    <a16:creationId xmlns:a16="http://schemas.microsoft.com/office/drawing/2014/main" id="{60FBAC6D-4434-6CA4-F6C6-37D019A10CC7}"/>
                  </a:ext>
                </a:extLst>
              </p:cNvPr>
              <p:cNvSpPr/>
              <p:nvPr/>
            </p:nvSpPr>
            <p:spPr>
              <a:xfrm>
                <a:off x="1957875" y="2688475"/>
                <a:ext cx="52750" cy="72325"/>
              </a:xfrm>
              <a:custGeom>
                <a:avLst/>
                <a:gdLst/>
                <a:ahLst/>
                <a:cxnLst/>
                <a:rect l="l" t="t" r="r" b="b"/>
                <a:pathLst>
                  <a:path w="2110" h="2893" extrusionOk="0">
                    <a:moveTo>
                      <a:pt x="87" y="1"/>
                    </a:moveTo>
                    <a:cubicBezTo>
                      <a:pt x="66" y="45"/>
                      <a:pt x="35" y="104"/>
                      <a:pt x="1" y="177"/>
                    </a:cubicBezTo>
                    <a:cubicBezTo>
                      <a:pt x="122" y="274"/>
                      <a:pt x="473" y="578"/>
                      <a:pt x="597" y="907"/>
                    </a:cubicBezTo>
                    <a:cubicBezTo>
                      <a:pt x="655" y="1032"/>
                      <a:pt x="352" y="879"/>
                      <a:pt x="343" y="1066"/>
                    </a:cubicBezTo>
                    <a:cubicBezTo>
                      <a:pt x="332" y="1252"/>
                      <a:pt x="1671" y="1572"/>
                      <a:pt x="1711" y="2892"/>
                    </a:cubicBezTo>
                    <a:cubicBezTo>
                      <a:pt x="1721" y="2879"/>
                      <a:pt x="1732" y="2865"/>
                      <a:pt x="1742" y="2853"/>
                    </a:cubicBezTo>
                    <a:cubicBezTo>
                      <a:pt x="1874" y="2684"/>
                      <a:pt x="1997" y="2514"/>
                      <a:pt x="2109" y="2346"/>
                    </a:cubicBezTo>
                    <a:lnTo>
                      <a:pt x="2109" y="2346"/>
                    </a:lnTo>
                    <a:cubicBezTo>
                      <a:pt x="2109" y="2347"/>
                      <a:pt x="2109" y="2347"/>
                      <a:pt x="2109" y="2347"/>
                    </a:cubicBezTo>
                    <a:lnTo>
                      <a:pt x="2109" y="2346"/>
                    </a:lnTo>
                    <a:cubicBezTo>
                      <a:pt x="2109" y="2346"/>
                      <a:pt x="2109" y="2346"/>
                      <a:pt x="2109" y="2346"/>
                    </a:cubicBezTo>
                    <a:lnTo>
                      <a:pt x="2109" y="2346"/>
                    </a:lnTo>
                    <a:cubicBezTo>
                      <a:pt x="2033" y="2232"/>
                      <a:pt x="1947" y="2115"/>
                      <a:pt x="1847" y="2006"/>
                    </a:cubicBezTo>
                    <a:cubicBezTo>
                      <a:pt x="1809" y="1965"/>
                      <a:pt x="1770" y="1928"/>
                      <a:pt x="1729" y="1888"/>
                    </a:cubicBezTo>
                    <a:cubicBezTo>
                      <a:pt x="1176" y="1373"/>
                      <a:pt x="540" y="1214"/>
                      <a:pt x="564" y="1125"/>
                    </a:cubicBezTo>
                    <a:cubicBezTo>
                      <a:pt x="568" y="1109"/>
                      <a:pt x="588" y="1103"/>
                      <a:pt x="617" y="1103"/>
                    </a:cubicBezTo>
                    <a:cubicBezTo>
                      <a:pt x="726" y="1103"/>
                      <a:pt x="972" y="1188"/>
                      <a:pt x="1092" y="1188"/>
                    </a:cubicBezTo>
                    <a:cubicBezTo>
                      <a:pt x="1126" y="1188"/>
                      <a:pt x="1150" y="1181"/>
                      <a:pt x="1158" y="1164"/>
                    </a:cubicBezTo>
                    <a:cubicBezTo>
                      <a:pt x="1234" y="1008"/>
                      <a:pt x="723" y="455"/>
                      <a:pt x="225" y="96"/>
                    </a:cubicBezTo>
                    <a:cubicBezTo>
                      <a:pt x="178" y="63"/>
                      <a:pt x="132" y="31"/>
                      <a:pt x="87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389;p25">
                <a:extLst>
                  <a:ext uri="{FF2B5EF4-FFF2-40B4-BE49-F238E27FC236}">
                    <a16:creationId xmlns:a16="http://schemas.microsoft.com/office/drawing/2014/main" id="{B3DAE87C-1C57-BFBA-2A32-062D2A1AB376}"/>
                  </a:ext>
                </a:extLst>
              </p:cNvPr>
              <p:cNvSpPr/>
              <p:nvPr/>
            </p:nvSpPr>
            <p:spPr>
              <a:xfrm>
                <a:off x="2020025" y="2700550"/>
                <a:ext cx="62375" cy="67525"/>
              </a:xfrm>
              <a:custGeom>
                <a:avLst/>
                <a:gdLst/>
                <a:ahLst/>
                <a:cxnLst/>
                <a:rect l="l" t="t" r="r" b="b"/>
                <a:pathLst>
                  <a:path w="2495" h="2701" extrusionOk="0">
                    <a:moveTo>
                      <a:pt x="2487" y="0"/>
                    </a:moveTo>
                    <a:cubicBezTo>
                      <a:pt x="2485" y="0"/>
                      <a:pt x="2483" y="1"/>
                      <a:pt x="2481" y="3"/>
                    </a:cubicBezTo>
                    <a:cubicBezTo>
                      <a:pt x="1724" y="801"/>
                      <a:pt x="20" y="2668"/>
                      <a:pt x="3" y="2688"/>
                    </a:cubicBezTo>
                    <a:cubicBezTo>
                      <a:pt x="0" y="2691"/>
                      <a:pt x="0" y="2696"/>
                      <a:pt x="3" y="2699"/>
                    </a:cubicBezTo>
                    <a:cubicBezTo>
                      <a:pt x="5" y="2700"/>
                      <a:pt x="6" y="2700"/>
                      <a:pt x="9" y="2700"/>
                    </a:cubicBezTo>
                    <a:cubicBezTo>
                      <a:pt x="11" y="2700"/>
                      <a:pt x="12" y="2700"/>
                      <a:pt x="14" y="2699"/>
                    </a:cubicBezTo>
                    <a:cubicBezTo>
                      <a:pt x="32" y="2679"/>
                      <a:pt x="1736" y="811"/>
                      <a:pt x="2492" y="13"/>
                    </a:cubicBezTo>
                    <a:cubicBezTo>
                      <a:pt x="2495" y="10"/>
                      <a:pt x="2495" y="6"/>
                      <a:pt x="2492" y="3"/>
                    </a:cubicBezTo>
                    <a:cubicBezTo>
                      <a:pt x="2490" y="1"/>
                      <a:pt x="2488" y="0"/>
                      <a:pt x="24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390;p25">
                <a:extLst>
                  <a:ext uri="{FF2B5EF4-FFF2-40B4-BE49-F238E27FC236}">
                    <a16:creationId xmlns:a16="http://schemas.microsoft.com/office/drawing/2014/main" id="{C683D852-A340-4F0A-47F6-04D71DB69182}"/>
                  </a:ext>
                </a:extLst>
              </p:cNvPr>
              <p:cNvSpPr/>
              <p:nvPr/>
            </p:nvSpPr>
            <p:spPr>
              <a:xfrm>
                <a:off x="1947850" y="2682800"/>
                <a:ext cx="72600" cy="85275"/>
              </a:xfrm>
              <a:custGeom>
                <a:avLst/>
                <a:gdLst/>
                <a:ahLst/>
                <a:cxnLst/>
                <a:rect l="l" t="t" r="r" b="b"/>
                <a:pathLst>
                  <a:path w="2904" h="3411" extrusionOk="0">
                    <a:moveTo>
                      <a:pt x="9" y="1"/>
                    </a:moveTo>
                    <a:cubicBezTo>
                      <a:pt x="5" y="1"/>
                      <a:pt x="2" y="4"/>
                      <a:pt x="0" y="7"/>
                    </a:cubicBezTo>
                    <a:cubicBezTo>
                      <a:pt x="0" y="11"/>
                      <a:pt x="2" y="16"/>
                      <a:pt x="6" y="16"/>
                    </a:cubicBezTo>
                    <a:cubicBezTo>
                      <a:pt x="129" y="37"/>
                      <a:pt x="294" y="113"/>
                      <a:pt x="483" y="235"/>
                    </a:cubicBezTo>
                    <a:cubicBezTo>
                      <a:pt x="527" y="264"/>
                      <a:pt x="573" y="296"/>
                      <a:pt x="620" y="329"/>
                    </a:cubicBezTo>
                    <a:cubicBezTo>
                      <a:pt x="671" y="366"/>
                      <a:pt x="726" y="407"/>
                      <a:pt x="780" y="451"/>
                    </a:cubicBezTo>
                    <a:cubicBezTo>
                      <a:pt x="1197" y="782"/>
                      <a:pt x="1539" y="1173"/>
                      <a:pt x="1557" y="1341"/>
                    </a:cubicBezTo>
                    <a:cubicBezTo>
                      <a:pt x="1559" y="1359"/>
                      <a:pt x="1557" y="1374"/>
                      <a:pt x="1551" y="1388"/>
                    </a:cubicBezTo>
                    <a:cubicBezTo>
                      <a:pt x="1545" y="1402"/>
                      <a:pt x="1524" y="1407"/>
                      <a:pt x="1495" y="1407"/>
                    </a:cubicBezTo>
                    <a:cubicBezTo>
                      <a:pt x="1433" y="1407"/>
                      <a:pt x="1332" y="1383"/>
                      <a:pt x="1245" y="1362"/>
                    </a:cubicBezTo>
                    <a:cubicBezTo>
                      <a:pt x="1155" y="1341"/>
                      <a:pt x="1072" y="1321"/>
                      <a:pt x="1018" y="1321"/>
                    </a:cubicBezTo>
                    <a:cubicBezTo>
                      <a:pt x="984" y="1321"/>
                      <a:pt x="962" y="1329"/>
                      <a:pt x="956" y="1349"/>
                    </a:cubicBezTo>
                    <a:cubicBezTo>
                      <a:pt x="945" y="1391"/>
                      <a:pt x="1035" y="1435"/>
                      <a:pt x="1195" y="1515"/>
                    </a:cubicBezTo>
                    <a:cubicBezTo>
                      <a:pt x="1433" y="1632"/>
                      <a:pt x="1791" y="1811"/>
                      <a:pt x="2125" y="2121"/>
                    </a:cubicBezTo>
                    <a:cubicBezTo>
                      <a:pt x="2165" y="2159"/>
                      <a:pt x="2204" y="2198"/>
                      <a:pt x="2242" y="2239"/>
                    </a:cubicBezTo>
                    <a:cubicBezTo>
                      <a:pt x="2295" y="2295"/>
                      <a:pt x="2346" y="2358"/>
                      <a:pt x="2395" y="2424"/>
                    </a:cubicBezTo>
                    <a:cubicBezTo>
                      <a:pt x="2433" y="2473"/>
                      <a:pt x="2468" y="2524"/>
                      <a:pt x="2502" y="2577"/>
                    </a:cubicBezTo>
                    <a:cubicBezTo>
                      <a:pt x="2774" y="2992"/>
                      <a:pt x="2887" y="3401"/>
                      <a:pt x="2889" y="3406"/>
                    </a:cubicBezTo>
                    <a:cubicBezTo>
                      <a:pt x="2889" y="3409"/>
                      <a:pt x="2892" y="3410"/>
                      <a:pt x="2896" y="3410"/>
                    </a:cubicBezTo>
                    <a:lnTo>
                      <a:pt x="2898" y="3410"/>
                    </a:lnTo>
                    <a:cubicBezTo>
                      <a:pt x="2902" y="3409"/>
                      <a:pt x="2904" y="3406"/>
                      <a:pt x="2904" y="3401"/>
                    </a:cubicBezTo>
                    <a:cubicBezTo>
                      <a:pt x="2902" y="3397"/>
                      <a:pt x="2787" y="2986"/>
                      <a:pt x="2516" y="2568"/>
                    </a:cubicBezTo>
                    <a:cubicBezTo>
                      <a:pt x="2481" y="2515"/>
                      <a:pt x="2445" y="2464"/>
                      <a:pt x="2409" y="2415"/>
                    </a:cubicBezTo>
                    <a:cubicBezTo>
                      <a:pt x="2359" y="2348"/>
                      <a:pt x="2306" y="2285"/>
                      <a:pt x="2253" y="2227"/>
                    </a:cubicBezTo>
                    <a:cubicBezTo>
                      <a:pt x="2215" y="2186"/>
                      <a:pt x="2175" y="2147"/>
                      <a:pt x="2136" y="2109"/>
                    </a:cubicBezTo>
                    <a:cubicBezTo>
                      <a:pt x="1800" y="1797"/>
                      <a:pt x="1441" y="1618"/>
                      <a:pt x="1203" y="1500"/>
                    </a:cubicBezTo>
                    <a:cubicBezTo>
                      <a:pt x="1070" y="1435"/>
                      <a:pt x="964" y="1382"/>
                      <a:pt x="973" y="1353"/>
                    </a:cubicBezTo>
                    <a:cubicBezTo>
                      <a:pt x="976" y="1342"/>
                      <a:pt x="992" y="1337"/>
                      <a:pt x="1016" y="1337"/>
                    </a:cubicBezTo>
                    <a:cubicBezTo>
                      <a:pt x="1068" y="1337"/>
                      <a:pt x="1159" y="1358"/>
                      <a:pt x="1242" y="1378"/>
                    </a:cubicBezTo>
                    <a:cubicBezTo>
                      <a:pt x="1338" y="1400"/>
                      <a:pt x="1431" y="1422"/>
                      <a:pt x="1493" y="1422"/>
                    </a:cubicBezTo>
                    <a:cubicBezTo>
                      <a:pt x="1530" y="1422"/>
                      <a:pt x="1557" y="1415"/>
                      <a:pt x="1566" y="1394"/>
                    </a:cubicBezTo>
                    <a:cubicBezTo>
                      <a:pt x="1574" y="1379"/>
                      <a:pt x="1575" y="1361"/>
                      <a:pt x="1574" y="1340"/>
                    </a:cubicBezTo>
                    <a:cubicBezTo>
                      <a:pt x="1551" y="1149"/>
                      <a:pt x="1157" y="731"/>
                      <a:pt x="789" y="438"/>
                    </a:cubicBezTo>
                    <a:cubicBezTo>
                      <a:pt x="735" y="394"/>
                      <a:pt x="680" y="354"/>
                      <a:pt x="630" y="316"/>
                    </a:cubicBezTo>
                    <a:cubicBezTo>
                      <a:pt x="582" y="282"/>
                      <a:pt x="536" y="251"/>
                      <a:pt x="491" y="222"/>
                    </a:cubicBezTo>
                    <a:cubicBezTo>
                      <a:pt x="302" y="99"/>
                      <a:pt x="135" y="22"/>
                      <a:pt x="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91;p25">
                <a:extLst>
                  <a:ext uri="{FF2B5EF4-FFF2-40B4-BE49-F238E27FC236}">
                    <a16:creationId xmlns:a16="http://schemas.microsoft.com/office/drawing/2014/main" id="{C18661F7-8495-F0E4-7905-C6387AE0143E}"/>
                  </a:ext>
                </a:extLst>
              </p:cNvPr>
              <p:cNvSpPr/>
              <p:nvPr/>
            </p:nvSpPr>
            <p:spPr>
              <a:xfrm>
                <a:off x="2045650" y="2469875"/>
                <a:ext cx="121550" cy="46150"/>
              </a:xfrm>
              <a:custGeom>
                <a:avLst/>
                <a:gdLst/>
                <a:ahLst/>
                <a:cxnLst/>
                <a:rect l="l" t="t" r="r" b="b"/>
                <a:pathLst>
                  <a:path w="4862" h="1846" extrusionOk="0">
                    <a:moveTo>
                      <a:pt x="4854" y="0"/>
                    </a:moveTo>
                    <a:cubicBezTo>
                      <a:pt x="4695" y="5"/>
                      <a:pt x="4555" y="20"/>
                      <a:pt x="4442" y="47"/>
                    </a:cubicBezTo>
                    <a:cubicBezTo>
                      <a:pt x="4401" y="56"/>
                      <a:pt x="4361" y="67"/>
                      <a:pt x="4325" y="81"/>
                    </a:cubicBezTo>
                    <a:cubicBezTo>
                      <a:pt x="4277" y="97"/>
                      <a:pt x="4207" y="123"/>
                      <a:pt x="4118" y="153"/>
                    </a:cubicBezTo>
                    <a:cubicBezTo>
                      <a:pt x="3291" y="444"/>
                      <a:pt x="1091" y="1218"/>
                      <a:pt x="264" y="1673"/>
                    </a:cubicBezTo>
                    <a:cubicBezTo>
                      <a:pt x="258" y="1676"/>
                      <a:pt x="254" y="1679"/>
                      <a:pt x="249" y="1682"/>
                    </a:cubicBezTo>
                    <a:cubicBezTo>
                      <a:pt x="166" y="1727"/>
                      <a:pt x="84" y="1777"/>
                      <a:pt x="5" y="1832"/>
                    </a:cubicBezTo>
                    <a:cubicBezTo>
                      <a:pt x="2" y="1833"/>
                      <a:pt x="1" y="1838"/>
                      <a:pt x="4" y="1842"/>
                    </a:cubicBezTo>
                    <a:cubicBezTo>
                      <a:pt x="5" y="1844"/>
                      <a:pt x="8" y="1845"/>
                      <a:pt x="10" y="1845"/>
                    </a:cubicBezTo>
                    <a:cubicBezTo>
                      <a:pt x="11" y="1845"/>
                      <a:pt x="13" y="1845"/>
                      <a:pt x="14" y="1844"/>
                    </a:cubicBezTo>
                    <a:cubicBezTo>
                      <a:pt x="93" y="1791"/>
                      <a:pt x="173" y="1741"/>
                      <a:pt x="257" y="1695"/>
                    </a:cubicBezTo>
                    <a:cubicBezTo>
                      <a:pt x="263" y="1692"/>
                      <a:pt x="267" y="1689"/>
                      <a:pt x="272" y="1686"/>
                    </a:cubicBezTo>
                    <a:cubicBezTo>
                      <a:pt x="1097" y="1233"/>
                      <a:pt x="3297" y="459"/>
                      <a:pt x="4124" y="169"/>
                    </a:cubicBezTo>
                    <a:cubicBezTo>
                      <a:pt x="4212" y="138"/>
                      <a:pt x="4283" y="113"/>
                      <a:pt x="4331" y="96"/>
                    </a:cubicBezTo>
                    <a:cubicBezTo>
                      <a:pt x="4366" y="84"/>
                      <a:pt x="4404" y="72"/>
                      <a:pt x="4446" y="63"/>
                    </a:cubicBezTo>
                    <a:cubicBezTo>
                      <a:pt x="4558" y="35"/>
                      <a:pt x="4696" y="20"/>
                      <a:pt x="4854" y="16"/>
                    </a:cubicBezTo>
                    <a:cubicBezTo>
                      <a:pt x="4858" y="16"/>
                      <a:pt x="4861" y="13"/>
                      <a:pt x="4861" y="8"/>
                    </a:cubicBezTo>
                    <a:cubicBezTo>
                      <a:pt x="4861" y="3"/>
                      <a:pt x="4857" y="0"/>
                      <a:pt x="48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92;p25">
                <a:extLst>
                  <a:ext uri="{FF2B5EF4-FFF2-40B4-BE49-F238E27FC236}">
                    <a16:creationId xmlns:a16="http://schemas.microsoft.com/office/drawing/2014/main" id="{E5DBF4E1-D4B4-A47E-B344-36D12A04A54F}"/>
                  </a:ext>
                </a:extLst>
              </p:cNvPr>
              <p:cNvSpPr/>
              <p:nvPr/>
            </p:nvSpPr>
            <p:spPr>
              <a:xfrm>
                <a:off x="2096775" y="2890775"/>
                <a:ext cx="218450" cy="10525"/>
              </a:xfrm>
              <a:custGeom>
                <a:avLst/>
                <a:gdLst/>
                <a:ahLst/>
                <a:cxnLst/>
                <a:rect l="l" t="t" r="r" b="b"/>
                <a:pathLst>
                  <a:path w="8738" h="421" extrusionOk="0">
                    <a:moveTo>
                      <a:pt x="7661" y="0"/>
                    </a:moveTo>
                    <a:cubicBezTo>
                      <a:pt x="4976" y="0"/>
                      <a:pt x="66" y="399"/>
                      <a:pt x="8" y="403"/>
                    </a:cubicBezTo>
                    <a:cubicBezTo>
                      <a:pt x="4" y="405"/>
                      <a:pt x="1" y="408"/>
                      <a:pt x="1" y="412"/>
                    </a:cubicBezTo>
                    <a:cubicBezTo>
                      <a:pt x="2" y="417"/>
                      <a:pt x="5" y="420"/>
                      <a:pt x="10" y="420"/>
                    </a:cubicBezTo>
                    <a:cubicBezTo>
                      <a:pt x="67" y="415"/>
                      <a:pt x="4964" y="16"/>
                      <a:pt x="7651" y="16"/>
                    </a:cubicBezTo>
                    <a:cubicBezTo>
                      <a:pt x="8074" y="16"/>
                      <a:pt x="8442" y="26"/>
                      <a:pt x="8728" y="49"/>
                    </a:cubicBezTo>
                    <a:cubicBezTo>
                      <a:pt x="8733" y="49"/>
                      <a:pt x="8736" y="46"/>
                      <a:pt x="8736" y="41"/>
                    </a:cubicBezTo>
                    <a:cubicBezTo>
                      <a:pt x="8737" y="37"/>
                      <a:pt x="8733" y="34"/>
                      <a:pt x="8730" y="32"/>
                    </a:cubicBezTo>
                    <a:cubicBezTo>
                      <a:pt x="8446" y="10"/>
                      <a:pt x="8081" y="0"/>
                      <a:pt x="76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93;p25">
                <a:extLst>
                  <a:ext uri="{FF2B5EF4-FFF2-40B4-BE49-F238E27FC236}">
                    <a16:creationId xmlns:a16="http://schemas.microsoft.com/office/drawing/2014/main" id="{2CF00570-3935-8E7B-5DE5-5CC6621E14A0}"/>
                  </a:ext>
                </a:extLst>
              </p:cNvPr>
              <p:cNvSpPr/>
              <p:nvPr/>
            </p:nvSpPr>
            <p:spPr>
              <a:xfrm>
                <a:off x="2092575" y="2876725"/>
                <a:ext cx="216550" cy="29025"/>
              </a:xfrm>
              <a:custGeom>
                <a:avLst/>
                <a:gdLst/>
                <a:ahLst/>
                <a:cxnLst/>
                <a:rect l="l" t="t" r="r" b="b"/>
                <a:pathLst>
                  <a:path w="8662" h="1161" extrusionOk="0">
                    <a:moveTo>
                      <a:pt x="8653" y="1"/>
                    </a:moveTo>
                    <a:cubicBezTo>
                      <a:pt x="8651" y="1"/>
                      <a:pt x="8649" y="1"/>
                      <a:pt x="8648" y="2"/>
                    </a:cubicBezTo>
                    <a:cubicBezTo>
                      <a:pt x="8618" y="28"/>
                      <a:pt x="8589" y="46"/>
                      <a:pt x="8563" y="55"/>
                    </a:cubicBezTo>
                    <a:cubicBezTo>
                      <a:pt x="8503" y="78"/>
                      <a:pt x="8411" y="85"/>
                      <a:pt x="8293" y="85"/>
                    </a:cubicBezTo>
                    <a:cubicBezTo>
                      <a:pt x="8229" y="85"/>
                      <a:pt x="8156" y="83"/>
                      <a:pt x="8078" y="81"/>
                    </a:cubicBezTo>
                    <a:cubicBezTo>
                      <a:pt x="7993" y="79"/>
                      <a:pt x="7899" y="76"/>
                      <a:pt x="7802" y="76"/>
                    </a:cubicBezTo>
                    <a:cubicBezTo>
                      <a:pt x="7622" y="76"/>
                      <a:pt x="7428" y="84"/>
                      <a:pt x="7238" y="116"/>
                    </a:cubicBezTo>
                    <a:cubicBezTo>
                      <a:pt x="7010" y="152"/>
                      <a:pt x="6892" y="231"/>
                      <a:pt x="6767" y="314"/>
                    </a:cubicBezTo>
                    <a:cubicBezTo>
                      <a:pt x="6592" y="429"/>
                      <a:pt x="6411" y="549"/>
                      <a:pt x="5899" y="550"/>
                    </a:cubicBezTo>
                    <a:cubicBezTo>
                      <a:pt x="5895" y="550"/>
                      <a:pt x="5891" y="550"/>
                      <a:pt x="5888" y="550"/>
                    </a:cubicBezTo>
                    <a:cubicBezTo>
                      <a:pt x="5032" y="550"/>
                      <a:pt x="4157" y="194"/>
                      <a:pt x="4148" y="190"/>
                    </a:cubicBezTo>
                    <a:lnTo>
                      <a:pt x="4140" y="190"/>
                    </a:lnTo>
                    <a:cubicBezTo>
                      <a:pt x="4139" y="191"/>
                      <a:pt x="4137" y="193"/>
                      <a:pt x="4137" y="196"/>
                    </a:cubicBezTo>
                    <a:cubicBezTo>
                      <a:pt x="4136" y="199"/>
                      <a:pt x="4043" y="562"/>
                      <a:pt x="3148" y="596"/>
                    </a:cubicBezTo>
                    <a:cubicBezTo>
                      <a:pt x="3123" y="597"/>
                      <a:pt x="3098" y="597"/>
                      <a:pt x="3075" y="597"/>
                    </a:cubicBezTo>
                    <a:cubicBezTo>
                      <a:pt x="2697" y="597"/>
                      <a:pt x="2566" y="475"/>
                      <a:pt x="2439" y="355"/>
                    </a:cubicBezTo>
                    <a:cubicBezTo>
                      <a:pt x="2322" y="244"/>
                      <a:pt x="2211" y="139"/>
                      <a:pt x="1918" y="139"/>
                    </a:cubicBezTo>
                    <a:cubicBezTo>
                      <a:pt x="1842" y="139"/>
                      <a:pt x="1754" y="147"/>
                      <a:pt x="1650" y="163"/>
                    </a:cubicBezTo>
                    <a:cubicBezTo>
                      <a:pt x="971" y="267"/>
                      <a:pt x="432" y="712"/>
                      <a:pt x="172" y="968"/>
                    </a:cubicBezTo>
                    <a:cubicBezTo>
                      <a:pt x="64" y="1073"/>
                      <a:pt x="6" y="1144"/>
                      <a:pt x="3" y="1147"/>
                    </a:cubicBezTo>
                    <a:cubicBezTo>
                      <a:pt x="0" y="1150"/>
                      <a:pt x="2" y="1155"/>
                      <a:pt x="5" y="1158"/>
                    </a:cubicBezTo>
                    <a:cubicBezTo>
                      <a:pt x="6" y="1159"/>
                      <a:pt x="8" y="1161"/>
                      <a:pt x="9" y="1161"/>
                    </a:cubicBezTo>
                    <a:lnTo>
                      <a:pt x="9" y="1159"/>
                    </a:lnTo>
                    <a:cubicBezTo>
                      <a:pt x="12" y="1159"/>
                      <a:pt x="14" y="1159"/>
                      <a:pt x="16" y="1156"/>
                    </a:cubicBezTo>
                    <a:cubicBezTo>
                      <a:pt x="19" y="1153"/>
                      <a:pt x="76" y="1083"/>
                      <a:pt x="182" y="979"/>
                    </a:cubicBezTo>
                    <a:cubicBezTo>
                      <a:pt x="441" y="725"/>
                      <a:pt x="977" y="282"/>
                      <a:pt x="1651" y="178"/>
                    </a:cubicBezTo>
                    <a:cubicBezTo>
                      <a:pt x="1754" y="162"/>
                      <a:pt x="1840" y="155"/>
                      <a:pt x="1915" y="155"/>
                    </a:cubicBezTo>
                    <a:cubicBezTo>
                      <a:pt x="2205" y="155"/>
                      <a:pt x="2314" y="259"/>
                      <a:pt x="2428" y="367"/>
                    </a:cubicBezTo>
                    <a:cubicBezTo>
                      <a:pt x="2558" y="488"/>
                      <a:pt x="2691" y="612"/>
                      <a:pt x="3074" y="612"/>
                    </a:cubicBezTo>
                    <a:cubicBezTo>
                      <a:pt x="3098" y="612"/>
                      <a:pt x="3122" y="612"/>
                      <a:pt x="3148" y="611"/>
                    </a:cubicBezTo>
                    <a:cubicBezTo>
                      <a:pt x="3990" y="579"/>
                      <a:pt x="4131" y="267"/>
                      <a:pt x="4149" y="208"/>
                    </a:cubicBezTo>
                    <a:cubicBezTo>
                      <a:pt x="4241" y="244"/>
                      <a:pt x="5078" y="567"/>
                      <a:pt x="5894" y="567"/>
                    </a:cubicBezTo>
                    <a:cubicBezTo>
                      <a:pt x="5896" y="567"/>
                      <a:pt x="5898" y="567"/>
                      <a:pt x="5900" y="567"/>
                    </a:cubicBezTo>
                    <a:cubicBezTo>
                      <a:pt x="6417" y="565"/>
                      <a:pt x="6598" y="444"/>
                      <a:pt x="6776" y="326"/>
                    </a:cubicBezTo>
                    <a:cubicBezTo>
                      <a:pt x="6898" y="244"/>
                      <a:pt x="7017" y="167"/>
                      <a:pt x="7241" y="131"/>
                    </a:cubicBezTo>
                    <a:cubicBezTo>
                      <a:pt x="7430" y="99"/>
                      <a:pt x="7624" y="91"/>
                      <a:pt x="7803" y="91"/>
                    </a:cubicBezTo>
                    <a:cubicBezTo>
                      <a:pt x="7900" y="91"/>
                      <a:pt x="7993" y="94"/>
                      <a:pt x="8078" y="96"/>
                    </a:cubicBezTo>
                    <a:cubicBezTo>
                      <a:pt x="8157" y="98"/>
                      <a:pt x="8230" y="100"/>
                      <a:pt x="8295" y="100"/>
                    </a:cubicBezTo>
                    <a:cubicBezTo>
                      <a:pt x="8413" y="100"/>
                      <a:pt x="8508" y="94"/>
                      <a:pt x="8569" y="70"/>
                    </a:cubicBezTo>
                    <a:cubicBezTo>
                      <a:pt x="8595" y="60"/>
                      <a:pt x="8625" y="41"/>
                      <a:pt x="8658" y="16"/>
                    </a:cubicBezTo>
                    <a:cubicBezTo>
                      <a:pt x="8661" y="13"/>
                      <a:pt x="8661" y="7"/>
                      <a:pt x="8660" y="4"/>
                    </a:cubicBezTo>
                    <a:cubicBezTo>
                      <a:pt x="8658" y="2"/>
                      <a:pt x="8655" y="1"/>
                      <a:pt x="86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94;p25">
                <a:extLst>
                  <a:ext uri="{FF2B5EF4-FFF2-40B4-BE49-F238E27FC236}">
                    <a16:creationId xmlns:a16="http://schemas.microsoft.com/office/drawing/2014/main" id="{ED2F57D9-D2A7-B5FF-AC71-EA197209C176}"/>
                  </a:ext>
                </a:extLst>
              </p:cNvPr>
              <p:cNvSpPr/>
              <p:nvPr/>
            </p:nvSpPr>
            <p:spPr>
              <a:xfrm>
                <a:off x="1695425" y="3367325"/>
                <a:ext cx="30150" cy="34150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1366" extrusionOk="0">
                    <a:moveTo>
                      <a:pt x="10" y="0"/>
                    </a:moveTo>
                    <a:cubicBezTo>
                      <a:pt x="9" y="0"/>
                      <a:pt x="8" y="1"/>
                      <a:pt x="8" y="1"/>
                    </a:cubicBezTo>
                    <a:cubicBezTo>
                      <a:pt x="3" y="1"/>
                      <a:pt x="0" y="6"/>
                      <a:pt x="2" y="10"/>
                    </a:cubicBezTo>
                    <a:cubicBezTo>
                      <a:pt x="3" y="15"/>
                      <a:pt x="133" y="427"/>
                      <a:pt x="326" y="663"/>
                    </a:cubicBezTo>
                    <a:cubicBezTo>
                      <a:pt x="401" y="757"/>
                      <a:pt x="453" y="783"/>
                      <a:pt x="524" y="819"/>
                    </a:cubicBezTo>
                    <a:cubicBezTo>
                      <a:pt x="632" y="874"/>
                      <a:pt x="797" y="957"/>
                      <a:pt x="1192" y="1363"/>
                    </a:cubicBezTo>
                    <a:cubicBezTo>
                      <a:pt x="1194" y="1364"/>
                      <a:pt x="1195" y="1366"/>
                      <a:pt x="1198" y="1366"/>
                    </a:cubicBezTo>
                    <a:cubicBezTo>
                      <a:pt x="1200" y="1366"/>
                      <a:pt x="1201" y="1364"/>
                      <a:pt x="1203" y="1363"/>
                    </a:cubicBezTo>
                    <a:cubicBezTo>
                      <a:pt x="1206" y="1360"/>
                      <a:pt x="1206" y="1355"/>
                      <a:pt x="1203" y="1352"/>
                    </a:cubicBezTo>
                    <a:cubicBezTo>
                      <a:pt x="806" y="943"/>
                      <a:pt x="641" y="860"/>
                      <a:pt x="530" y="804"/>
                    </a:cubicBezTo>
                    <a:cubicBezTo>
                      <a:pt x="459" y="767"/>
                      <a:pt x="412" y="745"/>
                      <a:pt x="338" y="652"/>
                    </a:cubicBezTo>
                    <a:cubicBezTo>
                      <a:pt x="149" y="419"/>
                      <a:pt x="18" y="10"/>
                      <a:pt x="17" y="6"/>
                    </a:cubicBezTo>
                    <a:cubicBezTo>
                      <a:pt x="16" y="2"/>
                      <a:pt x="13" y="0"/>
                      <a:pt x="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95;p25">
                <a:extLst>
                  <a:ext uri="{FF2B5EF4-FFF2-40B4-BE49-F238E27FC236}">
                    <a16:creationId xmlns:a16="http://schemas.microsoft.com/office/drawing/2014/main" id="{A9AD96DF-5AC1-8AB6-E771-D9A553D5E032}"/>
                  </a:ext>
                </a:extLst>
              </p:cNvPr>
              <p:cNvSpPr/>
              <p:nvPr/>
            </p:nvSpPr>
            <p:spPr>
              <a:xfrm>
                <a:off x="1920000" y="3319800"/>
                <a:ext cx="5362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2145" h="504" extrusionOk="0">
                    <a:moveTo>
                      <a:pt x="2136" y="1"/>
                    </a:moveTo>
                    <a:cubicBezTo>
                      <a:pt x="2135" y="1"/>
                      <a:pt x="2134" y="1"/>
                      <a:pt x="2134" y="1"/>
                    </a:cubicBezTo>
                    <a:cubicBezTo>
                      <a:pt x="1034" y="383"/>
                      <a:pt x="19" y="487"/>
                      <a:pt x="8" y="487"/>
                    </a:cubicBezTo>
                    <a:cubicBezTo>
                      <a:pt x="4" y="489"/>
                      <a:pt x="1" y="492"/>
                      <a:pt x="1" y="496"/>
                    </a:cubicBezTo>
                    <a:cubicBezTo>
                      <a:pt x="2" y="501"/>
                      <a:pt x="5" y="504"/>
                      <a:pt x="10" y="504"/>
                    </a:cubicBezTo>
                    <a:cubicBezTo>
                      <a:pt x="21" y="502"/>
                      <a:pt x="1037" y="398"/>
                      <a:pt x="2138" y="16"/>
                    </a:cubicBezTo>
                    <a:cubicBezTo>
                      <a:pt x="2143" y="15"/>
                      <a:pt x="2144" y="10"/>
                      <a:pt x="2143" y="6"/>
                    </a:cubicBezTo>
                    <a:cubicBezTo>
                      <a:pt x="2142" y="2"/>
                      <a:pt x="2139" y="1"/>
                      <a:pt x="21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96;p25">
                <a:extLst>
                  <a:ext uri="{FF2B5EF4-FFF2-40B4-BE49-F238E27FC236}">
                    <a16:creationId xmlns:a16="http://schemas.microsoft.com/office/drawing/2014/main" id="{FA2AD8BA-8E4B-3480-D6D7-702E94A00B03}"/>
                  </a:ext>
                </a:extLst>
              </p:cNvPr>
              <p:cNvSpPr/>
              <p:nvPr/>
            </p:nvSpPr>
            <p:spPr>
              <a:xfrm>
                <a:off x="1932775" y="3363000"/>
                <a:ext cx="52775" cy="13275"/>
              </a:xfrm>
              <a:custGeom>
                <a:avLst/>
                <a:gdLst/>
                <a:ahLst/>
                <a:cxnLst/>
                <a:rect l="l" t="t" r="r" b="b"/>
                <a:pathLst>
                  <a:path w="2111" h="531" extrusionOk="0">
                    <a:moveTo>
                      <a:pt x="2100" y="1"/>
                    </a:moveTo>
                    <a:cubicBezTo>
                      <a:pt x="2099" y="1"/>
                      <a:pt x="2098" y="1"/>
                      <a:pt x="2097" y="1"/>
                    </a:cubicBezTo>
                    <a:cubicBezTo>
                      <a:pt x="2028" y="42"/>
                      <a:pt x="1957" y="97"/>
                      <a:pt x="1883" y="154"/>
                    </a:cubicBezTo>
                    <a:cubicBezTo>
                      <a:pt x="1680" y="310"/>
                      <a:pt x="1451" y="488"/>
                      <a:pt x="1118" y="512"/>
                    </a:cubicBezTo>
                    <a:cubicBezTo>
                      <a:pt x="1094" y="513"/>
                      <a:pt x="1070" y="514"/>
                      <a:pt x="1044" y="514"/>
                    </a:cubicBezTo>
                    <a:cubicBezTo>
                      <a:pt x="808" y="514"/>
                      <a:pt x="484" y="437"/>
                      <a:pt x="158" y="110"/>
                    </a:cubicBezTo>
                    <a:cubicBezTo>
                      <a:pt x="152" y="104"/>
                      <a:pt x="147" y="100"/>
                      <a:pt x="144" y="97"/>
                    </a:cubicBezTo>
                    <a:cubicBezTo>
                      <a:pt x="64" y="21"/>
                      <a:pt x="12" y="15"/>
                      <a:pt x="9" y="13"/>
                    </a:cubicBezTo>
                    <a:cubicBezTo>
                      <a:pt x="6" y="13"/>
                      <a:pt x="2" y="17"/>
                      <a:pt x="2" y="21"/>
                    </a:cubicBezTo>
                    <a:cubicBezTo>
                      <a:pt x="0" y="26"/>
                      <a:pt x="3" y="29"/>
                      <a:pt x="8" y="30"/>
                    </a:cubicBezTo>
                    <a:cubicBezTo>
                      <a:pt x="9" y="30"/>
                      <a:pt x="58" y="38"/>
                      <a:pt x="134" y="109"/>
                    </a:cubicBezTo>
                    <a:cubicBezTo>
                      <a:pt x="137" y="112"/>
                      <a:pt x="141" y="116"/>
                      <a:pt x="147" y="123"/>
                    </a:cubicBezTo>
                    <a:cubicBezTo>
                      <a:pt x="477" y="453"/>
                      <a:pt x="807" y="530"/>
                      <a:pt x="1046" y="530"/>
                    </a:cubicBezTo>
                    <a:cubicBezTo>
                      <a:pt x="1048" y="530"/>
                      <a:pt x="1051" y="530"/>
                      <a:pt x="1053" y="530"/>
                    </a:cubicBezTo>
                    <a:lnTo>
                      <a:pt x="1052" y="530"/>
                    </a:lnTo>
                    <a:cubicBezTo>
                      <a:pt x="1076" y="530"/>
                      <a:pt x="1097" y="528"/>
                      <a:pt x="1118" y="527"/>
                    </a:cubicBezTo>
                    <a:cubicBezTo>
                      <a:pt x="1457" y="503"/>
                      <a:pt x="1689" y="324"/>
                      <a:pt x="1892" y="166"/>
                    </a:cubicBezTo>
                    <a:cubicBezTo>
                      <a:pt x="1966" y="109"/>
                      <a:pt x="2038" y="56"/>
                      <a:pt x="2106" y="15"/>
                    </a:cubicBezTo>
                    <a:cubicBezTo>
                      <a:pt x="2109" y="13"/>
                      <a:pt x="2110" y="9"/>
                      <a:pt x="2109" y="4"/>
                    </a:cubicBezTo>
                    <a:cubicBezTo>
                      <a:pt x="2107" y="2"/>
                      <a:pt x="2104" y="1"/>
                      <a:pt x="21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97;p25">
                <a:extLst>
                  <a:ext uri="{FF2B5EF4-FFF2-40B4-BE49-F238E27FC236}">
                    <a16:creationId xmlns:a16="http://schemas.microsoft.com/office/drawing/2014/main" id="{A96F76CB-C2DE-0645-A3FE-CD2190F815E8}"/>
                  </a:ext>
                </a:extLst>
              </p:cNvPr>
              <p:cNvSpPr/>
              <p:nvPr/>
            </p:nvSpPr>
            <p:spPr>
              <a:xfrm>
                <a:off x="1684025" y="3377750"/>
                <a:ext cx="26025" cy="34800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1392" extrusionOk="0">
                    <a:moveTo>
                      <a:pt x="10" y="0"/>
                    </a:moveTo>
                    <a:cubicBezTo>
                      <a:pt x="8" y="0"/>
                      <a:pt x="5" y="2"/>
                      <a:pt x="3" y="4"/>
                    </a:cubicBezTo>
                    <a:cubicBezTo>
                      <a:pt x="0" y="7"/>
                      <a:pt x="2" y="13"/>
                      <a:pt x="5" y="14"/>
                    </a:cubicBezTo>
                    <a:cubicBezTo>
                      <a:pt x="9" y="17"/>
                      <a:pt x="90" y="79"/>
                      <a:pt x="246" y="603"/>
                    </a:cubicBezTo>
                    <a:cubicBezTo>
                      <a:pt x="385" y="1078"/>
                      <a:pt x="620" y="1312"/>
                      <a:pt x="1030" y="1391"/>
                    </a:cubicBezTo>
                    <a:lnTo>
                      <a:pt x="1032" y="1391"/>
                    </a:lnTo>
                    <a:cubicBezTo>
                      <a:pt x="1036" y="1391"/>
                      <a:pt x="1039" y="1388"/>
                      <a:pt x="1039" y="1385"/>
                    </a:cubicBezTo>
                    <a:cubicBezTo>
                      <a:pt x="1041" y="1381"/>
                      <a:pt x="1038" y="1376"/>
                      <a:pt x="1033" y="1376"/>
                    </a:cubicBezTo>
                    <a:cubicBezTo>
                      <a:pt x="748" y="1321"/>
                      <a:pt x="433" y="1187"/>
                      <a:pt x="261" y="599"/>
                    </a:cubicBezTo>
                    <a:cubicBezTo>
                      <a:pt x="102" y="63"/>
                      <a:pt x="18" y="4"/>
                      <a:pt x="14" y="2"/>
                    </a:cubicBezTo>
                    <a:cubicBezTo>
                      <a:pt x="13" y="1"/>
                      <a:pt x="11" y="0"/>
                      <a:pt x="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98;p25">
                <a:extLst>
                  <a:ext uri="{FF2B5EF4-FFF2-40B4-BE49-F238E27FC236}">
                    <a16:creationId xmlns:a16="http://schemas.microsoft.com/office/drawing/2014/main" id="{AF637217-67D9-FBF3-4BFA-782FE25DFD61}"/>
                  </a:ext>
                </a:extLst>
              </p:cNvPr>
              <p:cNvSpPr/>
              <p:nvPr/>
            </p:nvSpPr>
            <p:spPr>
              <a:xfrm>
                <a:off x="2045925" y="2457550"/>
                <a:ext cx="102375" cy="39050"/>
              </a:xfrm>
              <a:custGeom>
                <a:avLst/>
                <a:gdLst/>
                <a:ahLst/>
                <a:cxnLst/>
                <a:rect l="l" t="t" r="r" b="b"/>
                <a:pathLst>
                  <a:path w="4095" h="1562" extrusionOk="0">
                    <a:moveTo>
                      <a:pt x="4088" y="1"/>
                    </a:moveTo>
                    <a:cubicBezTo>
                      <a:pt x="4087" y="1"/>
                      <a:pt x="4086" y="1"/>
                      <a:pt x="4085" y="1"/>
                    </a:cubicBezTo>
                    <a:cubicBezTo>
                      <a:pt x="2915" y="153"/>
                      <a:pt x="1868" y="565"/>
                      <a:pt x="1195" y="883"/>
                    </a:cubicBezTo>
                    <a:cubicBezTo>
                      <a:pt x="467" y="1230"/>
                      <a:pt x="9" y="1543"/>
                      <a:pt x="5" y="1546"/>
                    </a:cubicBezTo>
                    <a:cubicBezTo>
                      <a:pt x="2" y="1549"/>
                      <a:pt x="0" y="1554"/>
                      <a:pt x="3" y="1558"/>
                    </a:cubicBezTo>
                    <a:cubicBezTo>
                      <a:pt x="5" y="1560"/>
                      <a:pt x="6" y="1561"/>
                      <a:pt x="9" y="1561"/>
                    </a:cubicBezTo>
                    <a:cubicBezTo>
                      <a:pt x="11" y="1561"/>
                      <a:pt x="12" y="1560"/>
                      <a:pt x="14" y="1560"/>
                    </a:cubicBezTo>
                    <a:cubicBezTo>
                      <a:pt x="18" y="1557"/>
                      <a:pt x="474" y="1243"/>
                      <a:pt x="1203" y="898"/>
                    </a:cubicBezTo>
                    <a:cubicBezTo>
                      <a:pt x="1874" y="578"/>
                      <a:pt x="2919" y="168"/>
                      <a:pt x="4088" y="16"/>
                    </a:cubicBezTo>
                    <a:cubicBezTo>
                      <a:pt x="4091" y="16"/>
                      <a:pt x="4095" y="12"/>
                      <a:pt x="4095" y="7"/>
                    </a:cubicBezTo>
                    <a:cubicBezTo>
                      <a:pt x="4095" y="3"/>
                      <a:pt x="4091" y="1"/>
                      <a:pt x="40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99;p25">
                <a:extLst>
                  <a:ext uri="{FF2B5EF4-FFF2-40B4-BE49-F238E27FC236}">
                    <a16:creationId xmlns:a16="http://schemas.microsoft.com/office/drawing/2014/main" id="{D6AE2BE4-9A65-8A1F-59CD-F66DFB79E38C}"/>
                  </a:ext>
                </a:extLst>
              </p:cNvPr>
              <p:cNvSpPr/>
              <p:nvPr/>
            </p:nvSpPr>
            <p:spPr>
              <a:xfrm>
                <a:off x="2079275" y="2666275"/>
                <a:ext cx="14450" cy="98350"/>
              </a:xfrm>
              <a:custGeom>
                <a:avLst/>
                <a:gdLst/>
                <a:ahLst/>
                <a:cxnLst/>
                <a:rect l="l" t="t" r="r" b="b"/>
                <a:pathLst>
                  <a:path w="578" h="3934" extrusionOk="0">
                    <a:moveTo>
                      <a:pt x="11" y="1"/>
                    </a:moveTo>
                    <a:cubicBezTo>
                      <a:pt x="10" y="1"/>
                      <a:pt x="9" y="1"/>
                      <a:pt x="8" y="1"/>
                    </a:cubicBezTo>
                    <a:cubicBezTo>
                      <a:pt x="4" y="3"/>
                      <a:pt x="1" y="6"/>
                      <a:pt x="2" y="10"/>
                    </a:cubicBezTo>
                    <a:cubicBezTo>
                      <a:pt x="295" y="1215"/>
                      <a:pt x="484" y="2532"/>
                      <a:pt x="563" y="3926"/>
                    </a:cubicBezTo>
                    <a:cubicBezTo>
                      <a:pt x="563" y="3929"/>
                      <a:pt x="566" y="3933"/>
                      <a:pt x="570" y="3933"/>
                    </a:cubicBezTo>
                    <a:cubicBezTo>
                      <a:pt x="575" y="3933"/>
                      <a:pt x="578" y="3929"/>
                      <a:pt x="578" y="3924"/>
                    </a:cubicBezTo>
                    <a:cubicBezTo>
                      <a:pt x="499" y="2529"/>
                      <a:pt x="311" y="1211"/>
                      <a:pt x="17" y="7"/>
                    </a:cubicBezTo>
                    <a:cubicBezTo>
                      <a:pt x="16" y="4"/>
                      <a:pt x="14" y="1"/>
                      <a:pt x="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400;p25">
                <a:extLst>
                  <a:ext uri="{FF2B5EF4-FFF2-40B4-BE49-F238E27FC236}">
                    <a16:creationId xmlns:a16="http://schemas.microsoft.com/office/drawing/2014/main" id="{825A1F08-05DA-97D6-304D-7E0D0E2E69A6}"/>
                  </a:ext>
                </a:extLst>
              </p:cNvPr>
              <p:cNvSpPr/>
              <p:nvPr/>
            </p:nvSpPr>
            <p:spPr>
              <a:xfrm>
                <a:off x="1839150" y="3201550"/>
                <a:ext cx="47550" cy="116050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4642" extrusionOk="0">
                    <a:moveTo>
                      <a:pt x="11" y="1"/>
                    </a:moveTo>
                    <a:cubicBezTo>
                      <a:pt x="10" y="1"/>
                      <a:pt x="8" y="1"/>
                      <a:pt x="7" y="2"/>
                    </a:cubicBezTo>
                    <a:cubicBezTo>
                      <a:pt x="2" y="4"/>
                      <a:pt x="1" y="8"/>
                      <a:pt x="2" y="11"/>
                    </a:cubicBezTo>
                    <a:cubicBezTo>
                      <a:pt x="18" y="49"/>
                      <a:pt x="1519" y="3719"/>
                      <a:pt x="1885" y="4637"/>
                    </a:cubicBezTo>
                    <a:cubicBezTo>
                      <a:pt x="1887" y="4640"/>
                      <a:pt x="1890" y="4642"/>
                      <a:pt x="1893" y="4642"/>
                    </a:cubicBezTo>
                    <a:lnTo>
                      <a:pt x="1896" y="4642"/>
                    </a:lnTo>
                    <a:cubicBezTo>
                      <a:pt x="1900" y="4640"/>
                      <a:pt x="1902" y="4636"/>
                      <a:pt x="1900" y="4631"/>
                    </a:cubicBezTo>
                    <a:cubicBezTo>
                      <a:pt x="1534" y="3713"/>
                      <a:pt x="33" y="43"/>
                      <a:pt x="18" y="5"/>
                    </a:cubicBezTo>
                    <a:cubicBezTo>
                      <a:pt x="17" y="3"/>
                      <a:pt x="14" y="1"/>
                      <a:pt x="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401;p25">
                <a:extLst>
                  <a:ext uri="{FF2B5EF4-FFF2-40B4-BE49-F238E27FC236}">
                    <a16:creationId xmlns:a16="http://schemas.microsoft.com/office/drawing/2014/main" id="{A1D9E9BD-17E0-8B6E-0B9D-09705C8B9F51}"/>
                  </a:ext>
                </a:extLst>
              </p:cNvPr>
              <p:cNvSpPr/>
              <p:nvPr/>
            </p:nvSpPr>
            <p:spPr>
              <a:xfrm>
                <a:off x="1936775" y="3097625"/>
                <a:ext cx="29600" cy="136475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5459" extrusionOk="0">
                    <a:moveTo>
                      <a:pt x="9" y="1"/>
                    </a:moveTo>
                    <a:cubicBezTo>
                      <a:pt x="9" y="1"/>
                      <a:pt x="8" y="1"/>
                      <a:pt x="7" y="1"/>
                    </a:cubicBezTo>
                    <a:cubicBezTo>
                      <a:pt x="4" y="1"/>
                      <a:pt x="1" y="6"/>
                      <a:pt x="1" y="10"/>
                    </a:cubicBezTo>
                    <a:cubicBezTo>
                      <a:pt x="7" y="45"/>
                      <a:pt x="584" y="3588"/>
                      <a:pt x="1167" y="5453"/>
                    </a:cubicBezTo>
                    <a:cubicBezTo>
                      <a:pt x="1169" y="5456"/>
                      <a:pt x="1172" y="5459"/>
                      <a:pt x="1175" y="5459"/>
                    </a:cubicBezTo>
                    <a:cubicBezTo>
                      <a:pt x="1176" y="5459"/>
                      <a:pt x="1176" y="5459"/>
                      <a:pt x="1178" y="5457"/>
                    </a:cubicBezTo>
                    <a:cubicBezTo>
                      <a:pt x="1181" y="5457"/>
                      <a:pt x="1184" y="5453"/>
                      <a:pt x="1182" y="5448"/>
                    </a:cubicBezTo>
                    <a:cubicBezTo>
                      <a:pt x="599" y="3585"/>
                      <a:pt x="22" y="44"/>
                      <a:pt x="16" y="7"/>
                    </a:cubicBezTo>
                    <a:cubicBezTo>
                      <a:pt x="16" y="4"/>
                      <a:pt x="13" y="1"/>
                      <a:pt x="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402;p25">
                <a:extLst>
                  <a:ext uri="{FF2B5EF4-FFF2-40B4-BE49-F238E27FC236}">
                    <a16:creationId xmlns:a16="http://schemas.microsoft.com/office/drawing/2014/main" id="{F3B55176-0E2A-B99E-F15C-C13735891FE1}"/>
                  </a:ext>
                </a:extLst>
              </p:cNvPr>
              <p:cNvSpPr/>
              <p:nvPr/>
            </p:nvSpPr>
            <p:spPr>
              <a:xfrm>
                <a:off x="1322875" y="2856800"/>
                <a:ext cx="23775" cy="608575"/>
              </a:xfrm>
              <a:custGeom>
                <a:avLst/>
                <a:gdLst/>
                <a:ahLst/>
                <a:cxnLst/>
                <a:rect l="l" t="t" r="r" b="b"/>
                <a:pathLst>
                  <a:path w="951" h="24343" extrusionOk="0">
                    <a:moveTo>
                      <a:pt x="743" y="1"/>
                    </a:moveTo>
                    <a:lnTo>
                      <a:pt x="0" y="7"/>
                    </a:lnTo>
                    <a:lnTo>
                      <a:pt x="208" y="24342"/>
                    </a:lnTo>
                    <a:lnTo>
                      <a:pt x="950" y="24335"/>
                    </a:lnTo>
                    <a:lnTo>
                      <a:pt x="7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403;p25">
                <a:extLst>
                  <a:ext uri="{FF2B5EF4-FFF2-40B4-BE49-F238E27FC236}">
                    <a16:creationId xmlns:a16="http://schemas.microsoft.com/office/drawing/2014/main" id="{05BA93DD-2F6C-F855-A0FA-173F7032CCE3}"/>
                  </a:ext>
                </a:extLst>
              </p:cNvPr>
              <p:cNvSpPr/>
              <p:nvPr/>
            </p:nvSpPr>
            <p:spPr>
              <a:xfrm>
                <a:off x="1876524" y="2852070"/>
                <a:ext cx="23773" cy="614210"/>
              </a:xfrm>
              <a:custGeom>
                <a:avLst/>
                <a:gdLst/>
                <a:ahLst/>
                <a:cxnLst/>
                <a:rect l="l" t="t" r="r" b="b"/>
                <a:pathLst>
                  <a:path w="951" h="24342" extrusionOk="0">
                    <a:moveTo>
                      <a:pt x="743" y="0"/>
                    </a:moveTo>
                    <a:lnTo>
                      <a:pt x="1" y="8"/>
                    </a:lnTo>
                    <a:lnTo>
                      <a:pt x="208" y="24342"/>
                    </a:lnTo>
                    <a:lnTo>
                      <a:pt x="951" y="24336"/>
                    </a:lnTo>
                    <a:lnTo>
                      <a:pt x="7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404;p25">
                <a:extLst>
                  <a:ext uri="{FF2B5EF4-FFF2-40B4-BE49-F238E27FC236}">
                    <a16:creationId xmlns:a16="http://schemas.microsoft.com/office/drawing/2014/main" id="{9F10E90D-DA7B-1D07-AB62-470066559B72}"/>
                  </a:ext>
                </a:extLst>
              </p:cNvPr>
              <p:cNvSpPr/>
              <p:nvPr/>
            </p:nvSpPr>
            <p:spPr>
              <a:xfrm>
                <a:off x="2056775" y="3415400"/>
                <a:ext cx="43650" cy="43450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738" extrusionOk="0">
                    <a:moveTo>
                      <a:pt x="872" y="0"/>
                    </a:moveTo>
                    <a:cubicBezTo>
                      <a:pt x="870" y="0"/>
                      <a:pt x="868" y="0"/>
                      <a:pt x="866" y="0"/>
                    </a:cubicBezTo>
                    <a:cubicBezTo>
                      <a:pt x="387" y="5"/>
                      <a:pt x="1" y="397"/>
                      <a:pt x="6" y="877"/>
                    </a:cubicBezTo>
                    <a:cubicBezTo>
                      <a:pt x="9" y="1353"/>
                      <a:pt x="396" y="1738"/>
                      <a:pt x="873" y="1738"/>
                    </a:cubicBezTo>
                    <a:cubicBezTo>
                      <a:pt x="875" y="1738"/>
                      <a:pt x="878" y="1738"/>
                      <a:pt x="881" y="1738"/>
                    </a:cubicBezTo>
                    <a:cubicBezTo>
                      <a:pt x="1361" y="1733"/>
                      <a:pt x="1746" y="1342"/>
                      <a:pt x="1743" y="862"/>
                    </a:cubicBezTo>
                    <a:cubicBezTo>
                      <a:pt x="1738" y="384"/>
                      <a:pt x="1349" y="0"/>
                      <a:pt x="8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405;p25">
                <a:extLst>
                  <a:ext uri="{FF2B5EF4-FFF2-40B4-BE49-F238E27FC236}">
                    <a16:creationId xmlns:a16="http://schemas.microsoft.com/office/drawing/2014/main" id="{1BE918CE-536A-286E-8965-F9C3EEBE03C5}"/>
                  </a:ext>
                </a:extLst>
              </p:cNvPr>
              <p:cNvSpPr/>
              <p:nvPr/>
            </p:nvSpPr>
            <p:spPr>
              <a:xfrm>
                <a:off x="2066225" y="3424775"/>
                <a:ext cx="248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993" h="989" extrusionOk="0">
                    <a:moveTo>
                      <a:pt x="496" y="1"/>
                    </a:moveTo>
                    <a:cubicBezTo>
                      <a:pt x="495" y="1"/>
                      <a:pt x="493" y="1"/>
                      <a:pt x="491" y="1"/>
                    </a:cubicBezTo>
                    <a:cubicBezTo>
                      <a:pt x="218" y="2"/>
                      <a:pt x="0" y="225"/>
                      <a:pt x="2" y="498"/>
                    </a:cubicBezTo>
                    <a:cubicBezTo>
                      <a:pt x="5" y="771"/>
                      <a:pt x="226" y="988"/>
                      <a:pt x="497" y="988"/>
                    </a:cubicBezTo>
                    <a:cubicBezTo>
                      <a:pt x="498" y="988"/>
                      <a:pt x="499" y="988"/>
                      <a:pt x="500" y="988"/>
                    </a:cubicBezTo>
                    <a:cubicBezTo>
                      <a:pt x="773" y="985"/>
                      <a:pt x="992" y="763"/>
                      <a:pt x="989" y="490"/>
                    </a:cubicBezTo>
                    <a:cubicBezTo>
                      <a:pt x="988" y="219"/>
                      <a:pt x="767" y="1"/>
                      <a:pt x="4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406;p25">
                <a:extLst>
                  <a:ext uri="{FF2B5EF4-FFF2-40B4-BE49-F238E27FC236}">
                    <a16:creationId xmlns:a16="http://schemas.microsoft.com/office/drawing/2014/main" id="{3A4E0B72-F406-CC53-E702-85FBCE0DF37F}"/>
                  </a:ext>
                </a:extLst>
              </p:cNvPr>
              <p:cNvSpPr/>
              <p:nvPr/>
            </p:nvSpPr>
            <p:spPr>
              <a:xfrm>
                <a:off x="2191825" y="3194775"/>
                <a:ext cx="27200" cy="209775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8391" extrusionOk="0">
                    <a:moveTo>
                      <a:pt x="1015" y="1"/>
                    </a:moveTo>
                    <a:lnTo>
                      <a:pt x="0" y="10"/>
                    </a:lnTo>
                    <a:lnTo>
                      <a:pt x="72" y="8390"/>
                    </a:lnTo>
                    <a:lnTo>
                      <a:pt x="1088" y="8381"/>
                    </a:lnTo>
                    <a:lnTo>
                      <a:pt x="10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407;p25">
                <a:extLst>
                  <a:ext uri="{FF2B5EF4-FFF2-40B4-BE49-F238E27FC236}">
                    <a16:creationId xmlns:a16="http://schemas.microsoft.com/office/drawing/2014/main" id="{9ADE8319-AAFC-338B-F67F-B1F3F7EACBFC}"/>
                  </a:ext>
                </a:extLst>
              </p:cNvPr>
              <p:cNvSpPr/>
              <p:nvPr/>
            </p:nvSpPr>
            <p:spPr>
              <a:xfrm>
                <a:off x="2170125" y="3081050"/>
                <a:ext cx="66925" cy="113950"/>
              </a:xfrm>
              <a:custGeom>
                <a:avLst/>
                <a:gdLst/>
                <a:ahLst/>
                <a:cxnLst/>
                <a:rect l="l" t="t" r="r" b="b"/>
                <a:pathLst>
                  <a:path w="2677" h="4558" extrusionOk="0">
                    <a:moveTo>
                      <a:pt x="2677" y="1"/>
                    </a:moveTo>
                    <a:lnTo>
                      <a:pt x="0" y="24"/>
                    </a:lnTo>
                    <a:lnTo>
                      <a:pt x="35" y="369"/>
                    </a:lnTo>
                    <a:lnTo>
                      <a:pt x="449" y="4430"/>
                    </a:lnTo>
                    <a:cubicBezTo>
                      <a:pt x="456" y="4503"/>
                      <a:pt x="519" y="4557"/>
                      <a:pt x="591" y="4557"/>
                    </a:cubicBezTo>
                    <a:lnTo>
                      <a:pt x="2165" y="4543"/>
                    </a:lnTo>
                    <a:cubicBezTo>
                      <a:pt x="2238" y="4543"/>
                      <a:pt x="2298" y="4486"/>
                      <a:pt x="2304" y="4413"/>
                    </a:cubicBezTo>
                    <a:lnTo>
                      <a:pt x="2648" y="346"/>
                    </a:lnTo>
                    <a:lnTo>
                      <a:pt x="267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408;p25">
                <a:extLst>
                  <a:ext uri="{FF2B5EF4-FFF2-40B4-BE49-F238E27FC236}">
                    <a16:creationId xmlns:a16="http://schemas.microsoft.com/office/drawing/2014/main" id="{F6E2A285-9470-B8DB-DE6C-0393D108D0F6}"/>
                  </a:ext>
                </a:extLst>
              </p:cNvPr>
              <p:cNvSpPr/>
              <p:nvPr/>
            </p:nvSpPr>
            <p:spPr>
              <a:xfrm>
                <a:off x="2170125" y="3081050"/>
                <a:ext cx="66925" cy="9225"/>
              </a:xfrm>
              <a:custGeom>
                <a:avLst/>
                <a:gdLst/>
                <a:ahLst/>
                <a:cxnLst/>
                <a:rect l="l" t="t" r="r" b="b"/>
                <a:pathLst>
                  <a:path w="2677" h="369" extrusionOk="0">
                    <a:moveTo>
                      <a:pt x="2677" y="1"/>
                    </a:moveTo>
                    <a:lnTo>
                      <a:pt x="0" y="24"/>
                    </a:lnTo>
                    <a:lnTo>
                      <a:pt x="35" y="369"/>
                    </a:lnTo>
                    <a:lnTo>
                      <a:pt x="2648" y="346"/>
                    </a:lnTo>
                    <a:lnTo>
                      <a:pt x="2677" y="1"/>
                    </a:ln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409;p25">
                <a:extLst>
                  <a:ext uri="{FF2B5EF4-FFF2-40B4-BE49-F238E27FC236}">
                    <a16:creationId xmlns:a16="http://schemas.microsoft.com/office/drawing/2014/main" id="{D6F26D79-F836-759D-E691-41C43F507E8A}"/>
                  </a:ext>
                </a:extLst>
              </p:cNvPr>
              <p:cNvSpPr/>
              <p:nvPr/>
            </p:nvSpPr>
            <p:spPr>
              <a:xfrm>
                <a:off x="2069100" y="3392175"/>
                <a:ext cx="274975" cy="44650"/>
              </a:xfrm>
              <a:custGeom>
                <a:avLst/>
                <a:gdLst/>
                <a:ahLst/>
                <a:cxnLst/>
                <a:rect l="l" t="t" r="r" b="b"/>
                <a:pathLst>
                  <a:path w="10999" h="1786" extrusionOk="0">
                    <a:moveTo>
                      <a:pt x="8818" y="1"/>
                    </a:moveTo>
                    <a:cubicBezTo>
                      <a:pt x="8812" y="1"/>
                      <a:pt x="8807" y="1"/>
                      <a:pt x="8801" y="1"/>
                    </a:cubicBezTo>
                    <a:lnTo>
                      <a:pt x="5488" y="29"/>
                    </a:lnTo>
                    <a:lnTo>
                      <a:pt x="2174" y="58"/>
                    </a:lnTo>
                    <a:cubicBezTo>
                      <a:pt x="1600" y="64"/>
                      <a:pt x="1061" y="292"/>
                      <a:pt x="658" y="702"/>
                    </a:cubicBezTo>
                    <a:lnTo>
                      <a:pt x="123" y="1246"/>
                    </a:lnTo>
                    <a:cubicBezTo>
                      <a:pt x="0" y="1372"/>
                      <a:pt x="2" y="1571"/>
                      <a:pt x="126" y="1694"/>
                    </a:cubicBezTo>
                    <a:cubicBezTo>
                      <a:pt x="188" y="1755"/>
                      <a:pt x="266" y="1785"/>
                      <a:pt x="346" y="1785"/>
                    </a:cubicBezTo>
                    <a:cubicBezTo>
                      <a:pt x="348" y="1785"/>
                      <a:pt x="350" y="1785"/>
                      <a:pt x="352" y="1785"/>
                    </a:cubicBezTo>
                    <a:cubicBezTo>
                      <a:pt x="433" y="1785"/>
                      <a:pt x="514" y="1753"/>
                      <a:pt x="574" y="1691"/>
                    </a:cubicBezTo>
                    <a:lnTo>
                      <a:pt x="1111" y="1146"/>
                    </a:lnTo>
                    <a:cubicBezTo>
                      <a:pt x="1395" y="857"/>
                      <a:pt x="1774" y="696"/>
                      <a:pt x="2178" y="693"/>
                    </a:cubicBezTo>
                    <a:lnTo>
                      <a:pt x="5493" y="664"/>
                    </a:lnTo>
                    <a:lnTo>
                      <a:pt x="8807" y="635"/>
                    </a:lnTo>
                    <a:cubicBezTo>
                      <a:pt x="8811" y="635"/>
                      <a:pt x="8815" y="635"/>
                      <a:pt x="8818" y="635"/>
                    </a:cubicBezTo>
                    <a:cubicBezTo>
                      <a:pt x="9219" y="635"/>
                      <a:pt x="9597" y="790"/>
                      <a:pt x="9882" y="1070"/>
                    </a:cubicBezTo>
                    <a:lnTo>
                      <a:pt x="10428" y="1606"/>
                    </a:lnTo>
                    <a:cubicBezTo>
                      <a:pt x="10490" y="1667"/>
                      <a:pt x="10571" y="1697"/>
                      <a:pt x="10653" y="1697"/>
                    </a:cubicBezTo>
                    <a:cubicBezTo>
                      <a:pt x="10733" y="1696"/>
                      <a:pt x="10815" y="1664"/>
                      <a:pt x="10876" y="1602"/>
                    </a:cubicBezTo>
                    <a:cubicBezTo>
                      <a:pt x="10999" y="1478"/>
                      <a:pt x="10997" y="1276"/>
                      <a:pt x="10873" y="1153"/>
                    </a:cubicBezTo>
                    <a:lnTo>
                      <a:pt x="10871" y="1153"/>
                    </a:lnTo>
                    <a:lnTo>
                      <a:pt x="10328" y="619"/>
                    </a:lnTo>
                    <a:cubicBezTo>
                      <a:pt x="9921" y="220"/>
                      <a:pt x="9387" y="1"/>
                      <a:pt x="88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410;p25">
                <a:extLst>
                  <a:ext uri="{FF2B5EF4-FFF2-40B4-BE49-F238E27FC236}">
                    <a16:creationId xmlns:a16="http://schemas.microsoft.com/office/drawing/2014/main" id="{9311D2C8-2D54-571A-B225-06523EF148CA}"/>
                  </a:ext>
                </a:extLst>
              </p:cNvPr>
              <p:cNvSpPr/>
              <p:nvPr/>
            </p:nvSpPr>
            <p:spPr>
              <a:xfrm>
                <a:off x="2311700" y="3413200"/>
                <a:ext cx="43650" cy="43450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738" extrusionOk="0">
                    <a:moveTo>
                      <a:pt x="872" y="0"/>
                    </a:moveTo>
                    <a:cubicBezTo>
                      <a:pt x="870" y="0"/>
                      <a:pt x="868" y="0"/>
                      <a:pt x="866" y="0"/>
                    </a:cubicBezTo>
                    <a:cubicBezTo>
                      <a:pt x="386" y="5"/>
                      <a:pt x="1" y="397"/>
                      <a:pt x="6" y="877"/>
                    </a:cubicBezTo>
                    <a:cubicBezTo>
                      <a:pt x="9" y="1353"/>
                      <a:pt x="396" y="1738"/>
                      <a:pt x="873" y="1738"/>
                    </a:cubicBezTo>
                    <a:cubicBezTo>
                      <a:pt x="875" y="1738"/>
                      <a:pt x="878" y="1738"/>
                      <a:pt x="881" y="1738"/>
                    </a:cubicBezTo>
                    <a:cubicBezTo>
                      <a:pt x="1361" y="1733"/>
                      <a:pt x="1746" y="1342"/>
                      <a:pt x="1743" y="862"/>
                    </a:cubicBezTo>
                    <a:cubicBezTo>
                      <a:pt x="1738" y="384"/>
                      <a:pt x="1349" y="0"/>
                      <a:pt x="8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411;p25">
                <a:extLst>
                  <a:ext uri="{FF2B5EF4-FFF2-40B4-BE49-F238E27FC236}">
                    <a16:creationId xmlns:a16="http://schemas.microsoft.com/office/drawing/2014/main" id="{81B497BA-F1B2-A097-85B7-4E2CA11B2F30}"/>
                  </a:ext>
                </a:extLst>
              </p:cNvPr>
              <p:cNvSpPr/>
              <p:nvPr/>
            </p:nvSpPr>
            <p:spPr>
              <a:xfrm>
                <a:off x="2321100" y="3422575"/>
                <a:ext cx="2487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995" h="989" extrusionOk="0">
                    <a:moveTo>
                      <a:pt x="499" y="1"/>
                    </a:moveTo>
                    <a:cubicBezTo>
                      <a:pt x="497" y="1"/>
                      <a:pt x="495" y="1"/>
                      <a:pt x="493" y="1"/>
                    </a:cubicBezTo>
                    <a:cubicBezTo>
                      <a:pt x="220" y="3"/>
                      <a:pt x="1" y="225"/>
                      <a:pt x="4" y="499"/>
                    </a:cubicBezTo>
                    <a:cubicBezTo>
                      <a:pt x="7" y="771"/>
                      <a:pt x="228" y="989"/>
                      <a:pt x="499" y="989"/>
                    </a:cubicBezTo>
                    <a:cubicBezTo>
                      <a:pt x="500" y="989"/>
                      <a:pt x="501" y="989"/>
                      <a:pt x="502" y="989"/>
                    </a:cubicBezTo>
                    <a:cubicBezTo>
                      <a:pt x="775" y="986"/>
                      <a:pt x="994" y="763"/>
                      <a:pt x="991" y="490"/>
                    </a:cubicBezTo>
                    <a:cubicBezTo>
                      <a:pt x="990" y="219"/>
                      <a:pt x="770" y="1"/>
                      <a:pt x="4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412;p25">
                <a:extLst>
                  <a:ext uri="{FF2B5EF4-FFF2-40B4-BE49-F238E27FC236}">
                    <a16:creationId xmlns:a16="http://schemas.microsoft.com/office/drawing/2014/main" id="{1CF8E3D1-9EFC-6742-B43A-CFF61AE47306}"/>
                  </a:ext>
                </a:extLst>
              </p:cNvPr>
              <p:cNvSpPr/>
              <p:nvPr/>
            </p:nvSpPr>
            <p:spPr>
              <a:xfrm>
                <a:off x="2222000" y="3076425"/>
                <a:ext cx="96300" cy="33700"/>
              </a:xfrm>
              <a:custGeom>
                <a:avLst/>
                <a:gdLst/>
                <a:ahLst/>
                <a:cxnLst/>
                <a:rect l="l" t="t" r="r" b="b"/>
                <a:pathLst>
                  <a:path w="3852" h="1348" extrusionOk="0">
                    <a:moveTo>
                      <a:pt x="81" y="1"/>
                    </a:moveTo>
                    <a:cubicBezTo>
                      <a:pt x="66" y="1"/>
                      <a:pt x="50" y="6"/>
                      <a:pt x="37" y="16"/>
                    </a:cubicBezTo>
                    <a:cubicBezTo>
                      <a:pt x="5" y="40"/>
                      <a:pt x="1" y="86"/>
                      <a:pt x="25" y="116"/>
                    </a:cubicBezTo>
                    <a:lnTo>
                      <a:pt x="684" y="930"/>
                    </a:lnTo>
                    <a:cubicBezTo>
                      <a:pt x="900" y="1195"/>
                      <a:pt x="1218" y="1348"/>
                      <a:pt x="1560" y="1348"/>
                    </a:cubicBezTo>
                    <a:cubicBezTo>
                      <a:pt x="1563" y="1348"/>
                      <a:pt x="1567" y="1348"/>
                      <a:pt x="1570" y="1348"/>
                    </a:cubicBezTo>
                    <a:lnTo>
                      <a:pt x="3780" y="1328"/>
                    </a:lnTo>
                    <a:cubicBezTo>
                      <a:pt x="3819" y="1328"/>
                      <a:pt x="3851" y="1296"/>
                      <a:pt x="3851" y="1257"/>
                    </a:cubicBezTo>
                    <a:cubicBezTo>
                      <a:pt x="3851" y="1217"/>
                      <a:pt x="3818" y="1186"/>
                      <a:pt x="3778" y="1186"/>
                    </a:cubicBezTo>
                    <a:lnTo>
                      <a:pt x="1568" y="1204"/>
                    </a:lnTo>
                    <a:cubicBezTo>
                      <a:pt x="1565" y="1204"/>
                      <a:pt x="1562" y="1204"/>
                      <a:pt x="1558" y="1204"/>
                    </a:cubicBezTo>
                    <a:cubicBezTo>
                      <a:pt x="1261" y="1204"/>
                      <a:pt x="983" y="1071"/>
                      <a:pt x="794" y="839"/>
                    </a:cubicBezTo>
                    <a:lnTo>
                      <a:pt x="137" y="27"/>
                    </a:lnTo>
                    <a:cubicBezTo>
                      <a:pt x="122" y="10"/>
                      <a:pt x="102" y="1"/>
                      <a:pt x="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413;p25">
                <a:extLst>
                  <a:ext uri="{FF2B5EF4-FFF2-40B4-BE49-F238E27FC236}">
                    <a16:creationId xmlns:a16="http://schemas.microsoft.com/office/drawing/2014/main" id="{4B4FE0DF-889A-5032-EFDB-EC7CF5F2A2BE}"/>
                  </a:ext>
                </a:extLst>
              </p:cNvPr>
              <p:cNvSpPr/>
              <p:nvPr/>
            </p:nvSpPr>
            <p:spPr>
              <a:xfrm>
                <a:off x="2311325" y="3104350"/>
                <a:ext cx="18925" cy="695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278" extrusionOk="0">
                    <a:moveTo>
                      <a:pt x="699" y="0"/>
                    </a:moveTo>
                    <a:lnTo>
                      <a:pt x="57" y="5"/>
                    </a:lnTo>
                    <a:cubicBezTo>
                      <a:pt x="27" y="6"/>
                      <a:pt x="1" y="31"/>
                      <a:pt x="2" y="61"/>
                    </a:cubicBezTo>
                    <a:lnTo>
                      <a:pt x="2" y="223"/>
                    </a:lnTo>
                    <a:cubicBezTo>
                      <a:pt x="4" y="253"/>
                      <a:pt x="28" y="278"/>
                      <a:pt x="58" y="278"/>
                    </a:cubicBezTo>
                    <a:lnTo>
                      <a:pt x="702" y="273"/>
                    </a:lnTo>
                    <a:cubicBezTo>
                      <a:pt x="732" y="273"/>
                      <a:pt x="757" y="247"/>
                      <a:pt x="757" y="217"/>
                    </a:cubicBezTo>
                    <a:lnTo>
                      <a:pt x="755" y="55"/>
                    </a:lnTo>
                    <a:cubicBezTo>
                      <a:pt x="755" y="25"/>
                      <a:pt x="729" y="0"/>
                      <a:pt x="6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414;p25">
                <a:extLst>
                  <a:ext uri="{FF2B5EF4-FFF2-40B4-BE49-F238E27FC236}">
                    <a16:creationId xmlns:a16="http://schemas.microsoft.com/office/drawing/2014/main" id="{50256FDF-B8B7-DFBD-E102-53491BB842A3}"/>
                  </a:ext>
                </a:extLst>
              </p:cNvPr>
              <p:cNvSpPr/>
              <p:nvPr/>
            </p:nvSpPr>
            <p:spPr>
              <a:xfrm>
                <a:off x="2043950" y="3039100"/>
                <a:ext cx="318975" cy="43525"/>
              </a:xfrm>
              <a:custGeom>
                <a:avLst/>
                <a:gdLst/>
                <a:ahLst/>
                <a:cxnLst/>
                <a:rect l="l" t="t" r="r" b="b"/>
                <a:pathLst>
                  <a:path w="12759" h="1741" extrusionOk="0">
                    <a:moveTo>
                      <a:pt x="12263" y="1"/>
                    </a:moveTo>
                    <a:cubicBezTo>
                      <a:pt x="12262" y="1"/>
                      <a:pt x="12260" y="1"/>
                      <a:pt x="12259" y="1"/>
                    </a:cubicBezTo>
                    <a:lnTo>
                      <a:pt x="485" y="102"/>
                    </a:lnTo>
                    <a:cubicBezTo>
                      <a:pt x="291" y="104"/>
                      <a:pt x="125" y="219"/>
                      <a:pt x="47" y="382"/>
                    </a:cubicBezTo>
                    <a:cubicBezTo>
                      <a:pt x="17" y="447"/>
                      <a:pt x="0" y="519"/>
                      <a:pt x="0" y="596"/>
                    </a:cubicBezTo>
                    <a:lnTo>
                      <a:pt x="7" y="1256"/>
                    </a:lnTo>
                    <a:cubicBezTo>
                      <a:pt x="10" y="1525"/>
                      <a:pt x="228" y="1741"/>
                      <a:pt x="496" y="1741"/>
                    </a:cubicBezTo>
                    <a:cubicBezTo>
                      <a:pt x="497" y="1741"/>
                      <a:pt x="498" y="1741"/>
                      <a:pt x="499" y="1741"/>
                    </a:cubicBezTo>
                    <a:lnTo>
                      <a:pt x="12273" y="1639"/>
                    </a:lnTo>
                    <a:cubicBezTo>
                      <a:pt x="12542" y="1636"/>
                      <a:pt x="12759" y="1417"/>
                      <a:pt x="12757" y="1147"/>
                    </a:cubicBezTo>
                    <a:lnTo>
                      <a:pt x="12751" y="485"/>
                    </a:lnTo>
                    <a:cubicBezTo>
                      <a:pt x="12750" y="410"/>
                      <a:pt x="12732" y="337"/>
                      <a:pt x="12700" y="273"/>
                    </a:cubicBezTo>
                    <a:cubicBezTo>
                      <a:pt x="12620" y="112"/>
                      <a:pt x="12454" y="1"/>
                      <a:pt x="122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415;p25">
                <a:extLst>
                  <a:ext uri="{FF2B5EF4-FFF2-40B4-BE49-F238E27FC236}">
                    <a16:creationId xmlns:a16="http://schemas.microsoft.com/office/drawing/2014/main" id="{4C20435C-8D46-0BC8-2F9E-5634A674306F}"/>
                  </a:ext>
                </a:extLst>
              </p:cNvPr>
              <p:cNvSpPr/>
              <p:nvPr/>
            </p:nvSpPr>
            <p:spPr>
              <a:xfrm>
                <a:off x="2045125" y="3039100"/>
                <a:ext cx="316375" cy="9575"/>
              </a:xfrm>
              <a:custGeom>
                <a:avLst/>
                <a:gdLst/>
                <a:ahLst/>
                <a:cxnLst/>
                <a:rect l="l" t="t" r="r" b="b"/>
                <a:pathLst>
                  <a:path w="12655" h="383" extrusionOk="0">
                    <a:moveTo>
                      <a:pt x="12216" y="1"/>
                    </a:moveTo>
                    <a:cubicBezTo>
                      <a:pt x="12215" y="1"/>
                      <a:pt x="12213" y="1"/>
                      <a:pt x="12212" y="1"/>
                    </a:cubicBezTo>
                    <a:lnTo>
                      <a:pt x="438" y="102"/>
                    </a:lnTo>
                    <a:cubicBezTo>
                      <a:pt x="244" y="104"/>
                      <a:pt x="79" y="219"/>
                      <a:pt x="0" y="382"/>
                    </a:cubicBezTo>
                    <a:lnTo>
                      <a:pt x="12654" y="273"/>
                    </a:lnTo>
                    <a:cubicBezTo>
                      <a:pt x="12575" y="112"/>
                      <a:pt x="12408" y="1"/>
                      <a:pt x="122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416;p25">
                <a:extLst>
                  <a:ext uri="{FF2B5EF4-FFF2-40B4-BE49-F238E27FC236}">
                    <a16:creationId xmlns:a16="http://schemas.microsoft.com/office/drawing/2014/main" id="{A383E7FA-8CAF-4682-B411-7A506834B920}"/>
                  </a:ext>
                </a:extLst>
              </p:cNvPr>
              <p:cNvSpPr/>
              <p:nvPr/>
            </p:nvSpPr>
            <p:spPr>
              <a:xfrm>
                <a:off x="2190425" y="3329625"/>
                <a:ext cx="31525" cy="52250"/>
              </a:xfrm>
              <a:custGeom>
                <a:avLst/>
                <a:gdLst/>
                <a:ahLst/>
                <a:cxnLst/>
                <a:rect l="l" t="t" r="r" b="b"/>
                <a:pathLst>
                  <a:path w="1261" h="2090" extrusionOk="0">
                    <a:moveTo>
                      <a:pt x="1120" y="0"/>
                    </a:moveTo>
                    <a:lnTo>
                      <a:pt x="105" y="9"/>
                    </a:lnTo>
                    <a:cubicBezTo>
                      <a:pt x="87" y="9"/>
                      <a:pt x="73" y="23"/>
                      <a:pt x="72" y="41"/>
                    </a:cubicBezTo>
                    <a:lnTo>
                      <a:pt x="0" y="2089"/>
                    </a:lnTo>
                    <a:lnTo>
                      <a:pt x="1261" y="2079"/>
                    </a:lnTo>
                    <a:lnTo>
                      <a:pt x="1155" y="32"/>
                    </a:lnTo>
                    <a:cubicBezTo>
                      <a:pt x="1153" y="14"/>
                      <a:pt x="1138" y="0"/>
                      <a:pt x="11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417;p25">
                <a:extLst>
                  <a:ext uri="{FF2B5EF4-FFF2-40B4-BE49-F238E27FC236}">
                    <a16:creationId xmlns:a16="http://schemas.microsoft.com/office/drawing/2014/main" id="{B9DEE826-B13B-259B-A9C5-9D694A063E66}"/>
                  </a:ext>
                </a:extLst>
              </p:cNvPr>
              <p:cNvSpPr/>
              <p:nvPr/>
            </p:nvSpPr>
            <p:spPr>
              <a:xfrm>
                <a:off x="2186325" y="3381550"/>
                <a:ext cx="39800" cy="11575"/>
              </a:xfrm>
              <a:custGeom>
                <a:avLst/>
                <a:gdLst/>
                <a:ahLst/>
                <a:cxnLst/>
                <a:rect l="l" t="t" r="r" b="b"/>
                <a:pathLst>
                  <a:path w="1592" h="463" extrusionOk="0">
                    <a:moveTo>
                      <a:pt x="1520" y="0"/>
                    </a:moveTo>
                    <a:lnTo>
                      <a:pt x="67" y="14"/>
                    </a:lnTo>
                    <a:cubicBezTo>
                      <a:pt x="31" y="14"/>
                      <a:pt x="1" y="44"/>
                      <a:pt x="1" y="82"/>
                    </a:cubicBezTo>
                    <a:lnTo>
                      <a:pt x="5" y="462"/>
                    </a:lnTo>
                    <a:lnTo>
                      <a:pt x="1591" y="448"/>
                    </a:lnTo>
                    <a:lnTo>
                      <a:pt x="1588" y="68"/>
                    </a:lnTo>
                    <a:cubicBezTo>
                      <a:pt x="1588" y="30"/>
                      <a:pt x="1558" y="0"/>
                      <a:pt x="15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418;p25">
                <a:extLst>
                  <a:ext uri="{FF2B5EF4-FFF2-40B4-BE49-F238E27FC236}">
                    <a16:creationId xmlns:a16="http://schemas.microsoft.com/office/drawing/2014/main" id="{EEC98917-1972-A59E-06C6-7EDBA9A78C92}"/>
                  </a:ext>
                </a:extLst>
              </p:cNvPr>
              <p:cNvSpPr/>
              <p:nvPr/>
            </p:nvSpPr>
            <p:spPr>
              <a:xfrm>
                <a:off x="2166800" y="2684700"/>
                <a:ext cx="254650" cy="175925"/>
              </a:xfrm>
              <a:custGeom>
                <a:avLst/>
                <a:gdLst/>
                <a:ahLst/>
                <a:cxnLst/>
                <a:rect l="l" t="t" r="r" b="b"/>
                <a:pathLst>
                  <a:path w="10186" h="7037" extrusionOk="0">
                    <a:moveTo>
                      <a:pt x="9435" y="0"/>
                    </a:moveTo>
                    <a:cubicBezTo>
                      <a:pt x="9433" y="0"/>
                      <a:pt x="9431" y="0"/>
                      <a:pt x="9429" y="0"/>
                    </a:cubicBezTo>
                    <a:lnTo>
                      <a:pt x="697" y="76"/>
                    </a:lnTo>
                    <a:cubicBezTo>
                      <a:pt x="311" y="79"/>
                      <a:pt x="0" y="394"/>
                      <a:pt x="3" y="780"/>
                    </a:cubicBezTo>
                    <a:lnTo>
                      <a:pt x="52" y="6344"/>
                    </a:lnTo>
                    <a:cubicBezTo>
                      <a:pt x="55" y="6727"/>
                      <a:pt x="368" y="7036"/>
                      <a:pt x="750" y="7036"/>
                    </a:cubicBezTo>
                    <a:cubicBezTo>
                      <a:pt x="752" y="7036"/>
                      <a:pt x="754" y="7036"/>
                      <a:pt x="756" y="7036"/>
                    </a:cubicBezTo>
                    <a:lnTo>
                      <a:pt x="9488" y="6960"/>
                    </a:lnTo>
                    <a:lnTo>
                      <a:pt x="9488" y="6962"/>
                    </a:lnTo>
                    <a:cubicBezTo>
                      <a:pt x="9875" y="6957"/>
                      <a:pt x="10185" y="6642"/>
                      <a:pt x="10182" y="6256"/>
                    </a:cubicBezTo>
                    <a:lnTo>
                      <a:pt x="10134" y="693"/>
                    </a:lnTo>
                    <a:cubicBezTo>
                      <a:pt x="10131" y="310"/>
                      <a:pt x="9817" y="0"/>
                      <a:pt x="943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419;p25">
                <a:extLst>
                  <a:ext uri="{FF2B5EF4-FFF2-40B4-BE49-F238E27FC236}">
                    <a16:creationId xmlns:a16="http://schemas.microsoft.com/office/drawing/2014/main" id="{366BCBEB-E16F-4983-C99A-85DD7DE563EF}"/>
                  </a:ext>
                </a:extLst>
              </p:cNvPr>
              <p:cNvSpPr/>
              <p:nvPr/>
            </p:nvSpPr>
            <p:spPr>
              <a:xfrm>
                <a:off x="2187725" y="2684500"/>
                <a:ext cx="254650" cy="175925"/>
              </a:xfrm>
              <a:custGeom>
                <a:avLst/>
                <a:gdLst/>
                <a:ahLst/>
                <a:cxnLst/>
                <a:rect l="l" t="t" r="r" b="b"/>
                <a:pathLst>
                  <a:path w="10186" h="7037" extrusionOk="0">
                    <a:moveTo>
                      <a:pt x="9435" y="1"/>
                    </a:moveTo>
                    <a:cubicBezTo>
                      <a:pt x="9434" y="1"/>
                      <a:pt x="9432" y="1"/>
                      <a:pt x="9430" y="1"/>
                    </a:cubicBezTo>
                    <a:lnTo>
                      <a:pt x="698" y="77"/>
                    </a:lnTo>
                    <a:cubicBezTo>
                      <a:pt x="311" y="80"/>
                      <a:pt x="1" y="395"/>
                      <a:pt x="4" y="781"/>
                    </a:cubicBezTo>
                    <a:lnTo>
                      <a:pt x="52" y="6344"/>
                    </a:lnTo>
                    <a:cubicBezTo>
                      <a:pt x="55" y="6729"/>
                      <a:pt x="367" y="7037"/>
                      <a:pt x="751" y="7037"/>
                    </a:cubicBezTo>
                    <a:cubicBezTo>
                      <a:pt x="753" y="7037"/>
                      <a:pt x="755" y="7037"/>
                      <a:pt x="757" y="7037"/>
                    </a:cubicBezTo>
                    <a:lnTo>
                      <a:pt x="9489" y="6962"/>
                    </a:lnTo>
                    <a:cubicBezTo>
                      <a:pt x="9875" y="6959"/>
                      <a:pt x="10186" y="6643"/>
                      <a:pt x="10183" y="6257"/>
                    </a:cubicBezTo>
                    <a:lnTo>
                      <a:pt x="10134" y="695"/>
                    </a:lnTo>
                    <a:cubicBezTo>
                      <a:pt x="10131" y="310"/>
                      <a:pt x="9818" y="1"/>
                      <a:pt x="943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420;p25">
                <a:extLst>
                  <a:ext uri="{FF2B5EF4-FFF2-40B4-BE49-F238E27FC236}">
                    <a16:creationId xmlns:a16="http://schemas.microsoft.com/office/drawing/2014/main" id="{7C5BBC58-A0B4-3B31-52B9-1D39F1E3764C}"/>
                  </a:ext>
                </a:extLst>
              </p:cNvPr>
              <p:cNvSpPr/>
              <p:nvPr/>
            </p:nvSpPr>
            <p:spPr>
              <a:xfrm>
                <a:off x="2187550" y="2684325"/>
                <a:ext cx="255025" cy="176325"/>
              </a:xfrm>
              <a:custGeom>
                <a:avLst/>
                <a:gdLst/>
                <a:ahLst/>
                <a:cxnLst/>
                <a:rect l="l" t="t" r="r" b="b"/>
                <a:pathLst>
                  <a:path w="10201" h="7053" extrusionOk="0">
                    <a:moveTo>
                      <a:pt x="9442" y="15"/>
                    </a:moveTo>
                    <a:cubicBezTo>
                      <a:pt x="9820" y="15"/>
                      <a:pt x="10131" y="322"/>
                      <a:pt x="10134" y="700"/>
                    </a:cubicBezTo>
                    <a:lnTo>
                      <a:pt x="10181" y="6264"/>
                    </a:lnTo>
                    <a:cubicBezTo>
                      <a:pt x="10185" y="6645"/>
                      <a:pt x="9878" y="6957"/>
                      <a:pt x="9496" y="6960"/>
                    </a:cubicBezTo>
                    <a:lnTo>
                      <a:pt x="765" y="7036"/>
                    </a:lnTo>
                    <a:cubicBezTo>
                      <a:pt x="763" y="7036"/>
                      <a:pt x="761" y="7036"/>
                      <a:pt x="760" y="7036"/>
                    </a:cubicBezTo>
                    <a:cubicBezTo>
                      <a:pt x="380" y="7036"/>
                      <a:pt x="71" y="6730"/>
                      <a:pt x="67" y="6351"/>
                    </a:cubicBezTo>
                    <a:lnTo>
                      <a:pt x="20" y="788"/>
                    </a:lnTo>
                    <a:cubicBezTo>
                      <a:pt x="17" y="406"/>
                      <a:pt x="324" y="94"/>
                      <a:pt x="705" y="91"/>
                    </a:cubicBezTo>
                    <a:lnTo>
                      <a:pt x="9437" y="15"/>
                    </a:lnTo>
                    <a:cubicBezTo>
                      <a:pt x="9439" y="15"/>
                      <a:pt x="9441" y="15"/>
                      <a:pt x="9442" y="15"/>
                    </a:cubicBezTo>
                    <a:close/>
                    <a:moveTo>
                      <a:pt x="9441" y="0"/>
                    </a:moveTo>
                    <a:cubicBezTo>
                      <a:pt x="9439" y="0"/>
                      <a:pt x="9437" y="0"/>
                      <a:pt x="9435" y="0"/>
                    </a:cubicBezTo>
                    <a:lnTo>
                      <a:pt x="705" y="74"/>
                    </a:lnTo>
                    <a:cubicBezTo>
                      <a:pt x="315" y="79"/>
                      <a:pt x="0" y="399"/>
                      <a:pt x="3" y="788"/>
                    </a:cubicBezTo>
                    <a:lnTo>
                      <a:pt x="52" y="6351"/>
                    </a:lnTo>
                    <a:cubicBezTo>
                      <a:pt x="55" y="6739"/>
                      <a:pt x="371" y="7053"/>
                      <a:pt x="760" y="7053"/>
                    </a:cubicBezTo>
                    <a:cubicBezTo>
                      <a:pt x="761" y="7053"/>
                      <a:pt x="763" y="7053"/>
                      <a:pt x="765" y="7053"/>
                    </a:cubicBezTo>
                    <a:lnTo>
                      <a:pt x="9496" y="6977"/>
                    </a:lnTo>
                    <a:cubicBezTo>
                      <a:pt x="9885" y="6974"/>
                      <a:pt x="10200" y="6654"/>
                      <a:pt x="10197" y="6264"/>
                    </a:cubicBezTo>
                    <a:lnTo>
                      <a:pt x="10149" y="702"/>
                    </a:lnTo>
                    <a:cubicBezTo>
                      <a:pt x="10146" y="313"/>
                      <a:pt x="9829" y="0"/>
                      <a:pt x="94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421;p25">
                <a:extLst>
                  <a:ext uri="{FF2B5EF4-FFF2-40B4-BE49-F238E27FC236}">
                    <a16:creationId xmlns:a16="http://schemas.microsoft.com/office/drawing/2014/main" id="{0F0297C1-611F-D62A-A1B7-2A24EDEFDA84}"/>
                  </a:ext>
                </a:extLst>
              </p:cNvPr>
              <p:cNvSpPr/>
              <p:nvPr/>
            </p:nvSpPr>
            <p:spPr>
              <a:xfrm>
                <a:off x="2269950" y="2768200"/>
                <a:ext cx="61525" cy="295800"/>
              </a:xfrm>
              <a:custGeom>
                <a:avLst/>
                <a:gdLst/>
                <a:ahLst/>
                <a:cxnLst/>
                <a:rect l="l" t="t" r="r" b="b"/>
                <a:pathLst>
                  <a:path w="2461" h="11832" extrusionOk="0">
                    <a:moveTo>
                      <a:pt x="2460" y="0"/>
                    </a:moveTo>
                    <a:lnTo>
                      <a:pt x="1550" y="8"/>
                    </a:lnTo>
                    <a:cubicBezTo>
                      <a:pt x="1327" y="9"/>
                      <a:pt x="1148" y="193"/>
                      <a:pt x="1150" y="415"/>
                    </a:cubicBezTo>
                    <a:lnTo>
                      <a:pt x="1235" y="10266"/>
                    </a:lnTo>
                    <a:cubicBezTo>
                      <a:pt x="1241" y="10905"/>
                      <a:pt x="764" y="11435"/>
                      <a:pt x="144" y="11512"/>
                    </a:cubicBezTo>
                    <a:cubicBezTo>
                      <a:pt x="103" y="11517"/>
                      <a:pt x="67" y="11536"/>
                      <a:pt x="41" y="11565"/>
                    </a:cubicBezTo>
                    <a:cubicBezTo>
                      <a:pt x="15" y="11595"/>
                      <a:pt x="0" y="11633"/>
                      <a:pt x="2" y="11676"/>
                    </a:cubicBezTo>
                    <a:cubicBezTo>
                      <a:pt x="3" y="11764"/>
                      <a:pt x="81" y="11832"/>
                      <a:pt x="168" y="11832"/>
                    </a:cubicBezTo>
                    <a:lnTo>
                      <a:pt x="406" y="11829"/>
                    </a:lnTo>
                    <a:cubicBezTo>
                      <a:pt x="750" y="11826"/>
                      <a:pt x="1061" y="11685"/>
                      <a:pt x="1283" y="11456"/>
                    </a:cubicBezTo>
                    <a:cubicBezTo>
                      <a:pt x="1507" y="11229"/>
                      <a:pt x="1644" y="10917"/>
                      <a:pt x="1641" y="10573"/>
                    </a:cubicBezTo>
                    <a:lnTo>
                      <a:pt x="1557" y="865"/>
                    </a:lnTo>
                    <a:lnTo>
                      <a:pt x="2254" y="836"/>
                    </a:lnTo>
                    <a:lnTo>
                      <a:pt x="2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422;p25">
                <a:extLst>
                  <a:ext uri="{FF2B5EF4-FFF2-40B4-BE49-F238E27FC236}">
                    <a16:creationId xmlns:a16="http://schemas.microsoft.com/office/drawing/2014/main" id="{E56CDF8C-F487-147E-ABD3-7E82B8B429FA}"/>
                  </a:ext>
                </a:extLst>
              </p:cNvPr>
              <p:cNvSpPr/>
              <p:nvPr/>
            </p:nvSpPr>
            <p:spPr>
              <a:xfrm>
                <a:off x="2280050" y="2768125"/>
                <a:ext cx="75550" cy="295850"/>
              </a:xfrm>
              <a:custGeom>
                <a:avLst/>
                <a:gdLst/>
                <a:ahLst/>
                <a:cxnLst/>
                <a:rect l="l" t="t" r="r" b="b"/>
                <a:pathLst>
                  <a:path w="3022" h="11834" extrusionOk="0">
                    <a:moveTo>
                      <a:pt x="2336" y="0"/>
                    </a:moveTo>
                    <a:cubicBezTo>
                      <a:pt x="2335" y="0"/>
                      <a:pt x="2334" y="0"/>
                      <a:pt x="2333" y="0"/>
                    </a:cubicBezTo>
                    <a:lnTo>
                      <a:pt x="1737" y="6"/>
                    </a:lnTo>
                    <a:cubicBezTo>
                      <a:pt x="1411" y="9"/>
                      <a:pt x="1149" y="276"/>
                      <a:pt x="1150" y="602"/>
                    </a:cubicBezTo>
                    <a:lnTo>
                      <a:pt x="1237" y="10576"/>
                    </a:lnTo>
                    <a:cubicBezTo>
                      <a:pt x="1240" y="10920"/>
                      <a:pt x="1103" y="11232"/>
                      <a:pt x="879" y="11461"/>
                    </a:cubicBezTo>
                    <a:cubicBezTo>
                      <a:pt x="655" y="11687"/>
                      <a:pt x="347" y="11830"/>
                      <a:pt x="2" y="11833"/>
                    </a:cubicBezTo>
                    <a:lnTo>
                      <a:pt x="2" y="11833"/>
                    </a:lnTo>
                    <a:lnTo>
                      <a:pt x="1779" y="11817"/>
                    </a:lnTo>
                    <a:cubicBezTo>
                      <a:pt x="2468" y="11810"/>
                      <a:pt x="3021" y="11249"/>
                      <a:pt x="3015" y="10561"/>
                    </a:cubicBezTo>
                    <a:lnTo>
                      <a:pt x="2929" y="586"/>
                    </a:lnTo>
                    <a:cubicBezTo>
                      <a:pt x="2926" y="260"/>
                      <a:pt x="2661" y="0"/>
                      <a:pt x="2336" y="0"/>
                    </a:cubicBezTo>
                    <a:close/>
                    <a:moveTo>
                      <a:pt x="2" y="11833"/>
                    </a:moveTo>
                    <a:lnTo>
                      <a:pt x="1" y="11833"/>
                    </a:lnTo>
                    <a:cubicBezTo>
                      <a:pt x="1" y="11833"/>
                      <a:pt x="2" y="11833"/>
                      <a:pt x="2" y="118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423;p25">
                <a:extLst>
                  <a:ext uri="{FF2B5EF4-FFF2-40B4-BE49-F238E27FC236}">
                    <a16:creationId xmlns:a16="http://schemas.microsoft.com/office/drawing/2014/main" id="{EF933338-A4A4-4F6F-C101-6B4F22E1D082}"/>
                  </a:ext>
                </a:extLst>
              </p:cNvPr>
              <p:cNvSpPr/>
              <p:nvPr/>
            </p:nvSpPr>
            <p:spPr>
              <a:xfrm>
                <a:off x="2269725" y="2767925"/>
                <a:ext cx="86050" cy="296275"/>
              </a:xfrm>
              <a:custGeom>
                <a:avLst/>
                <a:gdLst/>
                <a:ahLst/>
                <a:cxnLst/>
                <a:rect l="l" t="t" r="r" b="b"/>
                <a:pathLst>
                  <a:path w="3442" h="11851" extrusionOk="0">
                    <a:moveTo>
                      <a:pt x="2752" y="17"/>
                    </a:moveTo>
                    <a:cubicBezTo>
                      <a:pt x="3071" y="17"/>
                      <a:pt x="3331" y="275"/>
                      <a:pt x="3334" y="594"/>
                    </a:cubicBezTo>
                    <a:lnTo>
                      <a:pt x="3420" y="10569"/>
                    </a:lnTo>
                    <a:cubicBezTo>
                      <a:pt x="3425" y="11250"/>
                      <a:pt x="2875" y="11811"/>
                      <a:pt x="2192" y="11817"/>
                    </a:cubicBezTo>
                    <a:lnTo>
                      <a:pt x="177" y="11835"/>
                    </a:lnTo>
                    <a:cubicBezTo>
                      <a:pt x="93" y="11835"/>
                      <a:pt x="20" y="11768"/>
                      <a:pt x="18" y="11687"/>
                    </a:cubicBezTo>
                    <a:cubicBezTo>
                      <a:pt x="17" y="11649"/>
                      <a:pt x="30" y="11611"/>
                      <a:pt x="56" y="11582"/>
                    </a:cubicBezTo>
                    <a:cubicBezTo>
                      <a:pt x="82" y="11553"/>
                      <a:pt x="117" y="11535"/>
                      <a:pt x="153" y="11531"/>
                    </a:cubicBezTo>
                    <a:cubicBezTo>
                      <a:pt x="785" y="11453"/>
                      <a:pt x="1257" y="10914"/>
                      <a:pt x="1251" y="10277"/>
                    </a:cubicBezTo>
                    <a:lnTo>
                      <a:pt x="1167" y="426"/>
                    </a:lnTo>
                    <a:cubicBezTo>
                      <a:pt x="1165" y="208"/>
                      <a:pt x="1341" y="29"/>
                      <a:pt x="1559" y="28"/>
                    </a:cubicBezTo>
                    <a:lnTo>
                      <a:pt x="1559" y="26"/>
                    </a:lnTo>
                    <a:lnTo>
                      <a:pt x="2746" y="17"/>
                    </a:lnTo>
                    <a:cubicBezTo>
                      <a:pt x="2748" y="17"/>
                      <a:pt x="2750" y="17"/>
                      <a:pt x="2752" y="17"/>
                    </a:cubicBezTo>
                    <a:close/>
                    <a:moveTo>
                      <a:pt x="2752" y="1"/>
                    </a:moveTo>
                    <a:cubicBezTo>
                      <a:pt x="2750" y="1"/>
                      <a:pt x="2748" y="1"/>
                      <a:pt x="2746" y="1"/>
                    </a:cubicBezTo>
                    <a:lnTo>
                      <a:pt x="1559" y="11"/>
                    </a:lnTo>
                    <a:cubicBezTo>
                      <a:pt x="1332" y="13"/>
                      <a:pt x="1148" y="199"/>
                      <a:pt x="1151" y="426"/>
                    </a:cubicBezTo>
                    <a:lnTo>
                      <a:pt x="1236" y="10277"/>
                    </a:lnTo>
                    <a:cubicBezTo>
                      <a:pt x="1241" y="10905"/>
                      <a:pt x="774" y="11438"/>
                      <a:pt x="152" y="11516"/>
                    </a:cubicBezTo>
                    <a:cubicBezTo>
                      <a:pt x="111" y="11520"/>
                      <a:pt x="71" y="11540"/>
                      <a:pt x="44" y="11572"/>
                    </a:cubicBezTo>
                    <a:cubicBezTo>
                      <a:pt x="15" y="11603"/>
                      <a:pt x="0" y="11644"/>
                      <a:pt x="2" y="11688"/>
                    </a:cubicBezTo>
                    <a:cubicBezTo>
                      <a:pt x="5" y="11778"/>
                      <a:pt x="82" y="11850"/>
                      <a:pt x="175" y="11850"/>
                    </a:cubicBezTo>
                    <a:cubicBezTo>
                      <a:pt x="175" y="11850"/>
                      <a:pt x="176" y="11850"/>
                      <a:pt x="177" y="11850"/>
                    </a:cubicBezTo>
                    <a:lnTo>
                      <a:pt x="2192" y="11834"/>
                    </a:lnTo>
                    <a:cubicBezTo>
                      <a:pt x="2884" y="11828"/>
                      <a:pt x="3442" y="11260"/>
                      <a:pt x="3436" y="10569"/>
                    </a:cubicBezTo>
                    <a:lnTo>
                      <a:pt x="3349" y="594"/>
                    </a:lnTo>
                    <a:cubicBezTo>
                      <a:pt x="3346" y="266"/>
                      <a:pt x="3080" y="1"/>
                      <a:pt x="27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424;p25">
                <a:extLst>
                  <a:ext uri="{FF2B5EF4-FFF2-40B4-BE49-F238E27FC236}">
                    <a16:creationId xmlns:a16="http://schemas.microsoft.com/office/drawing/2014/main" id="{7141A9DA-2E1A-848C-B5ED-09FF0A864AE2}"/>
                  </a:ext>
                </a:extLst>
              </p:cNvPr>
              <p:cNvSpPr/>
              <p:nvPr/>
            </p:nvSpPr>
            <p:spPr>
              <a:xfrm>
                <a:off x="2317950" y="2776875"/>
                <a:ext cx="24075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963" h="1299" extrusionOk="0">
                    <a:moveTo>
                      <a:pt x="810" y="0"/>
                    </a:moveTo>
                    <a:lnTo>
                      <a:pt x="477" y="3"/>
                    </a:lnTo>
                    <a:cubicBezTo>
                      <a:pt x="213" y="5"/>
                      <a:pt x="1" y="297"/>
                      <a:pt x="4" y="655"/>
                    </a:cubicBezTo>
                    <a:cubicBezTo>
                      <a:pt x="7" y="1012"/>
                      <a:pt x="221" y="1298"/>
                      <a:pt x="485" y="1298"/>
                    </a:cubicBezTo>
                    <a:cubicBezTo>
                      <a:pt x="486" y="1298"/>
                      <a:pt x="487" y="1298"/>
                      <a:pt x="489" y="1298"/>
                    </a:cubicBezTo>
                    <a:lnTo>
                      <a:pt x="822" y="1297"/>
                    </a:lnTo>
                    <a:lnTo>
                      <a:pt x="820" y="1113"/>
                    </a:lnTo>
                    <a:cubicBezTo>
                      <a:pt x="908" y="994"/>
                      <a:pt x="963" y="829"/>
                      <a:pt x="961" y="647"/>
                    </a:cubicBezTo>
                    <a:cubicBezTo>
                      <a:pt x="960" y="464"/>
                      <a:pt x="902" y="300"/>
                      <a:pt x="811" y="183"/>
                    </a:cubicBez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425;p25">
                <a:extLst>
                  <a:ext uri="{FF2B5EF4-FFF2-40B4-BE49-F238E27FC236}">
                    <a16:creationId xmlns:a16="http://schemas.microsoft.com/office/drawing/2014/main" id="{C9E31E05-9389-EC70-4426-E24B99330979}"/>
                  </a:ext>
                </a:extLst>
              </p:cNvPr>
              <p:cNvSpPr/>
              <p:nvPr/>
            </p:nvSpPr>
            <p:spPr>
              <a:xfrm>
                <a:off x="2326300" y="2776875"/>
                <a:ext cx="24100" cy="32425"/>
              </a:xfrm>
              <a:custGeom>
                <a:avLst/>
                <a:gdLst/>
                <a:ahLst/>
                <a:cxnLst/>
                <a:rect l="l" t="t" r="r" b="b"/>
                <a:pathLst>
                  <a:path w="964" h="1297" extrusionOk="0">
                    <a:moveTo>
                      <a:pt x="480" y="0"/>
                    </a:moveTo>
                    <a:cubicBezTo>
                      <a:pt x="479" y="0"/>
                      <a:pt x="477" y="0"/>
                      <a:pt x="476" y="0"/>
                    </a:cubicBezTo>
                    <a:cubicBezTo>
                      <a:pt x="212" y="2"/>
                      <a:pt x="0" y="294"/>
                      <a:pt x="3" y="653"/>
                    </a:cubicBezTo>
                    <a:cubicBezTo>
                      <a:pt x="6" y="1010"/>
                      <a:pt x="222" y="1297"/>
                      <a:pt x="486" y="1297"/>
                    </a:cubicBezTo>
                    <a:cubicBezTo>
                      <a:pt x="487" y="1297"/>
                      <a:pt x="487" y="1297"/>
                      <a:pt x="488" y="1297"/>
                    </a:cubicBezTo>
                    <a:cubicBezTo>
                      <a:pt x="751" y="1294"/>
                      <a:pt x="964" y="1001"/>
                      <a:pt x="960" y="644"/>
                    </a:cubicBezTo>
                    <a:cubicBezTo>
                      <a:pt x="957" y="288"/>
                      <a:pt x="743" y="0"/>
                      <a:pt x="4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426;p25">
                <a:extLst>
                  <a:ext uri="{FF2B5EF4-FFF2-40B4-BE49-F238E27FC236}">
                    <a16:creationId xmlns:a16="http://schemas.microsoft.com/office/drawing/2014/main" id="{540C7A56-EE17-5118-6729-5EF6666ACE8C}"/>
                  </a:ext>
                </a:extLst>
              </p:cNvPr>
              <p:cNvSpPr/>
              <p:nvPr/>
            </p:nvSpPr>
            <p:spPr>
              <a:xfrm>
                <a:off x="2317775" y="2776675"/>
                <a:ext cx="32825" cy="32900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1316" extrusionOk="0">
                    <a:moveTo>
                      <a:pt x="819" y="16"/>
                    </a:moveTo>
                    <a:cubicBezTo>
                      <a:pt x="1078" y="16"/>
                      <a:pt x="1291" y="300"/>
                      <a:pt x="1294" y="652"/>
                    </a:cubicBezTo>
                    <a:cubicBezTo>
                      <a:pt x="1297" y="1005"/>
                      <a:pt x="1088" y="1294"/>
                      <a:pt x="829" y="1296"/>
                    </a:cubicBezTo>
                    <a:lnTo>
                      <a:pt x="496" y="1299"/>
                    </a:lnTo>
                    <a:cubicBezTo>
                      <a:pt x="494" y="1299"/>
                      <a:pt x="493" y="1299"/>
                      <a:pt x="492" y="1299"/>
                    </a:cubicBezTo>
                    <a:cubicBezTo>
                      <a:pt x="233" y="1299"/>
                      <a:pt x="22" y="1014"/>
                      <a:pt x="19" y="663"/>
                    </a:cubicBezTo>
                    <a:cubicBezTo>
                      <a:pt x="15" y="310"/>
                      <a:pt x="225" y="22"/>
                      <a:pt x="484" y="19"/>
                    </a:cubicBezTo>
                    <a:lnTo>
                      <a:pt x="817" y="16"/>
                    </a:lnTo>
                    <a:cubicBezTo>
                      <a:pt x="817" y="16"/>
                      <a:pt x="818" y="16"/>
                      <a:pt x="819" y="16"/>
                    </a:cubicBezTo>
                    <a:close/>
                    <a:moveTo>
                      <a:pt x="821" y="1"/>
                    </a:moveTo>
                    <a:cubicBezTo>
                      <a:pt x="820" y="1"/>
                      <a:pt x="818" y="1"/>
                      <a:pt x="817" y="1"/>
                    </a:cubicBezTo>
                    <a:lnTo>
                      <a:pt x="484" y="4"/>
                    </a:lnTo>
                    <a:cubicBezTo>
                      <a:pt x="215" y="5"/>
                      <a:pt x="0" y="302"/>
                      <a:pt x="3" y="663"/>
                    </a:cubicBezTo>
                    <a:cubicBezTo>
                      <a:pt x="6" y="1024"/>
                      <a:pt x="226" y="1315"/>
                      <a:pt x="494" y="1315"/>
                    </a:cubicBezTo>
                    <a:cubicBezTo>
                      <a:pt x="494" y="1315"/>
                      <a:pt x="495" y="1315"/>
                      <a:pt x="496" y="1315"/>
                    </a:cubicBezTo>
                    <a:lnTo>
                      <a:pt x="829" y="1312"/>
                    </a:lnTo>
                    <a:cubicBezTo>
                      <a:pt x="1097" y="1309"/>
                      <a:pt x="1312" y="1014"/>
                      <a:pt x="1309" y="652"/>
                    </a:cubicBezTo>
                    <a:cubicBezTo>
                      <a:pt x="1306" y="292"/>
                      <a:pt x="108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427;p25">
                <a:extLst>
                  <a:ext uri="{FF2B5EF4-FFF2-40B4-BE49-F238E27FC236}">
                    <a16:creationId xmlns:a16="http://schemas.microsoft.com/office/drawing/2014/main" id="{EBA1AD52-5F58-AB0F-C781-4AA3B3723965}"/>
                  </a:ext>
                </a:extLst>
              </p:cNvPr>
              <p:cNvSpPr/>
              <p:nvPr/>
            </p:nvSpPr>
            <p:spPr>
              <a:xfrm>
                <a:off x="2191850" y="3194700"/>
                <a:ext cx="26575" cy="134975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5399" extrusionOk="0">
                    <a:moveTo>
                      <a:pt x="1017" y="0"/>
                    </a:moveTo>
                    <a:lnTo>
                      <a:pt x="1" y="8"/>
                    </a:lnTo>
                    <a:lnTo>
                      <a:pt x="4" y="270"/>
                    </a:lnTo>
                    <a:lnTo>
                      <a:pt x="4" y="272"/>
                    </a:lnTo>
                    <a:lnTo>
                      <a:pt x="62" y="270"/>
                    </a:lnTo>
                    <a:cubicBezTo>
                      <a:pt x="63" y="270"/>
                      <a:pt x="65" y="270"/>
                      <a:pt x="67" y="270"/>
                    </a:cubicBezTo>
                    <a:cubicBezTo>
                      <a:pt x="451" y="270"/>
                      <a:pt x="764" y="579"/>
                      <a:pt x="767" y="964"/>
                    </a:cubicBezTo>
                    <a:lnTo>
                      <a:pt x="805" y="5399"/>
                    </a:lnTo>
                    <a:lnTo>
                      <a:pt x="1063" y="5397"/>
                    </a:lnTo>
                    <a:lnTo>
                      <a:pt x="1017" y="0"/>
                    </a:ln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428;p25">
                <a:extLst>
                  <a:ext uri="{FF2B5EF4-FFF2-40B4-BE49-F238E27FC236}">
                    <a16:creationId xmlns:a16="http://schemas.microsoft.com/office/drawing/2014/main" id="{EEB2E72F-D810-09DD-66B4-3EDA5B89747B}"/>
                  </a:ext>
                </a:extLst>
              </p:cNvPr>
              <p:cNvSpPr/>
              <p:nvPr/>
            </p:nvSpPr>
            <p:spPr>
              <a:xfrm>
                <a:off x="2043675" y="2684325"/>
                <a:ext cx="398900" cy="774725"/>
              </a:xfrm>
              <a:custGeom>
                <a:avLst/>
                <a:gdLst/>
                <a:ahLst/>
                <a:cxnLst/>
                <a:rect l="l" t="t" r="r" b="b"/>
                <a:pathLst>
                  <a:path w="15956" h="30989" extrusionOk="0">
                    <a:moveTo>
                      <a:pt x="15200" y="15"/>
                    </a:moveTo>
                    <a:cubicBezTo>
                      <a:pt x="15577" y="15"/>
                      <a:pt x="15886" y="321"/>
                      <a:pt x="15889" y="700"/>
                    </a:cubicBezTo>
                    <a:lnTo>
                      <a:pt x="15937" y="6264"/>
                    </a:lnTo>
                    <a:cubicBezTo>
                      <a:pt x="15940" y="6644"/>
                      <a:pt x="15633" y="6957"/>
                      <a:pt x="15251" y="6960"/>
                    </a:cubicBezTo>
                    <a:lnTo>
                      <a:pt x="12411" y="6985"/>
                    </a:lnTo>
                    <a:cubicBezTo>
                      <a:pt x="12406" y="6985"/>
                      <a:pt x="12403" y="6988"/>
                      <a:pt x="12403" y="6992"/>
                    </a:cubicBezTo>
                    <a:lnTo>
                      <a:pt x="12462" y="13911"/>
                    </a:lnTo>
                    <a:cubicBezTo>
                      <a:pt x="12462" y="14014"/>
                      <a:pt x="12450" y="14117"/>
                      <a:pt x="12426" y="14217"/>
                    </a:cubicBezTo>
                    <a:cubicBezTo>
                      <a:pt x="12426" y="14220"/>
                      <a:pt x="12428" y="14225"/>
                      <a:pt x="12432" y="14226"/>
                    </a:cubicBezTo>
                    <a:cubicBezTo>
                      <a:pt x="12623" y="14293"/>
                      <a:pt x="12753" y="14473"/>
                      <a:pt x="12755" y="14676"/>
                    </a:cubicBezTo>
                    <a:lnTo>
                      <a:pt x="12759" y="15337"/>
                    </a:lnTo>
                    <a:cubicBezTo>
                      <a:pt x="12762" y="15602"/>
                      <a:pt x="12549" y="15820"/>
                      <a:pt x="12284" y="15821"/>
                    </a:cubicBezTo>
                    <a:lnTo>
                      <a:pt x="7735" y="15861"/>
                    </a:lnTo>
                    <a:cubicBezTo>
                      <a:pt x="7732" y="15861"/>
                      <a:pt x="7727" y="15864"/>
                      <a:pt x="7727" y="15868"/>
                    </a:cubicBezTo>
                    <a:lnTo>
                      <a:pt x="7696" y="16245"/>
                    </a:lnTo>
                    <a:cubicBezTo>
                      <a:pt x="7696" y="16247"/>
                      <a:pt x="7696" y="16249"/>
                      <a:pt x="7697" y="16252"/>
                    </a:cubicBezTo>
                    <a:lnTo>
                      <a:pt x="7921" y="16527"/>
                    </a:lnTo>
                    <a:cubicBezTo>
                      <a:pt x="8112" y="16761"/>
                      <a:pt x="8392" y="16895"/>
                      <a:pt x="8693" y="16895"/>
                    </a:cubicBezTo>
                    <a:cubicBezTo>
                      <a:pt x="8696" y="16895"/>
                      <a:pt x="8700" y="16895"/>
                      <a:pt x="8703" y="16895"/>
                    </a:cubicBezTo>
                    <a:lnTo>
                      <a:pt x="10708" y="16879"/>
                    </a:lnTo>
                    <a:cubicBezTo>
                      <a:pt x="10713" y="16879"/>
                      <a:pt x="10716" y="16876"/>
                      <a:pt x="10716" y="16871"/>
                    </a:cubicBezTo>
                    <a:lnTo>
                      <a:pt x="10716" y="16862"/>
                    </a:lnTo>
                    <a:cubicBezTo>
                      <a:pt x="10716" y="16836"/>
                      <a:pt x="10737" y="16815"/>
                      <a:pt x="10763" y="16814"/>
                    </a:cubicBezTo>
                    <a:lnTo>
                      <a:pt x="11405" y="16809"/>
                    </a:lnTo>
                    <a:cubicBezTo>
                      <a:pt x="11432" y="16809"/>
                      <a:pt x="11454" y="16830"/>
                      <a:pt x="11454" y="16856"/>
                    </a:cubicBezTo>
                    <a:lnTo>
                      <a:pt x="11455" y="17016"/>
                    </a:lnTo>
                    <a:cubicBezTo>
                      <a:pt x="11455" y="17044"/>
                      <a:pt x="11434" y="17065"/>
                      <a:pt x="11408" y="17065"/>
                    </a:cubicBezTo>
                    <a:lnTo>
                      <a:pt x="10764" y="17071"/>
                    </a:lnTo>
                    <a:cubicBezTo>
                      <a:pt x="10739" y="17071"/>
                      <a:pt x="10717" y="17050"/>
                      <a:pt x="10717" y="17024"/>
                    </a:cubicBezTo>
                    <a:lnTo>
                      <a:pt x="10717" y="17013"/>
                    </a:lnTo>
                    <a:cubicBezTo>
                      <a:pt x="10717" y="17009"/>
                      <a:pt x="10713" y="17004"/>
                      <a:pt x="10710" y="17004"/>
                    </a:cubicBezTo>
                    <a:lnTo>
                      <a:pt x="8703" y="17023"/>
                    </a:lnTo>
                    <a:cubicBezTo>
                      <a:pt x="8700" y="17023"/>
                      <a:pt x="8696" y="17023"/>
                      <a:pt x="8693" y="17023"/>
                    </a:cubicBezTo>
                    <a:cubicBezTo>
                      <a:pt x="8354" y="17023"/>
                      <a:pt x="8037" y="16871"/>
                      <a:pt x="7823" y="16608"/>
                    </a:cubicBezTo>
                    <a:lnTo>
                      <a:pt x="7693" y="16445"/>
                    </a:lnTo>
                    <a:cubicBezTo>
                      <a:pt x="7692" y="16444"/>
                      <a:pt x="7690" y="16443"/>
                      <a:pt x="7688" y="16443"/>
                    </a:cubicBezTo>
                    <a:cubicBezTo>
                      <a:pt x="7687" y="16443"/>
                      <a:pt x="7686" y="16443"/>
                      <a:pt x="7685" y="16444"/>
                    </a:cubicBezTo>
                    <a:cubicBezTo>
                      <a:pt x="7680" y="16444"/>
                      <a:pt x="7679" y="16447"/>
                      <a:pt x="7679" y="16450"/>
                    </a:cubicBezTo>
                    <a:lnTo>
                      <a:pt x="7355" y="20281"/>
                    </a:lnTo>
                    <a:cubicBezTo>
                      <a:pt x="7349" y="20350"/>
                      <a:pt x="7293" y="20403"/>
                      <a:pt x="7223" y="20403"/>
                    </a:cubicBezTo>
                    <a:lnTo>
                      <a:pt x="6944" y="20406"/>
                    </a:lnTo>
                    <a:cubicBezTo>
                      <a:pt x="6940" y="20406"/>
                      <a:pt x="6937" y="20409"/>
                      <a:pt x="6937" y="20414"/>
                    </a:cubicBezTo>
                    <a:lnTo>
                      <a:pt x="6982" y="25812"/>
                    </a:lnTo>
                    <a:cubicBezTo>
                      <a:pt x="6982" y="25815"/>
                      <a:pt x="6987" y="25820"/>
                      <a:pt x="6990" y="25820"/>
                    </a:cubicBezTo>
                    <a:cubicBezTo>
                      <a:pt x="7003" y="25820"/>
                      <a:pt x="7016" y="25831"/>
                      <a:pt x="7017" y="25844"/>
                    </a:cubicBezTo>
                    <a:lnTo>
                      <a:pt x="7123" y="27891"/>
                    </a:lnTo>
                    <a:cubicBezTo>
                      <a:pt x="7123" y="27895"/>
                      <a:pt x="7126" y="27898"/>
                      <a:pt x="7131" y="27898"/>
                    </a:cubicBezTo>
                    <a:lnTo>
                      <a:pt x="7226" y="27897"/>
                    </a:lnTo>
                    <a:cubicBezTo>
                      <a:pt x="7259" y="27897"/>
                      <a:pt x="7287" y="27924"/>
                      <a:pt x="7287" y="27956"/>
                    </a:cubicBezTo>
                    <a:lnTo>
                      <a:pt x="7290" y="28336"/>
                    </a:lnTo>
                    <a:cubicBezTo>
                      <a:pt x="7290" y="28342"/>
                      <a:pt x="7294" y="28345"/>
                      <a:pt x="7297" y="28345"/>
                    </a:cubicBezTo>
                    <a:lnTo>
                      <a:pt x="9818" y="28324"/>
                    </a:lnTo>
                    <a:cubicBezTo>
                      <a:pt x="9825" y="28324"/>
                      <a:pt x="9833" y="28324"/>
                      <a:pt x="9841" y="28324"/>
                    </a:cubicBezTo>
                    <a:cubicBezTo>
                      <a:pt x="10405" y="28324"/>
                      <a:pt x="10937" y="28541"/>
                      <a:pt x="11338" y="28937"/>
                    </a:cubicBezTo>
                    <a:lnTo>
                      <a:pt x="11567" y="29161"/>
                    </a:lnTo>
                    <a:cubicBezTo>
                      <a:pt x="11569" y="29163"/>
                      <a:pt x="11570" y="29164"/>
                      <a:pt x="11572" y="29164"/>
                    </a:cubicBezTo>
                    <a:lnTo>
                      <a:pt x="11579" y="29164"/>
                    </a:lnTo>
                    <a:cubicBezTo>
                      <a:pt x="11582" y="29163"/>
                      <a:pt x="11584" y="29163"/>
                      <a:pt x="11587" y="29163"/>
                    </a:cubicBezTo>
                    <a:cubicBezTo>
                      <a:pt x="11589" y="29163"/>
                      <a:pt x="11591" y="29163"/>
                      <a:pt x="11593" y="29163"/>
                    </a:cubicBezTo>
                    <a:cubicBezTo>
                      <a:pt x="12066" y="29163"/>
                      <a:pt x="12452" y="29543"/>
                      <a:pt x="12455" y="30017"/>
                    </a:cubicBezTo>
                    <a:cubicBezTo>
                      <a:pt x="12459" y="30491"/>
                      <a:pt x="12076" y="30881"/>
                      <a:pt x="11602" y="30885"/>
                    </a:cubicBezTo>
                    <a:cubicBezTo>
                      <a:pt x="11599" y="30885"/>
                      <a:pt x="11596" y="30885"/>
                      <a:pt x="11594" y="30885"/>
                    </a:cubicBezTo>
                    <a:cubicBezTo>
                      <a:pt x="11123" y="30885"/>
                      <a:pt x="10739" y="30504"/>
                      <a:pt x="10734" y="30031"/>
                    </a:cubicBezTo>
                    <a:cubicBezTo>
                      <a:pt x="10733" y="29813"/>
                      <a:pt x="10813" y="29604"/>
                      <a:pt x="10960" y="29443"/>
                    </a:cubicBezTo>
                    <a:cubicBezTo>
                      <a:pt x="10963" y="29440"/>
                      <a:pt x="10963" y="29436"/>
                      <a:pt x="10960" y="29433"/>
                    </a:cubicBezTo>
                    <a:lnTo>
                      <a:pt x="10905" y="29378"/>
                    </a:lnTo>
                    <a:cubicBezTo>
                      <a:pt x="10617" y="29096"/>
                      <a:pt x="10239" y="28942"/>
                      <a:pt x="9836" y="28942"/>
                    </a:cubicBezTo>
                    <a:cubicBezTo>
                      <a:pt x="9832" y="28942"/>
                      <a:pt x="9828" y="28942"/>
                      <a:pt x="9824" y="28942"/>
                    </a:cubicBezTo>
                    <a:lnTo>
                      <a:pt x="3195" y="28999"/>
                    </a:lnTo>
                    <a:lnTo>
                      <a:pt x="3195" y="28998"/>
                    </a:lnTo>
                    <a:cubicBezTo>
                      <a:pt x="2789" y="29001"/>
                      <a:pt x="2408" y="29163"/>
                      <a:pt x="2121" y="29454"/>
                    </a:cubicBezTo>
                    <a:lnTo>
                      <a:pt x="2044" y="29533"/>
                    </a:lnTo>
                    <a:cubicBezTo>
                      <a:pt x="2041" y="29536"/>
                      <a:pt x="2041" y="29540"/>
                      <a:pt x="2044" y="29543"/>
                    </a:cubicBezTo>
                    <a:cubicBezTo>
                      <a:pt x="2181" y="29698"/>
                      <a:pt x="2256" y="29898"/>
                      <a:pt x="2259" y="30104"/>
                    </a:cubicBezTo>
                    <a:cubicBezTo>
                      <a:pt x="2262" y="30578"/>
                      <a:pt x="1881" y="30967"/>
                      <a:pt x="1405" y="30972"/>
                    </a:cubicBezTo>
                    <a:cubicBezTo>
                      <a:pt x="1402" y="30972"/>
                      <a:pt x="1399" y="30972"/>
                      <a:pt x="1397" y="30972"/>
                    </a:cubicBezTo>
                    <a:cubicBezTo>
                      <a:pt x="926" y="30972"/>
                      <a:pt x="542" y="30590"/>
                      <a:pt x="537" y="30119"/>
                    </a:cubicBezTo>
                    <a:cubicBezTo>
                      <a:pt x="533" y="29645"/>
                      <a:pt x="916" y="29255"/>
                      <a:pt x="1390" y="29251"/>
                    </a:cubicBezTo>
                    <a:cubicBezTo>
                      <a:pt x="1408" y="29251"/>
                      <a:pt x="1426" y="29251"/>
                      <a:pt x="1449" y="29252"/>
                    </a:cubicBezTo>
                    <a:cubicBezTo>
                      <a:pt x="1452" y="29252"/>
                      <a:pt x="1453" y="29251"/>
                      <a:pt x="1455" y="29249"/>
                    </a:cubicBezTo>
                    <a:lnTo>
                      <a:pt x="1681" y="29021"/>
                    </a:lnTo>
                    <a:cubicBezTo>
                      <a:pt x="2082" y="28612"/>
                      <a:pt x="2618" y="28384"/>
                      <a:pt x="3191" y="28380"/>
                    </a:cubicBezTo>
                    <a:lnTo>
                      <a:pt x="5711" y="28357"/>
                    </a:lnTo>
                    <a:cubicBezTo>
                      <a:pt x="5716" y="28357"/>
                      <a:pt x="5719" y="28354"/>
                      <a:pt x="5719" y="28350"/>
                    </a:cubicBezTo>
                    <a:lnTo>
                      <a:pt x="5716" y="27969"/>
                    </a:lnTo>
                    <a:cubicBezTo>
                      <a:pt x="5716" y="27936"/>
                      <a:pt x="5742" y="27909"/>
                      <a:pt x="5775" y="27909"/>
                    </a:cubicBezTo>
                    <a:lnTo>
                      <a:pt x="5870" y="27909"/>
                    </a:lnTo>
                    <a:cubicBezTo>
                      <a:pt x="5875" y="27909"/>
                      <a:pt x="5879" y="27904"/>
                      <a:pt x="5879" y="27901"/>
                    </a:cubicBezTo>
                    <a:lnTo>
                      <a:pt x="5949" y="25853"/>
                    </a:lnTo>
                    <a:cubicBezTo>
                      <a:pt x="5951" y="25840"/>
                      <a:pt x="5961" y="25829"/>
                      <a:pt x="5975" y="25828"/>
                    </a:cubicBezTo>
                    <a:cubicBezTo>
                      <a:pt x="5979" y="25828"/>
                      <a:pt x="5982" y="25825"/>
                      <a:pt x="5982" y="25820"/>
                    </a:cubicBezTo>
                    <a:lnTo>
                      <a:pt x="5937" y="20423"/>
                    </a:lnTo>
                    <a:cubicBezTo>
                      <a:pt x="5937" y="20419"/>
                      <a:pt x="5932" y="20415"/>
                      <a:pt x="5929" y="20415"/>
                    </a:cubicBezTo>
                    <a:lnTo>
                      <a:pt x="5651" y="20417"/>
                    </a:lnTo>
                    <a:cubicBezTo>
                      <a:pt x="5650" y="20417"/>
                      <a:pt x="5649" y="20417"/>
                      <a:pt x="5648" y="20417"/>
                    </a:cubicBezTo>
                    <a:cubicBezTo>
                      <a:pt x="5579" y="20417"/>
                      <a:pt x="5523" y="20365"/>
                      <a:pt x="5516" y="20297"/>
                    </a:cubicBezTo>
                    <a:lnTo>
                      <a:pt x="5068" y="15891"/>
                    </a:lnTo>
                    <a:cubicBezTo>
                      <a:pt x="5066" y="15887"/>
                      <a:pt x="5063" y="15883"/>
                      <a:pt x="5058" y="15883"/>
                    </a:cubicBezTo>
                    <a:lnTo>
                      <a:pt x="511" y="15923"/>
                    </a:lnTo>
                    <a:cubicBezTo>
                      <a:pt x="510" y="15923"/>
                      <a:pt x="509" y="15923"/>
                      <a:pt x="509" y="15923"/>
                    </a:cubicBezTo>
                    <a:cubicBezTo>
                      <a:pt x="245" y="15923"/>
                      <a:pt x="28" y="15710"/>
                      <a:pt x="27" y="15447"/>
                    </a:cubicBezTo>
                    <a:lnTo>
                      <a:pt x="21" y="14785"/>
                    </a:lnTo>
                    <a:cubicBezTo>
                      <a:pt x="18" y="14520"/>
                      <a:pt x="231" y="14302"/>
                      <a:pt x="496" y="14301"/>
                    </a:cubicBezTo>
                    <a:lnTo>
                      <a:pt x="10143" y="14217"/>
                    </a:lnTo>
                    <a:cubicBezTo>
                      <a:pt x="10146" y="14217"/>
                      <a:pt x="10149" y="14216"/>
                      <a:pt x="10149" y="14213"/>
                    </a:cubicBezTo>
                    <a:cubicBezTo>
                      <a:pt x="10246" y="14031"/>
                      <a:pt x="10296" y="13825"/>
                      <a:pt x="10295" y="13619"/>
                    </a:cubicBezTo>
                    <a:lnTo>
                      <a:pt x="10237" y="7010"/>
                    </a:lnTo>
                    <a:cubicBezTo>
                      <a:pt x="10237" y="7007"/>
                      <a:pt x="10234" y="7003"/>
                      <a:pt x="10230" y="7003"/>
                    </a:cubicBezTo>
                    <a:lnTo>
                      <a:pt x="5683" y="7042"/>
                    </a:lnTo>
                    <a:cubicBezTo>
                      <a:pt x="5681" y="7042"/>
                      <a:pt x="5679" y="7042"/>
                      <a:pt x="5677" y="7042"/>
                    </a:cubicBezTo>
                    <a:cubicBezTo>
                      <a:pt x="5298" y="7042"/>
                      <a:pt x="4989" y="6736"/>
                      <a:pt x="4986" y="6357"/>
                    </a:cubicBezTo>
                    <a:lnTo>
                      <a:pt x="4937" y="794"/>
                    </a:lnTo>
                    <a:cubicBezTo>
                      <a:pt x="4934" y="414"/>
                      <a:pt x="5242" y="100"/>
                      <a:pt x="5622" y="97"/>
                    </a:cubicBezTo>
                    <a:lnTo>
                      <a:pt x="15192" y="15"/>
                    </a:lnTo>
                    <a:cubicBezTo>
                      <a:pt x="15195" y="15"/>
                      <a:pt x="15197" y="15"/>
                      <a:pt x="15200" y="15"/>
                    </a:cubicBezTo>
                    <a:close/>
                    <a:moveTo>
                      <a:pt x="15199" y="0"/>
                    </a:moveTo>
                    <a:cubicBezTo>
                      <a:pt x="15196" y="0"/>
                      <a:pt x="15193" y="0"/>
                      <a:pt x="15190" y="0"/>
                    </a:cubicBezTo>
                    <a:lnTo>
                      <a:pt x="5620" y="82"/>
                    </a:lnTo>
                    <a:cubicBezTo>
                      <a:pt x="5231" y="85"/>
                      <a:pt x="4916" y="405"/>
                      <a:pt x="4921" y="795"/>
                    </a:cubicBezTo>
                    <a:lnTo>
                      <a:pt x="4968" y="6359"/>
                    </a:lnTo>
                    <a:cubicBezTo>
                      <a:pt x="4972" y="6746"/>
                      <a:pt x="5289" y="7059"/>
                      <a:pt x="5675" y="7059"/>
                    </a:cubicBezTo>
                    <a:cubicBezTo>
                      <a:pt x="5677" y="7059"/>
                      <a:pt x="5679" y="7059"/>
                      <a:pt x="5681" y="7059"/>
                    </a:cubicBezTo>
                    <a:lnTo>
                      <a:pt x="10221" y="7019"/>
                    </a:lnTo>
                    <a:lnTo>
                      <a:pt x="10277" y="13621"/>
                    </a:lnTo>
                    <a:cubicBezTo>
                      <a:pt x="10280" y="13822"/>
                      <a:pt x="10231" y="14023"/>
                      <a:pt x="10137" y="14202"/>
                    </a:cubicBezTo>
                    <a:lnTo>
                      <a:pt x="496" y="14285"/>
                    </a:lnTo>
                    <a:cubicBezTo>
                      <a:pt x="222" y="14288"/>
                      <a:pt x="1" y="14513"/>
                      <a:pt x="4" y="14785"/>
                    </a:cubicBezTo>
                    <a:lnTo>
                      <a:pt x="10" y="15447"/>
                    </a:lnTo>
                    <a:cubicBezTo>
                      <a:pt x="11" y="15720"/>
                      <a:pt x="234" y="15940"/>
                      <a:pt x="507" y="15940"/>
                    </a:cubicBezTo>
                    <a:cubicBezTo>
                      <a:pt x="508" y="15940"/>
                      <a:pt x="509" y="15940"/>
                      <a:pt x="510" y="15940"/>
                    </a:cubicBezTo>
                    <a:lnTo>
                      <a:pt x="5051" y="15900"/>
                    </a:lnTo>
                    <a:lnTo>
                      <a:pt x="5499" y="20299"/>
                    </a:lnTo>
                    <a:cubicBezTo>
                      <a:pt x="5507" y="20375"/>
                      <a:pt x="5570" y="20434"/>
                      <a:pt x="5646" y="20434"/>
                    </a:cubicBezTo>
                    <a:cubicBezTo>
                      <a:pt x="5647" y="20434"/>
                      <a:pt x="5648" y="20434"/>
                      <a:pt x="5649" y="20434"/>
                    </a:cubicBezTo>
                    <a:lnTo>
                      <a:pt x="5920" y="20432"/>
                    </a:lnTo>
                    <a:lnTo>
                      <a:pt x="5966" y="25814"/>
                    </a:lnTo>
                    <a:cubicBezTo>
                      <a:pt x="5948" y="25818"/>
                      <a:pt x="5934" y="25834"/>
                      <a:pt x="5934" y="25853"/>
                    </a:cubicBezTo>
                    <a:lnTo>
                      <a:pt x="5863" y="27894"/>
                    </a:lnTo>
                    <a:lnTo>
                      <a:pt x="5773" y="27894"/>
                    </a:lnTo>
                    <a:cubicBezTo>
                      <a:pt x="5733" y="27895"/>
                      <a:pt x="5699" y="27928"/>
                      <a:pt x="5699" y="27971"/>
                    </a:cubicBezTo>
                    <a:lnTo>
                      <a:pt x="5702" y="28343"/>
                    </a:lnTo>
                    <a:lnTo>
                      <a:pt x="3189" y="28365"/>
                    </a:lnTo>
                    <a:cubicBezTo>
                      <a:pt x="2614" y="28369"/>
                      <a:pt x="2073" y="28599"/>
                      <a:pt x="1669" y="29010"/>
                    </a:cubicBezTo>
                    <a:lnTo>
                      <a:pt x="1446" y="29237"/>
                    </a:lnTo>
                    <a:cubicBezTo>
                      <a:pt x="1425" y="29236"/>
                      <a:pt x="1407" y="29236"/>
                      <a:pt x="1390" y="29236"/>
                    </a:cubicBezTo>
                    <a:cubicBezTo>
                      <a:pt x="907" y="29240"/>
                      <a:pt x="517" y="29637"/>
                      <a:pt x="520" y="30120"/>
                    </a:cubicBezTo>
                    <a:cubicBezTo>
                      <a:pt x="525" y="30601"/>
                      <a:pt x="917" y="30988"/>
                      <a:pt x="1397" y="30988"/>
                    </a:cubicBezTo>
                    <a:cubicBezTo>
                      <a:pt x="1399" y="30988"/>
                      <a:pt x="1402" y="30988"/>
                      <a:pt x="1405" y="30988"/>
                    </a:cubicBezTo>
                    <a:cubicBezTo>
                      <a:pt x="1888" y="30985"/>
                      <a:pt x="2279" y="30588"/>
                      <a:pt x="2274" y="30105"/>
                    </a:cubicBezTo>
                    <a:cubicBezTo>
                      <a:pt x="2273" y="29896"/>
                      <a:pt x="2197" y="29696"/>
                      <a:pt x="2061" y="29539"/>
                    </a:cubicBezTo>
                    <a:lnTo>
                      <a:pt x="2134" y="29466"/>
                    </a:lnTo>
                    <a:cubicBezTo>
                      <a:pt x="2415" y="29178"/>
                      <a:pt x="2792" y="29018"/>
                      <a:pt x="3195" y="29015"/>
                    </a:cubicBezTo>
                    <a:lnTo>
                      <a:pt x="9824" y="28957"/>
                    </a:lnTo>
                    <a:cubicBezTo>
                      <a:pt x="9828" y="28957"/>
                      <a:pt x="9832" y="28957"/>
                      <a:pt x="9835" y="28957"/>
                    </a:cubicBezTo>
                    <a:cubicBezTo>
                      <a:pt x="10234" y="28957"/>
                      <a:pt x="10610" y="29111"/>
                      <a:pt x="10895" y="29390"/>
                    </a:cubicBezTo>
                    <a:lnTo>
                      <a:pt x="10943" y="29439"/>
                    </a:lnTo>
                    <a:cubicBezTo>
                      <a:pt x="10796" y="29602"/>
                      <a:pt x="10716" y="29813"/>
                      <a:pt x="10719" y="30032"/>
                    </a:cubicBezTo>
                    <a:cubicBezTo>
                      <a:pt x="10722" y="30513"/>
                      <a:pt x="11114" y="30900"/>
                      <a:pt x="11594" y="30900"/>
                    </a:cubicBezTo>
                    <a:cubicBezTo>
                      <a:pt x="11596" y="30900"/>
                      <a:pt x="11599" y="30900"/>
                      <a:pt x="11602" y="30900"/>
                    </a:cubicBezTo>
                    <a:cubicBezTo>
                      <a:pt x="12085" y="30897"/>
                      <a:pt x="12475" y="30500"/>
                      <a:pt x="12470" y="30017"/>
                    </a:cubicBezTo>
                    <a:cubicBezTo>
                      <a:pt x="12467" y="29537"/>
                      <a:pt x="12075" y="29148"/>
                      <a:pt x="11595" y="29148"/>
                    </a:cubicBezTo>
                    <a:cubicBezTo>
                      <a:pt x="11592" y="29148"/>
                      <a:pt x="11590" y="29148"/>
                      <a:pt x="11587" y="29148"/>
                    </a:cubicBezTo>
                    <a:lnTo>
                      <a:pt x="11575" y="29148"/>
                    </a:lnTo>
                    <a:lnTo>
                      <a:pt x="11349" y="28927"/>
                    </a:lnTo>
                    <a:cubicBezTo>
                      <a:pt x="10943" y="28526"/>
                      <a:pt x="10404" y="28307"/>
                      <a:pt x="9835" y="28307"/>
                    </a:cubicBezTo>
                    <a:cubicBezTo>
                      <a:pt x="9829" y="28307"/>
                      <a:pt x="9824" y="28307"/>
                      <a:pt x="9818" y="28307"/>
                    </a:cubicBezTo>
                    <a:lnTo>
                      <a:pt x="7305" y="28328"/>
                    </a:lnTo>
                    <a:lnTo>
                      <a:pt x="7302" y="27957"/>
                    </a:lnTo>
                    <a:cubicBezTo>
                      <a:pt x="7302" y="27915"/>
                      <a:pt x="7267" y="27881"/>
                      <a:pt x="7226" y="27881"/>
                    </a:cubicBezTo>
                    <a:lnTo>
                      <a:pt x="7137" y="27883"/>
                    </a:lnTo>
                    <a:lnTo>
                      <a:pt x="7031" y="25844"/>
                    </a:lnTo>
                    <a:cubicBezTo>
                      <a:pt x="7031" y="25825"/>
                      <a:pt x="7016" y="25809"/>
                      <a:pt x="6997" y="25805"/>
                    </a:cubicBezTo>
                    <a:lnTo>
                      <a:pt x="6952" y="20423"/>
                    </a:lnTo>
                    <a:lnTo>
                      <a:pt x="7222" y="20420"/>
                    </a:lnTo>
                    <a:cubicBezTo>
                      <a:pt x="7299" y="20420"/>
                      <a:pt x="7362" y="20361"/>
                      <a:pt x="7370" y="20284"/>
                    </a:cubicBezTo>
                    <a:lnTo>
                      <a:pt x="7691" y="16471"/>
                    </a:lnTo>
                    <a:lnTo>
                      <a:pt x="7811" y="16618"/>
                    </a:lnTo>
                    <a:cubicBezTo>
                      <a:pt x="8027" y="16887"/>
                      <a:pt x="8348" y="17039"/>
                      <a:pt x="8693" y="17039"/>
                    </a:cubicBezTo>
                    <a:cubicBezTo>
                      <a:pt x="8696" y="17039"/>
                      <a:pt x="8700" y="17039"/>
                      <a:pt x="8703" y="17039"/>
                    </a:cubicBezTo>
                    <a:lnTo>
                      <a:pt x="10701" y="17021"/>
                    </a:lnTo>
                    <a:lnTo>
                      <a:pt x="10701" y="17024"/>
                    </a:lnTo>
                    <a:cubicBezTo>
                      <a:pt x="10701" y="17059"/>
                      <a:pt x="10730" y="17088"/>
                      <a:pt x="10764" y="17088"/>
                    </a:cubicBezTo>
                    <a:lnTo>
                      <a:pt x="11407" y="17082"/>
                    </a:lnTo>
                    <a:cubicBezTo>
                      <a:pt x="11441" y="17082"/>
                      <a:pt x="11470" y="17053"/>
                      <a:pt x="11470" y="17018"/>
                    </a:cubicBezTo>
                    <a:lnTo>
                      <a:pt x="11469" y="16856"/>
                    </a:lnTo>
                    <a:cubicBezTo>
                      <a:pt x="11469" y="16821"/>
                      <a:pt x="11440" y="16794"/>
                      <a:pt x="11405" y="16794"/>
                    </a:cubicBezTo>
                    <a:lnTo>
                      <a:pt x="10761" y="16798"/>
                    </a:lnTo>
                    <a:cubicBezTo>
                      <a:pt x="10727" y="16800"/>
                      <a:pt x="10699" y="16829"/>
                      <a:pt x="10699" y="16863"/>
                    </a:cubicBezTo>
                    <a:lnTo>
                      <a:pt x="8701" y="16880"/>
                    </a:lnTo>
                    <a:cubicBezTo>
                      <a:pt x="8698" y="16880"/>
                      <a:pt x="8695" y="16880"/>
                      <a:pt x="8691" y="16880"/>
                    </a:cubicBezTo>
                    <a:cubicBezTo>
                      <a:pt x="8395" y="16880"/>
                      <a:pt x="8121" y="16749"/>
                      <a:pt x="7933" y="16518"/>
                    </a:cubicBezTo>
                    <a:lnTo>
                      <a:pt x="7711" y="16244"/>
                    </a:lnTo>
                    <a:lnTo>
                      <a:pt x="7743" y="15877"/>
                    </a:lnTo>
                    <a:lnTo>
                      <a:pt x="12284" y="15838"/>
                    </a:lnTo>
                    <a:cubicBezTo>
                      <a:pt x="12556" y="15837"/>
                      <a:pt x="12777" y="15611"/>
                      <a:pt x="12774" y="15338"/>
                    </a:cubicBezTo>
                    <a:lnTo>
                      <a:pt x="12770" y="14676"/>
                    </a:lnTo>
                    <a:cubicBezTo>
                      <a:pt x="12767" y="14470"/>
                      <a:pt x="12637" y="14285"/>
                      <a:pt x="12443" y="14214"/>
                    </a:cubicBezTo>
                    <a:cubicBezTo>
                      <a:pt x="12467" y="14116"/>
                      <a:pt x="12478" y="14014"/>
                      <a:pt x="12478" y="13913"/>
                    </a:cubicBezTo>
                    <a:lnTo>
                      <a:pt x="12417" y="7001"/>
                    </a:lnTo>
                    <a:lnTo>
                      <a:pt x="15251" y="6977"/>
                    </a:lnTo>
                    <a:cubicBezTo>
                      <a:pt x="15640" y="6974"/>
                      <a:pt x="15955" y="6653"/>
                      <a:pt x="15951" y="6264"/>
                    </a:cubicBezTo>
                    <a:lnTo>
                      <a:pt x="15904" y="700"/>
                    </a:lnTo>
                    <a:cubicBezTo>
                      <a:pt x="15899" y="314"/>
                      <a:pt x="15584" y="0"/>
                      <a:pt x="151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429;p25">
                <a:extLst>
                  <a:ext uri="{FF2B5EF4-FFF2-40B4-BE49-F238E27FC236}">
                    <a16:creationId xmlns:a16="http://schemas.microsoft.com/office/drawing/2014/main" id="{22E6D51C-905C-E831-6ACD-612755C32919}"/>
                  </a:ext>
                </a:extLst>
              </p:cNvPr>
              <p:cNvSpPr/>
              <p:nvPr/>
            </p:nvSpPr>
            <p:spPr>
              <a:xfrm>
                <a:off x="2191675" y="3194475"/>
                <a:ext cx="25800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27" extrusionOk="0">
                    <a:moveTo>
                      <a:pt x="1023" y="0"/>
                    </a:moveTo>
                    <a:lnTo>
                      <a:pt x="8" y="9"/>
                    </a:lnTo>
                    <a:cubicBezTo>
                      <a:pt x="3" y="9"/>
                      <a:pt x="0" y="14"/>
                      <a:pt x="0" y="17"/>
                    </a:cubicBezTo>
                    <a:cubicBezTo>
                      <a:pt x="0" y="22"/>
                      <a:pt x="3" y="26"/>
                      <a:pt x="8" y="26"/>
                    </a:cubicBezTo>
                    <a:lnTo>
                      <a:pt x="1024" y="17"/>
                    </a:lnTo>
                    <a:lnTo>
                      <a:pt x="1023" y="17"/>
                    </a:lnTo>
                    <a:cubicBezTo>
                      <a:pt x="1027" y="17"/>
                      <a:pt x="1032" y="13"/>
                      <a:pt x="1032" y="8"/>
                    </a:cubicBezTo>
                    <a:cubicBezTo>
                      <a:pt x="1032" y="5"/>
                      <a:pt x="1027" y="0"/>
                      <a:pt x="1023" y="0"/>
                    </a:cubicBezTo>
                    <a:close/>
                  </a:path>
                </a:pathLst>
              </a:custGeom>
              <a:solidFill>
                <a:srgbClr val="312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430;p25">
                <a:extLst>
                  <a:ext uri="{FF2B5EF4-FFF2-40B4-BE49-F238E27FC236}">
                    <a16:creationId xmlns:a16="http://schemas.microsoft.com/office/drawing/2014/main" id="{CD8AE26E-635C-0547-1043-DD1A1FE6BD09}"/>
                  </a:ext>
                </a:extLst>
              </p:cNvPr>
              <p:cNvSpPr/>
              <p:nvPr/>
            </p:nvSpPr>
            <p:spPr>
              <a:xfrm>
                <a:off x="2192850" y="3329425"/>
                <a:ext cx="25775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26" extrusionOk="0">
                    <a:moveTo>
                      <a:pt x="1023" y="1"/>
                    </a:moveTo>
                    <a:lnTo>
                      <a:pt x="8" y="10"/>
                    </a:lnTo>
                    <a:cubicBezTo>
                      <a:pt x="3" y="10"/>
                      <a:pt x="0" y="13"/>
                      <a:pt x="0" y="17"/>
                    </a:cubicBezTo>
                    <a:cubicBezTo>
                      <a:pt x="0" y="22"/>
                      <a:pt x="3" y="25"/>
                      <a:pt x="8" y="25"/>
                    </a:cubicBezTo>
                    <a:lnTo>
                      <a:pt x="1023" y="16"/>
                    </a:lnTo>
                    <a:cubicBezTo>
                      <a:pt x="1027" y="16"/>
                      <a:pt x="1030" y="13"/>
                      <a:pt x="1030" y="8"/>
                    </a:cubicBezTo>
                    <a:cubicBezTo>
                      <a:pt x="1030" y="4"/>
                      <a:pt x="1027" y="1"/>
                      <a:pt x="1023" y="1"/>
                    </a:cubicBezTo>
                    <a:close/>
                  </a:path>
                </a:pathLst>
              </a:custGeom>
              <a:solidFill>
                <a:srgbClr val="312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431;p25">
                <a:extLst>
                  <a:ext uri="{FF2B5EF4-FFF2-40B4-BE49-F238E27FC236}">
                    <a16:creationId xmlns:a16="http://schemas.microsoft.com/office/drawing/2014/main" id="{12C56B18-CD0E-F925-07BC-80EAA78A79B8}"/>
                  </a:ext>
                </a:extLst>
              </p:cNvPr>
              <p:cNvSpPr/>
              <p:nvPr/>
            </p:nvSpPr>
            <p:spPr>
              <a:xfrm>
                <a:off x="2190225" y="3381400"/>
                <a:ext cx="31925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26" extrusionOk="0">
                    <a:moveTo>
                      <a:pt x="1269" y="0"/>
                    </a:moveTo>
                    <a:lnTo>
                      <a:pt x="8" y="11"/>
                    </a:lnTo>
                    <a:cubicBezTo>
                      <a:pt x="4" y="11"/>
                      <a:pt x="1" y="14"/>
                      <a:pt x="1" y="18"/>
                    </a:cubicBezTo>
                    <a:cubicBezTo>
                      <a:pt x="1" y="23"/>
                      <a:pt x="4" y="26"/>
                      <a:pt x="8" y="26"/>
                    </a:cubicBezTo>
                    <a:lnTo>
                      <a:pt x="1269" y="15"/>
                    </a:lnTo>
                    <a:cubicBezTo>
                      <a:pt x="1273" y="15"/>
                      <a:pt x="1276" y="12"/>
                      <a:pt x="1276" y="8"/>
                    </a:cubicBezTo>
                    <a:cubicBezTo>
                      <a:pt x="1276" y="3"/>
                      <a:pt x="1273" y="0"/>
                      <a:pt x="12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432;p25">
                <a:extLst>
                  <a:ext uri="{FF2B5EF4-FFF2-40B4-BE49-F238E27FC236}">
                    <a16:creationId xmlns:a16="http://schemas.microsoft.com/office/drawing/2014/main" id="{7E7AF796-B945-6E2B-6973-0C75C1A09E0A}"/>
                  </a:ext>
                </a:extLst>
              </p:cNvPr>
              <p:cNvSpPr/>
              <p:nvPr/>
            </p:nvSpPr>
            <p:spPr>
              <a:xfrm>
                <a:off x="2186225" y="3392525"/>
                <a:ext cx="40125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1605" h="31" extrusionOk="0">
                    <a:moveTo>
                      <a:pt x="1595" y="0"/>
                    </a:moveTo>
                    <a:lnTo>
                      <a:pt x="9" y="14"/>
                    </a:lnTo>
                    <a:cubicBezTo>
                      <a:pt x="5" y="14"/>
                      <a:pt x="0" y="19"/>
                      <a:pt x="0" y="23"/>
                    </a:cubicBezTo>
                    <a:cubicBezTo>
                      <a:pt x="0" y="28"/>
                      <a:pt x="5" y="31"/>
                      <a:pt x="9" y="31"/>
                    </a:cubicBezTo>
                    <a:lnTo>
                      <a:pt x="1595" y="17"/>
                    </a:lnTo>
                    <a:lnTo>
                      <a:pt x="1597" y="17"/>
                    </a:lnTo>
                    <a:cubicBezTo>
                      <a:pt x="1600" y="17"/>
                      <a:pt x="1604" y="14"/>
                      <a:pt x="1604" y="9"/>
                    </a:cubicBezTo>
                    <a:cubicBezTo>
                      <a:pt x="1604" y="5"/>
                      <a:pt x="1600" y="0"/>
                      <a:pt x="15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" name="Google Shape;433;p25">
              <a:extLst>
                <a:ext uri="{FF2B5EF4-FFF2-40B4-BE49-F238E27FC236}">
                  <a16:creationId xmlns:a16="http://schemas.microsoft.com/office/drawing/2014/main" id="{455A3C4A-4285-A6DB-49A2-065E5C996BA9}"/>
                </a:ext>
              </a:extLst>
            </p:cNvPr>
            <p:cNvGrpSpPr/>
            <p:nvPr/>
          </p:nvGrpSpPr>
          <p:grpSpPr>
            <a:xfrm>
              <a:off x="6350950" y="729700"/>
              <a:ext cx="576232" cy="320112"/>
              <a:chOff x="315275" y="3124950"/>
              <a:chExt cx="658175" cy="365675"/>
            </a:xfrm>
          </p:grpSpPr>
          <p:sp>
            <p:nvSpPr>
              <p:cNvPr id="7" name="Google Shape;434;p25">
                <a:extLst>
                  <a:ext uri="{FF2B5EF4-FFF2-40B4-BE49-F238E27FC236}">
                    <a16:creationId xmlns:a16="http://schemas.microsoft.com/office/drawing/2014/main" id="{2E290773-002B-E0A6-70CD-A19CC498DA30}"/>
                  </a:ext>
                </a:extLst>
              </p:cNvPr>
              <p:cNvSpPr/>
              <p:nvPr/>
            </p:nvSpPr>
            <p:spPr>
              <a:xfrm>
                <a:off x="315275" y="3124950"/>
                <a:ext cx="634175" cy="365675"/>
              </a:xfrm>
              <a:custGeom>
                <a:avLst/>
                <a:gdLst/>
                <a:ahLst/>
                <a:cxnLst/>
                <a:rect l="l" t="t" r="r" b="b"/>
                <a:pathLst>
                  <a:path w="25367" h="14627" extrusionOk="0">
                    <a:moveTo>
                      <a:pt x="763" y="0"/>
                    </a:moveTo>
                    <a:cubicBezTo>
                      <a:pt x="342" y="0"/>
                      <a:pt x="1" y="341"/>
                      <a:pt x="1" y="762"/>
                    </a:cubicBezTo>
                    <a:lnTo>
                      <a:pt x="1" y="11111"/>
                    </a:lnTo>
                    <a:cubicBezTo>
                      <a:pt x="1" y="11532"/>
                      <a:pt x="342" y="11873"/>
                      <a:pt x="763" y="11873"/>
                    </a:cubicBezTo>
                    <a:lnTo>
                      <a:pt x="22394" y="11873"/>
                    </a:lnTo>
                    <a:lnTo>
                      <a:pt x="25366" y="14626"/>
                    </a:lnTo>
                    <a:lnTo>
                      <a:pt x="25366" y="762"/>
                    </a:lnTo>
                    <a:cubicBezTo>
                      <a:pt x="25366" y="341"/>
                      <a:pt x="25026" y="0"/>
                      <a:pt x="246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435;p25">
                <a:extLst>
                  <a:ext uri="{FF2B5EF4-FFF2-40B4-BE49-F238E27FC236}">
                    <a16:creationId xmlns:a16="http://schemas.microsoft.com/office/drawing/2014/main" id="{8AC70D4E-1F2D-3563-5C86-C90ED217A78B}"/>
                  </a:ext>
                </a:extLst>
              </p:cNvPr>
              <p:cNvSpPr/>
              <p:nvPr/>
            </p:nvSpPr>
            <p:spPr>
              <a:xfrm>
                <a:off x="875125" y="3421750"/>
                <a:ext cx="98325" cy="68875"/>
              </a:xfrm>
              <a:custGeom>
                <a:avLst/>
                <a:gdLst/>
                <a:ahLst/>
                <a:cxnLst/>
                <a:rect l="l" t="t" r="r" b="b"/>
                <a:pathLst>
                  <a:path w="3933" h="2755" extrusionOk="0">
                    <a:moveTo>
                      <a:pt x="0" y="1"/>
                    </a:moveTo>
                    <a:lnTo>
                      <a:pt x="2972" y="2754"/>
                    </a:lnTo>
                    <a:lnTo>
                      <a:pt x="3933" y="2754"/>
                    </a:lnTo>
                    <a:lnTo>
                      <a:pt x="9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436;p25">
                <a:extLst>
                  <a:ext uri="{FF2B5EF4-FFF2-40B4-BE49-F238E27FC236}">
                    <a16:creationId xmlns:a16="http://schemas.microsoft.com/office/drawing/2014/main" id="{4A6DB41D-3E99-A108-6CF6-A0D3C1DCA8BE}"/>
                  </a:ext>
                </a:extLst>
              </p:cNvPr>
              <p:cNvSpPr/>
              <p:nvPr/>
            </p:nvSpPr>
            <p:spPr>
              <a:xfrm>
                <a:off x="339300" y="3124950"/>
                <a:ext cx="634150" cy="365675"/>
              </a:xfrm>
              <a:custGeom>
                <a:avLst/>
                <a:gdLst/>
                <a:ahLst/>
                <a:cxnLst/>
                <a:rect l="l" t="t" r="r" b="b"/>
                <a:pathLst>
                  <a:path w="25366" h="14627" extrusionOk="0">
                    <a:moveTo>
                      <a:pt x="764" y="0"/>
                    </a:moveTo>
                    <a:cubicBezTo>
                      <a:pt x="343" y="0"/>
                      <a:pt x="0" y="341"/>
                      <a:pt x="0" y="762"/>
                    </a:cubicBezTo>
                    <a:lnTo>
                      <a:pt x="0" y="11111"/>
                    </a:lnTo>
                    <a:cubicBezTo>
                      <a:pt x="0" y="11532"/>
                      <a:pt x="343" y="11873"/>
                      <a:pt x="764" y="11873"/>
                    </a:cubicBezTo>
                    <a:lnTo>
                      <a:pt x="22394" y="11873"/>
                    </a:lnTo>
                    <a:lnTo>
                      <a:pt x="25366" y="14626"/>
                    </a:lnTo>
                    <a:lnTo>
                      <a:pt x="25366" y="762"/>
                    </a:lnTo>
                    <a:cubicBezTo>
                      <a:pt x="25366" y="341"/>
                      <a:pt x="25025" y="0"/>
                      <a:pt x="246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437;p25">
                <a:extLst>
                  <a:ext uri="{FF2B5EF4-FFF2-40B4-BE49-F238E27FC236}">
                    <a16:creationId xmlns:a16="http://schemas.microsoft.com/office/drawing/2014/main" id="{23A8BF36-BCF0-2FB5-CA92-1C5AE329FD51}"/>
                  </a:ext>
                </a:extLst>
              </p:cNvPr>
              <p:cNvSpPr/>
              <p:nvPr/>
            </p:nvSpPr>
            <p:spPr>
              <a:xfrm>
                <a:off x="792825" y="3237950"/>
                <a:ext cx="73725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948" extrusionOk="0">
                    <a:moveTo>
                      <a:pt x="1475" y="0"/>
                    </a:moveTo>
                    <a:cubicBezTo>
                      <a:pt x="661" y="0"/>
                      <a:pt x="1" y="661"/>
                      <a:pt x="1" y="1474"/>
                    </a:cubicBezTo>
                    <a:cubicBezTo>
                      <a:pt x="1" y="2288"/>
                      <a:pt x="661" y="2948"/>
                      <a:pt x="1475" y="2948"/>
                    </a:cubicBezTo>
                    <a:cubicBezTo>
                      <a:pt x="2288" y="2948"/>
                      <a:pt x="2949" y="2288"/>
                      <a:pt x="2949" y="1474"/>
                    </a:cubicBezTo>
                    <a:cubicBezTo>
                      <a:pt x="2949" y="661"/>
                      <a:pt x="2288" y="0"/>
                      <a:pt x="14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438;p25">
                <a:extLst>
                  <a:ext uri="{FF2B5EF4-FFF2-40B4-BE49-F238E27FC236}">
                    <a16:creationId xmlns:a16="http://schemas.microsoft.com/office/drawing/2014/main" id="{D6DAF53A-5A73-A59A-2845-31F6A34BB988}"/>
                  </a:ext>
                </a:extLst>
              </p:cNvPr>
              <p:cNvSpPr/>
              <p:nvPr/>
            </p:nvSpPr>
            <p:spPr>
              <a:xfrm>
                <a:off x="619550" y="3237950"/>
                <a:ext cx="73675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2947" h="2948" extrusionOk="0">
                    <a:moveTo>
                      <a:pt x="1473" y="0"/>
                    </a:moveTo>
                    <a:cubicBezTo>
                      <a:pt x="660" y="0"/>
                      <a:pt x="1" y="661"/>
                      <a:pt x="1" y="1474"/>
                    </a:cubicBezTo>
                    <a:cubicBezTo>
                      <a:pt x="1" y="2288"/>
                      <a:pt x="660" y="2948"/>
                      <a:pt x="1473" y="2948"/>
                    </a:cubicBezTo>
                    <a:cubicBezTo>
                      <a:pt x="2286" y="2948"/>
                      <a:pt x="2947" y="2288"/>
                      <a:pt x="2947" y="1474"/>
                    </a:cubicBezTo>
                    <a:cubicBezTo>
                      <a:pt x="2947" y="661"/>
                      <a:pt x="2286" y="0"/>
                      <a:pt x="14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439;p25">
                <a:extLst>
                  <a:ext uri="{FF2B5EF4-FFF2-40B4-BE49-F238E27FC236}">
                    <a16:creationId xmlns:a16="http://schemas.microsoft.com/office/drawing/2014/main" id="{CC42F9B2-84B9-8278-FAFA-81F5A0D9E480}"/>
                  </a:ext>
                </a:extLst>
              </p:cNvPr>
              <p:cNvSpPr/>
              <p:nvPr/>
            </p:nvSpPr>
            <p:spPr>
              <a:xfrm>
                <a:off x="446225" y="3237950"/>
                <a:ext cx="73675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2947" h="2948" extrusionOk="0">
                    <a:moveTo>
                      <a:pt x="1475" y="0"/>
                    </a:moveTo>
                    <a:cubicBezTo>
                      <a:pt x="660" y="0"/>
                      <a:pt x="1" y="661"/>
                      <a:pt x="1" y="1474"/>
                    </a:cubicBezTo>
                    <a:cubicBezTo>
                      <a:pt x="1" y="2288"/>
                      <a:pt x="660" y="2948"/>
                      <a:pt x="1475" y="2948"/>
                    </a:cubicBezTo>
                    <a:cubicBezTo>
                      <a:pt x="2288" y="2948"/>
                      <a:pt x="2947" y="2288"/>
                      <a:pt x="2947" y="1474"/>
                    </a:cubicBezTo>
                    <a:cubicBezTo>
                      <a:pt x="2947" y="661"/>
                      <a:pt x="2288" y="0"/>
                      <a:pt x="14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29247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>
          <a:extLst>
            <a:ext uri="{FF2B5EF4-FFF2-40B4-BE49-F238E27FC236}">
              <a16:creationId xmlns:a16="http://schemas.microsoft.com/office/drawing/2014/main" id="{65F53939-6AF2-5772-9F2F-A7C763E62C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5">
            <a:extLst>
              <a:ext uri="{FF2B5EF4-FFF2-40B4-BE49-F238E27FC236}">
                <a16:creationId xmlns:a16="http://schemas.microsoft.com/office/drawing/2014/main" id="{2796A31A-9E0A-11D7-21A9-1870BB10B9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0023" y="595843"/>
            <a:ext cx="4792463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Visualization of Results</a:t>
            </a:r>
          </a:p>
        </p:txBody>
      </p:sp>
      <p:sp>
        <p:nvSpPr>
          <p:cNvPr id="282" name="Google Shape;282;p25">
            <a:extLst>
              <a:ext uri="{FF2B5EF4-FFF2-40B4-BE49-F238E27FC236}">
                <a16:creationId xmlns:a16="http://schemas.microsoft.com/office/drawing/2014/main" id="{63E14FE6-03F6-1708-FCE6-6CFAB1CE12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0023" y="1673555"/>
            <a:ext cx="4628875" cy="20806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sz="1600" dirty="0"/>
              <a:t>Data visualizations include:</a:t>
            </a:r>
          </a:p>
          <a:p>
            <a:pPr marL="139700" indent="0">
              <a:buNone/>
            </a:pPr>
            <a:endParaRPr lang="en-US" sz="1600" dirty="0"/>
          </a:p>
          <a:p>
            <a:r>
              <a:rPr lang="en-US" sz="1600" dirty="0"/>
              <a:t>Distribution of book ratings.</a:t>
            </a:r>
          </a:p>
          <a:p>
            <a:r>
              <a:rPr lang="en-US" sz="1600" dirty="0"/>
              <a:t>Popular books based on user interactions.</a:t>
            </a:r>
          </a:p>
          <a:p>
            <a:r>
              <a:rPr lang="en-US" sz="1600" dirty="0"/>
              <a:t>Heatmaps of user-item interactions.</a:t>
            </a:r>
          </a:p>
        </p:txBody>
      </p:sp>
      <p:grpSp>
        <p:nvGrpSpPr>
          <p:cNvPr id="2" name="Google Shape;283;p25">
            <a:extLst>
              <a:ext uri="{FF2B5EF4-FFF2-40B4-BE49-F238E27FC236}">
                <a16:creationId xmlns:a16="http://schemas.microsoft.com/office/drawing/2014/main" id="{18BF020A-1948-FED3-2916-C7EECF32DD9B}"/>
              </a:ext>
            </a:extLst>
          </p:cNvPr>
          <p:cNvGrpSpPr/>
          <p:nvPr/>
        </p:nvGrpSpPr>
        <p:grpSpPr>
          <a:xfrm>
            <a:off x="5201312" y="408065"/>
            <a:ext cx="3303886" cy="3878927"/>
            <a:chOff x="5201312" y="729700"/>
            <a:chExt cx="3303886" cy="3878927"/>
          </a:xfrm>
        </p:grpSpPr>
        <p:grpSp>
          <p:nvGrpSpPr>
            <p:cNvPr id="3" name="Google Shape;284;p25">
              <a:extLst>
                <a:ext uri="{FF2B5EF4-FFF2-40B4-BE49-F238E27FC236}">
                  <a16:creationId xmlns:a16="http://schemas.microsoft.com/office/drawing/2014/main" id="{C7C10E57-A385-D204-EDAD-E6694EB14952}"/>
                </a:ext>
              </a:extLst>
            </p:cNvPr>
            <p:cNvGrpSpPr/>
            <p:nvPr/>
          </p:nvGrpSpPr>
          <p:grpSpPr>
            <a:xfrm flipH="1">
              <a:off x="5201312" y="932488"/>
              <a:ext cx="1331387" cy="724666"/>
              <a:chOff x="238125" y="2409350"/>
              <a:chExt cx="760575" cy="414000"/>
            </a:xfrm>
          </p:grpSpPr>
          <p:sp>
            <p:nvSpPr>
              <p:cNvPr id="342" name="Google Shape;285;p25">
                <a:extLst>
                  <a:ext uri="{FF2B5EF4-FFF2-40B4-BE49-F238E27FC236}">
                    <a16:creationId xmlns:a16="http://schemas.microsoft.com/office/drawing/2014/main" id="{182CFE80-FDB3-79D5-D1D9-991E6D75B679}"/>
                  </a:ext>
                </a:extLst>
              </p:cNvPr>
              <p:cNvSpPr/>
              <p:nvPr/>
            </p:nvSpPr>
            <p:spPr>
              <a:xfrm>
                <a:off x="238125" y="2409350"/>
                <a:ext cx="760575" cy="414000"/>
              </a:xfrm>
              <a:custGeom>
                <a:avLst/>
                <a:gdLst/>
                <a:ahLst/>
                <a:cxnLst/>
                <a:rect l="l" t="t" r="r" b="b"/>
                <a:pathLst>
                  <a:path w="30423" h="16560" extrusionOk="0">
                    <a:moveTo>
                      <a:pt x="0" y="1"/>
                    </a:moveTo>
                    <a:lnTo>
                      <a:pt x="0" y="16560"/>
                    </a:lnTo>
                    <a:lnTo>
                      <a:pt x="2330" y="14045"/>
                    </a:lnTo>
                    <a:lnTo>
                      <a:pt x="30423" y="14045"/>
                    </a:lnTo>
                    <a:lnTo>
                      <a:pt x="3042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286;p25">
                <a:extLst>
                  <a:ext uri="{FF2B5EF4-FFF2-40B4-BE49-F238E27FC236}">
                    <a16:creationId xmlns:a16="http://schemas.microsoft.com/office/drawing/2014/main" id="{33E2140E-7D7A-C6D6-23F8-1512AA3D42F2}"/>
                  </a:ext>
                </a:extLst>
              </p:cNvPr>
              <p:cNvSpPr/>
              <p:nvPr/>
            </p:nvSpPr>
            <p:spPr>
              <a:xfrm>
                <a:off x="782450" y="2485325"/>
                <a:ext cx="180850" cy="180850"/>
              </a:xfrm>
              <a:custGeom>
                <a:avLst/>
                <a:gdLst/>
                <a:ahLst/>
                <a:cxnLst/>
                <a:rect l="l" t="t" r="r" b="b"/>
                <a:pathLst>
                  <a:path w="7234" h="7234" extrusionOk="0">
                    <a:moveTo>
                      <a:pt x="3618" y="0"/>
                    </a:moveTo>
                    <a:cubicBezTo>
                      <a:pt x="1620" y="0"/>
                      <a:pt x="1" y="1620"/>
                      <a:pt x="1" y="3618"/>
                    </a:cubicBezTo>
                    <a:cubicBezTo>
                      <a:pt x="1" y="5614"/>
                      <a:pt x="1620" y="7233"/>
                      <a:pt x="3618" y="7233"/>
                    </a:cubicBezTo>
                    <a:cubicBezTo>
                      <a:pt x="5614" y="7233"/>
                      <a:pt x="7234" y="5614"/>
                      <a:pt x="7234" y="3618"/>
                    </a:cubicBezTo>
                    <a:cubicBezTo>
                      <a:pt x="7234" y="1620"/>
                      <a:pt x="5614" y="0"/>
                      <a:pt x="36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287;p25">
                <a:extLst>
                  <a:ext uri="{FF2B5EF4-FFF2-40B4-BE49-F238E27FC236}">
                    <a16:creationId xmlns:a16="http://schemas.microsoft.com/office/drawing/2014/main" id="{05DD285C-DA8D-2307-08F7-3AA65CA92E6D}"/>
                  </a:ext>
                </a:extLst>
              </p:cNvPr>
              <p:cNvSpPr/>
              <p:nvPr/>
            </p:nvSpPr>
            <p:spPr>
              <a:xfrm>
                <a:off x="277200" y="2506650"/>
                <a:ext cx="457150" cy="14700"/>
              </a:xfrm>
              <a:custGeom>
                <a:avLst/>
                <a:gdLst/>
                <a:ahLst/>
                <a:cxnLst/>
                <a:rect l="l" t="t" r="r" b="b"/>
                <a:pathLst>
                  <a:path w="18286" h="588" extrusionOk="0">
                    <a:moveTo>
                      <a:pt x="294" y="0"/>
                    </a:moveTo>
                    <a:cubicBezTo>
                      <a:pt x="132" y="0"/>
                      <a:pt x="0" y="132"/>
                      <a:pt x="0" y="294"/>
                    </a:cubicBezTo>
                    <a:cubicBezTo>
                      <a:pt x="0" y="458"/>
                      <a:pt x="132" y="588"/>
                      <a:pt x="294" y="588"/>
                    </a:cubicBezTo>
                    <a:lnTo>
                      <a:pt x="17992" y="588"/>
                    </a:lnTo>
                    <a:cubicBezTo>
                      <a:pt x="18154" y="588"/>
                      <a:pt x="18286" y="458"/>
                      <a:pt x="18286" y="294"/>
                    </a:cubicBezTo>
                    <a:cubicBezTo>
                      <a:pt x="18286" y="132"/>
                      <a:pt x="18154" y="0"/>
                      <a:pt x="179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288;p25">
                <a:extLst>
                  <a:ext uri="{FF2B5EF4-FFF2-40B4-BE49-F238E27FC236}">
                    <a16:creationId xmlns:a16="http://schemas.microsoft.com/office/drawing/2014/main" id="{FB8F9EEC-C0C4-657A-8B51-ABA54AA8608F}"/>
                  </a:ext>
                </a:extLst>
              </p:cNvPr>
              <p:cNvSpPr/>
              <p:nvPr/>
            </p:nvSpPr>
            <p:spPr>
              <a:xfrm>
                <a:off x="563575" y="2561025"/>
                <a:ext cx="170775" cy="14750"/>
              </a:xfrm>
              <a:custGeom>
                <a:avLst/>
                <a:gdLst/>
                <a:ahLst/>
                <a:cxnLst/>
                <a:rect l="l" t="t" r="r" b="b"/>
                <a:pathLst>
                  <a:path w="6831" h="590" extrusionOk="0">
                    <a:moveTo>
                      <a:pt x="295" y="0"/>
                    </a:moveTo>
                    <a:cubicBezTo>
                      <a:pt x="131" y="0"/>
                      <a:pt x="1" y="132"/>
                      <a:pt x="1" y="294"/>
                    </a:cubicBezTo>
                    <a:cubicBezTo>
                      <a:pt x="1" y="458"/>
                      <a:pt x="133" y="590"/>
                      <a:pt x="295" y="590"/>
                    </a:cubicBezTo>
                    <a:lnTo>
                      <a:pt x="6537" y="590"/>
                    </a:lnTo>
                    <a:cubicBezTo>
                      <a:pt x="6699" y="590"/>
                      <a:pt x="6831" y="458"/>
                      <a:pt x="6831" y="294"/>
                    </a:cubicBezTo>
                    <a:cubicBezTo>
                      <a:pt x="6831" y="132"/>
                      <a:pt x="6699" y="0"/>
                      <a:pt x="65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289;p25">
                <a:extLst>
                  <a:ext uri="{FF2B5EF4-FFF2-40B4-BE49-F238E27FC236}">
                    <a16:creationId xmlns:a16="http://schemas.microsoft.com/office/drawing/2014/main" id="{2E3AD37A-568D-15A5-B1A9-4D705C1F3F9C}"/>
                  </a:ext>
                </a:extLst>
              </p:cNvPr>
              <p:cNvSpPr/>
              <p:nvPr/>
            </p:nvSpPr>
            <p:spPr>
              <a:xfrm>
                <a:off x="273525" y="2561025"/>
                <a:ext cx="265250" cy="14750"/>
              </a:xfrm>
              <a:custGeom>
                <a:avLst/>
                <a:gdLst/>
                <a:ahLst/>
                <a:cxnLst/>
                <a:rect l="l" t="t" r="r" b="b"/>
                <a:pathLst>
                  <a:path w="10610" h="590" extrusionOk="0">
                    <a:moveTo>
                      <a:pt x="294" y="0"/>
                    </a:moveTo>
                    <a:cubicBezTo>
                      <a:pt x="132" y="0"/>
                      <a:pt x="0" y="132"/>
                      <a:pt x="0" y="294"/>
                    </a:cubicBezTo>
                    <a:cubicBezTo>
                      <a:pt x="0" y="458"/>
                      <a:pt x="132" y="590"/>
                      <a:pt x="294" y="590"/>
                    </a:cubicBezTo>
                    <a:lnTo>
                      <a:pt x="10314" y="590"/>
                    </a:lnTo>
                    <a:cubicBezTo>
                      <a:pt x="10478" y="590"/>
                      <a:pt x="10609" y="458"/>
                      <a:pt x="10609" y="294"/>
                    </a:cubicBezTo>
                    <a:cubicBezTo>
                      <a:pt x="10609" y="132"/>
                      <a:pt x="10478" y="0"/>
                      <a:pt x="103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290;p25">
                <a:extLst>
                  <a:ext uri="{FF2B5EF4-FFF2-40B4-BE49-F238E27FC236}">
                    <a16:creationId xmlns:a16="http://schemas.microsoft.com/office/drawing/2014/main" id="{FB961B6C-685C-767B-0B61-9AB7E0181431}"/>
                  </a:ext>
                </a:extLst>
              </p:cNvPr>
              <p:cNvSpPr/>
              <p:nvPr/>
            </p:nvSpPr>
            <p:spPr>
              <a:xfrm>
                <a:off x="277200" y="2615400"/>
                <a:ext cx="457150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18286" h="589" extrusionOk="0">
                    <a:moveTo>
                      <a:pt x="294" y="0"/>
                    </a:moveTo>
                    <a:cubicBezTo>
                      <a:pt x="132" y="0"/>
                      <a:pt x="0" y="132"/>
                      <a:pt x="0" y="294"/>
                    </a:cubicBezTo>
                    <a:cubicBezTo>
                      <a:pt x="0" y="456"/>
                      <a:pt x="132" y="588"/>
                      <a:pt x="294" y="588"/>
                    </a:cubicBezTo>
                    <a:lnTo>
                      <a:pt x="17992" y="588"/>
                    </a:lnTo>
                    <a:cubicBezTo>
                      <a:pt x="18154" y="588"/>
                      <a:pt x="18286" y="456"/>
                      <a:pt x="18286" y="294"/>
                    </a:cubicBezTo>
                    <a:cubicBezTo>
                      <a:pt x="18286" y="132"/>
                      <a:pt x="18154" y="0"/>
                      <a:pt x="179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291;p25">
                <a:extLst>
                  <a:ext uri="{FF2B5EF4-FFF2-40B4-BE49-F238E27FC236}">
                    <a16:creationId xmlns:a16="http://schemas.microsoft.com/office/drawing/2014/main" id="{C1F70996-2BA6-7B27-51CE-6EE17E0B8678}"/>
                  </a:ext>
                </a:extLst>
              </p:cNvPr>
              <p:cNvSpPr/>
              <p:nvPr/>
            </p:nvSpPr>
            <p:spPr>
              <a:xfrm>
                <a:off x="594675" y="2669775"/>
                <a:ext cx="139675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5587" h="589" extrusionOk="0">
                    <a:moveTo>
                      <a:pt x="294" y="1"/>
                    </a:moveTo>
                    <a:cubicBezTo>
                      <a:pt x="132" y="1"/>
                      <a:pt x="1" y="132"/>
                      <a:pt x="1" y="294"/>
                    </a:cubicBezTo>
                    <a:cubicBezTo>
                      <a:pt x="1" y="457"/>
                      <a:pt x="132" y="588"/>
                      <a:pt x="294" y="588"/>
                    </a:cubicBezTo>
                    <a:lnTo>
                      <a:pt x="5293" y="588"/>
                    </a:lnTo>
                    <a:cubicBezTo>
                      <a:pt x="5455" y="588"/>
                      <a:pt x="5587" y="457"/>
                      <a:pt x="5587" y="294"/>
                    </a:cubicBezTo>
                    <a:cubicBezTo>
                      <a:pt x="5587" y="132"/>
                      <a:pt x="5455" y="1"/>
                      <a:pt x="52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292;p25">
                <a:extLst>
                  <a:ext uri="{FF2B5EF4-FFF2-40B4-BE49-F238E27FC236}">
                    <a16:creationId xmlns:a16="http://schemas.microsoft.com/office/drawing/2014/main" id="{AFFEE1BB-0D74-8331-F3AE-44A8340CB6FF}"/>
                  </a:ext>
                </a:extLst>
              </p:cNvPr>
              <p:cNvSpPr/>
              <p:nvPr/>
            </p:nvSpPr>
            <p:spPr>
              <a:xfrm>
                <a:off x="385300" y="2669775"/>
                <a:ext cx="185775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589" extrusionOk="0">
                    <a:moveTo>
                      <a:pt x="295" y="1"/>
                    </a:moveTo>
                    <a:cubicBezTo>
                      <a:pt x="132" y="1"/>
                      <a:pt x="1" y="132"/>
                      <a:pt x="1" y="294"/>
                    </a:cubicBezTo>
                    <a:cubicBezTo>
                      <a:pt x="1" y="457"/>
                      <a:pt x="132" y="588"/>
                      <a:pt x="295" y="588"/>
                    </a:cubicBezTo>
                    <a:lnTo>
                      <a:pt x="7135" y="588"/>
                    </a:lnTo>
                    <a:cubicBezTo>
                      <a:pt x="7299" y="588"/>
                      <a:pt x="7430" y="457"/>
                      <a:pt x="7430" y="294"/>
                    </a:cubicBezTo>
                    <a:cubicBezTo>
                      <a:pt x="7430" y="132"/>
                      <a:pt x="7299" y="1"/>
                      <a:pt x="71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293;p25">
                <a:extLst>
                  <a:ext uri="{FF2B5EF4-FFF2-40B4-BE49-F238E27FC236}">
                    <a16:creationId xmlns:a16="http://schemas.microsoft.com/office/drawing/2014/main" id="{1D802E2B-02C6-4EDC-C2BB-A02A5924F7BD}"/>
                  </a:ext>
                </a:extLst>
              </p:cNvPr>
              <p:cNvSpPr/>
              <p:nvPr/>
            </p:nvSpPr>
            <p:spPr>
              <a:xfrm>
                <a:off x="779775" y="2543150"/>
                <a:ext cx="189050" cy="65425"/>
              </a:xfrm>
              <a:custGeom>
                <a:avLst/>
                <a:gdLst/>
                <a:ahLst/>
                <a:cxnLst/>
                <a:rect l="l" t="t" r="r" b="b"/>
                <a:pathLst>
                  <a:path w="7562" h="2617" extrusionOk="0">
                    <a:moveTo>
                      <a:pt x="673" y="0"/>
                    </a:moveTo>
                    <a:cubicBezTo>
                      <a:pt x="302" y="0"/>
                      <a:pt x="0" y="302"/>
                      <a:pt x="0" y="673"/>
                    </a:cubicBezTo>
                    <a:lnTo>
                      <a:pt x="0" y="1944"/>
                    </a:lnTo>
                    <a:cubicBezTo>
                      <a:pt x="0" y="2315"/>
                      <a:pt x="302" y="2616"/>
                      <a:pt x="673" y="2616"/>
                    </a:cubicBezTo>
                    <a:lnTo>
                      <a:pt x="6889" y="2616"/>
                    </a:lnTo>
                    <a:cubicBezTo>
                      <a:pt x="7260" y="2616"/>
                      <a:pt x="7562" y="2315"/>
                      <a:pt x="7562" y="1944"/>
                    </a:cubicBezTo>
                    <a:lnTo>
                      <a:pt x="7562" y="673"/>
                    </a:lnTo>
                    <a:cubicBezTo>
                      <a:pt x="7562" y="302"/>
                      <a:pt x="7260" y="0"/>
                      <a:pt x="6889" y="0"/>
                    </a:cubicBezTo>
                    <a:close/>
                  </a:path>
                </a:pathLst>
              </a:custGeom>
              <a:solidFill>
                <a:srgbClr val="C8D3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294;p25">
                <a:extLst>
                  <a:ext uri="{FF2B5EF4-FFF2-40B4-BE49-F238E27FC236}">
                    <a16:creationId xmlns:a16="http://schemas.microsoft.com/office/drawing/2014/main" id="{19A3C998-217D-E90D-582C-B1127A7E4DDC}"/>
                  </a:ext>
                </a:extLst>
              </p:cNvPr>
              <p:cNvSpPr/>
              <p:nvPr/>
            </p:nvSpPr>
            <p:spPr>
              <a:xfrm>
                <a:off x="786050" y="2549475"/>
                <a:ext cx="176500" cy="52800"/>
              </a:xfrm>
              <a:custGeom>
                <a:avLst/>
                <a:gdLst/>
                <a:ahLst/>
                <a:cxnLst/>
                <a:rect l="l" t="t" r="r" b="b"/>
                <a:pathLst>
                  <a:path w="7060" h="2112" extrusionOk="0">
                    <a:moveTo>
                      <a:pt x="422" y="0"/>
                    </a:moveTo>
                    <a:cubicBezTo>
                      <a:pt x="190" y="0"/>
                      <a:pt x="1" y="188"/>
                      <a:pt x="1" y="421"/>
                    </a:cubicBezTo>
                    <a:lnTo>
                      <a:pt x="1" y="1691"/>
                    </a:lnTo>
                    <a:cubicBezTo>
                      <a:pt x="1" y="1923"/>
                      <a:pt x="190" y="2112"/>
                      <a:pt x="422" y="2112"/>
                    </a:cubicBezTo>
                    <a:lnTo>
                      <a:pt x="6638" y="2112"/>
                    </a:lnTo>
                    <a:cubicBezTo>
                      <a:pt x="6872" y="2112"/>
                      <a:pt x="7059" y="1923"/>
                      <a:pt x="7059" y="1691"/>
                    </a:cubicBezTo>
                    <a:lnTo>
                      <a:pt x="7059" y="420"/>
                    </a:lnTo>
                    <a:cubicBezTo>
                      <a:pt x="7059" y="188"/>
                      <a:pt x="6872" y="0"/>
                      <a:pt x="66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295;p25">
                <a:extLst>
                  <a:ext uri="{FF2B5EF4-FFF2-40B4-BE49-F238E27FC236}">
                    <a16:creationId xmlns:a16="http://schemas.microsoft.com/office/drawing/2014/main" id="{77837C09-2097-0315-AAF3-6B3D7CAB69D5}"/>
                  </a:ext>
                </a:extLst>
              </p:cNvPr>
              <p:cNvSpPr/>
              <p:nvPr/>
            </p:nvSpPr>
            <p:spPr>
              <a:xfrm>
                <a:off x="897475" y="2569000"/>
                <a:ext cx="4530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1812" h="725" extrusionOk="0">
                    <a:moveTo>
                      <a:pt x="885" y="1"/>
                    </a:moveTo>
                    <a:cubicBezTo>
                      <a:pt x="567" y="1"/>
                      <a:pt x="268" y="140"/>
                      <a:pt x="64" y="383"/>
                    </a:cubicBezTo>
                    <a:cubicBezTo>
                      <a:pt x="0" y="457"/>
                      <a:pt x="9" y="567"/>
                      <a:pt x="83" y="631"/>
                    </a:cubicBezTo>
                    <a:cubicBezTo>
                      <a:pt x="116" y="659"/>
                      <a:pt x="157" y="672"/>
                      <a:pt x="197" y="672"/>
                    </a:cubicBezTo>
                    <a:cubicBezTo>
                      <a:pt x="247" y="672"/>
                      <a:pt x="297" y="651"/>
                      <a:pt x="332" y="610"/>
                    </a:cubicBezTo>
                    <a:cubicBezTo>
                      <a:pt x="470" y="446"/>
                      <a:pt x="671" y="354"/>
                      <a:pt x="885" y="354"/>
                    </a:cubicBezTo>
                    <a:cubicBezTo>
                      <a:pt x="1115" y="354"/>
                      <a:pt x="1333" y="464"/>
                      <a:pt x="1469" y="652"/>
                    </a:cubicBezTo>
                    <a:cubicBezTo>
                      <a:pt x="1504" y="699"/>
                      <a:pt x="1557" y="725"/>
                      <a:pt x="1612" y="725"/>
                    </a:cubicBezTo>
                    <a:cubicBezTo>
                      <a:pt x="1648" y="725"/>
                      <a:pt x="1684" y="714"/>
                      <a:pt x="1715" y="692"/>
                    </a:cubicBezTo>
                    <a:cubicBezTo>
                      <a:pt x="1794" y="634"/>
                      <a:pt x="1812" y="524"/>
                      <a:pt x="1754" y="445"/>
                    </a:cubicBezTo>
                    <a:cubicBezTo>
                      <a:pt x="1553" y="168"/>
                      <a:pt x="1227" y="1"/>
                      <a:pt x="88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296;p25">
                <a:extLst>
                  <a:ext uri="{FF2B5EF4-FFF2-40B4-BE49-F238E27FC236}">
                    <a16:creationId xmlns:a16="http://schemas.microsoft.com/office/drawing/2014/main" id="{5EFFAD45-C85B-7F6C-0DDB-E14A83947E5E}"/>
                  </a:ext>
                </a:extLst>
              </p:cNvPr>
              <p:cNvSpPr/>
              <p:nvPr/>
            </p:nvSpPr>
            <p:spPr>
              <a:xfrm>
                <a:off x="805875" y="2569000"/>
                <a:ext cx="45275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725" extrusionOk="0">
                    <a:moveTo>
                      <a:pt x="927" y="1"/>
                    </a:moveTo>
                    <a:cubicBezTo>
                      <a:pt x="583" y="1"/>
                      <a:pt x="259" y="168"/>
                      <a:pt x="56" y="445"/>
                    </a:cubicBezTo>
                    <a:cubicBezTo>
                      <a:pt x="0" y="524"/>
                      <a:pt x="17" y="634"/>
                      <a:pt x="95" y="692"/>
                    </a:cubicBezTo>
                    <a:cubicBezTo>
                      <a:pt x="127" y="714"/>
                      <a:pt x="164" y="725"/>
                      <a:pt x="200" y="725"/>
                    </a:cubicBezTo>
                    <a:cubicBezTo>
                      <a:pt x="255" y="725"/>
                      <a:pt x="308" y="699"/>
                      <a:pt x="342" y="652"/>
                    </a:cubicBezTo>
                    <a:cubicBezTo>
                      <a:pt x="477" y="464"/>
                      <a:pt x="697" y="354"/>
                      <a:pt x="927" y="354"/>
                    </a:cubicBezTo>
                    <a:cubicBezTo>
                      <a:pt x="1141" y="354"/>
                      <a:pt x="1341" y="446"/>
                      <a:pt x="1478" y="610"/>
                    </a:cubicBezTo>
                    <a:cubicBezTo>
                      <a:pt x="1514" y="651"/>
                      <a:pt x="1564" y="672"/>
                      <a:pt x="1614" y="672"/>
                    </a:cubicBezTo>
                    <a:cubicBezTo>
                      <a:pt x="1654" y="672"/>
                      <a:pt x="1694" y="659"/>
                      <a:pt x="1727" y="631"/>
                    </a:cubicBezTo>
                    <a:cubicBezTo>
                      <a:pt x="1801" y="567"/>
                      <a:pt x="1810" y="457"/>
                      <a:pt x="1748" y="383"/>
                    </a:cubicBezTo>
                    <a:cubicBezTo>
                      <a:pt x="1544" y="140"/>
                      <a:pt x="1244" y="1"/>
                      <a:pt x="9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" name="Google Shape;297;p25">
              <a:extLst>
                <a:ext uri="{FF2B5EF4-FFF2-40B4-BE49-F238E27FC236}">
                  <a16:creationId xmlns:a16="http://schemas.microsoft.com/office/drawing/2014/main" id="{470C1CBF-020B-9C62-DF27-1A59398B7D44}"/>
                </a:ext>
              </a:extLst>
            </p:cNvPr>
            <p:cNvGrpSpPr/>
            <p:nvPr/>
          </p:nvGrpSpPr>
          <p:grpSpPr>
            <a:xfrm>
              <a:off x="5434633" y="1349646"/>
              <a:ext cx="3070564" cy="3258981"/>
              <a:chOff x="1304275" y="2258525"/>
              <a:chExt cx="1138300" cy="1208194"/>
            </a:xfrm>
          </p:grpSpPr>
          <p:sp>
            <p:nvSpPr>
              <p:cNvPr id="13" name="Google Shape;298;p25">
                <a:extLst>
                  <a:ext uri="{FF2B5EF4-FFF2-40B4-BE49-F238E27FC236}">
                    <a16:creationId xmlns:a16="http://schemas.microsoft.com/office/drawing/2014/main" id="{F44B9123-C946-3FE5-6ABA-0E36B37EE6D6}"/>
                  </a:ext>
                </a:extLst>
              </p:cNvPr>
              <p:cNvSpPr/>
              <p:nvPr/>
            </p:nvSpPr>
            <p:spPr>
              <a:xfrm>
                <a:off x="1540075" y="2768300"/>
                <a:ext cx="83675" cy="69075"/>
              </a:xfrm>
              <a:custGeom>
                <a:avLst/>
                <a:gdLst/>
                <a:ahLst/>
                <a:cxnLst/>
                <a:rect l="l" t="t" r="r" b="b"/>
                <a:pathLst>
                  <a:path w="3347" h="2763" extrusionOk="0">
                    <a:moveTo>
                      <a:pt x="1889" y="202"/>
                    </a:moveTo>
                    <a:cubicBezTo>
                      <a:pt x="2357" y="202"/>
                      <a:pt x="2739" y="644"/>
                      <a:pt x="2744" y="1193"/>
                    </a:cubicBezTo>
                    <a:cubicBezTo>
                      <a:pt x="2748" y="1744"/>
                      <a:pt x="2370" y="2196"/>
                      <a:pt x="1899" y="2199"/>
                    </a:cubicBezTo>
                    <a:cubicBezTo>
                      <a:pt x="1896" y="2199"/>
                      <a:pt x="1894" y="2199"/>
                      <a:pt x="1892" y="2199"/>
                    </a:cubicBezTo>
                    <a:cubicBezTo>
                      <a:pt x="1424" y="2199"/>
                      <a:pt x="1041" y="1757"/>
                      <a:pt x="1037" y="1208"/>
                    </a:cubicBezTo>
                    <a:cubicBezTo>
                      <a:pt x="1032" y="657"/>
                      <a:pt x="1409" y="207"/>
                      <a:pt x="1882" y="202"/>
                    </a:cubicBezTo>
                    <a:cubicBezTo>
                      <a:pt x="1884" y="202"/>
                      <a:pt x="1887" y="202"/>
                      <a:pt x="1889" y="202"/>
                    </a:cubicBezTo>
                    <a:close/>
                    <a:moveTo>
                      <a:pt x="3323" y="1"/>
                    </a:moveTo>
                    <a:lnTo>
                      <a:pt x="1" y="30"/>
                    </a:lnTo>
                    <a:lnTo>
                      <a:pt x="25" y="2762"/>
                    </a:lnTo>
                    <a:lnTo>
                      <a:pt x="3347" y="2733"/>
                    </a:lnTo>
                    <a:lnTo>
                      <a:pt x="33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299;p25">
                <a:extLst>
                  <a:ext uri="{FF2B5EF4-FFF2-40B4-BE49-F238E27FC236}">
                    <a16:creationId xmlns:a16="http://schemas.microsoft.com/office/drawing/2014/main" id="{A081D91B-CC9D-E3D4-43CD-E5C8EDB8A327}"/>
                  </a:ext>
                </a:extLst>
              </p:cNvPr>
              <p:cNvSpPr/>
              <p:nvPr/>
            </p:nvSpPr>
            <p:spPr>
              <a:xfrm>
                <a:off x="1549775" y="2768225"/>
                <a:ext cx="83625" cy="69025"/>
              </a:xfrm>
              <a:custGeom>
                <a:avLst/>
                <a:gdLst/>
                <a:ahLst/>
                <a:cxnLst/>
                <a:rect l="l" t="t" r="r" b="b"/>
                <a:pathLst>
                  <a:path w="3345" h="2761" extrusionOk="0">
                    <a:moveTo>
                      <a:pt x="1887" y="202"/>
                    </a:moveTo>
                    <a:cubicBezTo>
                      <a:pt x="2357" y="202"/>
                      <a:pt x="2738" y="644"/>
                      <a:pt x="2744" y="1193"/>
                    </a:cubicBezTo>
                    <a:cubicBezTo>
                      <a:pt x="2748" y="1744"/>
                      <a:pt x="2370" y="2194"/>
                      <a:pt x="1898" y="2199"/>
                    </a:cubicBezTo>
                    <a:cubicBezTo>
                      <a:pt x="1896" y="2199"/>
                      <a:pt x="1894" y="2199"/>
                      <a:pt x="1891" y="2199"/>
                    </a:cubicBezTo>
                    <a:cubicBezTo>
                      <a:pt x="1422" y="2199"/>
                      <a:pt x="1041" y="1757"/>
                      <a:pt x="1035" y="1208"/>
                    </a:cubicBezTo>
                    <a:cubicBezTo>
                      <a:pt x="1031" y="657"/>
                      <a:pt x="1409" y="205"/>
                      <a:pt x="1880" y="202"/>
                    </a:cubicBezTo>
                    <a:cubicBezTo>
                      <a:pt x="1883" y="202"/>
                      <a:pt x="1885" y="202"/>
                      <a:pt x="1887" y="202"/>
                    </a:cubicBezTo>
                    <a:close/>
                    <a:moveTo>
                      <a:pt x="3322" y="1"/>
                    </a:moveTo>
                    <a:lnTo>
                      <a:pt x="1" y="30"/>
                    </a:lnTo>
                    <a:lnTo>
                      <a:pt x="23" y="2761"/>
                    </a:lnTo>
                    <a:lnTo>
                      <a:pt x="3345" y="2733"/>
                    </a:lnTo>
                    <a:lnTo>
                      <a:pt x="332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300;p25">
                <a:extLst>
                  <a:ext uri="{FF2B5EF4-FFF2-40B4-BE49-F238E27FC236}">
                    <a16:creationId xmlns:a16="http://schemas.microsoft.com/office/drawing/2014/main" id="{68E87A12-3188-D844-366B-D57D1E31ABFA}"/>
                  </a:ext>
                </a:extLst>
              </p:cNvPr>
              <p:cNvSpPr/>
              <p:nvPr/>
            </p:nvSpPr>
            <p:spPr>
              <a:xfrm>
                <a:off x="1484950" y="2826700"/>
                <a:ext cx="134075" cy="11125"/>
              </a:xfrm>
              <a:custGeom>
                <a:avLst/>
                <a:gdLst/>
                <a:ahLst/>
                <a:cxnLst/>
                <a:rect l="l" t="t" r="r" b="b"/>
                <a:pathLst>
                  <a:path w="5363" h="445" extrusionOk="0">
                    <a:moveTo>
                      <a:pt x="5249" y="1"/>
                    </a:moveTo>
                    <a:lnTo>
                      <a:pt x="111" y="44"/>
                    </a:lnTo>
                    <a:cubicBezTo>
                      <a:pt x="50" y="46"/>
                      <a:pt x="0" y="96"/>
                      <a:pt x="2" y="157"/>
                    </a:cubicBezTo>
                    <a:lnTo>
                      <a:pt x="3" y="444"/>
                    </a:lnTo>
                    <a:lnTo>
                      <a:pt x="5362" y="399"/>
                    </a:lnTo>
                    <a:lnTo>
                      <a:pt x="5361" y="111"/>
                    </a:lnTo>
                    <a:cubicBezTo>
                      <a:pt x="5359" y="49"/>
                      <a:pt x="5309" y="1"/>
                      <a:pt x="52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301;p25">
                <a:extLst>
                  <a:ext uri="{FF2B5EF4-FFF2-40B4-BE49-F238E27FC236}">
                    <a16:creationId xmlns:a16="http://schemas.microsoft.com/office/drawing/2014/main" id="{5E0EED10-128B-17E2-A7FA-956909F9CF73}"/>
                  </a:ext>
                </a:extLst>
              </p:cNvPr>
              <p:cNvSpPr/>
              <p:nvPr/>
            </p:nvSpPr>
            <p:spPr>
              <a:xfrm>
                <a:off x="1532775" y="2826275"/>
                <a:ext cx="134075" cy="11125"/>
              </a:xfrm>
              <a:custGeom>
                <a:avLst/>
                <a:gdLst/>
                <a:ahLst/>
                <a:cxnLst/>
                <a:rect l="l" t="t" r="r" b="b"/>
                <a:pathLst>
                  <a:path w="5363" h="445" extrusionOk="0">
                    <a:moveTo>
                      <a:pt x="5247" y="1"/>
                    </a:moveTo>
                    <a:lnTo>
                      <a:pt x="111" y="45"/>
                    </a:lnTo>
                    <a:cubicBezTo>
                      <a:pt x="49" y="46"/>
                      <a:pt x="0" y="96"/>
                      <a:pt x="0" y="158"/>
                    </a:cubicBezTo>
                    <a:lnTo>
                      <a:pt x="3" y="445"/>
                    </a:lnTo>
                    <a:lnTo>
                      <a:pt x="5362" y="399"/>
                    </a:lnTo>
                    <a:lnTo>
                      <a:pt x="5359" y="111"/>
                    </a:lnTo>
                    <a:cubicBezTo>
                      <a:pt x="5359" y="51"/>
                      <a:pt x="5309" y="1"/>
                      <a:pt x="52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302;p25">
                <a:extLst>
                  <a:ext uri="{FF2B5EF4-FFF2-40B4-BE49-F238E27FC236}">
                    <a16:creationId xmlns:a16="http://schemas.microsoft.com/office/drawing/2014/main" id="{B4A797D6-FCBF-9C96-3378-BC2F4452FDC2}"/>
                  </a:ext>
                </a:extLst>
              </p:cNvPr>
              <p:cNvSpPr/>
              <p:nvPr/>
            </p:nvSpPr>
            <p:spPr>
              <a:xfrm>
                <a:off x="1319475" y="2495100"/>
                <a:ext cx="480400" cy="275175"/>
              </a:xfrm>
              <a:custGeom>
                <a:avLst/>
                <a:gdLst/>
                <a:ahLst/>
                <a:cxnLst/>
                <a:rect l="l" t="t" r="r" b="b"/>
                <a:pathLst>
                  <a:path w="19216" h="11007" extrusionOk="0">
                    <a:moveTo>
                      <a:pt x="15944" y="0"/>
                    </a:moveTo>
                    <a:lnTo>
                      <a:pt x="230" y="137"/>
                    </a:lnTo>
                    <a:cubicBezTo>
                      <a:pt x="85" y="138"/>
                      <a:pt x="0" y="255"/>
                      <a:pt x="41" y="400"/>
                    </a:cubicBezTo>
                    <a:lnTo>
                      <a:pt x="2937" y="10747"/>
                    </a:lnTo>
                    <a:cubicBezTo>
                      <a:pt x="2978" y="10890"/>
                      <a:pt x="3126" y="11006"/>
                      <a:pt x="3269" y="11006"/>
                    </a:cubicBezTo>
                    <a:cubicBezTo>
                      <a:pt x="3270" y="11006"/>
                      <a:pt x="3271" y="11006"/>
                      <a:pt x="3272" y="11006"/>
                    </a:cubicBezTo>
                    <a:lnTo>
                      <a:pt x="18985" y="10870"/>
                    </a:lnTo>
                    <a:cubicBezTo>
                      <a:pt x="19131" y="10870"/>
                      <a:pt x="19216" y="10752"/>
                      <a:pt x="19175" y="10606"/>
                    </a:cubicBezTo>
                    <a:lnTo>
                      <a:pt x="16279" y="261"/>
                    </a:lnTo>
                    <a:cubicBezTo>
                      <a:pt x="16238" y="115"/>
                      <a:pt x="16088" y="0"/>
                      <a:pt x="159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303;p25">
                <a:extLst>
                  <a:ext uri="{FF2B5EF4-FFF2-40B4-BE49-F238E27FC236}">
                    <a16:creationId xmlns:a16="http://schemas.microsoft.com/office/drawing/2014/main" id="{58E445AE-741B-6F1E-1B9B-301F76C1CF19}"/>
                  </a:ext>
                </a:extLst>
              </p:cNvPr>
              <p:cNvSpPr/>
              <p:nvPr/>
            </p:nvSpPr>
            <p:spPr>
              <a:xfrm>
                <a:off x="1329800" y="2495025"/>
                <a:ext cx="480425" cy="275125"/>
              </a:xfrm>
              <a:custGeom>
                <a:avLst/>
                <a:gdLst/>
                <a:ahLst/>
                <a:cxnLst/>
                <a:rect l="l" t="t" r="r" b="b"/>
                <a:pathLst>
                  <a:path w="19217" h="11005" extrusionOk="0">
                    <a:moveTo>
                      <a:pt x="15947" y="0"/>
                    </a:moveTo>
                    <a:cubicBezTo>
                      <a:pt x="15946" y="0"/>
                      <a:pt x="15945" y="0"/>
                      <a:pt x="15944" y="0"/>
                    </a:cubicBezTo>
                    <a:lnTo>
                      <a:pt x="231" y="135"/>
                    </a:lnTo>
                    <a:cubicBezTo>
                      <a:pt x="85" y="137"/>
                      <a:pt x="1" y="255"/>
                      <a:pt x="41" y="399"/>
                    </a:cubicBezTo>
                    <a:lnTo>
                      <a:pt x="2939" y="10746"/>
                    </a:lnTo>
                    <a:cubicBezTo>
                      <a:pt x="2978" y="10890"/>
                      <a:pt x="3126" y="11005"/>
                      <a:pt x="3270" y="11005"/>
                    </a:cubicBezTo>
                    <a:cubicBezTo>
                      <a:pt x="3270" y="11005"/>
                      <a:pt x="3271" y="11005"/>
                      <a:pt x="3272" y="11005"/>
                    </a:cubicBezTo>
                    <a:lnTo>
                      <a:pt x="18986" y="10870"/>
                    </a:lnTo>
                    <a:cubicBezTo>
                      <a:pt x="19131" y="10868"/>
                      <a:pt x="19216" y="10750"/>
                      <a:pt x="19175" y="10606"/>
                    </a:cubicBezTo>
                    <a:lnTo>
                      <a:pt x="16279" y="259"/>
                    </a:lnTo>
                    <a:cubicBezTo>
                      <a:pt x="16239" y="116"/>
                      <a:pt x="16090" y="0"/>
                      <a:pt x="159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304;p25">
                <a:extLst>
                  <a:ext uri="{FF2B5EF4-FFF2-40B4-BE49-F238E27FC236}">
                    <a16:creationId xmlns:a16="http://schemas.microsoft.com/office/drawing/2014/main" id="{BABC0ABC-B76F-3E1F-2472-6F960C0E0349}"/>
                  </a:ext>
                </a:extLst>
              </p:cNvPr>
              <p:cNvSpPr/>
              <p:nvPr/>
            </p:nvSpPr>
            <p:spPr>
              <a:xfrm>
                <a:off x="1344200" y="2506950"/>
                <a:ext cx="451675" cy="251300"/>
              </a:xfrm>
              <a:custGeom>
                <a:avLst/>
                <a:gdLst/>
                <a:ahLst/>
                <a:cxnLst/>
                <a:rect l="l" t="t" r="r" b="b"/>
                <a:pathLst>
                  <a:path w="18067" h="10052" extrusionOk="0">
                    <a:moveTo>
                      <a:pt x="15287" y="0"/>
                    </a:moveTo>
                    <a:lnTo>
                      <a:pt x="0" y="131"/>
                    </a:lnTo>
                    <a:lnTo>
                      <a:pt x="2780" y="10052"/>
                    </a:lnTo>
                    <a:lnTo>
                      <a:pt x="18066" y="9920"/>
                    </a:lnTo>
                    <a:lnTo>
                      <a:pt x="15287" y="0"/>
                    </a:lnTo>
                    <a:close/>
                  </a:path>
                </a:pathLst>
              </a:custGeom>
              <a:solidFill>
                <a:srgbClr val="FE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305;p25">
                <a:extLst>
                  <a:ext uri="{FF2B5EF4-FFF2-40B4-BE49-F238E27FC236}">
                    <a16:creationId xmlns:a16="http://schemas.microsoft.com/office/drawing/2014/main" id="{F6CDF7EE-C420-B8C4-96E4-83330A3C2C68}"/>
                  </a:ext>
                </a:extLst>
              </p:cNvPr>
              <p:cNvSpPr/>
              <p:nvPr/>
            </p:nvSpPr>
            <p:spPr>
              <a:xfrm>
                <a:off x="1388650" y="2538075"/>
                <a:ext cx="364700" cy="165350"/>
              </a:xfrm>
              <a:custGeom>
                <a:avLst/>
                <a:gdLst/>
                <a:ahLst/>
                <a:cxnLst/>
                <a:rect l="l" t="t" r="r" b="b"/>
                <a:pathLst>
                  <a:path w="14588" h="6614" extrusionOk="0">
                    <a:moveTo>
                      <a:pt x="12365" y="0"/>
                    </a:moveTo>
                    <a:cubicBezTo>
                      <a:pt x="12364" y="0"/>
                      <a:pt x="12363" y="0"/>
                      <a:pt x="12362" y="0"/>
                    </a:cubicBezTo>
                    <a:lnTo>
                      <a:pt x="305" y="105"/>
                    </a:lnTo>
                    <a:cubicBezTo>
                      <a:pt x="111" y="106"/>
                      <a:pt x="0" y="264"/>
                      <a:pt x="56" y="458"/>
                    </a:cubicBezTo>
                    <a:lnTo>
                      <a:pt x="1770" y="6267"/>
                    </a:lnTo>
                    <a:cubicBezTo>
                      <a:pt x="1827" y="6458"/>
                      <a:pt x="2030" y="6614"/>
                      <a:pt x="2223" y="6614"/>
                    </a:cubicBezTo>
                    <a:cubicBezTo>
                      <a:pt x="2224" y="6614"/>
                      <a:pt x="2225" y="6614"/>
                      <a:pt x="2226" y="6614"/>
                    </a:cubicBezTo>
                    <a:lnTo>
                      <a:pt x="14283" y="6511"/>
                    </a:lnTo>
                    <a:cubicBezTo>
                      <a:pt x="14477" y="6508"/>
                      <a:pt x="14587" y="6350"/>
                      <a:pt x="14531" y="6156"/>
                    </a:cubicBezTo>
                    <a:lnTo>
                      <a:pt x="12816" y="349"/>
                    </a:lnTo>
                    <a:cubicBezTo>
                      <a:pt x="12761" y="156"/>
                      <a:pt x="12558" y="0"/>
                      <a:pt x="123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306;p25">
                <a:extLst>
                  <a:ext uri="{FF2B5EF4-FFF2-40B4-BE49-F238E27FC236}">
                    <a16:creationId xmlns:a16="http://schemas.microsoft.com/office/drawing/2014/main" id="{3FEDA865-2C01-D101-20E3-503419A080FD}"/>
                  </a:ext>
                </a:extLst>
              </p:cNvPr>
              <p:cNvSpPr/>
              <p:nvPr/>
            </p:nvSpPr>
            <p:spPr>
              <a:xfrm>
                <a:off x="1461250" y="2602825"/>
                <a:ext cx="213550" cy="15675"/>
              </a:xfrm>
              <a:custGeom>
                <a:avLst/>
                <a:gdLst/>
                <a:ahLst/>
                <a:cxnLst/>
                <a:rect l="l" t="t" r="r" b="b"/>
                <a:pathLst>
                  <a:path w="8542" h="627" extrusionOk="0">
                    <a:moveTo>
                      <a:pt x="8169" y="1"/>
                    </a:moveTo>
                    <a:lnTo>
                      <a:pt x="208" y="70"/>
                    </a:lnTo>
                    <a:cubicBezTo>
                      <a:pt x="76" y="70"/>
                      <a:pt x="0" y="178"/>
                      <a:pt x="38" y="310"/>
                    </a:cubicBezTo>
                    <a:lnTo>
                      <a:pt x="62" y="390"/>
                    </a:lnTo>
                    <a:cubicBezTo>
                      <a:pt x="100" y="521"/>
                      <a:pt x="237" y="626"/>
                      <a:pt x="368" y="626"/>
                    </a:cubicBezTo>
                    <a:cubicBezTo>
                      <a:pt x="369" y="626"/>
                      <a:pt x="370" y="626"/>
                      <a:pt x="371" y="626"/>
                    </a:cubicBezTo>
                    <a:lnTo>
                      <a:pt x="8334" y="558"/>
                    </a:lnTo>
                    <a:cubicBezTo>
                      <a:pt x="8466" y="556"/>
                      <a:pt x="8542" y="449"/>
                      <a:pt x="8502" y="317"/>
                    </a:cubicBezTo>
                    <a:lnTo>
                      <a:pt x="8479" y="237"/>
                    </a:lnTo>
                    <a:cubicBezTo>
                      <a:pt x="8440" y="107"/>
                      <a:pt x="8302" y="1"/>
                      <a:pt x="81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307;p25">
                <a:extLst>
                  <a:ext uri="{FF2B5EF4-FFF2-40B4-BE49-F238E27FC236}">
                    <a16:creationId xmlns:a16="http://schemas.microsoft.com/office/drawing/2014/main" id="{4CE30008-DAE7-9CBE-84DF-15863BE87A1B}"/>
                  </a:ext>
                </a:extLst>
              </p:cNvPr>
              <p:cNvSpPr/>
              <p:nvPr/>
            </p:nvSpPr>
            <p:spPr>
              <a:xfrm>
                <a:off x="1436625" y="2646825"/>
                <a:ext cx="288925" cy="16275"/>
              </a:xfrm>
              <a:custGeom>
                <a:avLst/>
                <a:gdLst/>
                <a:ahLst/>
                <a:cxnLst/>
                <a:rect l="l" t="t" r="r" b="b"/>
                <a:pathLst>
                  <a:path w="11557" h="651" extrusionOk="0">
                    <a:moveTo>
                      <a:pt x="11152" y="1"/>
                    </a:moveTo>
                    <a:cubicBezTo>
                      <a:pt x="11151" y="1"/>
                      <a:pt x="11150" y="1"/>
                      <a:pt x="11149" y="1"/>
                    </a:cubicBezTo>
                    <a:lnTo>
                      <a:pt x="241" y="95"/>
                    </a:lnTo>
                    <a:cubicBezTo>
                      <a:pt x="88" y="95"/>
                      <a:pt x="1" y="220"/>
                      <a:pt x="46" y="375"/>
                    </a:cubicBezTo>
                    <a:cubicBezTo>
                      <a:pt x="90" y="527"/>
                      <a:pt x="250" y="650"/>
                      <a:pt x="404" y="650"/>
                    </a:cubicBezTo>
                    <a:cubicBezTo>
                      <a:pt x="405" y="650"/>
                      <a:pt x="406" y="650"/>
                      <a:pt x="407" y="650"/>
                    </a:cubicBezTo>
                    <a:lnTo>
                      <a:pt x="11314" y="557"/>
                    </a:lnTo>
                    <a:cubicBezTo>
                      <a:pt x="11467" y="555"/>
                      <a:pt x="11556" y="429"/>
                      <a:pt x="11511" y="276"/>
                    </a:cubicBezTo>
                    <a:cubicBezTo>
                      <a:pt x="11466" y="123"/>
                      <a:pt x="11305" y="1"/>
                      <a:pt x="1115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308;p25">
                <a:extLst>
                  <a:ext uri="{FF2B5EF4-FFF2-40B4-BE49-F238E27FC236}">
                    <a16:creationId xmlns:a16="http://schemas.microsoft.com/office/drawing/2014/main" id="{8054E957-F29D-C911-22D3-EE38B9512D9C}"/>
                  </a:ext>
                </a:extLst>
              </p:cNvPr>
              <p:cNvSpPr/>
              <p:nvPr/>
            </p:nvSpPr>
            <p:spPr>
              <a:xfrm>
                <a:off x="1616654" y="2854310"/>
                <a:ext cx="23775" cy="612409"/>
              </a:xfrm>
              <a:custGeom>
                <a:avLst/>
                <a:gdLst/>
                <a:ahLst/>
                <a:cxnLst/>
                <a:rect l="l" t="t" r="r" b="b"/>
                <a:pathLst>
                  <a:path w="951" h="24343" extrusionOk="0">
                    <a:moveTo>
                      <a:pt x="743" y="1"/>
                    </a:moveTo>
                    <a:lnTo>
                      <a:pt x="0" y="7"/>
                    </a:lnTo>
                    <a:lnTo>
                      <a:pt x="208" y="24342"/>
                    </a:lnTo>
                    <a:lnTo>
                      <a:pt x="950" y="24335"/>
                    </a:lnTo>
                    <a:lnTo>
                      <a:pt x="7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309;p25">
                <a:extLst>
                  <a:ext uri="{FF2B5EF4-FFF2-40B4-BE49-F238E27FC236}">
                    <a16:creationId xmlns:a16="http://schemas.microsoft.com/office/drawing/2014/main" id="{6B0F33AF-2FE1-C770-2E6D-5209BC19EC19}"/>
                  </a:ext>
                </a:extLst>
              </p:cNvPr>
              <p:cNvSpPr/>
              <p:nvPr/>
            </p:nvSpPr>
            <p:spPr>
              <a:xfrm>
                <a:off x="2170324" y="2849522"/>
                <a:ext cx="23800" cy="617166"/>
              </a:xfrm>
              <a:custGeom>
                <a:avLst/>
                <a:gdLst/>
                <a:ahLst/>
                <a:cxnLst/>
                <a:rect l="l" t="t" r="r" b="b"/>
                <a:pathLst>
                  <a:path w="952" h="24341" extrusionOk="0">
                    <a:moveTo>
                      <a:pt x="742" y="1"/>
                    </a:moveTo>
                    <a:lnTo>
                      <a:pt x="0" y="7"/>
                    </a:lnTo>
                    <a:lnTo>
                      <a:pt x="209" y="24341"/>
                    </a:lnTo>
                    <a:lnTo>
                      <a:pt x="951" y="24335"/>
                    </a:lnTo>
                    <a:lnTo>
                      <a:pt x="7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310;p25">
                <a:extLst>
                  <a:ext uri="{FF2B5EF4-FFF2-40B4-BE49-F238E27FC236}">
                    <a16:creationId xmlns:a16="http://schemas.microsoft.com/office/drawing/2014/main" id="{19D04EBD-4D45-F2B3-DE45-3D19A359C111}"/>
                  </a:ext>
                </a:extLst>
              </p:cNvPr>
              <p:cNvSpPr/>
              <p:nvPr/>
            </p:nvSpPr>
            <p:spPr>
              <a:xfrm>
                <a:off x="1755775" y="2832075"/>
                <a:ext cx="407750" cy="21225"/>
              </a:xfrm>
              <a:custGeom>
                <a:avLst/>
                <a:gdLst/>
                <a:ahLst/>
                <a:cxnLst/>
                <a:rect l="l" t="t" r="r" b="b"/>
                <a:pathLst>
                  <a:path w="16310" h="849" extrusionOk="0">
                    <a:moveTo>
                      <a:pt x="16290" y="1"/>
                    </a:moveTo>
                    <a:lnTo>
                      <a:pt x="14" y="140"/>
                    </a:lnTo>
                    <a:cubicBezTo>
                      <a:pt x="7" y="140"/>
                      <a:pt x="1" y="146"/>
                      <a:pt x="1" y="154"/>
                    </a:cubicBezTo>
                    <a:lnTo>
                      <a:pt x="7" y="835"/>
                    </a:lnTo>
                    <a:cubicBezTo>
                      <a:pt x="7" y="843"/>
                      <a:pt x="13" y="849"/>
                      <a:pt x="20" y="849"/>
                    </a:cubicBezTo>
                    <a:lnTo>
                      <a:pt x="16296" y="710"/>
                    </a:lnTo>
                    <a:cubicBezTo>
                      <a:pt x="16303" y="710"/>
                      <a:pt x="16309" y="703"/>
                      <a:pt x="16308" y="696"/>
                    </a:cubicBezTo>
                    <a:lnTo>
                      <a:pt x="16303" y="13"/>
                    </a:lnTo>
                    <a:cubicBezTo>
                      <a:pt x="16303" y="7"/>
                      <a:pt x="16297" y="1"/>
                      <a:pt x="162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311;p25">
                <a:extLst>
                  <a:ext uri="{FF2B5EF4-FFF2-40B4-BE49-F238E27FC236}">
                    <a16:creationId xmlns:a16="http://schemas.microsoft.com/office/drawing/2014/main" id="{77D772DF-DE66-E57B-4D81-7AB03B226078}"/>
                  </a:ext>
                </a:extLst>
              </p:cNvPr>
              <p:cNvSpPr/>
              <p:nvPr/>
            </p:nvSpPr>
            <p:spPr>
              <a:xfrm>
                <a:off x="1304275" y="2833925"/>
                <a:ext cx="639275" cy="23200"/>
              </a:xfrm>
              <a:custGeom>
                <a:avLst/>
                <a:gdLst/>
                <a:ahLst/>
                <a:cxnLst/>
                <a:rect l="l" t="t" r="r" b="b"/>
                <a:pathLst>
                  <a:path w="25571" h="928" extrusionOk="0">
                    <a:moveTo>
                      <a:pt x="25551" y="1"/>
                    </a:moveTo>
                    <a:lnTo>
                      <a:pt x="14" y="220"/>
                    </a:lnTo>
                    <a:cubicBezTo>
                      <a:pt x="7" y="220"/>
                      <a:pt x="1" y="227"/>
                      <a:pt x="1" y="233"/>
                    </a:cubicBezTo>
                    <a:lnTo>
                      <a:pt x="7" y="916"/>
                    </a:lnTo>
                    <a:cubicBezTo>
                      <a:pt x="7" y="923"/>
                      <a:pt x="13" y="928"/>
                      <a:pt x="20" y="928"/>
                    </a:cubicBezTo>
                    <a:lnTo>
                      <a:pt x="25557" y="710"/>
                    </a:lnTo>
                    <a:cubicBezTo>
                      <a:pt x="25564" y="710"/>
                      <a:pt x="25570" y="704"/>
                      <a:pt x="25570" y="698"/>
                    </a:cubicBezTo>
                    <a:lnTo>
                      <a:pt x="25564" y="14"/>
                    </a:lnTo>
                    <a:cubicBezTo>
                      <a:pt x="25564" y="7"/>
                      <a:pt x="25558" y="1"/>
                      <a:pt x="255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312;p25">
                <a:extLst>
                  <a:ext uri="{FF2B5EF4-FFF2-40B4-BE49-F238E27FC236}">
                    <a16:creationId xmlns:a16="http://schemas.microsoft.com/office/drawing/2014/main" id="{61C2233A-C293-79D7-9A36-73B2F28AC376}"/>
                  </a:ext>
                </a:extLst>
              </p:cNvPr>
              <p:cNvSpPr/>
              <p:nvPr/>
            </p:nvSpPr>
            <p:spPr>
              <a:xfrm>
                <a:off x="1571350" y="2820000"/>
                <a:ext cx="190125" cy="15475"/>
              </a:xfrm>
              <a:custGeom>
                <a:avLst/>
                <a:gdLst/>
                <a:ahLst/>
                <a:cxnLst/>
                <a:rect l="l" t="t" r="r" b="b"/>
                <a:pathLst>
                  <a:path w="7605" h="619" extrusionOk="0">
                    <a:moveTo>
                      <a:pt x="7600" y="0"/>
                    </a:moveTo>
                    <a:lnTo>
                      <a:pt x="1" y="66"/>
                    </a:lnTo>
                    <a:lnTo>
                      <a:pt x="275" y="481"/>
                    </a:lnTo>
                    <a:lnTo>
                      <a:pt x="7605" y="618"/>
                    </a:lnTo>
                    <a:lnTo>
                      <a:pt x="7605" y="618"/>
                    </a:lnTo>
                    <a:lnTo>
                      <a:pt x="760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313;p25">
                <a:extLst>
                  <a:ext uri="{FF2B5EF4-FFF2-40B4-BE49-F238E27FC236}">
                    <a16:creationId xmlns:a16="http://schemas.microsoft.com/office/drawing/2014/main" id="{B3B51B3D-F547-3556-4AE8-4AAA0C1FFBDB}"/>
                  </a:ext>
                </a:extLst>
              </p:cNvPr>
              <p:cNvSpPr/>
              <p:nvPr/>
            </p:nvSpPr>
            <p:spPr>
              <a:xfrm>
                <a:off x="1566475" y="2821625"/>
                <a:ext cx="129750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5190" h="621" extrusionOk="0">
                    <a:moveTo>
                      <a:pt x="190" y="0"/>
                    </a:moveTo>
                    <a:cubicBezTo>
                      <a:pt x="85" y="0"/>
                      <a:pt x="1" y="86"/>
                      <a:pt x="2" y="190"/>
                    </a:cubicBezTo>
                    <a:lnTo>
                      <a:pt x="5" y="620"/>
                    </a:lnTo>
                    <a:lnTo>
                      <a:pt x="5190" y="575"/>
                    </a:lnTo>
                    <a:lnTo>
                      <a:pt x="5187" y="323"/>
                    </a:lnTo>
                    <a:cubicBezTo>
                      <a:pt x="5187" y="241"/>
                      <a:pt x="5122" y="175"/>
                      <a:pt x="5040" y="172"/>
                    </a:cubicBezTo>
                    <a:lnTo>
                      <a:pt x="196" y="1"/>
                    </a:lnTo>
                    <a:cubicBezTo>
                      <a:pt x="194" y="1"/>
                      <a:pt x="192" y="0"/>
                      <a:pt x="1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314;p25">
                <a:extLst>
                  <a:ext uri="{FF2B5EF4-FFF2-40B4-BE49-F238E27FC236}">
                    <a16:creationId xmlns:a16="http://schemas.microsoft.com/office/drawing/2014/main" id="{8C3B13CB-7BD2-35A4-AC6E-0BF07DB21954}"/>
                  </a:ext>
                </a:extLst>
              </p:cNvPr>
              <p:cNvSpPr/>
              <p:nvPr/>
            </p:nvSpPr>
            <p:spPr>
              <a:xfrm>
                <a:off x="1936975" y="3041225"/>
                <a:ext cx="241400" cy="192650"/>
              </a:xfrm>
              <a:custGeom>
                <a:avLst/>
                <a:gdLst/>
                <a:ahLst/>
                <a:cxnLst/>
                <a:rect l="l" t="t" r="r" b="b"/>
                <a:pathLst>
                  <a:path w="9656" h="7706" extrusionOk="0">
                    <a:moveTo>
                      <a:pt x="6811" y="1"/>
                    </a:moveTo>
                    <a:cubicBezTo>
                      <a:pt x="6715" y="1"/>
                      <a:pt x="6624" y="1"/>
                      <a:pt x="6536" y="2"/>
                    </a:cubicBezTo>
                    <a:cubicBezTo>
                      <a:pt x="5373" y="12"/>
                      <a:pt x="3505" y="69"/>
                      <a:pt x="1986" y="120"/>
                    </a:cubicBezTo>
                    <a:lnTo>
                      <a:pt x="1985" y="122"/>
                    </a:lnTo>
                    <a:cubicBezTo>
                      <a:pt x="1450" y="706"/>
                      <a:pt x="767" y="1444"/>
                      <a:pt x="0" y="2265"/>
                    </a:cubicBezTo>
                    <a:cubicBezTo>
                      <a:pt x="79" y="2683"/>
                      <a:pt x="166" y="3177"/>
                      <a:pt x="256" y="3760"/>
                    </a:cubicBezTo>
                    <a:cubicBezTo>
                      <a:pt x="440" y="4938"/>
                      <a:pt x="806" y="6408"/>
                      <a:pt x="1167" y="7706"/>
                    </a:cubicBezTo>
                    <a:cubicBezTo>
                      <a:pt x="1674" y="7194"/>
                      <a:pt x="2060" y="6812"/>
                      <a:pt x="2218" y="6677"/>
                    </a:cubicBezTo>
                    <a:cubicBezTo>
                      <a:pt x="2828" y="6158"/>
                      <a:pt x="2880" y="5529"/>
                      <a:pt x="2880" y="5529"/>
                    </a:cubicBezTo>
                    <a:cubicBezTo>
                      <a:pt x="2880" y="5529"/>
                      <a:pt x="3746" y="5420"/>
                      <a:pt x="4451" y="4610"/>
                    </a:cubicBezTo>
                    <a:cubicBezTo>
                      <a:pt x="5637" y="3246"/>
                      <a:pt x="9655" y="16"/>
                      <a:pt x="9655" y="16"/>
                    </a:cubicBezTo>
                    <a:lnTo>
                      <a:pt x="9655" y="16"/>
                    </a:lnTo>
                    <a:cubicBezTo>
                      <a:pt x="9551" y="16"/>
                      <a:pt x="9447" y="16"/>
                      <a:pt x="9343" y="16"/>
                    </a:cubicBezTo>
                    <a:cubicBezTo>
                      <a:pt x="8388" y="16"/>
                      <a:pt x="7495" y="1"/>
                      <a:pt x="6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15;p25">
                <a:extLst>
                  <a:ext uri="{FF2B5EF4-FFF2-40B4-BE49-F238E27FC236}">
                    <a16:creationId xmlns:a16="http://schemas.microsoft.com/office/drawing/2014/main" id="{1A44A4C1-B744-5FE0-0A47-611C94EF0E62}"/>
                  </a:ext>
                </a:extLst>
              </p:cNvPr>
              <p:cNvSpPr/>
              <p:nvPr/>
            </p:nvSpPr>
            <p:spPr>
              <a:xfrm>
                <a:off x="1951550" y="3056250"/>
                <a:ext cx="102875" cy="111975"/>
              </a:xfrm>
              <a:custGeom>
                <a:avLst/>
                <a:gdLst/>
                <a:ahLst/>
                <a:cxnLst/>
                <a:rect l="l" t="t" r="r" b="b"/>
                <a:pathLst>
                  <a:path w="4115" h="4479" extrusionOk="0">
                    <a:moveTo>
                      <a:pt x="4104" y="1"/>
                    </a:moveTo>
                    <a:cubicBezTo>
                      <a:pt x="4102" y="1"/>
                      <a:pt x="4099" y="2"/>
                      <a:pt x="4098" y="5"/>
                    </a:cubicBezTo>
                    <a:cubicBezTo>
                      <a:pt x="4087" y="25"/>
                      <a:pt x="2986" y="1949"/>
                      <a:pt x="2779" y="1997"/>
                    </a:cubicBezTo>
                    <a:cubicBezTo>
                      <a:pt x="2777" y="1998"/>
                      <a:pt x="2776" y="1998"/>
                      <a:pt x="2775" y="1998"/>
                    </a:cubicBezTo>
                    <a:cubicBezTo>
                      <a:pt x="2771" y="1998"/>
                      <a:pt x="2768" y="1997"/>
                      <a:pt x="2765" y="1996"/>
                    </a:cubicBezTo>
                    <a:cubicBezTo>
                      <a:pt x="2697" y="1949"/>
                      <a:pt x="2695" y="1873"/>
                      <a:pt x="2692" y="1800"/>
                    </a:cubicBezTo>
                    <a:cubicBezTo>
                      <a:pt x="2691" y="1723"/>
                      <a:pt x="2689" y="1650"/>
                      <a:pt x="2601" y="1629"/>
                    </a:cubicBezTo>
                    <a:cubicBezTo>
                      <a:pt x="2599" y="1628"/>
                      <a:pt x="2596" y="1628"/>
                      <a:pt x="2594" y="1628"/>
                    </a:cubicBezTo>
                    <a:cubicBezTo>
                      <a:pt x="2519" y="1628"/>
                      <a:pt x="2319" y="1871"/>
                      <a:pt x="1924" y="2356"/>
                    </a:cubicBezTo>
                    <a:cubicBezTo>
                      <a:pt x="1423" y="2973"/>
                      <a:pt x="737" y="3818"/>
                      <a:pt x="4" y="4465"/>
                    </a:cubicBezTo>
                    <a:cubicBezTo>
                      <a:pt x="1" y="4468"/>
                      <a:pt x="1" y="4472"/>
                      <a:pt x="2" y="4477"/>
                    </a:cubicBezTo>
                    <a:cubicBezTo>
                      <a:pt x="4" y="4478"/>
                      <a:pt x="7" y="4478"/>
                      <a:pt x="8" y="4478"/>
                    </a:cubicBezTo>
                    <a:cubicBezTo>
                      <a:pt x="11" y="4478"/>
                      <a:pt x="13" y="4478"/>
                      <a:pt x="14" y="4477"/>
                    </a:cubicBezTo>
                    <a:cubicBezTo>
                      <a:pt x="749" y="3828"/>
                      <a:pt x="1435" y="2983"/>
                      <a:pt x="1936" y="2365"/>
                    </a:cubicBezTo>
                    <a:cubicBezTo>
                      <a:pt x="2264" y="1962"/>
                      <a:pt x="2524" y="1644"/>
                      <a:pt x="2594" y="1644"/>
                    </a:cubicBezTo>
                    <a:cubicBezTo>
                      <a:pt x="2595" y="1644"/>
                      <a:pt x="2597" y="1644"/>
                      <a:pt x="2598" y="1644"/>
                    </a:cubicBezTo>
                    <a:cubicBezTo>
                      <a:pt x="2673" y="1662"/>
                      <a:pt x="2674" y="1727"/>
                      <a:pt x="2677" y="1800"/>
                    </a:cubicBezTo>
                    <a:cubicBezTo>
                      <a:pt x="2679" y="1874"/>
                      <a:pt x="2680" y="1956"/>
                      <a:pt x="2757" y="2008"/>
                    </a:cubicBezTo>
                    <a:cubicBezTo>
                      <a:pt x="2761" y="2012"/>
                      <a:pt x="2767" y="2013"/>
                      <a:pt x="2773" y="2013"/>
                    </a:cubicBezTo>
                    <a:cubicBezTo>
                      <a:pt x="2776" y="2013"/>
                      <a:pt x="2780" y="2013"/>
                      <a:pt x="2783" y="2012"/>
                    </a:cubicBezTo>
                    <a:cubicBezTo>
                      <a:pt x="2997" y="1962"/>
                      <a:pt x="4066" y="92"/>
                      <a:pt x="4112" y="13"/>
                    </a:cubicBezTo>
                    <a:cubicBezTo>
                      <a:pt x="4115" y="8"/>
                      <a:pt x="4113" y="4"/>
                      <a:pt x="4108" y="2"/>
                    </a:cubicBezTo>
                    <a:cubicBezTo>
                      <a:pt x="4107" y="1"/>
                      <a:pt x="4106" y="1"/>
                      <a:pt x="41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6;p25">
                <a:extLst>
                  <a:ext uri="{FF2B5EF4-FFF2-40B4-BE49-F238E27FC236}">
                    <a16:creationId xmlns:a16="http://schemas.microsoft.com/office/drawing/2014/main" id="{022496E2-D8F4-97AF-C2DB-5FAE6F761438}"/>
                  </a:ext>
                </a:extLst>
              </p:cNvPr>
              <p:cNvSpPr/>
              <p:nvPr/>
            </p:nvSpPr>
            <p:spPr>
              <a:xfrm>
                <a:off x="1539600" y="2258525"/>
                <a:ext cx="792775" cy="1208175"/>
              </a:xfrm>
              <a:custGeom>
                <a:avLst/>
                <a:gdLst/>
                <a:ahLst/>
                <a:cxnLst/>
                <a:rect l="l" t="t" r="r" b="b"/>
                <a:pathLst>
                  <a:path w="31711" h="48327" extrusionOk="0">
                    <a:moveTo>
                      <a:pt x="21147" y="18291"/>
                    </a:moveTo>
                    <a:cubicBezTo>
                      <a:pt x="21156" y="18341"/>
                      <a:pt x="21176" y="18452"/>
                      <a:pt x="21206" y="18608"/>
                    </a:cubicBezTo>
                    <a:cubicBezTo>
                      <a:pt x="20811" y="19359"/>
                      <a:pt x="20262" y="20365"/>
                      <a:pt x="19876" y="20901"/>
                    </a:cubicBezTo>
                    <a:cubicBezTo>
                      <a:pt x="19516" y="20940"/>
                      <a:pt x="18746" y="21007"/>
                      <a:pt x="17587" y="21099"/>
                    </a:cubicBezTo>
                    <a:cubicBezTo>
                      <a:pt x="17915" y="20748"/>
                      <a:pt x="18202" y="20412"/>
                      <a:pt x="18446" y="20100"/>
                    </a:cubicBezTo>
                    <a:cubicBezTo>
                      <a:pt x="18446" y="20100"/>
                      <a:pt x="18446" y="20098"/>
                      <a:pt x="18446" y="20098"/>
                    </a:cubicBezTo>
                    <a:cubicBezTo>
                      <a:pt x="18454" y="20090"/>
                      <a:pt x="18460" y="20083"/>
                      <a:pt x="18466" y="20074"/>
                    </a:cubicBezTo>
                    <a:cubicBezTo>
                      <a:pt x="18784" y="20382"/>
                      <a:pt x="19169" y="20390"/>
                      <a:pt x="19213" y="20390"/>
                    </a:cubicBezTo>
                    <a:cubicBezTo>
                      <a:pt x="19216" y="20390"/>
                      <a:pt x="19217" y="20390"/>
                      <a:pt x="19217" y="20390"/>
                    </a:cubicBezTo>
                    <a:cubicBezTo>
                      <a:pt x="19222" y="20390"/>
                      <a:pt x="19226" y="20387"/>
                      <a:pt x="19229" y="20384"/>
                    </a:cubicBezTo>
                    <a:lnTo>
                      <a:pt x="21147" y="18291"/>
                    </a:lnTo>
                    <a:close/>
                    <a:moveTo>
                      <a:pt x="21158" y="18240"/>
                    </a:moveTo>
                    <a:cubicBezTo>
                      <a:pt x="21153" y="18240"/>
                      <a:pt x="21149" y="18242"/>
                      <a:pt x="21145" y="18246"/>
                    </a:cubicBezTo>
                    <a:lnTo>
                      <a:pt x="19210" y="20359"/>
                    </a:lnTo>
                    <a:cubicBezTo>
                      <a:pt x="19155" y="20359"/>
                      <a:pt x="18781" y="20345"/>
                      <a:pt x="18475" y="20040"/>
                    </a:cubicBezTo>
                    <a:cubicBezTo>
                      <a:pt x="18473" y="20037"/>
                      <a:pt x="18470" y="20035"/>
                      <a:pt x="18466" y="20035"/>
                    </a:cubicBezTo>
                    <a:cubicBezTo>
                      <a:pt x="18465" y="20035"/>
                      <a:pt x="18464" y="20036"/>
                      <a:pt x="18463" y="20036"/>
                    </a:cubicBezTo>
                    <a:cubicBezTo>
                      <a:pt x="18458" y="20036"/>
                      <a:pt x="18454" y="20037"/>
                      <a:pt x="18451" y="20042"/>
                    </a:cubicBezTo>
                    <a:cubicBezTo>
                      <a:pt x="18442" y="20054"/>
                      <a:pt x="18431" y="20068"/>
                      <a:pt x="18420" y="20080"/>
                    </a:cubicBezTo>
                    <a:cubicBezTo>
                      <a:pt x="18420" y="20081"/>
                      <a:pt x="18420" y="20081"/>
                      <a:pt x="18419" y="20081"/>
                    </a:cubicBezTo>
                    <a:cubicBezTo>
                      <a:pt x="18171" y="20401"/>
                      <a:pt x="17874" y="20746"/>
                      <a:pt x="17536" y="21107"/>
                    </a:cubicBezTo>
                    <a:cubicBezTo>
                      <a:pt x="17531" y="21113"/>
                      <a:pt x="17531" y="21119"/>
                      <a:pt x="17534" y="21125"/>
                    </a:cubicBezTo>
                    <a:cubicBezTo>
                      <a:pt x="17536" y="21131"/>
                      <a:pt x="17542" y="21134"/>
                      <a:pt x="17548" y="21134"/>
                    </a:cubicBezTo>
                    <a:lnTo>
                      <a:pt x="17549" y="21134"/>
                    </a:lnTo>
                    <a:cubicBezTo>
                      <a:pt x="18739" y="21040"/>
                      <a:pt x="19525" y="20972"/>
                      <a:pt x="19887" y="20931"/>
                    </a:cubicBezTo>
                    <a:cubicBezTo>
                      <a:pt x="19891" y="20931"/>
                      <a:pt x="19896" y="20928"/>
                      <a:pt x="19897" y="20925"/>
                    </a:cubicBezTo>
                    <a:cubicBezTo>
                      <a:pt x="20285" y="20387"/>
                      <a:pt x="20839" y="19374"/>
                      <a:pt x="21236" y="18618"/>
                    </a:cubicBezTo>
                    <a:cubicBezTo>
                      <a:pt x="21238" y="18615"/>
                      <a:pt x="21238" y="18611"/>
                      <a:pt x="21238" y="18608"/>
                    </a:cubicBezTo>
                    <a:cubicBezTo>
                      <a:pt x="21195" y="18385"/>
                      <a:pt x="21173" y="18255"/>
                      <a:pt x="21173" y="18253"/>
                    </a:cubicBezTo>
                    <a:cubicBezTo>
                      <a:pt x="21171" y="18249"/>
                      <a:pt x="21167" y="18242"/>
                      <a:pt x="21162" y="18241"/>
                    </a:cubicBezTo>
                    <a:cubicBezTo>
                      <a:pt x="21161" y="18241"/>
                      <a:pt x="21159" y="18240"/>
                      <a:pt x="21158" y="18240"/>
                    </a:cubicBezTo>
                    <a:close/>
                    <a:moveTo>
                      <a:pt x="17834" y="31446"/>
                    </a:moveTo>
                    <a:lnTo>
                      <a:pt x="17690" y="31614"/>
                    </a:lnTo>
                    <a:cubicBezTo>
                      <a:pt x="17219" y="32128"/>
                      <a:pt x="16618" y="32775"/>
                      <a:pt x="15906" y="33540"/>
                    </a:cubicBezTo>
                    <a:cubicBezTo>
                      <a:pt x="15647" y="32182"/>
                      <a:pt x="15461" y="31642"/>
                      <a:pt x="15421" y="31534"/>
                    </a:cubicBezTo>
                    <a:cubicBezTo>
                      <a:pt x="15582" y="31528"/>
                      <a:pt x="16592" y="31489"/>
                      <a:pt x="17834" y="31446"/>
                    </a:cubicBezTo>
                    <a:close/>
                    <a:moveTo>
                      <a:pt x="17871" y="31413"/>
                    </a:moveTo>
                    <a:cubicBezTo>
                      <a:pt x="16504" y="31460"/>
                      <a:pt x="15409" y="31504"/>
                      <a:pt x="15397" y="31504"/>
                    </a:cubicBezTo>
                    <a:cubicBezTo>
                      <a:pt x="15393" y="31504"/>
                      <a:pt x="15388" y="31507"/>
                      <a:pt x="15385" y="31511"/>
                    </a:cubicBezTo>
                    <a:cubicBezTo>
                      <a:pt x="15382" y="31514"/>
                      <a:pt x="15382" y="31520"/>
                      <a:pt x="15383" y="31525"/>
                    </a:cubicBezTo>
                    <a:cubicBezTo>
                      <a:pt x="15386" y="31530"/>
                      <a:pt x="15588" y="32026"/>
                      <a:pt x="15880" y="33576"/>
                    </a:cubicBezTo>
                    <a:cubicBezTo>
                      <a:pt x="15882" y="33582"/>
                      <a:pt x="15885" y="33586"/>
                      <a:pt x="15889" y="33588"/>
                    </a:cubicBezTo>
                    <a:cubicBezTo>
                      <a:pt x="15892" y="33588"/>
                      <a:pt x="15894" y="33590"/>
                      <a:pt x="15895" y="33590"/>
                    </a:cubicBezTo>
                    <a:cubicBezTo>
                      <a:pt x="15900" y="33590"/>
                      <a:pt x="15905" y="33588"/>
                      <a:pt x="15908" y="33583"/>
                    </a:cubicBezTo>
                    <a:cubicBezTo>
                      <a:pt x="16630" y="32809"/>
                      <a:pt x="17237" y="32154"/>
                      <a:pt x="17713" y="31636"/>
                    </a:cubicBezTo>
                    <a:lnTo>
                      <a:pt x="17883" y="31440"/>
                    </a:lnTo>
                    <a:cubicBezTo>
                      <a:pt x="17887" y="31434"/>
                      <a:pt x="17887" y="31428"/>
                      <a:pt x="17884" y="31422"/>
                    </a:cubicBezTo>
                    <a:cubicBezTo>
                      <a:pt x="17883" y="31416"/>
                      <a:pt x="17877" y="31413"/>
                      <a:pt x="17871" y="31413"/>
                    </a:cubicBezTo>
                    <a:close/>
                    <a:moveTo>
                      <a:pt x="19059" y="31"/>
                    </a:moveTo>
                    <a:cubicBezTo>
                      <a:pt x="19594" y="31"/>
                      <a:pt x="20198" y="142"/>
                      <a:pt x="20867" y="363"/>
                    </a:cubicBezTo>
                    <a:cubicBezTo>
                      <a:pt x="20868" y="364"/>
                      <a:pt x="20870" y="364"/>
                      <a:pt x="20872" y="364"/>
                    </a:cubicBezTo>
                    <a:cubicBezTo>
                      <a:pt x="20874" y="364"/>
                      <a:pt x="20876" y="364"/>
                      <a:pt x="20877" y="363"/>
                    </a:cubicBezTo>
                    <a:cubicBezTo>
                      <a:pt x="21013" y="323"/>
                      <a:pt x="21145" y="303"/>
                      <a:pt x="21274" y="303"/>
                    </a:cubicBezTo>
                    <a:cubicBezTo>
                      <a:pt x="21488" y="303"/>
                      <a:pt x="21693" y="358"/>
                      <a:pt x="21886" y="469"/>
                    </a:cubicBezTo>
                    <a:cubicBezTo>
                      <a:pt x="22466" y="802"/>
                      <a:pt x="22934" y="1638"/>
                      <a:pt x="23242" y="2885"/>
                    </a:cubicBezTo>
                    <a:cubicBezTo>
                      <a:pt x="23266" y="2983"/>
                      <a:pt x="23289" y="3085"/>
                      <a:pt x="23310" y="3185"/>
                    </a:cubicBezTo>
                    <a:cubicBezTo>
                      <a:pt x="23505" y="4218"/>
                      <a:pt x="22936" y="5074"/>
                      <a:pt x="22757" y="5310"/>
                    </a:cubicBezTo>
                    <a:cubicBezTo>
                      <a:pt x="22640" y="5464"/>
                      <a:pt x="22739" y="5923"/>
                      <a:pt x="22898" y="6154"/>
                    </a:cubicBezTo>
                    <a:cubicBezTo>
                      <a:pt x="22966" y="6254"/>
                      <a:pt x="23013" y="6578"/>
                      <a:pt x="22863" y="6870"/>
                    </a:cubicBezTo>
                    <a:cubicBezTo>
                      <a:pt x="22863" y="6870"/>
                      <a:pt x="22862" y="6872"/>
                      <a:pt x="22862" y="6872"/>
                    </a:cubicBezTo>
                    <a:cubicBezTo>
                      <a:pt x="22860" y="6878"/>
                      <a:pt x="22862" y="6882"/>
                      <a:pt x="22865" y="6887"/>
                    </a:cubicBezTo>
                    <a:cubicBezTo>
                      <a:pt x="23314" y="7420"/>
                      <a:pt x="23805" y="7867"/>
                      <a:pt x="23996" y="8033"/>
                    </a:cubicBezTo>
                    <a:cubicBezTo>
                      <a:pt x="23999" y="8036"/>
                      <a:pt x="24005" y="8038"/>
                      <a:pt x="24010" y="8038"/>
                    </a:cubicBezTo>
                    <a:cubicBezTo>
                      <a:pt x="24049" y="8030"/>
                      <a:pt x="24088" y="8023"/>
                      <a:pt x="24128" y="8017"/>
                    </a:cubicBezTo>
                    <a:lnTo>
                      <a:pt x="24129" y="8017"/>
                    </a:lnTo>
                    <a:cubicBezTo>
                      <a:pt x="24196" y="8006"/>
                      <a:pt x="24264" y="7995"/>
                      <a:pt x="24332" y="7986"/>
                    </a:cubicBezTo>
                    <a:lnTo>
                      <a:pt x="24673" y="8517"/>
                    </a:lnTo>
                    <a:cubicBezTo>
                      <a:pt x="24676" y="8522"/>
                      <a:pt x="24681" y="8525"/>
                      <a:pt x="24687" y="8525"/>
                    </a:cubicBezTo>
                    <a:cubicBezTo>
                      <a:pt x="24688" y="8525"/>
                      <a:pt x="24689" y="8524"/>
                      <a:pt x="24690" y="8524"/>
                    </a:cubicBezTo>
                    <a:cubicBezTo>
                      <a:pt x="24842" y="8488"/>
                      <a:pt x="25023" y="8476"/>
                      <a:pt x="25198" y="8476"/>
                    </a:cubicBezTo>
                    <a:cubicBezTo>
                      <a:pt x="25407" y="8476"/>
                      <a:pt x="25608" y="8493"/>
                      <a:pt x="25744" y="8509"/>
                    </a:cubicBezTo>
                    <a:cubicBezTo>
                      <a:pt x="25914" y="8527"/>
                      <a:pt x="26074" y="8594"/>
                      <a:pt x="26208" y="8703"/>
                    </a:cubicBezTo>
                    <a:cubicBezTo>
                      <a:pt x="29370" y="11279"/>
                      <a:pt x="29632" y="14457"/>
                      <a:pt x="29773" y="16166"/>
                    </a:cubicBezTo>
                    <a:cubicBezTo>
                      <a:pt x="29791" y="16385"/>
                      <a:pt x="29808" y="16576"/>
                      <a:pt x="29828" y="16737"/>
                    </a:cubicBezTo>
                    <a:cubicBezTo>
                      <a:pt x="30584" y="20855"/>
                      <a:pt x="30618" y="22608"/>
                      <a:pt x="30618" y="22626"/>
                    </a:cubicBezTo>
                    <a:cubicBezTo>
                      <a:pt x="30618" y="22629"/>
                      <a:pt x="30620" y="22634"/>
                      <a:pt x="30623" y="22635"/>
                    </a:cubicBezTo>
                    <a:cubicBezTo>
                      <a:pt x="30627" y="22641"/>
                      <a:pt x="31168" y="23246"/>
                      <a:pt x="31220" y="23697"/>
                    </a:cubicBezTo>
                    <a:cubicBezTo>
                      <a:pt x="31264" y="24088"/>
                      <a:pt x="30977" y="24551"/>
                      <a:pt x="30762" y="24724"/>
                    </a:cubicBezTo>
                    <a:cubicBezTo>
                      <a:pt x="30756" y="24728"/>
                      <a:pt x="30755" y="24738"/>
                      <a:pt x="30759" y="24745"/>
                    </a:cubicBezTo>
                    <a:cubicBezTo>
                      <a:pt x="30811" y="24824"/>
                      <a:pt x="30936" y="25041"/>
                      <a:pt x="31000" y="25331"/>
                    </a:cubicBezTo>
                    <a:cubicBezTo>
                      <a:pt x="31000" y="25334"/>
                      <a:pt x="31000" y="25336"/>
                      <a:pt x="31002" y="25337"/>
                    </a:cubicBezTo>
                    <a:cubicBezTo>
                      <a:pt x="31005" y="25343"/>
                      <a:pt x="31008" y="25351"/>
                      <a:pt x="31011" y="25357"/>
                    </a:cubicBezTo>
                    <a:lnTo>
                      <a:pt x="31015" y="25366"/>
                    </a:lnTo>
                    <a:cubicBezTo>
                      <a:pt x="31027" y="25390"/>
                      <a:pt x="31039" y="25415"/>
                      <a:pt x="31052" y="25439"/>
                    </a:cubicBezTo>
                    <a:lnTo>
                      <a:pt x="31058" y="25449"/>
                    </a:lnTo>
                    <a:cubicBezTo>
                      <a:pt x="31059" y="25456"/>
                      <a:pt x="31062" y="25460"/>
                      <a:pt x="31065" y="25466"/>
                    </a:cubicBezTo>
                    <a:cubicBezTo>
                      <a:pt x="31071" y="25478"/>
                      <a:pt x="31076" y="25490"/>
                      <a:pt x="31082" y="25504"/>
                    </a:cubicBezTo>
                    <a:lnTo>
                      <a:pt x="31099" y="25537"/>
                    </a:lnTo>
                    <a:cubicBezTo>
                      <a:pt x="31105" y="25552"/>
                      <a:pt x="31112" y="25568"/>
                      <a:pt x="31118" y="25583"/>
                    </a:cubicBezTo>
                    <a:lnTo>
                      <a:pt x="31130" y="25609"/>
                    </a:lnTo>
                    <a:cubicBezTo>
                      <a:pt x="31136" y="25624"/>
                      <a:pt x="31144" y="25640"/>
                      <a:pt x="31150" y="25657"/>
                    </a:cubicBezTo>
                    <a:lnTo>
                      <a:pt x="31159" y="25678"/>
                    </a:lnTo>
                    <a:cubicBezTo>
                      <a:pt x="31167" y="25695"/>
                      <a:pt x="31174" y="25713"/>
                      <a:pt x="31180" y="25730"/>
                    </a:cubicBezTo>
                    <a:lnTo>
                      <a:pt x="31186" y="25745"/>
                    </a:lnTo>
                    <a:cubicBezTo>
                      <a:pt x="31223" y="25831"/>
                      <a:pt x="31255" y="25921"/>
                      <a:pt x="31285" y="26010"/>
                    </a:cubicBezTo>
                    <a:cubicBezTo>
                      <a:pt x="31286" y="26010"/>
                      <a:pt x="31286" y="26011"/>
                      <a:pt x="31286" y="26011"/>
                    </a:cubicBezTo>
                    <a:lnTo>
                      <a:pt x="31288" y="26017"/>
                    </a:lnTo>
                    <a:cubicBezTo>
                      <a:pt x="31299" y="26046"/>
                      <a:pt x="31308" y="26075"/>
                      <a:pt x="31317" y="26105"/>
                    </a:cubicBezTo>
                    <a:cubicBezTo>
                      <a:pt x="31326" y="26134"/>
                      <a:pt x="31335" y="26164"/>
                      <a:pt x="31344" y="26193"/>
                    </a:cubicBezTo>
                    <a:cubicBezTo>
                      <a:pt x="31364" y="26255"/>
                      <a:pt x="31382" y="26322"/>
                      <a:pt x="31398" y="26389"/>
                    </a:cubicBezTo>
                    <a:cubicBezTo>
                      <a:pt x="31400" y="26390"/>
                      <a:pt x="31400" y="26390"/>
                      <a:pt x="31400" y="26390"/>
                    </a:cubicBezTo>
                    <a:cubicBezTo>
                      <a:pt x="31402" y="26398"/>
                      <a:pt x="31403" y="26405"/>
                      <a:pt x="31405" y="26413"/>
                    </a:cubicBezTo>
                    <a:lnTo>
                      <a:pt x="31409" y="26429"/>
                    </a:lnTo>
                    <a:cubicBezTo>
                      <a:pt x="31411" y="26439"/>
                      <a:pt x="31414" y="26448"/>
                      <a:pt x="31415" y="26457"/>
                    </a:cubicBezTo>
                    <a:cubicBezTo>
                      <a:pt x="31418" y="26466"/>
                      <a:pt x="31420" y="26473"/>
                      <a:pt x="31421" y="26483"/>
                    </a:cubicBezTo>
                    <a:lnTo>
                      <a:pt x="31424" y="26492"/>
                    </a:lnTo>
                    <a:cubicBezTo>
                      <a:pt x="31427" y="26502"/>
                      <a:pt x="31429" y="26513"/>
                      <a:pt x="31432" y="26523"/>
                    </a:cubicBezTo>
                    <a:cubicBezTo>
                      <a:pt x="31433" y="26531"/>
                      <a:pt x="31435" y="26539"/>
                      <a:pt x="31436" y="26548"/>
                    </a:cubicBezTo>
                    <a:lnTo>
                      <a:pt x="31438" y="26554"/>
                    </a:lnTo>
                    <a:cubicBezTo>
                      <a:pt x="31445" y="26590"/>
                      <a:pt x="31455" y="26628"/>
                      <a:pt x="31461" y="26664"/>
                    </a:cubicBezTo>
                    <a:lnTo>
                      <a:pt x="31464" y="26678"/>
                    </a:lnTo>
                    <a:cubicBezTo>
                      <a:pt x="31467" y="26690"/>
                      <a:pt x="31468" y="26701"/>
                      <a:pt x="31471" y="26713"/>
                    </a:cubicBezTo>
                    <a:cubicBezTo>
                      <a:pt x="31679" y="27818"/>
                      <a:pt x="31533" y="28948"/>
                      <a:pt x="31429" y="29524"/>
                    </a:cubicBezTo>
                    <a:cubicBezTo>
                      <a:pt x="31403" y="29662"/>
                      <a:pt x="31374" y="29800"/>
                      <a:pt x="31344" y="29930"/>
                    </a:cubicBezTo>
                    <a:cubicBezTo>
                      <a:pt x="31327" y="30004"/>
                      <a:pt x="31309" y="30077"/>
                      <a:pt x="31289" y="30145"/>
                    </a:cubicBezTo>
                    <a:cubicBezTo>
                      <a:pt x="31241" y="30325"/>
                      <a:pt x="31150" y="30495"/>
                      <a:pt x="31026" y="30633"/>
                    </a:cubicBezTo>
                    <a:cubicBezTo>
                      <a:pt x="31021" y="30637"/>
                      <a:pt x="31017" y="30642"/>
                      <a:pt x="31014" y="30646"/>
                    </a:cubicBezTo>
                    <a:lnTo>
                      <a:pt x="31006" y="30654"/>
                    </a:lnTo>
                    <a:cubicBezTo>
                      <a:pt x="31003" y="30657"/>
                      <a:pt x="31002" y="30659"/>
                      <a:pt x="31000" y="30660"/>
                    </a:cubicBezTo>
                    <a:cubicBezTo>
                      <a:pt x="30862" y="30805"/>
                      <a:pt x="30690" y="30915"/>
                      <a:pt x="30499" y="30975"/>
                    </a:cubicBezTo>
                    <a:cubicBezTo>
                      <a:pt x="29485" y="31304"/>
                      <a:pt x="27868" y="31305"/>
                      <a:pt x="26155" y="31307"/>
                    </a:cubicBezTo>
                    <a:lnTo>
                      <a:pt x="25544" y="31307"/>
                    </a:lnTo>
                    <a:cubicBezTo>
                      <a:pt x="25540" y="31307"/>
                      <a:pt x="25537" y="31308"/>
                      <a:pt x="25534" y="31311"/>
                    </a:cubicBezTo>
                    <a:cubicBezTo>
                      <a:pt x="25530" y="31313"/>
                      <a:pt x="25529" y="31317"/>
                      <a:pt x="25529" y="31320"/>
                    </a:cubicBezTo>
                    <a:cubicBezTo>
                      <a:pt x="25502" y="31342"/>
                      <a:pt x="25429" y="31401"/>
                      <a:pt x="25320" y="31489"/>
                    </a:cubicBezTo>
                    <a:cubicBezTo>
                      <a:pt x="24407" y="32231"/>
                      <a:pt x="21347" y="34744"/>
                      <a:pt x="20334" y="35907"/>
                    </a:cubicBezTo>
                    <a:cubicBezTo>
                      <a:pt x="19641" y="36702"/>
                      <a:pt x="18781" y="36820"/>
                      <a:pt x="18773" y="36822"/>
                    </a:cubicBezTo>
                    <a:cubicBezTo>
                      <a:pt x="18766" y="36822"/>
                      <a:pt x="18760" y="36828"/>
                      <a:pt x="18758" y="36836"/>
                    </a:cubicBezTo>
                    <a:cubicBezTo>
                      <a:pt x="18758" y="36842"/>
                      <a:pt x="18701" y="37464"/>
                      <a:pt x="18102" y="37973"/>
                    </a:cubicBezTo>
                    <a:cubicBezTo>
                      <a:pt x="17960" y="38094"/>
                      <a:pt x="17616" y="38432"/>
                      <a:pt x="17050" y="39003"/>
                    </a:cubicBezTo>
                    <a:cubicBezTo>
                      <a:pt x="17047" y="39008"/>
                      <a:pt x="17045" y="39012"/>
                      <a:pt x="17047" y="39018"/>
                    </a:cubicBezTo>
                    <a:cubicBezTo>
                      <a:pt x="17504" y="40663"/>
                      <a:pt x="17957" y="42054"/>
                      <a:pt x="18008" y="42210"/>
                    </a:cubicBezTo>
                    <a:cubicBezTo>
                      <a:pt x="17948" y="42232"/>
                      <a:pt x="17698" y="42329"/>
                      <a:pt x="17347" y="42445"/>
                    </a:cubicBezTo>
                    <a:cubicBezTo>
                      <a:pt x="17184" y="42498"/>
                      <a:pt x="17019" y="42548"/>
                      <a:pt x="16859" y="42594"/>
                    </a:cubicBezTo>
                    <a:cubicBezTo>
                      <a:pt x="16857" y="42594"/>
                      <a:pt x="16856" y="42594"/>
                      <a:pt x="16854" y="42596"/>
                    </a:cubicBezTo>
                    <a:cubicBezTo>
                      <a:pt x="16845" y="42598"/>
                      <a:pt x="16841" y="42607"/>
                      <a:pt x="16844" y="42616"/>
                    </a:cubicBezTo>
                    <a:cubicBezTo>
                      <a:pt x="16845" y="42622"/>
                      <a:pt x="16852" y="42627"/>
                      <a:pt x="16860" y="42627"/>
                    </a:cubicBezTo>
                    <a:cubicBezTo>
                      <a:pt x="16861" y="42627"/>
                      <a:pt x="16862" y="42626"/>
                      <a:pt x="16863" y="42626"/>
                    </a:cubicBezTo>
                    <a:cubicBezTo>
                      <a:pt x="17021" y="42581"/>
                      <a:pt x="17181" y="42531"/>
                      <a:pt x="17340" y="42479"/>
                    </a:cubicBezTo>
                    <a:cubicBezTo>
                      <a:pt x="17371" y="42585"/>
                      <a:pt x="17406" y="42713"/>
                      <a:pt x="17443" y="42849"/>
                    </a:cubicBezTo>
                    <a:cubicBezTo>
                      <a:pt x="17603" y="43426"/>
                      <a:pt x="17812" y="44183"/>
                      <a:pt x="17813" y="44191"/>
                    </a:cubicBezTo>
                    <a:cubicBezTo>
                      <a:pt x="17815" y="44197"/>
                      <a:pt x="17818" y="44200"/>
                      <a:pt x="17822" y="44202"/>
                    </a:cubicBezTo>
                    <a:cubicBezTo>
                      <a:pt x="17824" y="44203"/>
                      <a:pt x="17826" y="44203"/>
                      <a:pt x="17828" y="44203"/>
                    </a:cubicBezTo>
                    <a:cubicBezTo>
                      <a:pt x="17831" y="44203"/>
                      <a:pt x="17833" y="44202"/>
                      <a:pt x="17836" y="44202"/>
                    </a:cubicBezTo>
                    <a:cubicBezTo>
                      <a:pt x="17935" y="44147"/>
                      <a:pt x="18010" y="44131"/>
                      <a:pt x="18064" y="44131"/>
                    </a:cubicBezTo>
                    <a:cubicBezTo>
                      <a:pt x="18138" y="44131"/>
                      <a:pt x="18174" y="44163"/>
                      <a:pt x="18183" y="44171"/>
                    </a:cubicBezTo>
                    <a:cubicBezTo>
                      <a:pt x="18208" y="44265"/>
                      <a:pt x="18702" y="46084"/>
                      <a:pt x="18843" y="46842"/>
                    </a:cubicBezTo>
                    <a:cubicBezTo>
                      <a:pt x="18869" y="46975"/>
                      <a:pt x="18881" y="47069"/>
                      <a:pt x="18881" y="47120"/>
                    </a:cubicBezTo>
                    <a:cubicBezTo>
                      <a:pt x="18884" y="47484"/>
                      <a:pt x="18636" y="47955"/>
                      <a:pt x="18598" y="48022"/>
                    </a:cubicBezTo>
                    <a:lnTo>
                      <a:pt x="17284" y="48032"/>
                    </a:lnTo>
                    <a:lnTo>
                      <a:pt x="16713" y="47754"/>
                    </a:lnTo>
                    <a:cubicBezTo>
                      <a:pt x="16711" y="47752"/>
                      <a:pt x="16709" y="47752"/>
                      <a:pt x="16707" y="47752"/>
                    </a:cubicBezTo>
                    <a:cubicBezTo>
                      <a:pt x="16704" y="47752"/>
                      <a:pt x="16701" y="47753"/>
                      <a:pt x="16698" y="47754"/>
                    </a:cubicBezTo>
                    <a:lnTo>
                      <a:pt x="16315" y="47973"/>
                    </a:lnTo>
                    <a:lnTo>
                      <a:pt x="11280" y="48016"/>
                    </a:lnTo>
                    <a:cubicBezTo>
                      <a:pt x="11177" y="47943"/>
                      <a:pt x="11095" y="47854"/>
                      <a:pt x="11036" y="47752"/>
                    </a:cubicBezTo>
                    <a:cubicBezTo>
                      <a:pt x="10971" y="47638"/>
                      <a:pt x="10933" y="47508"/>
                      <a:pt x="10924" y="47364"/>
                    </a:cubicBezTo>
                    <a:cubicBezTo>
                      <a:pt x="10907" y="47126"/>
                      <a:pt x="11091" y="46917"/>
                      <a:pt x="11333" y="46899"/>
                    </a:cubicBezTo>
                    <a:cubicBezTo>
                      <a:pt x="12713" y="46795"/>
                      <a:pt x="13728" y="46219"/>
                      <a:pt x="14337" y="45756"/>
                    </a:cubicBezTo>
                    <a:cubicBezTo>
                      <a:pt x="15009" y="45244"/>
                      <a:pt x="15390" y="44707"/>
                      <a:pt x="15397" y="44577"/>
                    </a:cubicBezTo>
                    <a:cubicBezTo>
                      <a:pt x="15403" y="44458"/>
                      <a:pt x="15471" y="44327"/>
                      <a:pt x="15562" y="44259"/>
                    </a:cubicBezTo>
                    <a:cubicBezTo>
                      <a:pt x="15593" y="44236"/>
                      <a:pt x="15639" y="44212"/>
                      <a:pt x="15692" y="44212"/>
                    </a:cubicBezTo>
                    <a:cubicBezTo>
                      <a:pt x="15705" y="44212"/>
                      <a:pt x="15718" y="44213"/>
                      <a:pt x="15732" y="44217"/>
                    </a:cubicBezTo>
                    <a:cubicBezTo>
                      <a:pt x="15733" y="44217"/>
                      <a:pt x="15734" y="44217"/>
                      <a:pt x="15735" y="44217"/>
                    </a:cubicBezTo>
                    <a:cubicBezTo>
                      <a:pt x="15740" y="44217"/>
                      <a:pt x="15745" y="44214"/>
                      <a:pt x="15749" y="44211"/>
                    </a:cubicBezTo>
                    <a:cubicBezTo>
                      <a:pt x="15752" y="44206"/>
                      <a:pt x="15753" y="44200"/>
                      <a:pt x="15752" y="44196"/>
                    </a:cubicBezTo>
                    <a:cubicBezTo>
                      <a:pt x="15564" y="43729"/>
                      <a:pt x="15332" y="43164"/>
                      <a:pt x="15241" y="42941"/>
                    </a:cubicBezTo>
                    <a:cubicBezTo>
                      <a:pt x="15240" y="42940"/>
                      <a:pt x="15240" y="42940"/>
                      <a:pt x="15238" y="42938"/>
                    </a:cubicBezTo>
                    <a:cubicBezTo>
                      <a:pt x="15235" y="42934"/>
                      <a:pt x="15229" y="42931"/>
                      <a:pt x="15224" y="42931"/>
                    </a:cubicBezTo>
                    <a:cubicBezTo>
                      <a:pt x="15062" y="42947"/>
                      <a:pt x="14910" y="42955"/>
                      <a:pt x="14769" y="42955"/>
                    </a:cubicBezTo>
                    <a:cubicBezTo>
                      <a:pt x="14502" y="42955"/>
                      <a:pt x="14272" y="42927"/>
                      <a:pt x="14082" y="42870"/>
                    </a:cubicBezTo>
                    <a:cubicBezTo>
                      <a:pt x="14038" y="42740"/>
                      <a:pt x="13969" y="42551"/>
                      <a:pt x="13867" y="42293"/>
                    </a:cubicBezTo>
                    <a:cubicBezTo>
                      <a:pt x="13866" y="42287"/>
                      <a:pt x="13861" y="42284"/>
                      <a:pt x="13857" y="42282"/>
                    </a:cubicBezTo>
                    <a:cubicBezTo>
                      <a:pt x="13852" y="42282"/>
                      <a:pt x="13846" y="42282"/>
                      <a:pt x="13843" y="42285"/>
                    </a:cubicBezTo>
                    <a:cubicBezTo>
                      <a:pt x="13841" y="42287"/>
                      <a:pt x="13841" y="42287"/>
                      <a:pt x="13841" y="42287"/>
                    </a:cubicBezTo>
                    <a:cubicBezTo>
                      <a:pt x="13422" y="42716"/>
                      <a:pt x="12963" y="43093"/>
                      <a:pt x="12593" y="43394"/>
                    </a:cubicBezTo>
                    <a:cubicBezTo>
                      <a:pt x="12372" y="43576"/>
                      <a:pt x="12181" y="43732"/>
                      <a:pt x="12053" y="43856"/>
                    </a:cubicBezTo>
                    <a:cubicBezTo>
                      <a:pt x="10889" y="44980"/>
                      <a:pt x="8645" y="46334"/>
                      <a:pt x="7816" y="46416"/>
                    </a:cubicBezTo>
                    <a:cubicBezTo>
                      <a:pt x="7766" y="46171"/>
                      <a:pt x="7640" y="45930"/>
                      <a:pt x="7443" y="45700"/>
                    </a:cubicBezTo>
                    <a:cubicBezTo>
                      <a:pt x="7443" y="45700"/>
                      <a:pt x="7442" y="45698"/>
                      <a:pt x="7442" y="45698"/>
                    </a:cubicBezTo>
                    <a:cubicBezTo>
                      <a:pt x="7439" y="45695"/>
                      <a:pt x="7435" y="45694"/>
                      <a:pt x="7431" y="45694"/>
                    </a:cubicBezTo>
                    <a:cubicBezTo>
                      <a:pt x="7428" y="45694"/>
                      <a:pt x="7425" y="45695"/>
                      <a:pt x="7422" y="45697"/>
                    </a:cubicBezTo>
                    <a:lnTo>
                      <a:pt x="6800" y="46139"/>
                    </a:lnTo>
                    <a:cubicBezTo>
                      <a:pt x="6795" y="46143"/>
                      <a:pt x="6792" y="46150"/>
                      <a:pt x="6794" y="46156"/>
                    </a:cubicBezTo>
                    <a:cubicBezTo>
                      <a:pt x="6795" y="46162"/>
                      <a:pt x="6800" y="46166"/>
                      <a:pt x="6806" y="46168"/>
                    </a:cubicBezTo>
                    <a:cubicBezTo>
                      <a:pt x="6837" y="46175"/>
                      <a:pt x="6872" y="46181"/>
                      <a:pt x="6910" y="46187"/>
                    </a:cubicBezTo>
                    <a:cubicBezTo>
                      <a:pt x="6900" y="46322"/>
                      <a:pt x="6810" y="47349"/>
                      <a:pt x="6631" y="47654"/>
                    </a:cubicBezTo>
                    <a:cubicBezTo>
                      <a:pt x="6616" y="47681"/>
                      <a:pt x="6600" y="47707"/>
                      <a:pt x="6580" y="47734"/>
                    </a:cubicBezTo>
                    <a:cubicBezTo>
                      <a:pt x="6386" y="48005"/>
                      <a:pt x="6030" y="48252"/>
                      <a:pt x="5973" y="48291"/>
                    </a:cubicBezTo>
                    <a:lnTo>
                      <a:pt x="4897" y="47711"/>
                    </a:lnTo>
                    <a:lnTo>
                      <a:pt x="4899" y="47710"/>
                    </a:lnTo>
                    <a:lnTo>
                      <a:pt x="4941" y="47532"/>
                    </a:lnTo>
                    <a:cubicBezTo>
                      <a:pt x="4943" y="47528"/>
                      <a:pt x="4943" y="47523"/>
                      <a:pt x="4940" y="47520"/>
                    </a:cubicBezTo>
                    <a:cubicBezTo>
                      <a:pt x="4937" y="47517"/>
                      <a:pt x="4933" y="47514"/>
                      <a:pt x="4929" y="47513"/>
                    </a:cubicBezTo>
                    <a:lnTo>
                      <a:pt x="4361" y="47423"/>
                    </a:lnTo>
                    <a:lnTo>
                      <a:pt x="70" y="45104"/>
                    </a:lnTo>
                    <a:cubicBezTo>
                      <a:pt x="62" y="45077"/>
                      <a:pt x="38" y="44956"/>
                      <a:pt x="73" y="44777"/>
                    </a:cubicBezTo>
                    <a:cubicBezTo>
                      <a:pt x="95" y="44662"/>
                      <a:pt x="138" y="44544"/>
                      <a:pt x="198" y="44429"/>
                    </a:cubicBezTo>
                    <a:cubicBezTo>
                      <a:pt x="292" y="44250"/>
                      <a:pt x="472" y="44146"/>
                      <a:pt x="661" y="44146"/>
                    </a:cubicBezTo>
                    <a:cubicBezTo>
                      <a:pt x="727" y="44146"/>
                      <a:pt x="794" y="44158"/>
                      <a:pt x="859" y="44185"/>
                    </a:cubicBezTo>
                    <a:cubicBezTo>
                      <a:pt x="1721" y="44534"/>
                      <a:pt x="3270" y="44934"/>
                      <a:pt x="4217" y="44934"/>
                    </a:cubicBezTo>
                    <a:cubicBezTo>
                      <a:pt x="4361" y="44934"/>
                      <a:pt x="4490" y="44924"/>
                      <a:pt x="4602" y="44904"/>
                    </a:cubicBezTo>
                    <a:cubicBezTo>
                      <a:pt x="4838" y="44864"/>
                      <a:pt x="5029" y="44812"/>
                      <a:pt x="5180" y="44771"/>
                    </a:cubicBezTo>
                    <a:cubicBezTo>
                      <a:pt x="5347" y="44726"/>
                      <a:pt x="5470" y="44693"/>
                      <a:pt x="5567" y="44693"/>
                    </a:cubicBezTo>
                    <a:cubicBezTo>
                      <a:pt x="5652" y="44693"/>
                      <a:pt x="5718" y="44719"/>
                      <a:pt x="5776" y="44786"/>
                    </a:cubicBezTo>
                    <a:cubicBezTo>
                      <a:pt x="5779" y="44789"/>
                      <a:pt x="5782" y="44792"/>
                      <a:pt x="5786" y="44792"/>
                    </a:cubicBezTo>
                    <a:cubicBezTo>
                      <a:pt x="5791" y="44792"/>
                      <a:pt x="5795" y="44791"/>
                      <a:pt x="5798" y="44788"/>
                    </a:cubicBezTo>
                    <a:lnTo>
                      <a:pt x="6221" y="44402"/>
                    </a:lnTo>
                    <a:lnTo>
                      <a:pt x="6222" y="44400"/>
                    </a:lnTo>
                    <a:lnTo>
                      <a:pt x="6254" y="44371"/>
                    </a:lnTo>
                    <a:cubicBezTo>
                      <a:pt x="6259" y="44367"/>
                      <a:pt x="6260" y="44361"/>
                      <a:pt x="6259" y="44355"/>
                    </a:cubicBezTo>
                    <a:cubicBezTo>
                      <a:pt x="6189" y="44152"/>
                      <a:pt x="6147" y="43977"/>
                      <a:pt x="6136" y="43938"/>
                    </a:cubicBezTo>
                    <a:cubicBezTo>
                      <a:pt x="6285" y="43782"/>
                      <a:pt x="9078" y="40843"/>
                      <a:pt x="12004" y="37740"/>
                    </a:cubicBezTo>
                    <a:cubicBezTo>
                      <a:pt x="12009" y="37735"/>
                      <a:pt x="12010" y="37729"/>
                      <a:pt x="12007" y="37723"/>
                    </a:cubicBezTo>
                    <a:cubicBezTo>
                      <a:pt x="11241" y="35830"/>
                      <a:pt x="10179" y="33147"/>
                      <a:pt x="9803" y="31704"/>
                    </a:cubicBezTo>
                    <a:cubicBezTo>
                      <a:pt x="9465" y="30415"/>
                      <a:pt x="9405" y="29482"/>
                      <a:pt x="9615" y="28852"/>
                    </a:cubicBezTo>
                    <a:cubicBezTo>
                      <a:pt x="9796" y="28317"/>
                      <a:pt x="10170" y="27968"/>
                      <a:pt x="10832" y="27722"/>
                    </a:cubicBezTo>
                    <a:cubicBezTo>
                      <a:pt x="13055" y="27075"/>
                      <a:pt x="16008" y="26613"/>
                      <a:pt x="18095" y="26339"/>
                    </a:cubicBezTo>
                    <a:cubicBezTo>
                      <a:pt x="20355" y="26042"/>
                      <a:pt x="22113" y="25896"/>
                      <a:pt x="22130" y="25895"/>
                    </a:cubicBezTo>
                    <a:cubicBezTo>
                      <a:pt x="22138" y="25895"/>
                      <a:pt x="22144" y="25889"/>
                      <a:pt x="22145" y="25883"/>
                    </a:cubicBezTo>
                    <a:cubicBezTo>
                      <a:pt x="22145" y="25875"/>
                      <a:pt x="22142" y="25868"/>
                      <a:pt x="22135" y="25865"/>
                    </a:cubicBezTo>
                    <a:cubicBezTo>
                      <a:pt x="22131" y="25863"/>
                      <a:pt x="21747" y="25699"/>
                      <a:pt x="21763" y="25212"/>
                    </a:cubicBezTo>
                    <a:cubicBezTo>
                      <a:pt x="21780" y="24718"/>
                      <a:pt x="22453" y="24017"/>
                      <a:pt x="22459" y="24011"/>
                    </a:cubicBezTo>
                    <a:cubicBezTo>
                      <a:pt x="22463" y="24006"/>
                      <a:pt x="22465" y="24000"/>
                      <a:pt x="22463" y="23994"/>
                    </a:cubicBezTo>
                    <a:cubicBezTo>
                      <a:pt x="22451" y="23954"/>
                      <a:pt x="22439" y="23914"/>
                      <a:pt x="22427" y="23873"/>
                    </a:cubicBezTo>
                    <a:lnTo>
                      <a:pt x="22416" y="23836"/>
                    </a:lnTo>
                    <a:cubicBezTo>
                      <a:pt x="22409" y="23806"/>
                      <a:pt x="22400" y="23777"/>
                      <a:pt x="22392" y="23747"/>
                    </a:cubicBezTo>
                    <a:lnTo>
                      <a:pt x="22380" y="23703"/>
                    </a:lnTo>
                    <a:cubicBezTo>
                      <a:pt x="22372" y="23676"/>
                      <a:pt x="22365" y="23648"/>
                      <a:pt x="22357" y="23621"/>
                    </a:cubicBezTo>
                    <a:lnTo>
                      <a:pt x="22344" y="23573"/>
                    </a:lnTo>
                    <a:cubicBezTo>
                      <a:pt x="22336" y="23545"/>
                      <a:pt x="22328" y="23518"/>
                      <a:pt x="22321" y="23491"/>
                    </a:cubicBezTo>
                    <a:lnTo>
                      <a:pt x="22309" y="23441"/>
                    </a:lnTo>
                    <a:cubicBezTo>
                      <a:pt x="22301" y="23414"/>
                      <a:pt x="22294" y="23388"/>
                      <a:pt x="22286" y="23361"/>
                    </a:cubicBezTo>
                    <a:lnTo>
                      <a:pt x="22272" y="23309"/>
                    </a:lnTo>
                    <a:cubicBezTo>
                      <a:pt x="22266" y="23282"/>
                      <a:pt x="22259" y="23255"/>
                      <a:pt x="22251" y="23227"/>
                    </a:cubicBezTo>
                    <a:lnTo>
                      <a:pt x="22238" y="23174"/>
                    </a:lnTo>
                    <a:cubicBezTo>
                      <a:pt x="22231" y="23149"/>
                      <a:pt x="22224" y="23123"/>
                      <a:pt x="22218" y="23097"/>
                    </a:cubicBezTo>
                    <a:lnTo>
                      <a:pt x="22216" y="23093"/>
                    </a:lnTo>
                    <a:cubicBezTo>
                      <a:pt x="22206" y="23050"/>
                      <a:pt x="22195" y="23009"/>
                      <a:pt x="22185" y="22967"/>
                    </a:cubicBezTo>
                    <a:lnTo>
                      <a:pt x="22171" y="22915"/>
                    </a:lnTo>
                    <a:cubicBezTo>
                      <a:pt x="22165" y="22891"/>
                      <a:pt x="22159" y="22867"/>
                      <a:pt x="22153" y="22841"/>
                    </a:cubicBezTo>
                    <a:lnTo>
                      <a:pt x="22139" y="22784"/>
                    </a:lnTo>
                    <a:cubicBezTo>
                      <a:pt x="22130" y="22752"/>
                      <a:pt x="22122" y="22718"/>
                      <a:pt x="22115" y="22687"/>
                    </a:cubicBezTo>
                    <a:lnTo>
                      <a:pt x="22106" y="22653"/>
                    </a:lnTo>
                    <a:cubicBezTo>
                      <a:pt x="22098" y="22618"/>
                      <a:pt x="22089" y="22584"/>
                      <a:pt x="22080" y="22549"/>
                    </a:cubicBezTo>
                    <a:lnTo>
                      <a:pt x="22075" y="22526"/>
                    </a:lnTo>
                    <a:cubicBezTo>
                      <a:pt x="22065" y="22487"/>
                      <a:pt x="22056" y="22447"/>
                      <a:pt x="22047" y="22408"/>
                    </a:cubicBezTo>
                    <a:cubicBezTo>
                      <a:pt x="22006" y="22238"/>
                      <a:pt x="21965" y="22063"/>
                      <a:pt x="21924" y="21887"/>
                    </a:cubicBezTo>
                    <a:cubicBezTo>
                      <a:pt x="21922" y="21882"/>
                      <a:pt x="21919" y="21878"/>
                      <a:pt x="21913" y="21876"/>
                    </a:cubicBezTo>
                    <a:cubicBezTo>
                      <a:pt x="21912" y="21876"/>
                      <a:pt x="21910" y="21876"/>
                      <a:pt x="21909" y="21876"/>
                    </a:cubicBezTo>
                    <a:cubicBezTo>
                      <a:pt x="21905" y="21876"/>
                      <a:pt x="21902" y="21877"/>
                      <a:pt x="21898" y="21879"/>
                    </a:cubicBezTo>
                    <a:cubicBezTo>
                      <a:pt x="21532" y="22237"/>
                      <a:pt x="21209" y="22531"/>
                      <a:pt x="21003" y="22715"/>
                    </a:cubicBezTo>
                    <a:cubicBezTo>
                      <a:pt x="20829" y="22871"/>
                      <a:pt x="20603" y="22959"/>
                      <a:pt x="20370" y="22961"/>
                    </a:cubicBezTo>
                    <a:lnTo>
                      <a:pt x="12657" y="23027"/>
                    </a:lnTo>
                    <a:cubicBezTo>
                      <a:pt x="12657" y="23027"/>
                      <a:pt x="12610" y="23027"/>
                      <a:pt x="12521" y="23029"/>
                    </a:cubicBezTo>
                    <a:lnTo>
                      <a:pt x="7504" y="23071"/>
                    </a:lnTo>
                    <a:cubicBezTo>
                      <a:pt x="7501" y="23071"/>
                      <a:pt x="7371" y="23073"/>
                      <a:pt x="7139" y="23073"/>
                    </a:cubicBezTo>
                    <a:cubicBezTo>
                      <a:pt x="6868" y="23073"/>
                      <a:pt x="6459" y="23071"/>
                      <a:pt x="5950" y="23059"/>
                    </a:cubicBezTo>
                    <a:cubicBezTo>
                      <a:pt x="5005" y="22867"/>
                      <a:pt x="4756" y="22606"/>
                      <a:pt x="4753" y="22605"/>
                    </a:cubicBezTo>
                    <a:cubicBezTo>
                      <a:pt x="4750" y="22601"/>
                      <a:pt x="4746" y="22599"/>
                      <a:pt x="4742" y="22599"/>
                    </a:cubicBezTo>
                    <a:cubicBezTo>
                      <a:pt x="4739" y="22599"/>
                      <a:pt x="4736" y="22600"/>
                      <a:pt x="4734" y="22602"/>
                    </a:cubicBezTo>
                    <a:lnTo>
                      <a:pt x="4241" y="22934"/>
                    </a:lnTo>
                    <a:cubicBezTo>
                      <a:pt x="4221" y="22947"/>
                      <a:pt x="4198" y="22954"/>
                      <a:pt x="4175" y="22954"/>
                    </a:cubicBezTo>
                    <a:cubicBezTo>
                      <a:pt x="4144" y="22954"/>
                      <a:pt x="4113" y="22942"/>
                      <a:pt x="4090" y="22918"/>
                    </a:cubicBezTo>
                    <a:lnTo>
                      <a:pt x="4000" y="22829"/>
                    </a:lnTo>
                    <a:cubicBezTo>
                      <a:pt x="3978" y="22806"/>
                      <a:pt x="3964" y="22775"/>
                      <a:pt x="3966" y="22741"/>
                    </a:cubicBezTo>
                    <a:cubicBezTo>
                      <a:pt x="3967" y="22708"/>
                      <a:pt x="3982" y="22678"/>
                      <a:pt x="4006" y="22655"/>
                    </a:cubicBezTo>
                    <a:cubicBezTo>
                      <a:pt x="4013" y="22650"/>
                      <a:pt x="4014" y="22641"/>
                      <a:pt x="4010" y="22635"/>
                    </a:cubicBezTo>
                    <a:cubicBezTo>
                      <a:pt x="4006" y="22630"/>
                      <a:pt x="4002" y="22628"/>
                      <a:pt x="3997" y="22628"/>
                    </a:cubicBezTo>
                    <a:cubicBezTo>
                      <a:pt x="3995" y="22628"/>
                      <a:pt x="3992" y="22628"/>
                      <a:pt x="3990" y="22629"/>
                    </a:cubicBezTo>
                    <a:lnTo>
                      <a:pt x="3975" y="22637"/>
                    </a:lnTo>
                    <a:cubicBezTo>
                      <a:pt x="3953" y="22647"/>
                      <a:pt x="3930" y="22652"/>
                      <a:pt x="3907" y="22652"/>
                    </a:cubicBezTo>
                    <a:cubicBezTo>
                      <a:pt x="3860" y="22652"/>
                      <a:pt x="3813" y="22631"/>
                      <a:pt x="3782" y="22593"/>
                    </a:cubicBezTo>
                    <a:lnTo>
                      <a:pt x="3763" y="22567"/>
                    </a:lnTo>
                    <a:cubicBezTo>
                      <a:pt x="3717" y="22508"/>
                      <a:pt x="3719" y="22425"/>
                      <a:pt x="3769" y="22367"/>
                    </a:cubicBezTo>
                    <a:cubicBezTo>
                      <a:pt x="3775" y="22361"/>
                      <a:pt x="3773" y="22352"/>
                      <a:pt x="3769" y="22346"/>
                    </a:cubicBezTo>
                    <a:cubicBezTo>
                      <a:pt x="3766" y="22343"/>
                      <a:pt x="3762" y="22341"/>
                      <a:pt x="3758" y="22341"/>
                    </a:cubicBezTo>
                    <a:cubicBezTo>
                      <a:pt x="3754" y="22341"/>
                      <a:pt x="3750" y="22343"/>
                      <a:pt x="3746" y="22346"/>
                    </a:cubicBezTo>
                    <a:cubicBezTo>
                      <a:pt x="3720" y="22368"/>
                      <a:pt x="3687" y="22380"/>
                      <a:pt x="3652" y="22380"/>
                    </a:cubicBezTo>
                    <a:cubicBezTo>
                      <a:pt x="3648" y="22380"/>
                      <a:pt x="3644" y="22379"/>
                      <a:pt x="3640" y="22379"/>
                    </a:cubicBezTo>
                    <a:cubicBezTo>
                      <a:pt x="3602" y="22376"/>
                      <a:pt x="3566" y="22358"/>
                      <a:pt x="3541" y="22328"/>
                    </a:cubicBezTo>
                    <a:lnTo>
                      <a:pt x="3473" y="22246"/>
                    </a:lnTo>
                    <a:cubicBezTo>
                      <a:pt x="3423" y="22187"/>
                      <a:pt x="3429" y="22100"/>
                      <a:pt x="3487" y="22049"/>
                    </a:cubicBezTo>
                    <a:lnTo>
                      <a:pt x="3560" y="21982"/>
                    </a:lnTo>
                    <a:cubicBezTo>
                      <a:pt x="3566" y="21978"/>
                      <a:pt x="3566" y="21967"/>
                      <a:pt x="3561" y="21961"/>
                    </a:cubicBezTo>
                    <a:lnTo>
                      <a:pt x="3479" y="21863"/>
                    </a:lnTo>
                    <a:cubicBezTo>
                      <a:pt x="3417" y="21788"/>
                      <a:pt x="3411" y="21682"/>
                      <a:pt x="3464" y="21601"/>
                    </a:cubicBezTo>
                    <a:cubicBezTo>
                      <a:pt x="3563" y="21452"/>
                      <a:pt x="3741" y="21207"/>
                      <a:pt x="4037" y="20892"/>
                    </a:cubicBezTo>
                    <a:cubicBezTo>
                      <a:pt x="4107" y="20818"/>
                      <a:pt x="4201" y="20777"/>
                      <a:pt x="4302" y="20777"/>
                    </a:cubicBezTo>
                    <a:cubicBezTo>
                      <a:pt x="4310" y="20777"/>
                      <a:pt x="4319" y="20778"/>
                      <a:pt x="4328" y="20778"/>
                    </a:cubicBezTo>
                    <a:cubicBezTo>
                      <a:pt x="5820" y="20877"/>
                      <a:pt x="7286" y="21554"/>
                      <a:pt x="7299" y="21560"/>
                    </a:cubicBezTo>
                    <a:cubicBezTo>
                      <a:pt x="7302" y="21561"/>
                      <a:pt x="7306" y="21561"/>
                      <a:pt x="7307" y="21561"/>
                    </a:cubicBezTo>
                    <a:cubicBezTo>
                      <a:pt x="7313" y="21561"/>
                      <a:pt x="7872" y="21520"/>
                      <a:pt x="8675" y="21461"/>
                    </a:cubicBezTo>
                    <a:cubicBezTo>
                      <a:pt x="8679" y="21461"/>
                      <a:pt x="8684" y="21458"/>
                      <a:pt x="8687" y="21455"/>
                    </a:cubicBezTo>
                    <a:cubicBezTo>
                      <a:pt x="8822" y="21263"/>
                      <a:pt x="8991" y="21058"/>
                      <a:pt x="9190" y="20848"/>
                    </a:cubicBezTo>
                    <a:cubicBezTo>
                      <a:pt x="9259" y="20773"/>
                      <a:pt x="9356" y="20732"/>
                      <a:pt x="9458" y="20732"/>
                    </a:cubicBezTo>
                    <a:cubicBezTo>
                      <a:pt x="9465" y="20732"/>
                      <a:pt x="9472" y="20732"/>
                      <a:pt x="9479" y="20733"/>
                    </a:cubicBezTo>
                    <a:cubicBezTo>
                      <a:pt x="10335" y="20790"/>
                      <a:pt x="11174" y="21034"/>
                      <a:pt x="11728" y="21229"/>
                    </a:cubicBezTo>
                    <a:lnTo>
                      <a:pt x="11736" y="21229"/>
                    </a:lnTo>
                    <a:cubicBezTo>
                      <a:pt x="13304" y="21108"/>
                      <a:pt x="14316" y="21022"/>
                      <a:pt x="14743" y="20975"/>
                    </a:cubicBezTo>
                    <a:cubicBezTo>
                      <a:pt x="14747" y="20975"/>
                      <a:pt x="14752" y="20972"/>
                      <a:pt x="14753" y="20969"/>
                    </a:cubicBezTo>
                    <a:cubicBezTo>
                      <a:pt x="15276" y="20245"/>
                      <a:pt x="16095" y="18670"/>
                      <a:pt x="16538" y="17796"/>
                    </a:cubicBezTo>
                    <a:cubicBezTo>
                      <a:pt x="16541" y="17790"/>
                      <a:pt x="16539" y="17784"/>
                      <a:pt x="16536" y="17779"/>
                    </a:cubicBezTo>
                    <a:cubicBezTo>
                      <a:pt x="16353" y="17508"/>
                      <a:pt x="16292" y="17241"/>
                      <a:pt x="16351" y="16990"/>
                    </a:cubicBezTo>
                    <a:lnTo>
                      <a:pt x="16353" y="16985"/>
                    </a:lnTo>
                    <a:cubicBezTo>
                      <a:pt x="18274" y="14304"/>
                      <a:pt x="19269" y="11438"/>
                      <a:pt x="19278" y="11411"/>
                    </a:cubicBezTo>
                    <a:cubicBezTo>
                      <a:pt x="19281" y="11404"/>
                      <a:pt x="19614" y="10649"/>
                      <a:pt x="20503" y="10155"/>
                    </a:cubicBezTo>
                    <a:cubicBezTo>
                      <a:pt x="20508" y="10152"/>
                      <a:pt x="20512" y="10149"/>
                      <a:pt x="20517" y="10148"/>
                    </a:cubicBezTo>
                    <a:cubicBezTo>
                      <a:pt x="20524" y="10143"/>
                      <a:pt x="20527" y="10134"/>
                      <a:pt x="20524" y="10127"/>
                    </a:cubicBezTo>
                    <a:lnTo>
                      <a:pt x="20282" y="9519"/>
                    </a:lnTo>
                    <a:cubicBezTo>
                      <a:pt x="20312" y="9498"/>
                      <a:pt x="20409" y="9430"/>
                      <a:pt x="20565" y="9336"/>
                    </a:cubicBezTo>
                    <a:lnTo>
                      <a:pt x="20567" y="9334"/>
                    </a:lnTo>
                    <a:cubicBezTo>
                      <a:pt x="20615" y="9306"/>
                      <a:pt x="20665" y="9275"/>
                      <a:pt x="20717" y="9245"/>
                    </a:cubicBezTo>
                    <a:cubicBezTo>
                      <a:pt x="20723" y="9242"/>
                      <a:pt x="20726" y="9235"/>
                      <a:pt x="20724" y="9228"/>
                    </a:cubicBezTo>
                    <a:cubicBezTo>
                      <a:pt x="20635" y="8910"/>
                      <a:pt x="20456" y="8586"/>
                      <a:pt x="20321" y="8371"/>
                    </a:cubicBezTo>
                    <a:cubicBezTo>
                      <a:pt x="20318" y="8366"/>
                      <a:pt x="20313" y="8363"/>
                      <a:pt x="20308" y="8363"/>
                    </a:cubicBezTo>
                    <a:cubicBezTo>
                      <a:pt x="20305" y="8363"/>
                      <a:pt x="20303" y="8364"/>
                      <a:pt x="20300" y="8365"/>
                    </a:cubicBezTo>
                    <a:lnTo>
                      <a:pt x="18982" y="9138"/>
                    </a:lnTo>
                    <a:cubicBezTo>
                      <a:pt x="18854" y="9212"/>
                      <a:pt x="18708" y="9253"/>
                      <a:pt x="18560" y="9253"/>
                    </a:cubicBezTo>
                    <a:lnTo>
                      <a:pt x="18349" y="9256"/>
                    </a:lnTo>
                    <a:cubicBezTo>
                      <a:pt x="18348" y="9254"/>
                      <a:pt x="18346" y="9254"/>
                      <a:pt x="18345" y="9254"/>
                    </a:cubicBezTo>
                    <a:lnTo>
                      <a:pt x="18328" y="9254"/>
                    </a:lnTo>
                    <a:cubicBezTo>
                      <a:pt x="18316" y="9256"/>
                      <a:pt x="18304" y="9256"/>
                      <a:pt x="18292" y="9256"/>
                    </a:cubicBezTo>
                    <a:cubicBezTo>
                      <a:pt x="18263" y="9256"/>
                      <a:pt x="18233" y="9256"/>
                      <a:pt x="18202" y="9254"/>
                    </a:cubicBezTo>
                    <a:lnTo>
                      <a:pt x="18201" y="9254"/>
                    </a:lnTo>
                    <a:cubicBezTo>
                      <a:pt x="18111" y="9253"/>
                      <a:pt x="18027" y="9245"/>
                      <a:pt x="17951" y="9235"/>
                    </a:cubicBezTo>
                    <a:cubicBezTo>
                      <a:pt x="17746" y="9204"/>
                      <a:pt x="17578" y="9063"/>
                      <a:pt x="17513" y="8865"/>
                    </a:cubicBezTo>
                    <a:cubicBezTo>
                      <a:pt x="17283" y="8174"/>
                      <a:pt x="17150" y="7311"/>
                      <a:pt x="17148" y="7302"/>
                    </a:cubicBezTo>
                    <a:cubicBezTo>
                      <a:pt x="17147" y="7297"/>
                      <a:pt x="17145" y="7293"/>
                      <a:pt x="17141" y="7291"/>
                    </a:cubicBezTo>
                    <a:cubicBezTo>
                      <a:pt x="17030" y="7214"/>
                      <a:pt x="16732" y="6997"/>
                      <a:pt x="16694" y="6920"/>
                    </a:cubicBezTo>
                    <a:cubicBezTo>
                      <a:pt x="16674" y="6878"/>
                      <a:pt x="16671" y="6849"/>
                      <a:pt x="16686" y="6832"/>
                    </a:cubicBezTo>
                    <a:cubicBezTo>
                      <a:pt x="16695" y="6822"/>
                      <a:pt x="16716" y="6810"/>
                      <a:pt x="16767" y="6810"/>
                    </a:cubicBezTo>
                    <a:cubicBezTo>
                      <a:pt x="16815" y="6810"/>
                      <a:pt x="16889" y="6821"/>
                      <a:pt x="17004" y="6853"/>
                    </a:cubicBezTo>
                    <a:cubicBezTo>
                      <a:pt x="17006" y="6854"/>
                      <a:pt x="17007" y="6854"/>
                      <a:pt x="17009" y="6854"/>
                    </a:cubicBezTo>
                    <a:cubicBezTo>
                      <a:pt x="17013" y="6854"/>
                      <a:pt x="17016" y="6853"/>
                      <a:pt x="17019" y="6850"/>
                    </a:cubicBezTo>
                    <a:cubicBezTo>
                      <a:pt x="17024" y="6846"/>
                      <a:pt x="17025" y="6841"/>
                      <a:pt x="17024" y="6835"/>
                    </a:cubicBezTo>
                    <a:cubicBezTo>
                      <a:pt x="16888" y="6051"/>
                      <a:pt x="16848" y="5261"/>
                      <a:pt x="16839" y="4737"/>
                    </a:cubicBezTo>
                    <a:cubicBezTo>
                      <a:pt x="16839" y="4731"/>
                      <a:pt x="16836" y="4727"/>
                      <a:pt x="16832" y="4724"/>
                    </a:cubicBezTo>
                    <a:cubicBezTo>
                      <a:pt x="16798" y="4707"/>
                      <a:pt x="16777" y="4671"/>
                      <a:pt x="16779" y="4634"/>
                    </a:cubicBezTo>
                    <a:cubicBezTo>
                      <a:pt x="16780" y="4603"/>
                      <a:pt x="16785" y="4572"/>
                      <a:pt x="16789" y="4545"/>
                    </a:cubicBezTo>
                    <a:cubicBezTo>
                      <a:pt x="16792" y="4533"/>
                      <a:pt x="16801" y="4525"/>
                      <a:pt x="16813" y="4525"/>
                    </a:cubicBezTo>
                    <a:lnTo>
                      <a:pt x="16821" y="4525"/>
                    </a:lnTo>
                    <a:cubicBezTo>
                      <a:pt x="16825" y="4525"/>
                      <a:pt x="16830" y="4524"/>
                      <a:pt x="16833" y="4521"/>
                    </a:cubicBezTo>
                    <a:cubicBezTo>
                      <a:pt x="16836" y="4518"/>
                      <a:pt x="16838" y="4513"/>
                      <a:pt x="16838" y="4510"/>
                    </a:cubicBezTo>
                    <a:cubicBezTo>
                      <a:pt x="16838" y="4374"/>
                      <a:pt x="16839" y="4294"/>
                      <a:pt x="16839" y="4294"/>
                    </a:cubicBezTo>
                    <a:cubicBezTo>
                      <a:pt x="16839" y="4289"/>
                      <a:pt x="16838" y="4284"/>
                      <a:pt x="16835" y="4281"/>
                    </a:cubicBezTo>
                    <a:cubicBezTo>
                      <a:pt x="16830" y="4278"/>
                      <a:pt x="16501" y="3965"/>
                      <a:pt x="16394" y="3303"/>
                    </a:cubicBezTo>
                    <a:cubicBezTo>
                      <a:pt x="16394" y="3301"/>
                      <a:pt x="16394" y="3301"/>
                      <a:pt x="16394" y="3301"/>
                    </a:cubicBezTo>
                    <a:cubicBezTo>
                      <a:pt x="16351" y="3035"/>
                      <a:pt x="16348" y="2747"/>
                      <a:pt x="16388" y="2444"/>
                    </a:cubicBezTo>
                    <a:cubicBezTo>
                      <a:pt x="16501" y="1544"/>
                      <a:pt x="16918" y="828"/>
                      <a:pt x="17557" y="425"/>
                    </a:cubicBezTo>
                    <a:cubicBezTo>
                      <a:pt x="17974" y="162"/>
                      <a:pt x="18476" y="31"/>
                      <a:pt x="19059" y="31"/>
                    </a:cubicBezTo>
                    <a:close/>
                    <a:moveTo>
                      <a:pt x="19056" y="1"/>
                    </a:moveTo>
                    <a:cubicBezTo>
                      <a:pt x="19002" y="1"/>
                      <a:pt x="18949" y="2"/>
                      <a:pt x="18896" y="4"/>
                    </a:cubicBezTo>
                    <a:cubicBezTo>
                      <a:pt x="18375" y="27"/>
                      <a:pt x="17918" y="160"/>
                      <a:pt x="17539" y="398"/>
                    </a:cubicBezTo>
                    <a:cubicBezTo>
                      <a:pt x="16892" y="807"/>
                      <a:pt x="16471" y="1531"/>
                      <a:pt x="16356" y="2441"/>
                    </a:cubicBezTo>
                    <a:cubicBezTo>
                      <a:pt x="16317" y="2747"/>
                      <a:pt x="16318" y="3038"/>
                      <a:pt x="16362" y="3307"/>
                    </a:cubicBezTo>
                    <a:cubicBezTo>
                      <a:pt x="16362" y="3307"/>
                      <a:pt x="16362" y="3309"/>
                      <a:pt x="16362" y="3309"/>
                    </a:cubicBezTo>
                    <a:cubicBezTo>
                      <a:pt x="16465" y="3936"/>
                      <a:pt x="16763" y="4256"/>
                      <a:pt x="16806" y="4300"/>
                    </a:cubicBezTo>
                    <a:cubicBezTo>
                      <a:pt x="16806" y="4321"/>
                      <a:pt x="16804" y="4389"/>
                      <a:pt x="16804" y="4495"/>
                    </a:cubicBezTo>
                    <a:cubicBezTo>
                      <a:pt x="16782" y="4498"/>
                      <a:pt x="16762" y="4515"/>
                      <a:pt x="16757" y="4539"/>
                    </a:cubicBezTo>
                    <a:cubicBezTo>
                      <a:pt x="16751" y="4568"/>
                      <a:pt x="16748" y="4600"/>
                      <a:pt x="16747" y="4633"/>
                    </a:cubicBezTo>
                    <a:cubicBezTo>
                      <a:pt x="16745" y="4680"/>
                      <a:pt x="16768" y="4724"/>
                      <a:pt x="16807" y="4748"/>
                    </a:cubicBezTo>
                    <a:cubicBezTo>
                      <a:pt x="16816" y="5266"/>
                      <a:pt x="16856" y="6042"/>
                      <a:pt x="16989" y="6817"/>
                    </a:cubicBezTo>
                    <a:cubicBezTo>
                      <a:pt x="16894" y="6791"/>
                      <a:pt x="16820" y="6778"/>
                      <a:pt x="16765" y="6778"/>
                    </a:cubicBezTo>
                    <a:cubicBezTo>
                      <a:pt x="16714" y="6778"/>
                      <a:pt x="16679" y="6790"/>
                      <a:pt x="16660" y="6812"/>
                    </a:cubicBezTo>
                    <a:cubicBezTo>
                      <a:pt x="16638" y="6838"/>
                      <a:pt x="16639" y="6879"/>
                      <a:pt x="16665" y="6934"/>
                    </a:cubicBezTo>
                    <a:cubicBezTo>
                      <a:pt x="16710" y="7029"/>
                      <a:pt x="17066" y="7278"/>
                      <a:pt x="17118" y="7312"/>
                    </a:cubicBezTo>
                    <a:cubicBezTo>
                      <a:pt x="17130" y="7396"/>
                      <a:pt x="17263" y="8215"/>
                      <a:pt x="17483" y="8876"/>
                    </a:cubicBezTo>
                    <a:cubicBezTo>
                      <a:pt x="17553" y="9085"/>
                      <a:pt x="17730" y="9235"/>
                      <a:pt x="17946" y="9266"/>
                    </a:cubicBezTo>
                    <a:cubicBezTo>
                      <a:pt x="18024" y="9277"/>
                      <a:pt x="18107" y="9284"/>
                      <a:pt x="18198" y="9286"/>
                    </a:cubicBezTo>
                    <a:lnTo>
                      <a:pt x="18201" y="9286"/>
                    </a:lnTo>
                    <a:cubicBezTo>
                      <a:pt x="18233" y="9288"/>
                      <a:pt x="18263" y="9288"/>
                      <a:pt x="18292" y="9288"/>
                    </a:cubicBezTo>
                    <a:cubicBezTo>
                      <a:pt x="18304" y="9288"/>
                      <a:pt x="18317" y="9286"/>
                      <a:pt x="18328" y="9286"/>
                    </a:cubicBezTo>
                    <a:lnTo>
                      <a:pt x="18345" y="9286"/>
                    </a:lnTo>
                    <a:lnTo>
                      <a:pt x="18560" y="9284"/>
                    </a:lnTo>
                    <a:cubicBezTo>
                      <a:pt x="18714" y="9283"/>
                      <a:pt x="18866" y="9242"/>
                      <a:pt x="18998" y="9163"/>
                    </a:cubicBezTo>
                    <a:lnTo>
                      <a:pt x="20303" y="8400"/>
                    </a:lnTo>
                    <a:cubicBezTo>
                      <a:pt x="20433" y="8612"/>
                      <a:pt x="20602" y="8921"/>
                      <a:pt x="20691" y="9224"/>
                    </a:cubicBezTo>
                    <a:cubicBezTo>
                      <a:pt x="20643" y="9253"/>
                      <a:pt x="20594" y="9281"/>
                      <a:pt x="20549" y="9309"/>
                    </a:cubicBezTo>
                    <a:lnTo>
                      <a:pt x="20547" y="9310"/>
                    </a:lnTo>
                    <a:cubicBezTo>
                      <a:pt x="20358" y="9425"/>
                      <a:pt x="20253" y="9500"/>
                      <a:pt x="20253" y="9501"/>
                    </a:cubicBezTo>
                    <a:cubicBezTo>
                      <a:pt x="20247" y="9504"/>
                      <a:pt x="20244" y="9512"/>
                      <a:pt x="20247" y="9519"/>
                    </a:cubicBezTo>
                    <a:lnTo>
                      <a:pt x="20490" y="10125"/>
                    </a:lnTo>
                    <a:cubicBezTo>
                      <a:pt x="20490" y="10127"/>
                      <a:pt x="20488" y="10127"/>
                      <a:pt x="20487" y="10127"/>
                    </a:cubicBezTo>
                    <a:cubicBezTo>
                      <a:pt x="19588" y="10627"/>
                      <a:pt x="19252" y="11390"/>
                      <a:pt x="19249" y="11399"/>
                    </a:cubicBezTo>
                    <a:cubicBezTo>
                      <a:pt x="19238" y="11428"/>
                      <a:pt x="18245" y="14292"/>
                      <a:pt x="16326" y="16970"/>
                    </a:cubicBezTo>
                    <a:cubicBezTo>
                      <a:pt x="16324" y="16972"/>
                      <a:pt x="16324" y="16973"/>
                      <a:pt x="16323" y="16975"/>
                    </a:cubicBezTo>
                    <a:lnTo>
                      <a:pt x="16321" y="16982"/>
                    </a:lnTo>
                    <a:cubicBezTo>
                      <a:pt x="16259" y="17241"/>
                      <a:pt x="16321" y="17512"/>
                      <a:pt x="16506" y="17790"/>
                    </a:cubicBezTo>
                    <a:cubicBezTo>
                      <a:pt x="16064" y="18662"/>
                      <a:pt x="15252" y="20222"/>
                      <a:pt x="14732" y="20943"/>
                    </a:cubicBezTo>
                    <a:cubicBezTo>
                      <a:pt x="14302" y="20992"/>
                      <a:pt x="13293" y="21077"/>
                      <a:pt x="11736" y="21198"/>
                    </a:cubicBezTo>
                    <a:cubicBezTo>
                      <a:pt x="11180" y="21002"/>
                      <a:pt x="10338" y="20758"/>
                      <a:pt x="9482" y="20701"/>
                    </a:cubicBezTo>
                    <a:cubicBezTo>
                      <a:pt x="9474" y="20700"/>
                      <a:pt x="9465" y="20700"/>
                      <a:pt x="9457" y="20700"/>
                    </a:cubicBezTo>
                    <a:cubicBezTo>
                      <a:pt x="9348" y="20700"/>
                      <a:pt x="9243" y="20745"/>
                      <a:pt x="9167" y="20825"/>
                    </a:cubicBezTo>
                    <a:cubicBezTo>
                      <a:pt x="8970" y="21036"/>
                      <a:pt x="8801" y="21239"/>
                      <a:pt x="8666" y="21431"/>
                    </a:cubicBezTo>
                    <a:cubicBezTo>
                      <a:pt x="7902" y="21487"/>
                      <a:pt x="7362" y="21526"/>
                      <a:pt x="7310" y="21529"/>
                    </a:cubicBezTo>
                    <a:cubicBezTo>
                      <a:pt x="7225" y="21492"/>
                      <a:pt x="5791" y="20843"/>
                      <a:pt x="4329" y="20746"/>
                    </a:cubicBezTo>
                    <a:cubicBezTo>
                      <a:pt x="4321" y="20746"/>
                      <a:pt x="4312" y="20745"/>
                      <a:pt x="4304" y="20745"/>
                    </a:cubicBezTo>
                    <a:cubicBezTo>
                      <a:pt x="4195" y="20745"/>
                      <a:pt x="4090" y="20790"/>
                      <a:pt x="4014" y="20871"/>
                    </a:cubicBezTo>
                    <a:cubicBezTo>
                      <a:pt x="3717" y="21187"/>
                      <a:pt x="3537" y="21434"/>
                      <a:pt x="3438" y="21584"/>
                    </a:cubicBezTo>
                    <a:cubicBezTo>
                      <a:pt x="3378" y="21676"/>
                      <a:pt x="3384" y="21798"/>
                      <a:pt x="3455" y="21884"/>
                    </a:cubicBezTo>
                    <a:lnTo>
                      <a:pt x="3526" y="21970"/>
                    </a:lnTo>
                    <a:lnTo>
                      <a:pt x="3466" y="22026"/>
                    </a:lnTo>
                    <a:cubicBezTo>
                      <a:pt x="3396" y="22088"/>
                      <a:pt x="3388" y="22194"/>
                      <a:pt x="3449" y="22266"/>
                    </a:cubicBezTo>
                    <a:lnTo>
                      <a:pt x="3517" y="22349"/>
                    </a:lnTo>
                    <a:cubicBezTo>
                      <a:pt x="3548" y="22385"/>
                      <a:pt x="3590" y="22406"/>
                      <a:pt x="3637" y="22411"/>
                    </a:cubicBezTo>
                    <a:cubicBezTo>
                      <a:pt x="3642" y="22412"/>
                      <a:pt x="3648" y="22412"/>
                      <a:pt x="3653" y="22412"/>
                    </a:cubicBezTo>
                    <a:cubicBezTo>
                      <a:pt x="3673" y="22412"/>
                      <a:pt x="3693" y="22408"/>
                      <a:pt x="3711" y="22402"/>
                    </a:cubicBezTo>
                    <a:lnTo>
                      <a:pt x="3711" y="22402"/>
                    </a:lnTo>
                    <a:cubicBezTo>
                      <a:pt x="3687" y="22462"/>
                      <a:pt x="3696" y="22534"/>
                      <a:pt x="3738" y="22588"/>
                    </a:cubicBezTo>
                    <a:lnTo>
                      <a:pt x="3758" y="22612"/>
                    </a:lnTo>
                    <a:cubicBezTo>
                      <a:pt x="3794" y="22658"/>
                      <a:pt x="3850" y="22684"/>
                      <a:pt x="3906" y="22684"/>
                    </a:cubicBezTo>
                    <a:cubicBezTo>
                      <a:pt x="3921" y="22684"/>
                      <a:pt x="3935" y="22682"/>
                      <a:pt x="3949" y="22679"/>
                    </a:cubicBezTo>
                    <a:lnTo>
                      <a:pt x="3949" y="22679"/>
                    </a:lnTo>
                    <a:cubicBezTo>
                      <a:pt x="3940" y="22697"/>
                      <a:pt x="3935" y="22718"/>
                      <a:pt x="3934" y="22740"/>
                    </a:cubicBezTo>
                    <a:cubicBezTo>
                      <a:pt x="3932" y="22782"/>
                      <a:pt x="3949" y="22823"/>
                      <a:pt x="3978" y="22852"/>
                    </a:cubicBezTo>
                    <a:lnTo>
                      <a:pt x="4069" y="22941"/>
                    </a:lnTo>
                    <a:cubicBezTo>
                      <a:pt x="4097" y="22970"/>
                      <a:pt x="4135" y="22986"/>
                      <a:pt x="4174" y="22986"/>
                    </a:cubicBezTo>
                    <a:cubicBezTo>
                      <a:pt x="4203" y="22986"/>
                      <a:pt x="4232" y="22977"/>
                      <a:pt x="4258" y="22959"/>
                    </a:cubicBezTo>
                    <a:lnTo>
                      <a:pt x="4740" y="22635"/>
                    </a:lnTo>
                    <a:cubicBezTo>
                      <a:pt x="4794" y="22687"/>
                      <a:pt x="5077" y="22915"/>
                      <a:pt x="5945" y="23091"/>
                    </a:cubicBezTo>
                    <a:lnTo>
                      <a:pt x="5947" y="23091"/>
                    </a:lnTo>
                    <a:cubicBezTo>
                      <a:pt x="6457" y="23102"/>
                      <a:pt x="6868" y="23105"/>
                      <a:pt x="7139" y="23105"/>
                    </a:cubicBezTo>
                    <a:cubicBezTo>
                      <a:pt x="7371" y="23105"/>
                      <a:pt x="7501" y="23103"/>
                      <a:pt x="7504" y="23103"/>
                    </a:cubicBezTo>
                    <a:lnTo>
                      <a:pt x="12521" y="23061"/>
                    </a:lnTo>
                    <a:cubicBezTo>
                      <a:pt x="12610" y="23061"/>
                      <a:pt x="12657" y="23059"/>
                      <a:pt x="12657" y="23059"/>
                    </a:cubicBezTo>
                    <a:lnTo>
                      <a:pt x="20370" y="22993"/>
                    </a:lnTo>
                    <a:cubicBezTo>
                      <a:pt x="20611" y="22991"/>
                      <a:pt x="20844" y="22902"/>
                      <a:pt x="21024" y="22740"/>
                    </a:cubicBezTo>
                    <a:cubicBezTo>
                      <a:pt x="21227" y="22559"/>
                      <a:pt x="21542" y="22272"/>
                      <a:pt x="21900" y="21922"/>
                    </a:cubicBezTo>
                    <a:cubicBezTo>
                      <a:pt x="21938" y="22088"/>
                      <a:pt x="21977" y="22255"/>
                      <a:pt x="22015" y="22416"/>
                    </a:cubicBezTo>
                    <a:cubicBezTo>
                      <a:pt x="22025" y="22455"/>
                      <a:pt x="22035" y="22496"/>
                      <a:pt x="22044" y="22534"/>
                    </a:cubicBezTo>
                    <a:lnTo>
                      <a:pt x="22050" y="22556"/>
                    </a:lnTo>
                    <a:cubicBezTo>
                      <a:pt x="22057" y="22591"/>
                      <a:pt x="22066" y="22626"/>
                      <a:pt x="22075" y="22661"/>
                    </a:cubicBezTo>
                    <a:lnTo>
                      <a:pt x="22083" y="22694"/>
                    </a:lnTo>
                    <a:cubicBezTo>
                      <a:pt x="22091" y="22728"/>
                      <a:pt x="22100" y="22759"/>
                      <a:pt x="22107" y="22791"/>
                    </a:cubicBezTo>
                    <a:lnTo>
                      <a:pt x="22121" y="22850"/>
                    </a:lnTo>
                    <a:cubicBezTo>
                      <a:pt x="22128" y="22874"/>
                      <a:pt x="22135" y="22899"/>
                      <a:pt x="22141" y="22923"/>
                    </a:cubicBezTo>
                    <a:lnTo>
                      <a:pt x="22153" y="22974"/>
                    </a:lnTo>
                    <a:cubicBezTo>
                      <a:pt x="22163" y="23017"/>
                      <a:pt x="22174" y="23059"/>
                      <a:pt x="22185" y="23100"/>
                    </a:cubicBezTo>
                    <a:lnTo>
                      <a:pt x="22186" y="23105"/>
                    </a:lnTo>
                    <a:cubicBezTo>
                      <a:pt x="22194" y="23130"/>
                      <a:pt x="22200" y="23158"/>
                      <a:pt x="22207" y="23183"/>
                    </a:cubicBezTo>
                    <a:lnTo>
                      <a:pt x="22221" y="23236"/>
                    </a:lnTo>
                    <a:cubicBezTo>
                      <a:pt x="22227" y="23262"/>
                      <a:pt x="22234" y="23290"/>
                      <a:pt x="22242" y="23317"/>
                    </a:cubicBezTo>
                    <a:lnTo>
                      <a:pt x="22256" y="23368"/>
                    </a:lnTo>
                    <a:cubicBezTo>
                      <a:pt x="22262" y="23396"/>
                      <a:pt x="22269" y="23423"/>
                      <a:pt x="22277" y="23450"/>
                    </a:cubicBezTo>
                    <a:lnTo>
                      <a:pt x="22291" y="23500"/>
                    </a:lnTo>
                    <a:cubicBezTo>
                      <a:pt x="22298" y="23527"/>
                      <a:pt x="22304" y="23555"/>
                      <a:pt x="22312" y="23580"/>
                    </a:cubicBezTo>
                    <a:lnTo>
                      <a:pt x="22325" y="23629"/>
                    </a:lnTo>
                    <a:cubicBezTo>
                      <a:pt x="22333" y="23658"/>
                      <a:pt x="22341" y="23685"/>
                      <a:pt x="22348" y="23712"/>
                    </a:cubicBezTo>
                    <a:lnTo>
                      <a:pt x="22360" y="23756"/>
                    </a:lnTo>
                    <a:cubicBezTo>
                      <a:pt x="22369" y="23786"/>
                      <a:pt x="22378" y="23815"/>
                      <a:pt x="22386" y="23845"/>
                    </a:cubicBezTo>
                    <a:lnTo>
                      <a:pt x="22397" y="23882"/>
                    </a:lnTo>
                    <a:cubicBezTo>
                      <a:pt x="22407" y="23920"/>
                      <a:pt x="22418" y="23957"/>
                      <a:pt x="22430" y="23995"/>
                    </a:cubicBezTo>
                    <a:cubicBezTo>
                      <a:pt x="22356" y="24073"/>
                      <a:pt x="21747" y="24725"/>
                      <a:pt x="21732" y="25212"/>
                    </a:cubicBezTo>
                    <a:cubicBezTo>
                      <a:pt x="21718" y="25613"/>
                      <a:pt x="21965" y="25804"/>
                      <a:pt x="22074" y="25869"/>
                    </a:cubicBezTo>
                    <a:cubicBezTo>
                      <a:pt x="21760" y="25896"/>
                      <a:pt x="20131" y="26040"/>
                      <a:pt x="18090" y="26308"/>
                    </a:cubicBezTo>
                    <a:cubicBezTo>
                      <a:pt x="16003" y="26582"/>
                      <a:pt x="13048" y="27044"/>
                      <a:pt x="10821" y="27693"/>
                    </a:cubicBezTo>
                    <a:cubicBezTo>
                      <a:pt x="10149" y="27943"/>
                      <a:pt x="9768" y="28297"/>
                      <a:pt x="9585" y="28842"/>
                    </a:cubicBezTo>
                    <a:cubicBezTo>
                      <a:pt x="9373" y="29479"/>
                      <a:pt x="9434" y="30416"/>
                      <a:pt x="9771" y="31713"/>
                    </a:cubicBezTo>
                    <a:cubicBezTo>
                      <a:pt x="10149" y="33155"/>
                      <a:pt x="11207" y="35833"/>
                      <a:pt x="11974" y="37726"/>
                    </a:cubicBezTo>
                    <a:cubicBezTo>
                      <a:pt x="8985" y="40895"/>
                      <a:pt x="6136" y="43893"/>
                      <a:pt x="6107" y="43921"/>
                    </a:cubicBezTo>
                    <a:cubicBezTo>
                      <a:pt x="6104" y="43926"/>
                      <a:pt x="6103" y="43932"/>
                      <a:pt x="6104" y="43937"/>
                    </a:cubicBezTo>
                    <a:cubicBezTo>
                      <a:pt x="6104" y="43938"/>
                      <a:pt x="6148" y="44129"/>
                      <a:pt x="6224" y="44356"/>
                    </a:cubicBezTo>
                    <a:lnTo>
                      <a:pt x="6200" y="44377"/>
                    </a:lnTo>
                    <a:lnTo>
                      <a:pt x="6198" y="44379"/>
                    </a:lnTo>
                    <a:lnTo>
                      <a:pt x="5788" y="44754"/>
                    </a:lnTo>
                    <a:cubicBezTo>
                      <a:pt x="5726" y="44688"/>
                      <a:pt x="5655" y="44662"/>
                      <a:pt x="5566" y="44662"/>
                    </a:cubicBezTo>
                    <a:cubicBezTo>
                      <a:pt x="5464" y="44662"/>
                      <a:pt x="5338" y="44696"/>
                      <a:pt x="5173" y="44741"/>
                    </a:cubicBezTo>
                    <a:cubicBezTo>
                      <a:pt x="5020" y="44782"/>
                      <a:pt x="4830" y="44833"/>
                      <a:pt x="4596" y="44874"/>
                    </a:cubicBezTo>
                    <a:cubicBezTo>
                      <a:pt x="4486" y="44894"/>
                      <a:pt x="4358" y="44903"/>
                      <a:pt x="4216" y="44903"/>
                    </a:cubicBezTo>
                    <a:cubicBezTo>
                      <a:pt x="3275" y="44903"/>
                      <a:pt x="1731" y="44504"/>
                      <a:pt x="871" y="44156"/>
                    </a:cubicBezTo>
                    <a:cubicBezTo>
                      <a:pt x="802" y="44128"/>
                      <a:pt x="730" y="44114"/>
                      <a:pt x="660" y="44114"/>
                    </a:cubicBezTo>
                    <a:cubicBezTo>
                      <a:pt x="459" y="44114"/>
                      <a:pt x="268" y="44224"/>
                      <a:pt x="170" y="44414"/>
                    </a:cubicBezTo>
                    <a:cubicBezTo>
                      <a:pt x="108" y="44533"/>
                      <a:pt x="65" y="44653"/>
                      <a:pt x="42" y="44771"/>
                    </a:cubicBezTo>
                    <a:cubicBezTo>
                      <a:pt x="0" y="44983"/>
                      <a:pt x="38" y="45115"/>
                      <a:pt x="39" y="45121"/>
                    </a:cubicBezTo>
                    <a:cubicBezTo>
                      <a:pt x="41" y="45124"/>
                      <a:pt x="44" y="45129"/>
                      <a:pt x="47" y="45130"/>
                    </a:cubicBezTo>
                    <a:lnTo>
                      <a:pt x="4347" y="47452"/>
                    </a:lnTo>
                    <a:cubicBezTo>
                      <a:pt x="4349" y="47454"/>
                      <a:pt x="4350" y="47454"/>
                      <a:pt x="4352" y="47455"/>
                    </a:cubicBezTo>
                    <a:lnTo>
                      <a:pt x="4906" y="47543"/>
                    </a:lnTo>
                    <a:lnTo>
                      <a:pt x="4864" y="47716"/>
                    </a:lnTo>
                    <a:cubicBezTo>
                      <a:pt x="4862" y="47722"/>
                      <a:pt x="4865" y="47729"/>
                      <a:pt x="4871" y="47732"/>
                    </a:cubicBezTo>
                    <a:lnTo>
                      <a:pt x="5967" y="48323"/>
                    </a:lnTo>
                    <a:cubicBezTo>
                      <a:pt x="5970" y="48325"/>
                      <a:pt x="5971" y="48326"/>
                      <a:pt x="5974" y="48326"/>
                    </a:cubicBezTo>
                    <a:lnTo>
                      <a:pt x="5974" y="48325"/>
                    </a:lnTo>
                    <a:cubicBezTo>
                      <a:pt x="5977" y="48325"/>
                      <a:pt x="5980" y="48325"/>
                      <a:pt x="5983" y="48322"/>
                    </a:cubicBezTo>
                    <a:cubicBezTo>
                      <a:pt x="5988" y="48320"/>
                      <a:pt x="6392" y="48050"/>
                      <a:pt x="6607" y="47751"/>
                    </a:cubicBezTo>
                    <a:cubicBezTo>
                      <a:pt x="6625" y="47725"/>
                      <a:pt x="6644" y="47696"/>
                      <a:pt x="6660" y="47669"/>
                    </a:cubicBezTo>
                    <a:cubicBezTo>
                      <a:pt x="6853" y="47339"/>
                      <a:pt x="6939" y="46222"/>
                      <a:pt x="6943" y="46175"/>
                    </a:cubicBezTo>
                    <a:cubicBezTo>
                      <a:pt x="6943" y="46166"/>
                      <a:pt x="6937" y="46160"/>
                      <a:pt x="6930" y="46159"/>
                    </a:cubicBezTo>
                    <a:cubicBezTo>
                      <a:pt x="6901" y="46153"/>
                      <a:pt x="6874" y="46148"/>
                      <a:pt x="6848" y="46143"/>
                    </a:cubicBezTo>
                    <a:lnTo>
                      <a:pt x="7428" y="45730"/>
                    </a:lnTo>
                    <a:cubicBezTo>
                      <a:pt x="7621" y="45957"/>
                      <a:pt x="7742" y="46195"/>
                      <a:pt x="7789" y="46436"/>
                    </a:cubicBezTo>
                    <a:cubicBezTo>
                      <a:pt x="7790" y="46443"/>
                      <a:pt x="7796" y="46448"/>
                      <a:pt x="7803" y="46448"/>
                    </a:cubicBezTo>
                    <a:cubicBezTo>
                      <a:pt x="7804" y="46448"/>
                      <a:pt x="7805" y="46448"/>
                      <a:pt x="7805" y="46448"/>
                    </a:cubicBezTo>
                    <a:cubicBezTo>
                      <a:pt x="8626" y="46381"/>
                      <a:pt x="10901" y="45012"/>
                      <a:pt x="12074" y="43879"/>
                    </a:cubicBezTo>
                    <a:cubicBezTo>
                      <a:pt x="12203" y="43755"/>
                      <a:pt x="12393" y="43599"/>
                      <a:pt x="12615" y="43418"/>
                    </a:cubicBezTo>
                    <a:cubicBezTo>
                      <a:pt x="12978" y="43119"/>
                      <a:pt x="13431" y="42749"/>
                      <a:pt x="13848" y="42326"/>
                    </a:cubicBezTo>
                    <a:cubicBezTo>
                      <a:pt x="13944" y="42578"/>
                      <a:pt x="14013" y="42761"/>
                      <a:pt x="14055" y="42887"/>
                    </a:cubicBezTo>
                    <a:cubicBezTo>
                      <a:pt x="14057" y="42891"/>
                      <a:pt x="14061" y="42896"/>
                      <a:pt x="14066" y="42897"/>
                    </a:cubicBezTo>
                    <a:cubicBezTo>
                      <a:pt x="14260" y="42956"/>
                      <a:pt x="14494" y="42986"/>
                      <a:pt x="14766" y="42986"/>
                    </a:cubicBezTo>
                    <a:cubicBezTo>
                      <a:pt x="14906" y="42986"/>
                      <a:pt x="15056" y="42978"/>
                      <a:pt x="15215" y="42963"/>
                    </a:cubicBezTo>
                    <a:cubicBezTo>
                      <a:pt x="15308" y="43188"/>
                      <a:pt x="15529" y="43726"/>
                      <a:pt x="15711" y="44180"/>
                    </a:cubicBezTo>
                    <a:cubicBezTo>
                      <a:pt x="15704" y="44180"/>
                      <a:pt x="15697" y="44179"/>
                      <a:pt x="15689" y="44179"/>
                    </a:cubicBezTo>
                    <a:cubicBezTo>
                      <a:pt x="15640" y="44179"/>
                      <a:pt x="15590" y="44198"/>
                      <a:pt x="15544" y="44233"/>
                    </a:cubicBezTo>
                    <a:cubicBezTo>
                      <a:pt x="15444" y="44306"/>
                      <a:pt x="15373" y="44444"/>
                      <a:pt x="15365" y="44574"/>
                    </a:cubicBezTo>
                    <a:cubicBezTo>
                      <a:pt x="15359" y="44686"/>
                      <a:pt x="14996" y="45213"/>
                      <a:pt x="14317" y="45730"/>
                    </a:cubicBezTo>
                    <a:cubicBezTo>
                      <a:pt x="13713" y="46190"/>
                      <a:pt x="12702" y="46761"/>
                      <a:pt x="11330" y="46866"/>
                    </a:cubicBezTo>
                    <a:cubicBezTo>
                      <a:pt x="11071" y="46886"/>
                      <a:pt x="10874" y="47110"/>
                      <a:pt x="10892" y="47366"/>
                    </a:cubicBezTo>
                    <a:cubicBezTo>
                      <a:pt x="10901" y="47514"/>
                      <a:pt x="10942" y="47649"/>
                      <a:pt x="11009" y="47767"/>
                    </a:cubicBezTo>
                    <a:cubicBezTo>
                      <a:pt x="11071" y="47875"/>
                      <a:pt x="11157" y="47967"/>
                      <a:pt x="11265" y="48044"/>
                    </a:cubicBezTo>
                    <a:cubicBezTo>
                      <a:pt x="11268" y="48046"/>
                      <a:pt x="11271" y="48047"/>
                      <a:pt x="11276" y="48047"/>
                    </a:cubicBezTo>
                    <a:lnTo>
                      <a:pt x="16320" y="48004"/>
                    </a:lnTo>
                    <a:cubicBezTo>
                      <a:pt x="16323" y="48004"/>
                      <a:pt x="16324" y="48004"/>
                      <a:pt x="16327" y="48002"/>
                    </a:cubicBezTo>
                    <a:lnTo>
                      <a:pt x="16707" y="47785"/>
                    </a:lnTo>
                    <a:lnTo>
                      <a:pt x="17274" y="48063"/>
                    </a:lnTo>
                    <a:cubicBezTo>
                      <a:pt x="17277" y="48063"/>
                      <a:pt x="17278" y="48064"/>
                      <a:pt x="17281" y="48064"/>
                    </a:cubicBezTo>
                    <a:lnTo>
                      <a:pt x="18608" y="48052"/>
                    </a:lnTo>
                    <a:cubicBezTo>
                      <a:pt x="18614" y="48052"/>
                      <a:pt x="18619" y="48049"/>
                      <a:pt x="18622" y="48044"/>
                    </a:cubicBezTo>
                    <a:cubicBezTo>
                      <a:pt x="18625" y="48040"/>
                      <a:pt x="18917" y="47519"/>
                      <a:pt x="18913" y="47119"/>
                    </a:cubicBezTo>
                    <a:cubicBezTo>
                      <a:pt x="18913" y="47064"/>
                      <a:pt x="18901" y="46972"/>
                      <a:pt x="18875" y="46836"/>
                    </a:cubicBezTo>
                    <a:cubicBezTo>
                      <a:pt x="18731" y="46062"/>
                      <a:pt x="18217" y="44177"/>
                      <a:pt x="18213" y="44158"/>
                    </a:cubicBezTo>
                    <a:cubicBezTo>
                      <a:pt x="18211" y="44156"/>
                      <a:pt x="18211" y="44155"/>
                      <a:pt x="18210" y="44153"/>
                    </a:cubicBezTo>
                    <a:cubicBezTo>
                      <a:pt x="18207" y="44149"/>
                      <a:pt x="18164" y="44098"/>
                      <a:pt x="18064" y="44098"/>
                    </a:cubicBezTo>
                    <a:cubicBezTo>
                      <a:pt x="18008" y="44098"/>
                      <a:pt x="17934" y="44114"/>
                      <a:pt x="17839" y="44164"/>
                    </a:cubicBezTo>
                    <a:cubicBezTo>
                      <a:pt x="17805" y="44043"/>
                      <a:pt x="17619" y="43365"/>
                      <a:pt x="17474" y="42840"/>
                    </a:cubicBezTo>
                    <a:cubicBezTo>
                      <a:pt x="17436" y="42704"/>
                      <a:pt x="17400" y="42575"/>
                      <a:pt x="17371" y="42469"/>
                    </a:cubicBezTo>
                    <a:cubicBezTo>
                      <a:pt x="17766" y="42338"/>
                      <a:pt x="18031" y="42234"/>
                      <a:pt x="18033" y="42232"/>
                    </a:cubicBezTo>
                    <a:cubicBezTo>
                      <a:pt x="18040" y="42229"/>
                      <a:pt x="18045" y="42222"/>
                      <a:pt x="18042" y="42213"/>
                    </a:cubicBezTo>
                    <a:cubicBezTo>
                      <a:pt x="18037" y="42199"/>
                      <a:pt x="17560" y="40751"/>
                      <a:pt x="17078" y="39018"/>
                    </a:cubicBezTo>
                    <a:cubicBezTo>
                      <a:pt x="17640" y="38452"/>
                      <a:pt x="17981" y="38117"/>
                      <a:pt x="18122" y="37997"/>
                    </a:cubicBezTo>
                    <a:cubicBezTo>
                      <a:pt x="18684" y="37519"/>
                      <a:pt x="18778" y="36943"/>
                      <a:pt x="18789" y="36851"/>
                    </a:cubicBezTo>
                    <a:cubicBezTo>
                      <a:pt x="18898" y="36833"/>
                      <a:pt x="19702" y="36680"/>
                      <a:pt x="20358" y="35928"/>
                    </a:cubicBezTo>
                    <a:cubicBezTo>
                      <a:pt x="21368" y="34765"/>
                      <a:pt x="24426" y="32255"/>
                      <a:pt x="25340" y="31513"/>
                    </a:cubicBezTo>
                    <a:cubicBezTo>
                      <a:pt x="25461" y="31414"/>
                      <a:pt x="25537" y="31354"/>
                      <a:pt x="25555" y="31339"/>
                    </a:cubicBezTo>
                    <a:lnTo>
                      <a:pt x="25814" y="31339"/>
                    </a:lnTo>
                    <a:cubicBezTo>
                      <a:pt x="25927" y="31337"/>
                      <a:pt x="26041" y="31337"/>
                      <a:pt x="26155" y="31337"/>
                    </a:cubicBezTo>
                    <a:cubicBezTo>
                      <a:pt x="27869" y="31337"/>
                      <a:pt x="29490" y="31336"/>
                      <a:pt x="30508" y="31005"/>
                    </a:cubicBezTo>
                    <a:cubicBezTo>
                      <a:pt x="30703" y="30942"/>
                      <a:pt x="30882" y="30830"/>
                      <a:pt x="31023" y="30681"/>
                    </a:cubicBezTo>
                    <a:cubicBezTo>
                      <a:pt x="31024" y="30680"/>
                      <a:pt x="31027" y="30677"/>
                      <a:pt x="31029" y="30675"/>
                    </a:cubicBezTo>
                    <a:lnTo>
                      <a:pt x="31036" y="30668"/>
                    </a:lnTo>
                    <a:cubicBezTo>
                      <a:pt x="31041" y="30663"/>
                      <a:pt x="31044" y="30659"/>
                      <a:pt x="31049" y="30654"/>
                    </a:cubicBezTo>
                    <a:cubicBezTo>
                      <a:pt x="31177" y="30512"/>
                      <a:pt x="31271" y="30337"/>
                      <a:pt x="31321" y="30153"/>
                    </a:cubicBezTo>
                    <a:cubicBezTo>
                      <a:pt x="31339" y="30083"/>
                      <a:pt x="31358" y="30010"/>
                      <a:pt x="31374" y="29936"/>
                    </a:cubicBezTo>
                    <a:cubicBezTo>
                      <a:pt x="31406" y="29806"/>
                      <a:pt x="31433" y="29668"/>
                      <a:pt x="31459" y="29529"/>
                    </a:cubicBezTo>
                    <a:cubicBezTo>
                      <a:pt x="31565" y="28951"/>
                      <a:pt x="31711" y="27817"/>
                      <a:pt x="31501" y="26705"/>
                    </a:cubicBezTo>
                    <a:cubicBezTo>
                      <a:pt x="31500" y="26695"/>
                      <a:pt x="31497" y="26682"/>
                      <a:pt x="31495" y="26670"/>
                    </a:cubicBezTo>
                    <a:lnTo>
                      <a:pt x="31492" y="26657"/>
                    </a:lnTo>
                    <a:cubicBezTo>
                      <a:pt x="31485" y="26620"/>
                      <a:pt x="31477" y="26584"/>
                      <a:pt x="31470" y="26546"/>
                    </a:cubicBezTo>
                    <a:lnTo>
                      <a:pt x="31468" y="26540"/>
                    </a:lnTo>
                    <a:cubicBezTo>
                      <a:pt x="31465" y="26531"/>
                      <a:pt x="31464" y="26523"/>
                      <a:pt x="31462" y="26516"/>
                    </a:cubicBezTo>
                    <a:cubicBezTo>
                      <a:pt x="31461" y="26505"/>
                      <a:pt x="31458" y="26495"/>
                      <a:pt x="31455" y="26484"/>
                    </a:cubicBezTo>
                    <a:lnTo>
                      <a:pt x="31453" y="26473"/>
                    </a:lnTo>
                    <a:cubicBezTo>
                      <a:pt x="31450" y="26466"/>
                      <a:pt x="31448" y="26457"/>
                      <a:pt x="31447" y="26448"/>
                    </a:cubicBezTo>
                    <a:cubicBezTo>
                      <a:pt x="31444" y="26439"/>
                      <a:pt x="31442" y="26429"/>
                      <a:pt x="31439" y="26420"/>
                    </a:cubicBezTo>
                    <a:lnTo>
                      <a:pt x="31435" y="26404"/>
                    </a:lnTo>
                    <a:cubicBezTo>
                      <a:pt x="31433" y="26398"/>
                      <a:pt x="31432" y="26390"/>
                      <a:pt x="31430" y="26383"/>
                    </a:cubicBezTo>
                    <a:cubicBezTo>
                      <a:pt x="31412" y="26314"/>
                      <a:pt x="31394" y="26248"/>
                      <a:pt x="31374" y="26183"/>
                    </a:cubicBezTo>
                    <a:cubicBezTo>
                      <a:pt x="31365" y="26154"/>
                      <a:pt x="31356" y="26125"/>
                      <a:pt x="31347" y="26093"/>
                    </a:cubicBezTo>
                    <a:cubicBezTo>
                      <a:pt x="31338" y="26064"/>
                      <a:pt x="31327" y="26036"/>
                      <a:pt x="31318" y="26007"/>
                    </a:cubicBezTo>
                    <a:lnTo>
                      <a:pt x="31315" y="25999"/>
                    </a:lnTo>
                    <a:cubicBezTo>
                      <a:pt x="31315" y="25998"/>
                      <a:pt x="31315" y="25998"/>
                      <a:pt x="31315" y="25998"/>
                    </a:cubicBezTo>
                    <a:cubicBezTo>
                      <a:pt x="31285" y="25908"/>
                      <a:pt x="31252" y="25819"/>
                      <a:pt x="31217" y="25733"/>
                    </a:cubicBezTo>
                    <a:lnTo>
                      <a:pt x="31211" y="25718"/>
                    </a:lnTo>
                    <a:cubicBezTo>
                      <a:pt x="31203" y="25699"/>
                      <a:pt x="31196" y="25683"/>
                      <a:pt x="31189" y="25666"/>
                    </a:cubicBezTo>
                    <a:lnTo>
                      <a:pt x="31180" y="25643"/>
                    </a:lnTo>
                    <a:cubicBezTo>
                      <a:pt x="31173" y="25627"/>
                      <a:pt x="31165" y="25612"/>
                      <a:pt x="31159" y="25595"/>
                    </a:cubicBezTo>
                    <a:lnTo>
                      <a:pt x="31147" y="25571"/>
                    </a:lnTo>
                    <a:cubicBezTo>
                      <a:pt x="31141" y="25554"/>
                      <a:pt x="31133" y="25539"/>
                      <a:pt x="31127" y="25524"/>
                    </a:cubicBezTo>
                    <a:lnTo>
                      <a:pt x="31111" y="25489"/>
                    </a:lnTo>
                    <a:cubicBezTo>
                      <a:pt x="31105" y="25477"/>
                      <a:pt x="31100" y="25465"/>
                      <a:pt x="31094" y="25453"/>
                    </a:cubicBezTo>
                    <a:cubicBezTo>
                      <a:pt x="31091" y="25446"/>
                      <a:pt x="31088" y="25440"/>
                      <a:pt x="31085" y="25436"/>
                    </a:cubicBezTo>
                    <a:lnTo>
                      <a:pt x="31080" y="25425"/>
                    </a:lnTo>
                    <a:cubicBezTo>
                      <a:pt x="31068" y="25401"/>
                      <a:pt x="31056" y="25375"/>
                      <a:pt x="31044" y="25351"/>
                    </a:cubicBezTo>
                    <a:lnTo>
                      <a:pt x="31039" y="25342"/>
                    </a:lnTo>
                    <a:cubicBezTo>
                      <a:pt x="31036" y="25336"/>
                      <a:pt x="31033" y="25331"/>
                      <a:pt x="31030" y="25325"/>
                    </a:cubicBezTo>
                    <a:cubicBezTo>
                      <a:pt x="30971" y="25050"/>
                      <a:pt x="30859" y="24844"/>
                      <a:pt x="30793" y="24739"/>
                    </a:cubicBezTo>
                    <a:cubicBezTo>
                      <a:pt x="31012" y="24556"/>
                      <a:pt x="31295" y="24088"/>
                      <a:pt x="31250" y="23692"/>
                    </a:cubicBezTo>
                    <a:cubicBezTo>
                      <a:pt x="31200" y="23247"/>
                      <a:pt x="30703" y="22679"/>
                      <a:pt x="30650" y="22618"/>
                    </a:cubicBezTo>
                    <a:cubicBezTo>
                      <a:pt x="30647" y="22503"/>
                      <a:pt x="30594" y="20733"/>
                      <a:pt x="29860" y="16731"/>
                    </a:cubicBezTo>
                    <a:cubicBezTo>
                      <a:pt x="29838" y="16573"/>
                      <a:pt x="29823" y="16382"/>
                      <a:pt x="29805" y="16163"/>
                    </a:cubicBezTo>
                    <a:cubicBezTo>
                      <a:pt x="29737" y="15345"/>
                      <a:pt x="29635" y="14110"/>
                      <a:pt x="29155" y="12770"/>
                    </a:cubicBezTo>
                    <a:cubicBezTo>
                      <a:pt x="28890" y="12034"/>
                      <a:pt x="28537" y="11338"/>
                      <a:pt x="28106" y="10705"/>
                    </a:cubicBezTo>
                    <a:cubicBezTo>
                      <a:pt x="27598" y="9963"/>
                      <a:pt x="26966" y="9280"/>
                      <a:pt x="26227" y="8679"/>
                    </a:cubicBezTo>
                    <a:cubicBezTo>
                      <a:pt x="26089" y="8567"/>
                      <a:pt x="25923" y="8497"/>
                      <a:pt x="25747" y="8477"/>
                    </a:cubicBezTo>
                    <a:cubicBezTo>
                      <a:pt x="25588" y="8459"/>
                      <a:pt x="25394" y="8444"/>
                      <a:pt x="25199" y="8444"/>
                    </a:cubicBezTo>
                    <a:cubicBezTo>
                      <a:pt x="25023" y="8444"/>
                      <a:pt x="24846" y="8456"/>
                      <a:pt x="24693" y="8491"/>
                    </a:cubicBezTo>
                    <a:lnTo>
                      <a:pt x="24352" y="7961"/>
                    </a:lnTo>
                    <a:cubicBezTo>
                      <a:pt x="24349" y="7955"/>
                      <a:pt x="24343" y="7953"/>
                      <a:pt x="24337" y="7953"/>
                    </a:cubicBezTo>
                    <a:cubicBezTo>
                      <a:pt x="24264" y="7964"/>
                      <a:pt x="24193" y="7974"/>
                      <a:pt x="24123" y="7985"/>
                    </a:cubicBezTo>
                    <a:cubicBezTo>
                      <a:pt x="24123" y="7986"/>
                      <a:pt x="24122" y="7986"/>
                      <a:pt x="24122" y="7986"/>
                    </a:cubicBezTo>
                    <a:cubicBezTo>
                      <a:pt x="24084" y="7992"/>
                      <a:pt x="24048" y="7999"/>
                      <a:pt x="24011" y="8005"/>
                    </a:cubicBezTo>
                    <a:cubicBezTo>
                      <a:pt x="23817" y="7835"/>
                      <a:pt x="23337" y="7397"/>
                      <a:pt x="22895" y="6875"/>
                    </a:cubicBezTo>
                    <a:cubicBezTo>
                      <a:pt x="23040" y="6584"/>
                      <a:pt x="23005" y="6254"/>
                      <a:pt x="22924" y="6135"/>
                    </a:cubicBezTo>
                    <a:cubicBezTo>
                      <a:pt x="22774" y="5919"/>
                      <a:pt x="22674" y="5472"/>
                      <a:pt x="22781" y="5330"/>
                    </a:cubicBezTo>
                    <a:cubicBezTo>
                      <a:pt x="22963" y="5090"/>
                      <a:pt x="23539" y="4224"/>
                      <a:pt x="23340" y="3179"/>
                    </a:cubicBezTo>
                    <a:cubicBezTo>
                      <a:pt x="23319" y="3077"/>
                      <a:pt x="23296" y="2976"/>
                      <a:pt x="23272" y="2877"/>
                    </a:cubicBezTo>
                    <a:cubicBezTo>
                      <a:pt x="22963" y="1622"/>
                      <a:pt x="22489" y="779"/>
                      <a:pt x="21901" y="442"/>
                    </a:cubicBezTo>
                    <a:cubicBezTo>
                      <a:pt x="21703" y="328"/>
                      <a:pt x="21493" y="271"/>
                      <a:pt x="21273" y="271"/>
                    </a:cubicBezTo>
                    <a:cubicBezTo>
                      <a:pt x="21142" y="271"/>
                      <a:pt x="21008" y="291"/>
                      <a:pt x="20871" y="331"/>
                    </a:cubicBezTo>
                    <a:cubicBezTo>
                      <a:pt x="20206" y="111"/>
                      <a:pt x="19596" y="1"/>
                      <a:pt x="190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17;p25">
                <a:extLst>
                  <a:ext uri="{FF2B5EF4-FFF2-40B4-BE49-F238E27FC236}">
                    <a16:creationId xmlns:a16="http://schemas.microsoft.com/office/drawing/2014/main" id="{739FE187-A426-E558-E903-90C7137BF09A}"/>
                  </a:ext>
                </a:extLst>
              </p:cNvPr>
              <p:cNvSpPr/>
              <p:nvPr/>
            </p:nvSpPr>
            <p:spPr>
              <a:xfrm>
                <a:off x="1947800" y="2258950"/>
                <a:ext cx="180175" cy="183400"/>
              </a:xfrm>
              <a:custGeom>
                <a:avLst/>
                <a:gdLst/>
                <a:ahLst/>
                <a:cxnLst/>
                <a:rect l="l" t="t" r="r" b="b"/>
                <a:pathLst>
                  <a:path w="7207" h="7336" extrusionOk="0">
                    <a:moveTo>
                      <a:pt x="2733" y="1"/>
                    </a:moveTo>
                    <a:cubicBezTo>
                      <a:pt x="947" y="1"/>
                      <a:pt x="197" y="1218"/>
                      <a:pt x="43" y="2426"/>
                    </a:cubicBezTo>
                    <a:cubicBezTo>
                      <a:pt x="1" y="2762"/>
                      <a:pt x="11" y="3048"/>
                      <a:pt x="51" y="3289"/>
                    </a:cubicBezTo>
                    <a:cubicBezTo>
                      <a:pt x="160" y="3966"/>
                      <a:pt x="494" y="4277"/>
                      <a:pt x="494" y="4277"/>
                    </a:cubicBezTo>
                    <a:cubicBezTo>
                      <a:pt x="592" y="4344"/>
                      <a:pt x="657" y="4365"/>
                      <a:pt x="787" y="4365"/>
                    </a:cubicBezTo>
                    <a:cubicBezTo>
                      <a:pt x="878" y="4365"/>
                      <a:pt x="1001" y="4355"/>
                      <a:pt x="1188" y="4343"/>
                    </a:cubicBezTo>
                    <a:cubicBezTo>
                      <a:pt x="1243" y="4340"/>
                      <a:pt x="1292" y="4337"/>
                      <a:pt x="1334" y="4337"/>
                    </a:cubicBezTo>
                    <a:cubicBezTo>
                      <a:pt x="1642" y="4337"/>
                      <a:pt x="1642" y="4456"/>
                      <a:pt x="1835" y="5081"/>
                    </a:cubicBezTo>
                    <a:cubicBezTo>
                      <a:pt x="1960" y="5484"/>
                      <a:pt x="2381" y="5571"/>
                      <a:pt x="2723" y="5571"/>
                    </a:cubicBezTo>
                    <a:cubicBezTo>
                      <a:pt x="2984" y="5571"/>
                      <a:pt x="3198" y="5520"/>
                      <a:pt x="3198" y="5520"/>
                    </a:cubicBezTo>
                    <a:cubicBezTo>
                      <a:pt x="3198" y="5466"/>
                      <a:pt x="3200" y="5411"/>
                      <a:pt x="3204" y="5355"/>
                    </a:cubicBezTo>
                    <a:cubicBezTo>
                      <a:pt x="3249" y="4803"/>
                      <a:pt x="3811" y="4481"/>
                      <a:pt x="4142" y="4481"/>
                    </a:cubicBezTo>
                    <a:cubicBezTo>
                      <a:pt x="4168" y="4481"/>
                      <a:pt x="4192" y="4483"/>
                      <a:pt x="4215" y="4487"/>
                    </a:cubicBezTo>
                    <a:cubicBezTo>
                      <a:pt x="4524" y="4540"/>
                      <a:pt x="4608" y="4941"/>
                      <a:pt x="4342" y="5656"/>
                    </a:cubicBezTo>
                    <a:cubicBezTo>
                      <a:pt x="4292" y="5788"/>
                      <a:pt x="4243" y="5902"/>
                      <a:pt x="4195" y="5999"/>
                    </a:cubicBezTo>
                    <a:cubicBezTo>
                      <a:pt x="4130" y="6128"/>
                      <a:pt x="4066" y="6226"/>
                      <a:pt x="4004" y="6300"/>
                    </a:cubicBezTo>
                    <a:cubicBezTo>
                      <a:pt x="4180" y="6711"/>
                      <a:pt x="4557" y="7220"/>
                      <a:pt x="5354" y="7318"/>
                    </a:cubicBezTo>
                    <a:cubicBezTo>
                      <a:pt x="5449" y="7330"/>
                      <a:pt x="5538" y="7335"/>
                      <a:pt x="5621" y="7335"/>
                    </a:cubicBezTo>
                    <a:cubicBezTo>
                      <a:pt x="6142" y="7335"/>
                      <a:pt x="6418" y="7116"/>
                      <a:pt x="6549" y="6861"/>
                    </a:cubicBezTo>
                    <a:cubicBezTo>
                      <a:pt x="6697" y="6573"/>
                      <a:pt x="6661" y="6241"/>
                      <a:pt x="6582" y="6129"/>
                    </a:cubicBezTo>
                    <a:lnTo>
                      <a:pt x="6584" y="6129"/>
                    </a:lnTo>
                    <a:cubicBezTo>
                      <a:pt x="6426" y="5900"/>
                      <a:pt x="6332" y="5449"/>
                      <a:pt x="6441" y="5304"/>
                    </a:cubicBezTo>
                    <a:cubicBezTo>
                      <a:pt x="6550" y="5160"/>
                      <a:pt x="7206" y="4269"/>
                      <a:pt x="6999" y="3165"/>
                    </a:cubicBezTo>
                    <a:cubicBezTo>
                      <a:pt x="6976" y="3063"/>
                      <a:pt x="6953" y="2963"/>
                      <a:pt x="6929" y="2865"/>
                    </a:cubicBezTo>
                    <a:cubicBezTo>
                      <a:pt x="6540" y="1282"/>
                      <a:pt x="5869" y="271"/>
                      <a:pt x="4946" y="271"/>
                    </a:cubicBezTo>
                    <a:cubicBezTo>
                      <a:pt x="4817" y="271"/>
                      <a:pt x="4683" y="291"/>
                      <a:pt x="4543" y="332"/>
                    </a:cubicBezTo>
                    <a:cubicBezTo>
                      <a:pt x="3847" y="101"/>
                      <a:pt x="3247" y="1"/>
                      <a:pt x="27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18;p25">
                <a:extLst>
                  <a:ext uri="{FF2B5EF4-FFF2-40B4-BE49-F238E27FC236}">
                    <a16:creationId xmlns:a16="http://schemas.microsoft.com/office/drawing/2014/main" id="{861BD9FD-20D8-1EAD-0509-2E1EE1ED2E94}"/>
                  </a:ext>
                </a:extLst>
              </p:cNvPr>
              <p:cNvSpPr/>
              <p:nvPr/>
            </p:nvSpPr>
            <p:spPr>
              <a:xfrm>
                <a:off x="1947800" y="2258950"/>
                <a:ext cx="173225" cy="82225"/>
              </a:xfrm>
              <a:custGeom>
                <a:avLst/>
                <a:gdLst/>
                <a:ahLst/>
                <a:cxnLst/>
                <a:rect l="l" t="t" r="r" b="b"/>
                <a:pathLst>
                  <a:path w="6929" h="3289" extrusionOk="0">
                    <a:moveTo>
                      <a:pt x="2733" y="1"/>
                    </a:moveTo>
                    <a:cubicBezTo>
                      <a:pt x="947" y="1"/>
                      <a:pt x="197" y="1218"/>
                      <a:pt x="43" y="2426"/>
                    </a:cubicBezTo>
                    <a:cubicBezTo>
                      <a:pt x="1" y="2762"/>
                      <a:pt x="11" y="3048"/>
                      <a:pt x="51" y="3289"/>
                    </a:cubicBezTo>
                    <a:cubicBezTo>
                      <a:pt x="51" y="3289"/>
                      <a:pt x="282" y="1356"/>
                      <a:pt x="1991" y="965"/>
                    </a:cubicBezTo>
                    <a:lnTo>
                      <a:pt x="1991" y="965"/>
                    </a:lnTo>
                    <a:cubicBezTo>
                      <a:pt x="1356" y="1735"/>
                      <a:pt x="1582" y="2619"/>
                      <a:pt x="1582" y="2619"/>
                    </a:cubicBezTo>
                    <a:cubicBezTo>
                      <a:pt x="1582" y="2619"/>
                      <a:pt x="1973" y="1512"/>
                      <a:pt x="3015" y="1223"/>
                    </a:cubicBezTo>
                    <a:lnTo>
                      <a:pt x="3015" y="1223"/>
                    </a:lnTo>
                    <a:cubicBezTo>
                      <a:pt x="2776" y="1589"/>
                      <a:pt x="3110" y="2460"/>
                      <a:pt x="3110" y="2460"/>
                    </a:cubicBezTo>
                    <a:cubicBezTo>
                      <a:pt x="3110" y="2460"/>
                      <a:pt x="3453" y="1341"/>
                      <a:pt x="5429" y="1068"/>
                    </a:cubicBezTo>
                    <a:cubicBezTo>
                      <a:pt x="6418" y="1624"/>
                      <a:pt x="6918" y="2839"/>
                      <a:pt x="6929" y="2866"/>
                    </a:cubicBezTo>
                    <a:cubicBezTo>
                      <a:pt x="6929" y="2866"/>
                      <a:pt x="6929" y="2866"/>
                      <a:pt x="6929" y="2865"/>
                    </a:cubicBezTo>
                    <a:cubicBezTo>
                      <a:pt x="6540" y="1282"/>
                      <a:pt x="5869" y="271"/>
                      <a:pt x="4946" y="271"/>
                    </a:cubicBezTo>
                    <a:cubicBezTo>
                      <a:pt x="4817" y="271"/>
                      <a:pt x="4683" y="291"/>
                      <a:pt x="4543" y="332"/>
                    </a:cubicBezTo>
                    <a:cubicBezTo>
                      <a:pt x="3847" y="101"/>
                      <a:pt x="3247" y="1"/>
                      <a:pt x="2733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19;p25">
                <a:extLst>
                  <a:ext uri="{FF2B5EF4-FFF2-40B4-BE49-F238E27FC236}">
                    <a16:creationId xmlns:a16="http://schemas.microsoft.com/office/drawing/2014/main" id="{64AE0246-1BB6-86F3-A50C-30E5B722D9C6}"/>
                  </a:ext>
                </a:extLst>
              </p:cNvPr>
              <p:cNvSpPr/>
              <p:nvPr/>
            </p:nvSpPr>
            <p:spPr>
              <a:xfrm>
                <a:off x="2027750" y="2370925"/>
                <a:ext cx="35275" cy="501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2007" extrusionOk="0">
                    <a:moveTo>
                      <a:pt x="946" y="1"/>
                    </a:moveTo>
                    <a:cubicBezTo>
                      <a:pt x="615" y="1"/>
                      <a:pt x="51" y="323"/>
                      <a:pt x="6" y="876"/>
                    </a:cubicBezTo>
                    <a:cubicBezTo>
                      <a:pt x="2" y="932"/>
                      <a:pt x="0" y="987"/>
                      <a:pt x="0" y="1041"/>
                    </a:cubicBezTo>
                    <a:cubicBezTo>
                      <a:pt x="3" y="1343"/>
                      <a:pt x="79" y="1602"/>
                      <a:pt x="176" y="1774"/>
                    </a:cubicBezTo>
                    <a:cubicBezTo>
                      <a:pt x="244" y="1897"/>
                      <a:pt x="321" y="1976"/>
                      <a:pt x="391" y="1994"/>
                    </a:cubicBezTo>
                    <a:cubicBezTo>
                      <a:pt x="421" y="2002"/>
                      <a:pt x="451" y="2007"/>
                      <a:pt x="481" y="2007"/>
                    </a:cubicBezTo>
                    <a:cubicBezTo>
                      <a:pt x="500" y="2007"/>
                      <a:pt x="519" y="2005"/>
                      <a:pt x="538" y="2001"/>
                    </a:cubicBezTo>
                    <a:cubicBezTo>
                      <a:pt x="626" y="1985"/>
                      <a:pt x="715" y="1929"/>
                      <a:pt x="806" y="1821"/>
                    </a:cubicBezTo>
                    <a:cubicBezTo>
                      <a:pt x="868" y="1747"/>
                      <a:pt x="932" y="1647"/>
                      <a:pt x="997" y="1520"/>
                    </a:cubicBezTo>
                    <a:cubicBezTo>
                      <a:pt x="1045" y="1423"/>
                      <a:pt x="1094" y="1309"/>
                      <a:pt x="1144" y="1177"/>
                    </a:cubicBezTo>
                    <a:cubicBezTo>
                      <a:pt x="1410" y="462"/>
                      <a:pt x="1326" y="61"/>
                      <a:pt x="1017" y="7"/>
                    </a:cubicBezTo>
                    <a:cubicBezTo>
                      <a:pt x="994" y="3"/>
                      <a:pt x="971" y="1"/>
                      <a:pt x="946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20;p25">
                <a:extLst>
                  <a:ext uri="{FF2B5EF4-FFF2-40B4-BE49-F238E27FC236}">
                    <a16:creationId xmlns:a16="http://schemas.microsoft.com/office/drawing/2014/main" id="{ED37AC3E-187C-EA50-7899-9E79090FEA83}"/>
                  </a:ext>
                </a:extLst>
              </p:cNvPr>
              <p:cNvSpPr/>
              <p:nvPr/>
            </p:nvSpPr>
            <p:spPr>
              <a:xfrm>
                <a:off x="2033450" y="2377150"/>
                <a:ext cx="16575" cy="40500"/>
              </a:xfrm>
              <a:custGeom>
                <a:avLst/>
                <a:gdLst/>
                <a:ahLst/>
                <a:cxnLst/>
                <a:rect l="l" t="t" r="r" b="b"/>
                <a:pathLst>
                  <a:path w="663" h="1620" extrusionOk="0">
                    <a:moveTo>
                      <a:pt x="645" y="0"/>
                    </a:moveTo>
                    <a:cubicBezTo>
                      <a:pt x="643" y="0"/>
                      <a:pt x="641" y="1"/>
                      <a:pt x="639" y="1"/>
                    </a:cubicBezTo>
                    <a:cubicBezTo>
                      <a:pt x="1" y="298"/>
                      <a:pt x="75" y="647"/>
                      <a:pt x="136" y="927"/>
                    </a:cubicBezTo>
                    <a:cubicBezTo>
                      <a:pt x="149" y="992"/>
                      <a:pt x="163" y="1054"/>
                      <a:pt x="166" y="1112"/>
                    </a:cubicBezTo>
                    <a:cubicBezTo>
                      <a:pt x="166" y="1116"/>
                      <a:pt x="168" y="1121"/>
                      <a:pt x="171" y="1122"/>
                    </a:cubicBezTo>
                    <a:cubicBezTo>
                      <a:pt x="174" y="1125"/>
                      <a:pt x="178" y="1127"/>
                      <a:pt x="183" y="1127"/>
                    </a:cubicBezTo>
                    <a:cubicBezTo>
                      <a:pt x="189" y="1126"/>
                      <a:pt x="195" y="1126"/>
                      <a:pt x="200" y="1126"/>
                    </a:cubicBezTo>
                    <a:cubicBezTo>
                      <a:pt x="244" y="1126"/>
                      <a:pt x="273" y="1141"/>
                      <a:pt x="281" y="1171"/>
                    </a:cubicBezTo>
                    <a:cubicBezTo>
                      <a:pt x="298" y="1224"/>
                      <a:pt x="252" y="1318"/>
                      <a:pt x="149" y="1377"/>
                    </a:cubicBezTo>
                    <a:cubicBezTo>
                      <a:pt x="143" y="1381"/>
                      <a:pt x="140" y="1389"/>
                      <a:pt x="143" y="1396"/>
                    </a:cubicBezTo>
                    <a:cubicBezTo>
                      <a:pt x="208" y="1554"/>
                      <a:pt x="322" y="1615"/>
                      <a:pt x="327" y="1616"/>
                    </a:cubicBezTo>
                    <a:cubicBezTo>
                      <a:pt x="328" y="1618"/>
                      <a:pt x="331" y="1619"/>
                      <a:pt x="334" y="1619"/>
                    </a:cubicBezTo>
                    <a:cubicBezTo>
                      <a:pt x="339" y="1619"/>
                      <a:pt x="345" y="1615"/>
                      <a:pt x="348" y="1610"/>
                    </a:cubicBezTo>
                    <a:cubicBezTo>
                      <a:pt x="351" y="1602"/>
                      <a:pt x="348" y="1592"/>
                      <a:pt x="340" y="1589"/>
                    </a:cubicBezTo>
                    <a:cubicBezTo>
                      <a:pt x="340" y="1589"/>
                      <a:pt x="239" y="1534"/>
                      <a:pt x="177" y="1396"/>
                    </a:cubicBezTo>
                    <a:cubicBezTo>
                      <a:pt x="275" y="1334"/>
                      <a:pt x="334" y="1233"/>
                      <a:pt x="311" y="1162"/>
                    </a:cubicBezTo>
                    <a:cubicBezTo>
                      <a:pt x="298" y="1119"/>
                      <a:pt x="258" y="1095"/>
                      <a:pt x="201" y="1095"/>
                    </a:cubicBezTo>
                    <a:cubicBezTo>
                      <a:pt x="200" y="1095"/>
                      <a:pt x="198" y="1095"/>
                      <a:pt x="196" y="1095"/>
                    </a:cubicBezTo>
                    <a:cubicBezTo>
                      <a:pt x="192" y="1039"/>
                      <a:pt x="180" y="981"/>
                      <a:pt x="166" y="919"/>
                    </a:cubicBezTo>
                    <a:cubicBezTo>
                      <a:pt x="105" y="638"/>
                      <a:pt x="37" y="316"/>
                      <a:pt x="652" y="30"/>
                    </a:cubicBezTo>
                    <a:cubicBezTo>
                      <a:pt x="660" y="27"/>
                      <a:pt x="663" y="17"/>
                      <a:pt x="660" y="9"/>
                    </a:cubicBezTo>
                    <a:cubicBezTo>
                      <a:pt x="656" y="3"/>
                      <a:pt x="651" y="0"/>
                      <a:pt x="645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21;p25">
                <a:extLst>
                  <a:ext uri="{FF2B5EF4-FFF2-40B4-BE49-F238E27FC236}">
                    <a16:creationId xmlns:a16="http://schemas.microsoft.com/office/drawing/2014/main" id="{983FF71A-374C-F38E-1549-28331011F412}"/>
                  </a:ext>
                </a:extLst>
              </p:cNvPr>
              <p:cNvSpPr/>
              <p:nvPr/>
            </p:nvSpPr>
            <p:spPr>
              <a:xfrm>
                <a:off x="1955725" y="2365850"/>
                <a:ext cx="86100" cy="124475"/>
              </a:xfrm>
              <a:custGeom>
                <a:avLst/>
                <a:gdLst/>
                <a:ahLst/>
                <a:cxnLst/>
                <a:rect l="l" t="t" r="r" b="b"/>
                <a:pathLst>
                  <a:path w="3444" h="4979" extrusionOk="0">
                    <a:moveTo>
                      <a:pt x="177" y="1"/>
                    </a:moveTo>
                    <a:cubicBezTo>
                      <a:pt x="177" y="1"/>
                      <a:pt x="176" y="90"/>
                      <a:pt x="176" y="246"/>
                    </a:cubicBezTo>
                    <a:cubicBezTo>
                      <a:pt x="177" y="678"/>
                      <a:pt x="202" y="1617"/>
                      <a:pt x="364" y="2545"/>
                    </a:cubicBezTo>
                    <a:cubicBezTo>
                      <a:pt x="252" y="2514"/>
                      <a:pt x="174" y="2501"/>
                      <a:pt x="120" y="2501"/>
                    </a:cubicBezTo>
                    <a:cubicBezTo>
                      <a:pt x="1" y="2501"/>
                      <a:pt x="3" y="2565"/>
                      <a:pt x="35" y="2633"/>
                    </a:cubicBezTo>
                    <a:cubicBezTo>
                      <a:pt x="82" y="2732"/>
                      <a:pt x="486" y="3010"/>
                      <a:pt x="486" y="3010"/>
                    </a:cubicBezTo>
                    <a:cubicBezTo>
                      <a:pt x="486" y="3010"/>
                      <a:pt x="620" y="3877"/>
                      <a:pt x="853" y="4576"/>
                    </a:cubicBezTo>
                    <a:cubicBezTo>
                      <a:pt x="920" y="4778"/>
                      <a:pt x="1094" y="4926"/>
                      <a:pt x="1304" y="4957"/>
                    </a:cubicBezTo>
                    <a:cubicBezTo>
                      <a:pt x="1407" y="4973"/>
                      <a:pt x="1514" y="4978"/>
                      <a:pt x="1610" y="4978"/>
                    </a:cubicBezTo>
                    <a:cubicBezTo>
                      <a:pt x="1622" y="4978"/>
                      <a:pt x="1635" y="4978"/>
                      <a:pt x="1647" y="4978"/>
                    </a:cubicBezTo>
                    <a:cubicBezTo>
                      <a:pt x="1665" y="4978"/>
                      <a:pt x="1682" y="4978"/>
                      <a:pt x="1698" y="4976"/>
                    </a:cubicBezTo>
                    <a:cubicBezTo>
                      <a:pt x="1866" y="4964"/>
                      <a:pt x="2027" y="4896"/>
                      <a:pt x="2153" y="4782"/>
                    </a:cubicBezTo>
                    <a:cubicBezTo>
                      <a:pt x="2407" y="4554"/>
                      <a:pt x="2855" y="4158"/>
                      <a:pt x="3172" y="3913"/>
                    </a:cubicBezTo>
                    <a:cubicBezTo>
                      <a:pt x="3263" y="3843"/>
                      <a:pt x="3334" y="3752"/>
                      <a:pt x="3380" y="3649"/>
                    </a:cubicBezTo>
                    <a:cubicBezTo>
                      <a:pt x="3408" y="3583"/>
                      <a:pt x="3428" y="3510"/>
                      <a:pt x="3434" y="3437"/>
                    </a:cubicBezTo>
                    <a:cubicBezTo>
                      <a:pt x="3436" y="3421"/>
                      <a:pt x="3436" y="3404"/>
                      <a:pt x="3437" y="3387"/>
                    </a:cubicBezTo>
                    <a:cubicBezTo>
                      <a:pt x="3443" y="2950"/>
                      <a:pt x="3430" y="2474"/>
                      <a:pt x="3419" y="2203"/>
                    </a:cubicBezTo>
                    <a:cubicBezTo>
                      <a:pt x="3399" y="2207"/>
                      <a:pt x="3378" y="2209"/>
                      <a:pt x="3358" y="2209"/>
                    </a:cubicBezTo>
                    <a:cubicBezTo>
                      <a:pt x="3329" y="2209"/>
                      <a:pt x="3301" y="2205"/>
                      <a:pt x="3272" y="2197"/>
                    </a:cubicBezTo>
                    <a:cubicBezTo>
                      <a:pt x="3204" y="2177"/>
                      <a:pt x="3125" y="2098"/>
                      <a:pt x="3057" y="1977"/>
                    </a:cubicBezTo>
                    <a:cubicBezTo>
                      <a:pt x="3007" y="1886"/>
                      <a:pt x="2961" y="1774"/>
                      <a:pt x="2931" y="1644"/>
                    </a:cubicBezTo>
                    <a:cubicBezTo>
                      <a:pt x="2901" y="1524"/>
                      <a:pt x="2883" y="1388"/>
                      <a:pt x="2881" y="1243"/>
                    </a:cubicBezTo>
                    <a:cubicBezTo>
                      <a:pt x="2881" y="1243"/>
                      <a:pt x="2666" y="1294"/>
                      <a:pt x="2404" y="1294"/>
                    </a:cubicBezTo>
                    <a:cubicBezTo>
                      <a:pt x="2062" y="1294"/>
                      <a:pt x="1642" y="1207"/>
                      <a:pt x="1518" y="805"/>
                    </a:cubicBezTo>
                    <a:cubicBezTo>
                      <a:pt x="1325" y="180"/>
                      <a:pt x="1325" y="61"/>
                      <a:pt x="1018" y="61"/>
                    </a:cubicBezTo>
                    <a:cubicBezTo>
                      <a:pt x="975" y="61"/>
                      <a:pt x="927" y="64"/>
                      <a:pt x="871" y="67"/>
                    </a:cubicBezTo>
                    <a:cubicBezTo>
                      <a:pt x="685" y="78"/>
                      <a:pt x="562" y="88"/>
                      <a:pt x="472" y="88"/>
                    </a:cubicBezTo>
                    <a:cubicBezTo>
                      <a:pt x="341" y="88"/>
                      <a:pt x="276" y="68"/>
                      <a:pt x="177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22;p25">
                <a:extLst>
                  <a:ext uri="{FF2B5EF4-FFF2-40B4-BE49-F238E27FC236}">
                    <a16:creationId xmlns:a16="http://schemas.microsoft.com/office/drawing/2014/main" id="{6C60C156-3BD4-A3E7-1DE3-B076316E5FFE}"/>
                  </a:ext>
                </a:extLst>
              </p:cNvPr>
              <p:cNvSpPr/>
              <p:nvPr/>
            </p:nvSpPr>
            <p:spPr>
              <a:xfrm>
                <a:off x="2087500" y="2339450"/>
                <a:ext cx="38825" cy="71725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2869" extrusionOk="0">
                    <a:moveTo>
                      <a:pt x="1420" y="1"/>
                    </a:moveTo>
                    <a:cubicBezTo>
                      <a:pt x="1415" y="1"/>
                      <a:pt x="1412" y="4"/>
                      <a:pt x="1412" y="8"/>
                    </a:cubicBezTo>
                    <a:cubicBezTo>
                      <a:pt x="1414" y="17"/>
                      <a:pt x="1415" y="33"/>
                      <a:pt x="1417" y="51"/>
                    </a:cubicBezTo>
                    <a:cubicBezTo>
                      <a:pt x="1536" y="1152"/>
                      <a:pt x="1035" y="2147"/>
                      <a:pt x="5" y="2853"/>
                    </a:cubicBezTo>
                    <a:cubicBezTo>
                      <a:pt x="2" y="2856"/>
                      <a:pt x="0" y="2861"/>
                      <a:pt x="3" y="2865"/>
                    </a:cubicBezTo>
                    <a:cubicBezTo>
                      <a:pt x="5" y="2867"/>
                      <a:pt x="8" y="2868"/>
                      <a:pt x="9" y="2868"/>
                    </a:cubicBezTo>
                    <a:cubicBezTo>
                      <a:pt x="11" y="2868"/>
                      <a:pt x="13" y="2868"/>
                      <a:pt x="14" y="2867"/>
                    </a:cubicBezTo>
                    <a:cubicBezTo>
                      <a:pt x="1049" y="2158"/>
                      <a:pt x="1553" y="1157"/>
                      <a:pt x="1433" y="49"/>
                    </a:cubicBezTo>
                    <a:cubicBezTo>
                      <a:pt x="1430" y="31"/>
                      <a:pt x="1429" y="17"/>
                      <a:pt x="1429" y="8"/>
                    </a:cubicBezTo>
                    <a:cubicBezTo>
                      <a:pt x="1429" y="4"/>
                      <a:pt x="1424" y="1"/>
                      <a:pt x="14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23;p25">
                <a:extLst>
                  <a:ext uri="{FF2B5EF4-FFF2-40B4-BE49-F238E27FC236}">
                    <a16:creationId xmlns:a16="http://schemas.microsoft.com/office/drawing/2014/main" id="{9134424B-45AC-682C-C6E5-930C8FF0E621}"/>
                  </a:ext>
                </a:extLst>
              </p:cNvPr>
              <p:cNvSpPr/>
              <p:nvPr/>
            </p:nvSpPr>
            <p:spPr>
              <a:xfrm>
                <a:off x="2029475" y="2265575"/>
                <a:ext cx="47225" cy="22700"/>
              </a:xfrm>
              <a:custGeom>
                <a:avLst/>
                <a:gdLst/>
                <a:ahLst/>
                <a:cxnLst/>
                <a:rect l="l" t="t" r="r" b="b"/>
                <a:pathLst>
                  <a:path w="1889" h="908" extrusionOk="0">
                    <a:moveTo>
                      <a:pt x="1685" y="0"/>
                    </a:moveTo>
                    <a:cubicBezTo>
                      <a:pt x="1244" y="0"/>
                      <a:pt x="842" y="210"/>
                      <a:pt x="567" y="399"/>
                    </a:cubicBezTo>
                    <a:cubicBezTo>
                      <a:pt x="228" y="635"/>
                      <a:pt x="7" y="893"/>
                      <a:pt x="4" y="894"/>
                    </a:cubicBezTo>
                    <a:cubicBezTo>
                      <a:pt x="1" y="899"/>
                      <a:pt x="1" y="903"/>
                      <a:pt x="5" y="906"/>
                    </a:cubicBezTo>
                    <a:cubicBezTo>
                      <a:pt x="7" y="908"/>
                      <a:pt x="8" y="908"/>
                      <a:pt x="10" y="908"/>
                    </a:cubicBezTo>
                    <a:cubicBezTo>
                      <a:pt x="11" y="908"/>
                      <a:pt x="14" y="906"/>
                      <a:pt x="16" y="905"/>
                    </a:cubicBezTo>
                    <a:cubicBezTo>
                      <a:pt x="24" y="895"/>
                      <a:pt x="786" y="17"/>
                      <a:pt x="1683" y="17"/>
                    </a:cubicBezTo>
                    <a:cubicBezTo>
                      <a:pt x="1748" y="17"/>
                      <a:pt x="1813" y="21"/>
                      <a:pt x="1879" y="31"/>
                    </a:cubicBezTo>
                    <a:cubicBezTo>
                      <a:pt x="1884" y="31"/>
                      <a:pt x="1887" y="28"/>
                      <a:pt x="1888" y="23"/>
                    </a:cubicBezTo>
                    <a:cubicBezTo>
                      <a:pt x="1888" y="19"/>
                      <a:pt x="1885" y="16"/>
                      <a:pt x="1881" y="14"/>
                    </a:cubicBezTo>
                    <a:cubicBezTo>
                      <a:pt x="1815" y="5"/>
                      <a:pt x="1750" y="0"/>
                      <a:pt x="16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24;p25">
                <a:extLst>
                  <a:ext uri="{FF2B5EF4-FFF2-40B4-BE49-F238E27FC236}">
                    <a16:creationId xmlns:a16="http://schemas.microsoft.com/office/drawing/2014/main" id="{19EDCD11-0699-8D30-39CF-4ACAEF8BF360}"/>
                  </a:ext>
                </a:extLst>
              </p:cNvPr>
              <p:cNvSpPr/>
              <p:nvPr/>
            </p:nvSpPr>
            <p:spPr>
              <a:xfrm>
                <a:off x="1964400" y="2382675"/>
                <a:ext cx="2900" cy="17575"/>
              </a:xfrm>
              <a:custGeom>
                <a:avLst/>
                <a:gdLst/>
                <a:ahLst/>
                <a:cxnLst/>
                <a:rect l="l" t="t" r="r" b="b"/>
                <a:pathLst>
                  <a:path w="116" h="703" extrusionOk="0">
                    <a:moveTo>
                      <a:pt x="55" y="0"/>
                    </a:moveTo>
                    <a:cubicBezTo>
                      <a:pt x="23" y="0"/>
                      <a:pt x="0" y="158"/>
                      <a:pt x="2" y="353"/>
                    </a:cubicBezTo>
                    <a:cubicBezTo>
                      <a:pt x="3" y="546"/>
                      <a:pt x="30" y="703"/>
                      <a:pt x="60" y="703"/>
                    </a:cubicBezTo>
                    <a:cubicBezTo>
                      <a:pt x="60" y="703"/>
                      <a:pt x="61" y="703"/>
                      <a:pt x="61" y="703"/>
                    </a:cubicBezTo>
                    <a:cubicBezTo>
                      <a:pt x="92" y="703"/>
                      <a:pt x="115" y="545"/>
                      <a:pt x="114" y="351"/>
                    </a:cubicBezTo>
                    <a:cubicBezTo>
                      <a:pt x="112" y="158"/>
                      <a:pt x="86" y="0"/>
                      <a:pt x="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325;p25">
                <a:extLst>
                  <a:ext uri="{FF2B5EF4-FFF2-40B4-BE49-F238E27FC236}">
                    <a16:creationId xmlns:a16="http://schemas.microsoft.com/office/drawing/2014/main" id="{DCBF740A-284C-CEE3-2306-39008DDAF694}"/>
                  </a:ext>
                </a:extLst>
              </p:cNvPr>
              <p:cNvSpPr/>
              <p:nvPr/>
            </p:nvSpPr>
            <p:spPr>
              <a:xfrm>
                <a:off x="1974375" y="2454300"/>
                <a:ext cx="15725" cy="950"/>
              </a:xfrm>
              <a:custGeom>
                <a:avLst/>
                <a:gdLst/>
                <a:ahLst/>
                <a:cxnLst/>
                <a:rect l="l" t="t" r="r" b="b"/>
                <a:pathLst>
                  <a:path w="629" h="38" extrusionOk="0">
                    <a:moveTo>
                      <a:pt x="613" y="1"/>
                    </a:moveTo>
                    <a:lnTo>
                      <a:pt x="16" y="5"/>
                    </a:lnTo>
                    <a:cubicBezTo>
                      <a:pt x="7" y="5"/>
                      <a:pt x="1" y="13"/>
                      <a:pt x="1" y="22"/>
                    </a:cubicBezTo>
                    <a:cubicBezTo>
                      <a:pt x="1" y="31"/>
                      <a:pt x="9" y="37"/>
                      <a:pt x="16" y="37"/>
                    </a:cubicBezTo>
                    <a:lnTo>
                      <a:pt x="613" y="33"/>
                    </a:lnTo>
                    <a:cubicBezTo>
                      <a:pt x="620" y="33"/>
                      <a:pt x="628" y="25"/>
                      <a:pt x="628" y="16"/>
                    </a:cubicBezTo>
                    <a:cubicBezTo>
                      <a:pt x="628" y="8"/>
                      <a:pt x="620" y="1"/>
                      <a:pt x="613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326;p25">
                <a:extLst>
                  <a:ext uri="{FF2B5EF4-FFF2-40B4-BE49-F238E27FC236}">
                    <a16:creationId xmlns:a16="http://schemas.microsoft.com/office/drawing/2014/main" id="{4F063F76-A40D-D6DE-6B03-23ED71D7CA77}"/>
                  </a:ext>
                </a:extLst>
              </p:cNvPr>
              <p:cNvSpPr/>
              <p:nvPr/>
            </p:nvSpPr>
            <p:spPr>
              <a:xfrm>
                <a:off x="1977125" y="2460850"/>
                <a:ext cx="5800" cy="1927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771" extrusionOk="0">
                    <a:moveTo>
                      <a:pt x="192" y="1"/>
                    </a:moveTo>
                    <a:lnTo>
                      <a:pt x="17" y="2"/>
                    </a:lnTo>
                    <a:cubicBezTo>
                      <a:pt x="12" y="2"/>
                      <a:pt x="8" y="5"/>
                      <a:pt x="5" y="9"/>
                    </a:cubicBezTo>
                    <a:cubicBezTo>
                      <a:pt x="2" y="12"/>
                      <a:pt x="0" y="16"/>
                      <a:pt x="0" y="21"/>
                    </a:cubicBezTo>
                    <a:cubicBezTo>
                      <a:pt x="3" y="42"/>
                      <a:pt x="74" y="546"/>
                      <a:pt x="200" y="763"/>
                    </a:cubicBezTo>
                    <a:cubicBezTo>
                      <a:pt x="203" y="767"/>
                      <a:pt x="208" y="770"/>
                      <a:pt x="214" y="770"/>
                    </a:cubicBezTo>
                    <a:cubicBezTo>
                      <a:pt x="217" y="770"/>
                      <a:pt x="218" y="769"/>
                      <a:pt x="221" y="767"/>
                    </a:cubicBezTo>
                    <a:cubicBezTo>
                      <a:pt x="229" y="763"/>
                      <a:pt x="232" y="754"/>
                      <a:pt x="227" y="746"/>
                    </a:cubicBezTo>
                    <a:cubicBezTo>
                      <a:pt x="117" y="558"/>
                      <a:pt x="48" y="128"/>
                      <a:pt x="35" y="34"/>
                    </a:cubicBezTo>
                    <a:lnTo>
                      <a:pt x="192" y="33"/>
                    </a:lnTo>
                    <a:cubicBezTo>
                      <a:pt x="201" y="33"/>
                      <a:pt x="208" y="27"/>
                      <a:pt x="208" y="18"/>
                    </a:cubicBezTo>
                    <a:cubicBezTo>
                      <a:pt x="208" y="9"/>
                      <a:pt x="200" y="1"/>
                      <a:pt x="192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327;p25">
                <a:extLst>
                  <a:ext uri="{FF2B5EF4-FFF2-40B4-BE49-F238E27FC236}">
                    <a16:creationId xmlns:a16="http://schemas.microsoft.com/office/drawing/2014/main" id="{0769F0B2-06E3-C92D-E857-50485FF76049}"/>
                  </a:ext>
                </a:extLst>
              </p:cNvPr>
              <p:cNvSpPr/>
              <p:nvPr/>
            </p:nvSpPr>
            <p:spPr>
              <a:xfrm>
                <a:off x="2040200" y="2416450"/>
                <a:ext cx="101350" cy="75150"/>
              </a:xfrm>
              <a:custGeom>
                <a:avLst/>
                <a:gdLst/>
                <a:ahLst/>
                <a:cxnLst/>
                <a:rect l="l" t="t" r="r" b="b"/>
                <a:pathLst>
                  <a:path w="4054" h="3006" extrusionOk="0">
                    <a:moveTo>
                      <a:pt x="310" y="0"/>
                    </a:moveTo>
                    <a:cubicBezTo>
                      <a:pt x="217" y="108"/>
                      <a:pt x="128" y="164"/>
                      <a:pt x="41" y="180"/>
                    </a:cubicBezTo>
                    <a:cubicBezTo>
                      <a:pt x="51" y="450"/>
                      <a:pt x="64" y="926"/>
                      <a:pt x="58" y="1363"/>
                    </a:cubicBezTo>
                    <a:cubicBezTo>
                      <a:pt x="58" y="1380"/>
                      <a:pt x="57" y="1397"/>
                      <a:pt x="55" y="1413"/>
                    </a:cubicBezTo>
                    <a:cubicBezTo>
                      <a:pt x="49" y="1486"/>
                      <a:pt x="29" y="1559"/>
                      <a:pt x="1" y="1625"/>
                    </a:cubicBezTo>
                    <a:cubicBezTo>
                      <a:pt x="29" y="1680"/>
                      <a:pt x="46" y="1712"/>
                      <a:pt x="46" y="1712"/>
                    </a:cubicBezTo>
                    <a:cubicBezTo>
                      <a:pt x="46" y="1712"/>
                      <a:pt x="154" y="1853"/>
                      <a:pt x="284" y="2062"/>
                    </a:cubicBezTo>
                    <a:cubicBezTo>
                      <a:pt x="441" y="2315"/>
                      <a:pt x="632" y="2669"/>
                      <a:pt x="708" y="3005"/>
                    </a:cubicBezTo>
                    <a:cubicBezTo>
                      <a:pt x="1234" y="2686"/>
                      <a:pt x="2465" y="2025"/>
                      <a:pt x="4054" y="1766"/>
                    </a:cubicBezTo>
                    <a:cubicBezTo>
                      <a:pt x="4054" y="1766"/>
                      <a:pt x="4030" y="1747"/>
                      <a:pt x="3986" y="1707"/>
                    </a:cubicBezTo>
                    <a:cubicBezTo>
                      <a:pt x="3807" y="1551"/>
                      <a:pt x="3307" y="1098"/>
                      <a:pt x="2853" y="561"/>
                    </a:cubicBezTo>
                    <a:cubicBezTo>
                      <a:pt x="2722" y="816"/>
                      <a:pt x="2446" y="1035"/>
                      <a:pt x="1925" y="1035"/>
                    </a:cubicBezTo>
                    <a:cubicBezTo>
                      <a:pt x="1842" y="1035"/>
                      <a:pt x="1753" y="1030"/>
                      <a:pt x="1658" y="1018"/>
                    </a:cubicBezTo>
                    <a:cubicBezTo>
                      <a:pt x="1402" y="986"/>
                      <a:pt x="1190" y="912"/>
                      <a:pt x="1012" y="812"/>
                    </a:cubicBezTo>
                    <a:cubicBezTo>
                      <a:pt x="640" y="602"/>
                      <a:pt x="428" y="279"/>
                      <a:pt x="310" y="0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328;p25">
                <a:extLst>
                  <a:ext uri="{FF2B5EF4-FFF2-40B4-BE49-F238E27FC236}">
                    <a16:creationId xmlns:a16="http://schemas.microsoft.com/office/drawing/2014/main" id="{D13FE511-E070-ACE2-DEDA-3CB2E853B832}"/>
                  </a:ext>
                </a:extLst>
              </p:cNvPr>
              <p:cNvSpPr/>
              <p:nvPr/>
            </p:nvSpPr>
            <p:spPr>
              <a:xfrm>
                <a:off x="1998175" y="2457075"/>
                <a:ext cx="49125" cy="33225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1329" extrusionOk="0">
                    <a:moveTo>
                      <a:pt x="1682" y="0"/>
                    </a:moveTo>
                    <a:cubicBezTo>
                      <a:pt x="1636" y="103"/>
                      <a:pt x="1565" y="194"/>
                      <a:pt x="1474" y="264"/>
                    </a:cubicBezTo>
                    <a:cubicBezTo>
                      <a:pt x="1157" y="509"/>
                      <a:pt x="709" y="905"/>
                      <a:pt x="455" y="1133"/>
                    </a:cubicBezTo>
                    <a:cubicBezTo>
                      <a:pt x="329" y="1247"/>
                      <a:pt x="168" y="1315"/>
                      <a:pt x="0" y="1327"/>
                    </a:cubicBezTo>
                    <a:cubicBezTo>
                      <a:pt x="2" y="1329"/>
                      <a:pt x="2" y="1329"/>
                      <a:pt x="2" y="1329"/>
                    </a:cubicBezTo>
                    <a:lnTo>
                      <a:pt x="217" y="1327"/>
                    </a:lnTo>
                    <a:cubicBezTo>
                      <a:pt x="368" y="1326"/>
                      <a:pt x="517" y="1285"/>
                      <a:pt x="647" y="1209"/>
                    </a:cubicBezTo>
                    <a:lnTo>
                      <a:pt x="1965" y="437"/>
                    </a:lnTo>
                    <a:cubicBezTo>
                      <a:pt x="1835" y="228"/>
                      <a:pt x="1727" y="87"/>
                      <a:pt x="1727" y="87"/>
                    </a:cubicBezTo>
                    <a:cubicBezTo>
                      <a:pt x="1727" y="87"/>
                      <a:pt x="1710" y="55"/>
                      <a:pt x="1682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329;p25">
                <a:extLst>
                  <a:ext uri="{FF2B5EF4-FFF2-40B4-BE49-F238E27FC236}">
                    <a16:creationId xmlns:a16="http://schemas.microsoft.com/office/drawing/2014/main" id="{5D86F61F-BDAB-9D68-4835-031ED80D247D}"/>
                  </a:ext>
                </a:extLst>
              </p:cNvPr>
              <p:cNvSpPr/>
              <p:nvPr/>
            </p:nvSpPr>
            <p:spPr>
              <a:xfrm>
                <a:off x="2065500" y="2430450"/>
                <a:ext cx="74350" cy="28700"/>
              </a:xfrm>
              <a:custGeom>
                <a:avLst/>
                <a:gdLst/>
                <a:ahLst/>
                <a:cxnLst/>
                <a:rect l="l" t="t" r="r" b="b"/>
                <a:pathLst>
                  <a:path w="2974" h="1148" extrusionOk="0">
                    <a:moveTo>
                      <a:pt x="1841" y="1"/>
                    </a:moveTo>
                    <a:cubicBezTo>
                      <a:pt x="1710" y="256"/>
                      <a:pt x="1434" y="475"/>
                      <a:pt x="913" y="475"/>
                    </a:cubicBezTo>
                    <a:cubicBezTo>
                      <a:pt x="830" y="475"/>
                      <a:pt x="741" y="470"/>
                      <a:pt x="646" y="458"/>
                    </a:cubicBezTo>
                    <a:cubicBezTo>
                      <a:pt x="390" y="426"/>
                      <a:pt x="176" y="352"/>
                      <a:pt x="0" y="252"/>
                    </a:cubicBezTo>
                    <a:lnTo>
                      <a:pt x="0" y="252"/>
                    </a:lnTo>
                    <a:cubicBezTo>
                      <a:pt x="0" y="252"/>
                      <a:pt x="828" y="1131"/>
                      <a:pt x="2974" y="1147"/>
                    </a:cubicBezTo>
                    <a:cubicBezTo>
                      <a:pt x="2795" y="991"/>
                      <a:pt x="2294" y="538"/>
                      <a:pt x="1841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330;p25">
                <a:extLst>
                  <a:ext uri="{FF2B5EF4-FFF2-40B4-BE49-F238E27FC236}">
                    <a16:creationId xmlns:a16="http://schemas.microsoft.com/office/drawing/2014/main" id="{1E9AE509-51F2-F8AF-0715-73447EDA8B4E}"/>
                  </a:ext>
                </a:extLst>
              </p:cNvPr>
              <p:cNvSpPr/>
              <p:nvPr/>
            </p:nvSpPr>
            <p:spPr>
              <a:xfrm>
                <a:off x="2045625" y="2442575"/>
                <a:ext cx="23125" cy="40000"/>
              </a:xfrm>
              <a:custGeom>
                <a:avLst/>
                <a:gdLst/>
                <a:ahLst/>
                <a:cxnLst/>
                <a:rect l="l" t="t" r="r" b="b"/>
                <a:pathLst>
                  <a:path w="925" h="1600" extrusionOk="0">
                    <a:moveTo>
                      <a:pt x="12" y="0"/>
                    </a:moveTo>
                    <a:lnTo>
                      <a:pt x="0" y="9"/>
                    </a:lnTo>
                    <a:cubicBezTo>
                      <a:pt x="6" y="17"/>
                      <a:pt x="611" y="780"/>
                      <a:pt x="909" y="1600"/>
                    </a:cubicBezTo>
                    <a:lnTo>
                      <a:pt x="924" y="1595"/>
                    </a:lnTo>
                    <a:cubicBezTo>
                      <a:pt x="626" y="773"/>
                      <a:pt x="18" y="8"/>
                      <a:pt x="12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331;p25">
                <a:extLst>
                  <a:ext uri="{FF2B5EF4-FFF2-40B4-BE49-F238E27FC236}">
                    <a16:creationId xmlns:a16="http://schemas.microsoft.com/office/drawing/2014/main" id="{FE6E083B-78DC-DAF3-34CF-938609CCD138}"/>
                  </a:ext>
                </a:extLst>
              </p:cNvPr>
              <p:cNvSpPr/>
              <p:nvPr/>
            </p:nvSpPr>
            <p:spPr>
              <a:xfrm>
                <a:off x="2027675" y="2399375"/>
                <a:ext cx="14375" cy="56175"/>
              </a:xfrm>
              <a:custGeom>
                <a:avLst/>
                <a:gdLst/>
                <a:ahLst/>
                <a:cxnLst/>
                <a:rect l="l" t="t" r="r" b="b"/>
                <a:pathLst>
                  <a:path w="575" h="2247" extrusionOk="0">
                    <a:moveTo>
                      <a:pt x="0" y="0"/>
                    </a:moveTo>
                    <a:cubicBezTo>
                      <a:pt x="14" y="239"/>
                      <a:pt x="76" y="467"/>
                      <a:pt x="173" y="641"/>
                    </a:cubicBezTo>
                    <a:cubicBezTo>
                      <a:pt x="241" y="762"/>
                      <a:pt x="321" y="844"/>
                      <a:pt x="392" y="863"/>
                    </a:cubicBezTo>
                    <a:cubicBezTo>
                      <a:pt x="423" y="872"/>
                      <a:pt x="453" y="877"/>
                      <a:pt x="484" y="877"/>
                    </a:cubicBezTo>
                    <a:cubicBezTo>
                      <a:pt x="501" y="877"/>
                      <a:pt x="518" y="875"/>
                      <a:pt x="535" y="873"/>
                    </a:cubicBezTo>
                    <a:cubicBezTo>
                      <a:pt x="544" y="1122"/>
                      <a:pt x="558" y="1601"/>
                      <a:pt x="550" y="2046"/>
                    </a:cubicBezTo>
                    <a:cubicBezTo>
                      <a:pt x="550" y="2065"/>
                      <a:pt x="550" y="2081"/>
                      <a:pt x="548" y="2095"/>
                    </a:cubicBezTo>
                    <a:cubicBezTo>
                      <a:pt x="544" y="2145"/>
                      <a:pt x="533" y="2195"/>
                      <a:pt x="518" y="2242"/>
                    </a:cubicBezTo>
                    <a:lnTo>
                      <a:pt x="533" y="2246"/>
                    </a:lnTo>
                    <a:cubicBezTo>
                      <a:pt x="548" y="2198"/>
                      <a:pt x="559" y="2148"/>
                      <a:pt x="564" y="2096"/>
                    </a:cubicBezTo>
                    <a:cubicBezTo>
                      <a:pt x="565" y="2081"/>
                      <a:pt x="567" y="2066"/>
                      <a:pt x="567" y="2048"/>
                    </a:cubicBezTo>
                    <a:cubicBezTo>
                      <a:pt x="574" y="1595"/>
                      <a:pt x="559" y="1110"/>
                      <a:pt x="550" y="863"/>
                    </a:cubicBezTo>
                    <a:lnTo>
                      <a:pt x="550" y="853"/>
                    </a:lnTo>
                    <a:lnTo>
                      <a:pt x="541" y="856"/>
                    </a:lnTo>
                    <a:cubicBezTo>
                      <a:pt x="522" y="859"/>
                      <a:pt x="504" y="861"/>
                      <a:pt x="486" y="861"/>
                    </a:cubicBezTo>
                    <a:cubicBezTo>
                      <a:pt x="456" y="861"/>
                      <a:pt x="427" y="857"/>
                      <a:pt x="397" y="848"/>
                    </a:cubicBezTo>
                    <a:cubicBezTo>
                      <a:pt x="329" y="830"/>
                      <a:pt x="252" y="751"/>
                      <a:pt x="186" y="633"/>
                    </a:cubicBezTo>
                    <a:cubicBezTo>
                      <a:pt x="91" y="462"/>
                      <a:pt x="30" y="236"/>
                      <a:pt x="15" y="0"/>
                    </a:cubicBezTo>
                    <a:close/>
                  </a:path>
                </a:pathLst>
              </a:custGeom>
              <a:solidFill>
                <a:srgbClr val="312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332;p25">
                <a:extLst>
                  <a:ext uri="{FF2B5EF4-FFF2-40B4-BE49-F238E27FC236}">
                    <a16:creationId xmlns:a16="http://schemas.microsoft.com/office/drawing/2014/main" id="{BABBF3F1-9067-504E-4FC2-F85CE0BF710F}"/>
                  </a:ext>
                </a:extLst>
              </p:cNvPr>
              <p:cNvSpPr/>
              <p:nvPr/>
            </p:nvSpPr>
            <p:spPr>
              <a:xfrm>
                <a:off x="1960100" y="2365850"/>
                <a:ext cx="68925" cy="41500"/>
              </a:xfrm>
              <a:custGeom>
                <a:avLst/>
                <a:gdLst/>
                <a:ahLst/>
                <a:cxnLst/>
                <a:rect l="l" t="t" r="r" b="b"/>
                <a:pathLst>
                  <a:path w="2757" h="1660" extrusionOk="0">
                    <a:moveTo>
                      <a:pt x="2" y="1"/>
                    </a:moveTo>
                    <a:cubicBezTo>
                      <a:pt x="2" y="1"/>
                      <a:pt x="1" y="90"/>
                      <a:pt x="1" y="246"/>
                    </a:cubicBezTo>
                    <a:cubicBezTo>
                      <a:pt x="35" y="245"/>
                      <a:pt x="85" y="243"/>
                      <a:pt x="145" y="243"/>
                    </a:cubicBezTo>
                    <a:cubicBezTo>
                      <a:pt x="423" y="243"/>
                      <a:pt x="919" y="274"/>
                      <a:pt x="1032" y="490"/>
                    </a:cubicBezTo>
                    <a:cubicBezTo>
                      <a:pt x="1179" y="767"/>
                      <a:pt x="1026" y="1660"/>
                      <a:pt x="2430" y="1660"/>
                    </a:cubicBezTo>
                    <a:cubicBezTo>
                      <a:pt x="2530" y="1660"/>
                      <a:pt x="2639" y="1655"/>
                      <a:pt x="2756" y="1646"/>
                    </a:cubicBezTo>
                    <a:cubicBezTo>
                      <a:pt x="2726" y="1524"/>
                      <a:pt x="2708" y="1390"/>
                      <a:pt x="2706" y="1244"/>
                    </a:cubicBezTo>
                    <a:cubicBezTo>
                      <a:pt x="2706" y="1244"/>
                      <a:pt x="2492" y="1295"/>
                      <a:pt x="2231" y="1295"/>
                    </a:cubicBezTo>
                    <a:cubicBezTo>
                      <a:pt x="1889" y="1295"/>
                      <a:pt x="1468" y="1208"/>
                      <a:pt x="1343" y="805"/>
                    </a:cubicBezTo>
                    <a:cubicBezTo>
                      <a:pt x="1150" y="180"/>
                      <a:pt x="1150" y="61"/>
                      <a:pt x="842" y="61"/>
                    </a:cubicBezTo>
                    <a:cubicBezTo>
                      <a:pt x="800" y="61"/>
                      <a:pt x="751" y="64"/>
                      <a:pt x="696" y="67"/>
                    </a:cubicBezTo>
                    <a:cubicBezTo>
                      <a:pt x="509" y="79"/>
                      <a:pt x="386" y="89"/>
                      <a:pt x="295" y="89"/>
                    </a:cubicBezTo>
                    <a:cubicBezTo>
                      <a:pt x="165" y="89"/>
                      <a:pt x="100" y="68"/>
                      <a:pt x="2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333;p25">
                <a:extLst>
                  <a:ext uri="{FF2B5EF4-FFF2-40B4-BE49-F238E27FC236}">
                    <a16:creationId xmlns:a16="http://schemas.microsoft.com/office/drawing/2014/main" id="{48854BBF-82A3-349A-DBCE-F7900EB0D87D}"/>
                  </a:ext>
                </a:extLst>
              </p:cNvPr>
              <p:cNvSpPr/>
              <p:nvPr/>
            </p:nvSpPr>
            <p:spPr>
              <a:xfrm>
                <a:off x="1958600" y="2371275"/>
                <a:ext cx="22025" cy="8675"/>
              </a:xfrm>
              <a:custGeom>
                <a:avLst/>
                <a:gdLst/>
                <a:ahLst/>
                <a:cxnLst/>
                <a:rect l="l" t="t" r="r" b="b"/>
                <a:pathLst>
                  <a:path w="881" h="347" extrusionOk="0">
                    <a:moveTo>
                      <a:pt x="53" y="0"/>
                    </a:moveTo>
                    <a:cubicBezTo>
                      <a:pt x="34" y="0"/>
                      <a:pt x="17" y="12"/>
                      <a:pt x="14" y="32"/>
                    </a:cubicBezTo>
                    <a:cubicBezTo>
                      <a:pt x="8" y="64"/>
                      <a:pt x="3" y="96"/>
                      <a:pt x="3" y="124"/>
                    </a:cubicBezTo>
                    <a:cubicBezTo>
                      <a:pt x="0" y="188"/>
                      <a:pt x="51" y="241"/>
                      <a:pt x="115" y="241"/>
                    </a:cubicBezTo>
                    <a:cubicBezTo>
                      <a:pt x="116" y="241"/>
                      <a:pt x="118" y="241"/>
                      <a:pt x="120" y="241"/>
                    </a:cubicBezTo>
                    <a:cubicBezTo>
                      <a:pt x="148" y="240"/>
                      <a:pt x="180" y="239"/>
                      <a:pt x="216" y="239"/>
                    </a:cubicBezTo>
                    <a:cubicBezTo>
                      <a:pt x="381" y="239"/>
                      <a:pt x="623" y="258"/>
                      <a:pt x="849" y="345"/>
                    </a:cubicBezTo>
                    <a:cubicBezTo>
                      <a:pt x="851" y="346"/>
                      <a:pt x="853" y="347"/>
                      <a:pt x="855" y="347"/>
                    </a:cubicBezTo>
                    <a:cubicBezTo>
                      <a:pt x="870" y="347"/>
                      <a:pt x="880" y="329"/>
                      <a:pt x="868" y="315"/>
                    </a:cubicBezTo>
                    <a:cubicBezTo>
                      <a:pt x="741" y="177"/>
                      <a:pt x="402" y="2"/>
                      <a:pt x="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334;p25">
                <a:extLst>
                  <a:ext uri="{FF2B5EF4-FFF2-40B4-BE49-F238E27FC236}">
                    <a16:creationId xmlns:a16="http://schemas.microsoft.com/office/drawing/2014/main" id="{964AB0AE-A3A2-D50D-B48C-5AC1D6B7E1A7}"/>
                  </a:ext>
                </a:extLst>
              </p:cNvPr>
              <p:cNvSpPr/>
              <p:nvPr/>
            </p:nvSpPr>
            <p:spPr>
              <a:xfrm>
                <a:off x="1963325" y="2422875"/>
                <a:ext cx="235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94" h="484" extrusionOk="0">
                    <a:moveTo>
                      <a:pt x="11" y="0"/>
                    </a:moveTo>
                    <a:cubicBezTo>
                      <a:pt x="10" y="0"/>
                      <a:pt x="9" y="0"/>
                      <a:pt x="8" y="1"/>
                    </a:cubicBezTo>
                    <a:cubicBezTo>
                      <a:pt x="4" y="1"/>
                      <a:pt x="1" y="5"/>
                      <a:pt x="2" y="10"/>
                    </a:cubicBezTo>
                    <a:lnTo>
                      <a:pt x="76" y="476"/>
                    </a:lnTo>
                    <a:cubicBezTo>
                      <a:pt x="76" y="481"/>
                      <a:pt x="81" y="484"/>
                      <a:pt x="84" y="484"/>
                    </a:cubicBezTo>
                    <a:lnTo>
                      <a:pt x="85" y="484"/>
                    </a:lnTo>
                    <a:cubicBezTo>
                      <a:pt x="90" y="482"/>
                      <a:pt x="93" y="479"/>
                      <a:pt x="92" y="475"/>
                    </a:cubicBezTo>
                    <a:lnTo>
                      <a:pt x="17" y="7"/>
                    </a:lnTo>
                    <a:cubicBezTo>
                      <a:pt x="17" y="3"/>
                      <a:pt x="14" y="0"/>
                      <a:pt x="11" y="0"/>
                    </a:cubicBezTo>
                    <a:close/>
                  </a:path>
                </a:pathLst>
              </a:custGeom>
              <a:solidFill>
                <a:srgbClr val="312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335;p25">
                <a:extLst>
                  <a:ext uri="{FF2B5EF4-FFF2-40B4-BE49-F238E27FC236}">
                    <a16:creationId xmlns:a16="http://schemas.microsoft.com/office/drawing/2014/main" id="{8AE42301-8F2D-0363-03D7-7F655EF81A5B}"/>
                  </a:ext>
                </a:extLst>
              </p:cNvPr>
              <p:cNvSpPr/>
              <p:nvPr/>
            </p:nvSpPr>
            <p:spPr>
              <a:xfrm>
                <a:off x="2027550" y="2370725"/>
                <a:ext cx="34175" cy="50600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2024" extrusionOk="0">
                    <a:moveTo>
                      <a:pt x="947" y="18"/>
                    </a:moveTo>
                    <a:cubicBezTo>
                      <a:pt x="975" y="18"/>
                      <a:pt x="999" y="19"/>
                      <a:pt x="1023" y="24"/>
                    </a:cubicBezTo>
                    <a:cubicBezTo>
                      <a:pt x="1118" y="40"/>
                      <a:pt x="1191" y="90"/>
                      <a:pt x="1240" y="174"/>
                    </a:cubicBezTo>
                    <a:cubicBezTo>
                      <a:pt x="1349" y="366"/>
                      <a:pt x="1315" y="723"/>
                      <a:pt x="1144" y="1184"/>
                    </a:cubicBezTo>
                    <a:cubicBezTo>
                      <a:pt x="1096" y="1311"/>
                      <a:pt x="1046" y="1426"/>
                      <a:pt x="997" y="1523"/>
                    </a:cubicBezTo>
                    <a:cubicBezTo>
                      <a:pt x="935" y="1647"/>
                      <a:pt x="872" y="1747"/>
                      <a:pt x="808" y="1823"/>
                    </a:cubicBezTo>
                    <a:cubicBezTo>
                      <a:pt x="723" y="1925"/>
                      <a:pt x="634" y="1984"/>
                      <a:pt x="544" y="2002"/>
                    </a:cubicBezTo>
                    <a:cubicBezTo>
                      <a:pt x="526" y="2005"/>
                      <a:pt x="508" y="2007"/>
                      <a:pt x="490" y="2007"/>
                    </a:cubicBezTo>
                    <a:cubicBezTo>
                      <a:pt x="461" y="2007"/>
                      <a:pt x="431" y="2003"/>
                      <a:pt x="400" y="1994"/>
                    </a:cubicBezTo>
                    <a:cubicBezTo>
                      <a:pt x="334" y="1976"/>
                      <a:pt x="257" y="1897"/>
                      <a:pt x="190" y="1779"/>
                    </a:cubicBezTo>
                    <a:cubicBezTo>
                      <a:pt x="82" y="1584"/>
                      <a:pt x="19" y="1319"/>
                      <a:pt x="17" y="1049"/>
                    </a:cubicBezTo>
                    <a:cubicBezTo>
                      <a:pt x="16" y="995"/>
                      <a:pt x="19" y="940"/>
                      <a:pt x="23" y="884"/>
                    </a:cubicBezTo>
                    <a:cubicBezTo>
                      <a:pt x="43" y="636"/>
                      <a:pt x="175" y="405"/>
                      <a:pt x="394" y="236"/>
                    </a:cubicBezTo>
                    <a:cubicBezTo>
                      <a:pt x="567" y="102"/>
                      <a:pt x="782" y="19"/>
                      <a:pt x="947" y="18"/>
                    </a:cubicBezTo>
                    <a:close/>
                    <a:moveTo>
                      <a:pt x="951" y="1"/>
                    </a:moveTo>
                    <a:cubicBezTo>
                      <a:pt x="781" y="1"/>
                      <a:pt x="564" y="84"/>
                      <a:pt x="385" y="224"/>
                    </a:cubicBezTo>
                    <a:cubicBezTo>
                      <a:pt x="161" y="396"/>
                      <a:pt x="28" y="630"/>
                      <a:pt x="7" y="884"/>
                    </a:cubicBezTo>
                    <a:cubicBezTo>
                      <a:pt x="2" y="939"/>
                      <a:pt x="1" y="995"/>
                      <a:pt x="1" y="1049"/>
                    </a:cubicBezTo>
                    <a:cubicBezTo>
                      <a:pt x="4" y="1322"/>
                      <a:pt x="67" y="1590"/>
                      <a:pt x="176" y="1787"/>
                    </a:cubicBezTo>
                    <a:cubicBezTo>
                      <a:pt x="244" y="1909"/>
                      <a:pt x="325" y="1990"/>
                      <a:pt x="397" y="2009"/>
                    </a:cubicBezTo>
                    <a:cubicBezTo>
                      <a:pt x="428" y="2019"/>
                      <a:pt x="460" y="2023"/>
                      <a:pt x="491" y="2023"/>
                    </a:cubicBezTo>
                    <a:cubicBezTo>
                      <a:pt x="510" y="2023"/>
                      <a:pt x="529" y="2020"/>
                      <a:pt x="547" y="2017"/>
                    </a:cubicBezTo>
                    <a:cubicBezTo>
                      <a:pt x="641" y="1999"/>
                      <a:pt x="734" y="1937"/>
                      <a:pt x="820" y="1834"/>
                    </a:cubicBezTo>
                    <a:cubicBezTo>
                      <a:pt x="885" y="1756"/>
                      <a:pt x="950" y="1655"/>
                      <a:pt x="1012" y="1531"/>
                    </a:cubicBezTo>
                    <a:cubicBezTo>
                      <a:pt x="1061" y="1432"/>
                      <a:pt x="1111" y="1317"/>
                      <a:pt x="1159" y="1188"/>
                    </a:cubicBezTo>
                    <a:cubicBezTo>
                      <a:pt x="1335" y="717"/>
                      <a:pt x="1367" y="364"/>
                      <a:pt x="1253" y="166"/>
                    </a:cubicBezTo>
                    <a:cubicBezTo>
                      <a:pt x="1203" y="78"/>
                      <a:pt x="1126" y="25"/>
                      <a:pt x="1026" y="7"/>
                    </a:cubicBezTo>
                    <a:cubicBezTo>
                      <a:pt x="1002" y="3"/>
                      <a:pt x="977" y="1"/>
                      <a:pt x="951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336;p25">
                <a:extLst>
                  <a:ext uri="{FF2B5EF4-FFF2-40B4-BE49-F238E27FC236}">
                    <a16:creationId xmlns:a16="http://schemas.microsoft.com/office/drawing/2014/main" id="{A8CB45F7-3C51-99D1-EC55-3084FE375383}"/>
                  </a:ext>
                </a:extLst>
              </p:cNvPr>
              <p:cNvSpPr/>
              <p:nvPr/>
            </p:nvSpPr>
            <p:spPr>
              <a:xfrm>
                <a:off x="1982600" y="2282875"/>
                <a:ext cx="101175" cy="41775"/>
              </a:xfrm>
              <a:custGeom>
                <a:avLst/>
                <a:gdLst/>
                <a:ahLst/>
                <a:cxnLst/>
                <a:rect l="l" t="t" r="r" b="b"/>
                <a:pathLst>
                  <a:path w="4047" h="1671" extrusionOk="0">
                    <a:moveTo>
                      <a:pt x="600" y="0"/>
                    </a:moveTo>
                    <a:cubicBezTo>
                      <a:pt x="598" y="0"/>
                      <a:pt x="596" y="1"/>
                      <a:pt x="594" y="2"/>
                    </a:cubicBezTo>
                    <a:cubicBezTo>
                      <a:pt x="588" y="8"/>
                      <a:pt x="1" y="595"/>
                      <a:pt x="182" y="1664"/>
                    </a:cubicBezTo>
                    <a:cubicBezTo>
                      <a:pt x="182" y="1667"/>
                      <a:pt x="185" y="1670"/>
                      <a:pt x="190" y="1670"/>
                    </a:cubicBezTo>
                    <a:cubicBezTo>
                      <a:pt x="193" y="1670"/>
                      <a:pt x="196" y="1668"/>
                      <a:pt x="198" y="1665"/>
                    </a:cubicBezTo>
                    <a:cubicBezTo>
                      <a:pt x="490" y="840"/>
                      <a:pt x="1134" y="405"/>
                      <a:pt x="1605" y="280"/>
                    </a:cubicBezTo>
                    <a:lnTo>
                      <a:pt x="1605" y="280"/>
                    </a:lnTo>
                    <a:cubicBezTo>
                      <a:pt x="1378" y="648"/>
                      <a:pt x="1697" y="1470"/>
                      <a:pt x="1711" y="1506"/>
                    </a:cubicBezTo>
                    <a:cubicBezTo>
                      <a:pt x="1712" y="1509"/>
                      <a:pt x="1715" y="1511"/>
                      <a:pt x="1718" y="1511"/>
                    </a:cubicBezTo>
                    <a:cubicBezTo>
                      <a:pt x="1721" y="1511"/>
                      <a:pt x="1724" y="1509"/>
                      <a:pt x="1726" y="1505"/>
                    </a:cubicBezTo>
                    <a:cubicBezTo>
                      <a:pt x="1727" y="1503"/>
                      <a:pt x="1815" y="1229"/>
                      <a:pt x="2144" y="923"/>
                    </a:cubicBezTo>
                    <a:cubicBezTo>
                      <a:pt x="2447" y="640"/>
                      <a:pt x="3021" y="270"/>
                      <a:pt x="4039" y="119"/>
                    </a:cubicBezTo>
                    <a:cubicBezTo>
                      <a:pt x="4043" y="119"/>
                      <a:pt x="4046" y="114"/>
                      <a:pt x="4045" y="110"/>
                    </a:cubicBezTo>
                    <a:cubicBezTo>
                      <a:pt x="4045" y="106"/>
                      <a:pt x="4042" y="103"/>
                      <a:pt x="4038" y="103"/>
                    </a:cubicBezTo>
                    <a:cubicBezTo>
                      <a:pt x="4037" y="103"/>
                      <a:pt x="4037" y="104"/>
                      <a:pt x="4036" y="104"/>
                    </a:cubicBezTo>
                    <a:cubicBezTo>
                      <a:pt x="3013" y="255"/>
                      <a:pt x="2436" y="628"/>
                      <a:pt x="2132" y="913"/>
                    </a:cubicBezTo>
                    <a:cubicBezTo>
                      <a:pt x="1853" y="1173"/>
                      <a:pt x="1746" y="1411"/>
                      <a:pt x="1718" y="1481"/>
                    </a:cubicBezTo>
                    <a:cubicBezTo>
                      <a:pt x="1670" y="1349"/>
                      <a:pt x="1406" y="593"/>
                      <a:pt x="1629" y="270"/>
                    </a:cubicBezTo>
                    <a:cubicBezTo>
                      <a:pt x="1630" y="267"/>
                      <a:pt x="1630" y="264"/>
                      <a:pt x="1629" y="261"/>
                    </a:cubicBezTo>
                    <a:cubicBezTo>
                      <a:pt x="1627" y="258"/>
                      <a:pt x="1624" y="258"/>
                      <a:pt x="1621" y="258"/>
                    </a:cubicBezTo>
                    <a:cubicBezTo>
                      <a:pt x="1149" y="378"/>
                      <a:pt x="496" y="808"/>
                      <a:pt x="193" y="1631"/>
                    </a:cubicBezTo>
                    <a:cubicBezTo>
                      <a:pt x="28" y="590"/>
                      <a:pt x="599" y="19"/>
                      <a:pt x="605" y="13"/>
                    </a:cubicBezTo>
                    <a:cubicBezTo>
                      <a:pt x="608" y="10"/>
                      <a:pt x="608" y="5"/>
                      <a:pt x="605" y="2"/>
                    </a:cubicBezTo>
                    <a:cubicBezTo>
                      <a:pt x="604" y="1"/>
                      <a:pt x="602" y="0"/>
                      <a:pt x="6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337;p25">
                <a:extLst>
                  <a:ext uri="{FF2B5EF4-FFF2-40B4-BE49-F238E27FC236}">
                    <a16:creationId xmlns:a16="http://schemas.microsoft.com/office/drawing/2014/main" id="{ACAC2030-1A07-9764-4D1A-A8CF55F99FCF}"/>
                  </a:ext>
                </a:extLst>
              </p:cNvPr>
              <p:cNvSpPr/>
              <p:nvPr/>
            </p:nvSpPr>
            <p:spPr>
              <a:xfrm>
                <a:off x="1996725" y="2420750"/>
                <a:ext cx="45275" cy="69750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2790" extrusionOk="0">
                    <a:moveTo>
                      <a:pt x="1779" y="1"/>
                    </a:moveTo>
                    <a:cubicBezTo>
                      <a:pt x="1776" y="1"/>
                      <a:pt x="1773" y="4"/>
                      <a:pt x="1773" y="8"/>
                    </a:cubicBezTo>
                    <a:cubicBezTo>
                      <a:pt x="1782" y="255"/>
                      <a:pt x="1797" y="740"/>
                      <a:pt x="1790" y="1191"/>
                    </a:cubicBezTo>
                    <a:cubicBezTo>
                      <a:pt x="1790" y="1210"/>
                      <a:pt x="1788" y="1225"/>
                      <a:pt x="1788" y="1240"/>
                    </a:cubicBezTo>
                    <a:cubicBezTo>
                      <a:pt x="1780" y="1313"/>
                      <a:pt x="1762" y="1384"/>
                      <a:pt x="1733" y="1450"/>
                    </a:cubicBezTo>
                    <a:cubicBezTo>
                      <a:pt x="1688" y="1552"/>
                      <a:pt x="1617" y="1643"/>
                      <a:pt x="1527" y="1712"/>
                    </a:cubicBezTo>
                    <a:cubicBezTo>
                      <a:pt x="1206" y="1959"/>
                      <a:pt x="750" y="2364"/>
                      <a:pt x="508" y="2582"/>
                    </a:cubicBezTo>
                    <a:cubicBezTo>
                      <a:pt x="384" y="2692"/>
                      <a:pt x="225" y="2761"/>
                      <a:pt x="58" y="2774"/>
                    </a:cubicBezTo>
                    <a:cubicBezTo>
                      <a:pt x="43" y="2774"/>
                      <a:pt x="26" y="2776"/>
                      <a:pt x="7" y="2776"/>
                    </a:cubicBezTo>
                    <a:cubicBezTo>
                      <a:pt x="4" y="2776"/>
                      <a:pt x="1" y="2779"/>
                      <a:pt x="1" y="2782"/>
                    </a:cubicBezTo>
                    <a:cubicBezTo>
                      <a:pt x="1" y="2786"/>
                      <a:pt x="4" y="2789"/>
                      <a:pt x="7" y="2789"/>
                    </a:cubicBezTo>
                    <a:cubicBezTo>
                      <a:pt x="26" y="2789"/>
                      <a:pt x="43" y="2788"/>
                      <a:pt x="60" y="2786"/>
                    </a:cubicBezTo>
                    <a:cubicBezTo>
                      <a:pt x="228" y="2774"/>
                      <a:pt x="390" y="2705"/>
                      <a:pt x="516" y="2591"/>
                    </a:cubicBezTo>
                    <a:cubicBezTo>
                      <a:pt x="760" y="2373"/>
                      <a:pt x="1214" y="1970"/>
                      <a:pt x="1535" y="1722"/>
                    </a:cubicBezTo>
                    <a:cubicBezTo>
                      <a:pt x="1626" y="1652"/>
                      <a:pt x="1699" y="1559"/>
                      <a:pt x="1746" y="1455"/>
                    </a:cubicBezTo>
                    <a:cubicBezTo>
                      <a:pt x="1774" y="1387"/>
                      <a:pt x="1794" y="1316"/>
                      <a:pt x="1800" y="1241"/>
                    </a:cubicBezTo>
                    <a:cubicBezTo>
                      <a:pt x="1802" y="1226"/>
                      <a:pt x="1803" y="1210"/>
                      <a:pt x="1803" y="1191"/>
                    </a:cubicBezTo>
                    <a:cubicBezTo>
                      <a:pt x="1811" y="740"/>
                      <a:pt x="1796" y="255"/>
                      <a:pt x="1786" y="7"/>
                    </a:cubicBezTo>
                    <a:cubicBezTo>
                      <a:pt x="1786" y="4"/>
                      <a:pt x="1782" y="1"/>
                      <a:pt x="17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338;p25">
                <a:extLst>
                  <a:ext uri="{FF2B5EF4-FFF2-40B4-BE49-F238E27FC236}">
                    <a16:creationId xmlns:a16="http://schemas.microsoft.com/office/drawing/2014/main" id="{58793773-82E3-7E33-FAFD-F20E36569C4C}"/>
                  </a:ext>
                </a:extLst>
              </p:cNvPr>
              <p:cNvSpPr/>
              <p:nvPr/>
            </p:nvSpPr>
            <p:spPr>
              <a:xfrm>
                <a:off x="1692575" y="3097825"/>
                <a:ext cx="273575" cy="321525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2861" extrusionOk="0">
                    <a:moveTo>
                      <a:pt x="9776" y="1"/>
                    </a:moveTo>
                    <a:cubicBezTo>
                      <a:pt x="8596" y="1267"/>
                      <a:pt x="7217" y="2733"/>
                      <a:pt x="5873" y="4157"/>
                    </a:cubicBezTo>
                    <a:cubicBezTo>
                      <a:pt x="2847" y="7367"/>
                      <a:pt x="0" y="10361"/>
                      <a:pt x="0" y="10361"/>
                    </a:cubicBezTo>
                    <a:cubicBezTo>
                      <a:pt x="0" y="10361"/>
                      <a:pt x="44" y="10555"/>
                      <a:pt x="123" y="10789"/>
                    </a:cubicBezTo>
                    <a:cubicBezTo>
                      <a:pt x="226" y="11089"/>
                      <a:pt x="387" y="11455"/>
                      <a:pt x="587" y="11558"/>
                    </a:cubicBezTo>
                    <a:cubicBezTo>
                      <a:pt x="790" y="11663"/>
                      <a:pt x="1077" y="11864"/>
                      <a:pt x="1312" y="12138"/>
                    </a:cubicBezTo>
                    <a:cubicBezTo>
                      <a:pt x="1486" y="12343"/>
                      <a:pt x="1632" y="12587"/>
                      <a:pt x="1685" y="12861"/>
                    </a:cubicBezTo>
                    <a:cubicBezTo>
                      <a:pt x="2507" y="12794"/>
                      <a:pt x="4770" y="11429"/>
                      <a:pt x="5944" y="10296"/>
                    </a:cubicBezTo>
                    <a:cubicBezTo>
                      <a:pt x="6285" y="9968"/>
                      <a:pt x="7061" y="9415"/>
                      <a:pt x="7733" y="8726"/>
                    </a:cubicBezTo>
                    <a:cubicBezTo>
                      <a:pt x="8784" y="7652"/>
                      <a:pt x="10051" y="6344"/>
                      <a:pt x="10943" y="5442"/>
                    </a:cubicBezTo>
                    <a:cubicBezTo>
                      <a:pt x="10582" y="4144"/>
                      <a:pt x="10216" y="2674"/>
                      <a:pt x="10032" y="1496"/>
                    </a:cubicBezTo>
                    <a:cubicBezTo>
                      <a:pt x="9942" y="913"/>
                      <a:pt x="9855" y="419"/>
                      <a:pt x="97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339;p25">
                <a:extLst>
                  <a:ext uri="{FF2B5EF4-FFF2-40B4-BE49-F238E27FC236}">
                    <a16:creationId xmlns:a16="http://schemas.microsoft.com/office/drawing/2014/main" id="{B005EFBE-BA50-30A8-887B-4A96FA7CEE9C}"/>
                  </a:ext>
                </a:extLst>
              </p:cNvPr>
              <p:cNvSpPr/>
              <p:nvPr/>
            </p:nvSpPr>
            <p:spPr>
              <a:xfrm>
                <a:off x="1766450" y="2878275"/>
                <a:ext cx="566425" cy="454550"/>
              </a:xfrm>
              <a:custGeom>
                <a:avLst/>
                <a:gdLst/>
                <a:ahLst/>
                <a:cxnLst/>
                <a:rect l="l" t="t" r="r" b="b"/>
                <a:pathLst>
                  <a:path w="22657" h="18182" extrusionOk="0">
                    <a:moveTo>
                      <a:pt x="21611" y="1"/>
                    </a:moveTo>
                    <a:cubicBezTo>
                      <a:pt x="21550" y="24"/>
                      <a:pt x="21454" y="31"/>
                      <a:pt x="21334" y="31"/>
                    </a:cubicBezTo>
                    <a:cubicBezTo>
                      <a:pt x="21196" y="31"/>
                      <a:pt x="21027" y="22"/>
                      <a:pt x="20843" y="22"/>
                    </a:cubicBezTo>
                    <a:cubicBezTo>
                      <a:pt x="20665" y="22"/>
                      <a:pt x="20473" y="30"/>
                      <a:pt x="20284" y="61"/>
                    </a:cubicBezTo>
                    <a:cubicBezTo>
                      <a:pt x="20119" y="88"/>
                      <a:pt x="20010" y="138"/>
                      <a:pt x="19916" y="194"/>
                    </a:cubicBezTo>
                    <a:cubicBezTo>
                      <a:pt x="19696" y="326"/>
                      <a:pt x="19554" y="496"/>
                      <a:pt x="18945" y="497"/>
                    </a:cubicBezTo>
                    <a:cubicBezTo>
                      <a:pt x="18942" y="497"/>
                      <a:pt x="18940" y="497"/>
                      <a:pt x="18937" y="497"/>
                    </a:cubicBezTo>
                    <a:cubicBezTo>
                      <a:pt x="18354" y="497"/>
                      <a:pt x="17765" y="333"/>
                      <a:pt x="17441" y="226"/>
                    </a:cubicBezTo>
                    <a:cubicBezTo>
                      <a:pt x="17284" y="175"/>
                      <a:pt x="17190" y="135"/>
                      <a:pt x="17190" y="135"/>
                    </a:cubicBezTo>
                    <a:cubicBezTo>
                      <a:pt x="17190" y="135"/>
                      <a:pt x="17181" y="176"/>
                      <a:pt x="17137" y="231"/>
                    </a:cubicBezTo>
                    <a:cubicBezTo>
                      <a:pt x="17046" y="343"/>
                      <a:pt x="16806" y="519"/>
                      <a:pt x="16193" y="541"/>
                    </a:cubicBezTo>
                    <a:cubicBezTo>
                      <a:pt x="16167" y="542"/>
                      <a:pt x="16142" y="543"/>
                      <a:pt x="16118" y="543"/>
                    </a:cubicBezTo>
                    <a:cubicBezTo>
                      <a:pt x="15718" y="543"/>
                      <a:pt x="15593" y="404"/>
                      <a:pt x="15458" y="279"/>
                    </a:cubicBezTo>
                    <a:cubicBezTo>
                      <a:pt x="15350" y="177"/>
                      <a:pt x="15236" y="85"/>
                      <a:pt x="14962" y="85"/>
                    </a:cubicBezTo>
                    <a:cubicBezTo>
                      <a:pt x="14887" y="85"/>
                      <a:pt x="14799" y="92"/>
                      <a:pt x="14696" y="108"/>
                    </a:cubicBezTo>
                    <a:cubicBezTo>
                      <a:pt x="14454" y="146"/>
                      <a:pt x="14230" y="226"/>
                      <a:pt x="14030" y="328"/>
                    </a:cubicBezTo>
                    <a:cubicBezTo>
                      <a:pt x="13668" y="508"/>
                      <a:pt x="13385" y="752"/>
                      <a:pt x="13220" y="914"/>
                    </a:cubicBezTo>
                    <a:cubicBezTo>
                      <a:pt x="13117" y="1015"/>
                      <a:pt x="13057" y="1087"/>
                      <a:pt x="13054" y="1090"/>
                    </a:cubicBezTo>
                    <a:cubicBezTo>
                      <a:pt x="13054" y="1090"/>
                      <a:pt x="6058" y="1664"/>
                      <a:pt x="1753" y="2918"/>
                    </a:cubicBezTo>
                    <a:cubicBezTo>
                      <a:pt x="581" y="3353"/>
                      <a:pt x="1" y="4189"/>
                      <a:pt x="713" y="6918"/>
                    </a:cubicBezTo>
                    <a:cubicBezTo>
                      <a:pt x="1064" y="8265"/>
                      <a:pt x="2003" y="10679"/>
                      <a:pt x="2918" y="12939"/>
                    </a:cubicBezTo>
                    <a:cubicBezTo>
                      <a:pt x="3666" y="14790"/>
                      <a:pt x="4399" y="16537"/>
                      <a:pt x="4778" y="17508"/>
                    </a:cubicBezTo>
                    <a:cubicBezTo>
                      <a:pt x="4877" y="17758"/>
                      <a:pt x="4951" y="17956"/>
                      <a:pt x="4996" y="18092"/>
                    </a:cubicBezTo>
                    <a:cubicBezTo>
                      <a:pt x="5202" y="18155"/>
                      <a:pt x="5440" y="18181"/>
                      <a:pt x="5697" y="18181"/>
                    </a:cubicBezTo>
                    <a:cubicBezTo>
                      <a:pt x="5844" y="18181"/>
                      <a:pt x="5996" y="18173"/>
                      <a:pt x="6152" y="18157"/>
                    </a:cubicBezTo>
                    <a:cubicBezTo>
                      <a:pt x="6502" y="18123"/>
                      <a:pt x="6868" y="18053"/>
                      <a:pt x="7215" y="17971"/>
                    </a:cubicBezTo>
                    <a:cubicBezTo>
                      <a:pt x="7611" y="17877"/>
                      <a:pt x="7982" y="17767"/>
                      <a:pt x="8277" y="17670"/>
                    </a:cubicBezTo>
                    <a:cubicBezTo>
                      <a:pt x="8686" y="17536"/>
                      <a:pt x="8954" y="17429"/>
                      <a:pt x="8954" y="17429"/>
                    </a:cubicBezTo>
                    <a:cubicBezTo>
                      <a:pt x="8954" y="17429"/>
                      <a:pt x="8475" y="15982"/>
                      <a:pt x="7988" y="14224"/>
                    </a:cubicBezTo>
                    <a:cubicBezTo>
                      <a:pt x="7627" y="12926"/>
                      <a:pt x="7261" y="11456"/>
                      <a:pt x="7077" y="10278"/>
                    </a:cubicBezTo>
                    <a:cubicBezTo>
                      <a:pt x="6987" y="9695"/>
                      <a:pt x="6900" y="9201"/>
                      <a:pt x="6821" y="8783"/>
                    </a:cubicBezTo>
                    <a:cubicBezTo>
                      <a:pt x="6525" y="7212"/>
                      <a:pt x="6325" y="6729"/>
                      <a:pt x="6325" y="6729"/>
                    </a:cubicBezTo>
                    <a:cubicBezTo>
                      <a:pt x="6325" y="6729"/>
                      <a:pt x="7420" y="6685"/>
                      <a:pt x="8807" y="6638"/>
                    </a:cubicBezTo>
                    <a:cubicBezTo>
                      <a:pt x="10326" y="6587"/>
                      <a:pt x="12194" y="6530"/>
                      <a:pt x="13357" y="6520"/>
                    </a:cubicBezTo>
                    <a:cubicBezTo>
                      <a:pt x="13445" y="6519"/>
                      <a:pt x="13536" y="6519"/>
                      <a:pt x="13632" y="6519"/>
                    </a:cubicBezTo>
                    <a:cubicBezTo>
                      <a:pt x="14316" y="6519"/>
                      <a:pt x="15210" y="6534"/>
                      <a:pt x="16165" y="6534"/>
                    </a:cubicBezTo>
                    <a:cubicBezTo>
                      <a:pt x="16268" y="6534"/>
                      <a:pt x="16372" y="6534"/>
                      <a:pt x="16476" y="6534"/>
                    </a:cubicBezTo>
                    <a:cubicBezTo>
                      <a:pt x="18356" y="6527"/>
                      <a:pt x="20292" y="6570"/>
                      <a:pt x="21429" y="6200"/>
                    </a:cubicBezTo>
                    <a:cubicBezTo>
                      <a:pt x="21822" y="6073"/>
                      <a:pt x="22125" y="5758"/>
                      <a:pt x="22232" y="5360"/>
                    </a:cubicBezTo>
                    <a:cubicBezTo>
                      <a:pt x="22432" y="4613"/>
                      <a:pt x="22656" y="3218"/>
                      <a:pt x="22412" y="1920"/>
                    </a:cubicBezTo>
                    <a:cubicBezTo>
                      <a:pt x="22379" y="1744"/>
                      <a:pt x="22338" y="1570"/>
                      <a:pt x="22285" y="1399"/>
                    </a:cubicBezTo>
                    <a:cubicBezTo>
                      <a:pt x="22153" y="961"/>
                      <a:pt x="21969" y="537"/>
                      <a:pt x="21714" y="151"/>
                    </a:cubicBezTo>
                    <a:cubicBezTo>
                      <a:pt x="21681" y="101"/>
                      <a:pt x="21647" y="51"/>
                      <a:pt x="2161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340;p25">
                <a:extLst>
                  <a:ext uri="{FF2B5EF4-FFF2-40B4-BE49-F238E27FC236}">
                    <a16:creationId xmlns:a16="http://schemas.microsoft.com/office/drawing/2014/main" id="{E2CEB4F0-01A3-F747-91D2-D9BCE8747420}"/>
                  </a:ext>
                </a:extLst>
              </p:cNvPr>
              <p:cNvSpPr/>
              <p:nvPr/>
            </p:nvSpPr>
            <p:spPr>
              <a:xfrm>
                <a:off x="1839575" y="2882025"/>
                <a:ext cx="493300" cy="445550"/>
              </a:xfrm>
              <a:custGeom>
                <a:avLst/>
                <a:gdLst/>
                <a:ahLst/>
                <a:cxnLst/>
                <a:rect l="l" t="t" r="r" b="b"/>
                <a:pathLst>
                  <a:path w="19732" h="17822" extrusionOk="0">
                    <a:moveTo>
                      <a:pt x="18789" y="1"/>
                    </a:moveTo>
                    <a:lnTo>
                      <a:pt x="18683" y="23"/>
                    </a:lnTo>
                    <a:lnTo>
                      <a:pt x="16991" y="44"/>
                    </a:lnTo>
                    <a:lnTo>
                      <a:pt x="14516" y="78"/>
                    </a:lnTo>
                    <a:lnTo>
                      <a:pt x="14212" y="81"/>
                    </a:lnTo>
                    <a:lnTo>
                      <a:pt x="13850" y="85"/>
                    </a:lnTo>
                    <a:lnTo>
                      <a:pt x="12533" y="129"/>
                    </a:lnTo>
                    <a:lnTo>
                      <a:pt x="11105" y="178"/>
                    </a:lnTo>
                    <a:lnTo>
                      <a:pt x="10985" y="181"/>
                    </a:lnTo>
                    <a:lnTo>
                      <a:pt x="10205" y="762"/>
                    </a:lnTo>
                    <a:cubicBezTo>
                      <a:pt x="10205" y="762"/>
                      <a:pt x="10235" y="764"/>
                      <a:pt x="10295" y="765"/>
                    </a:cubicBezTo>
                    <a:cubicBezTo>
                      <a:pt x="10740" y="776"/>
                      <a:pt x="12791" y="835"/>
                      <a:pt x="14843" y="1023"/>
                    </a:cubicBezTo>
                    <a:cubicBezTo>
                      <a:pt x="17059" y="1226"/>
                      <a:pt x="17253" y="4395"/>
                      <a:pt x="15078" y="4861"/>
                    </a:cubicBezTo>
                    <a:cubicBezTo>
                      <a:pt x="14157" y="5058"/>
                      <a:pt x="13038" y="5179"/>
                      <a:pt x="11677" y="5187"/>
                    </a:cubicBezTo>
                    <a:cubicBezTo>
                      <a:pt x="3553" y="5232"/>
                      <a:pt x="1" y="5337"/>
                      <a:pt x="66" y="7200"/>
                    </a:cubicBezTo>
                    <a:cubicBezTo>
                      <a:pt x="131" y="9036"/>
                      <a:pt x="3837" y="13548"/>
                      <a:pt x="4290" y="17821"/>
                    </a:cubicBezTo>
                    <a:cubicBezTo>
                      <a:pt x="4686" y="17727"/>
                      <a:pt x="5057" y="17617"/>
                      <a:pt x="5354" y="17520"/>
                    </a:cubicBezTo>
                    <a:cubicBezTo>
                      <a:pt x="5761" y="17386"/>
                      <a:pt x="6029" y="17279"/>
                      <a:pt x="6029" y="17279"/>
                    </a:cubicBezTo>
                    <a:cubicBezTo>
                      <a:pt x="6029" y="17279"/>
                      <a:pt x="5550" y="15832"/>
                      <a:pt x="5063" y="14074"/>
                    </a:cubicBezTo>
                    <a:cubicBezTo>
                      <a:pt x="4702" y="12776"/>
                      <a:pt x="4336" y="11306"/>
                      <a:pt x="4152" y="10128"/>
                    </a:cubicBezTo>
                    <a:cubicBezTo>
                      <a:pt x="4062" y="9545"/>
                      <a:pt x="3975" y="9051"/>
                      <a:pt x="3896" y="8633"/>
                    </a:cubicBezTo>
                    <a:cubicBezTo>
                      <a:pt x="3600" y="7062"/>
                      <a:pt x="3400" y="6579"/>
                      <a:pt x="3400" y="6579"/>
                    </a:cubicBezTo>
                    <a:cubicBezTo>
                      <a:pt x="3400" y="6579"/>
                      <a:pt x="4495" y="6535"/>
                      <a:pt x="5882" y="6488"/>
                    </a:cubicBezTo>
                    <a:cubicBezTo>
                      <a:pt x="7401" y="6437"/>
                      <a:pt x="9271" y="6380"/>
                      <a:pt x="10432" y="6370"/>
                    </a:cubicBezTo>
                    <a:cubicBezTo>
                      <a:pt x="10520" y="6369"/>
                      <a:pt x="10612" y="6369"/>
                      <a:pt x="10708" y="6369"/>
                    </a:cubicBezTo>
                    <a:cubicBezTo>
                      <a:pt x="11393" y="6369"/>
                      <a:pt x="12285" y="6384"/>
                      <a:pt x="13240" y="6384"/>
                    </a:cubicBezTo>
                    <a:cubicBezTo>
                      <a:pt x="13343" y="6384"/>
                      <a:pt x="13447" y="6384"/>
                      <a:pt x="13551" y="6384"/>
                    </a:cubicBezTo>
                    <a:cubicBezTo>
                      <a:pt x="15431" y="6377"/>
                      <a:pt x="17367" y="6420"/>
                      <a:pt x="18504" y="6050"/>
                    </a:cubicBezTo>
                    <a:cubicBezTo>
                      <a:pt x="18897" y="5923"/>
                      <a:pt x="19200" y="5608"/>
                      <a:pt x="19307" y="5210"/>
                    </a:cubicBezTo>
                    <a:cubicBezTo>
                      <a:pt x="19507" y="4463"/>
                      <a:pt x="19731" y="3068"/>
                      <a:pt x="19487" y="1770"/>
                    </a:cubicBezTo>
                    <a:cubicBezTo>
                      <a:pt x="19484" y="1758"/>
                      <a:pt x="19483" y="1744"/>
                      <a:pt x="19480" y="1732"/>
                    </a:cubicBezTo>
                    <a:cubicBezTo>
                      <a:pt x="19480" y="1727"/>
                      <a:pt x="19478" y="1724"/>
                      <a:pt x="19478" y="1721"/>
                    </a:cubicBezTo>
                    <a:cubicBezTo>
                      <a:pt x="19475" y="1705"/>
                      <a:pt x="19471" y="1688"/>
                      <a:pt x="19468" y="1673"/>
                    </a:cubicBezTo>
                    <a:cubicBezTo>
                      <a:pt x="19466" y="1664"/>
                      <a:pt x="19465" y="1656"/>
                      <a:pt x="19463" y="1649"/>
                    </a:cubicBezTo>
                    <a:cubicBezTo>
                      <a:pt x="19460" y="1636"/>
                      <a:pt x="19457" y="1623"/>
                      <a:pt x="19454" y="1611"/>
                    </a:cubicBezTo>
                    <a:cubicBezTo>
                      <a:pt x="19452" y="1600"/>
                      <a:pt x="19451" y="1589"/>
                      <a:pt x="19448" y="1580"/>
                    </a:cubicBezTo>
                    <a:cubicBezTo>
                      <a:pt x="19445" y="1568"/>
                      <a:pt x="19443" y="1556"/>
                      <a:pt x="19440" y="1546"/>
                    </a:cubicBezTo>
                    <a:cubicBezTo>
                      <a:pt x="19437" y="1535"/>
                      <a:pt x="19434" y="1523"/>
                      <a:pt x="19433" y="1512"/>
                    </a:cubicBezTo>
                    <a:cubicBezTo>
                      <a:pt x="19430" y="1500"/>
                      <a:pt x="19427" y="1489"/>
                      <a:pt x="19424" y="1477"/>
                    </a:cubicBezTo>
                    <a:cubicBezTo>
                      <a:pt x="19421" y="1467"/>
                      <a:pt x="19418" y="1456"/>
                      <a:pt x="19416" y="1447"/>
                    </a:cubicBezTo>
                    <a:cubicBezTo>
                      <a:pt x="19412" y="1433"/>
                      <a:pt x="19409" y="1420"/>
                      <a:pt x="19406" y="1406"/>
                    </a:cubicBezTo>
                    <a:cubicBezTo>
                      <a:pt x="19403" y="1397"/>
                      <a:pt x="19401" y="1390"/>
                      <a:pt x="19398" y="1380"/>
                    </a:cubicBezTo>
                    <a:lnTo>
                      <a:pt x="19384" y="1330"/>
                    </a:lnTo>
                    <a:cubicBezTo>
                      <a:pt x="19383" y="1324"/>
                      <a:pt x="19381" y="1320"/>
                      <a:pt x="19380" y="1315"/>
                    </a:cubicBezTo>
                    <a:cubicBezTo>
                      <a:pt x="19374" y="1293"/>
                      <a:pt x="19368" y="1271"/>
                      <a:pt x="19360" y="1249"/>
                    </a:cubicBezTo>
                    <a:cubicBezTo>
                      <a:pt x="19343" y="1190"/>
                      <a:pt x="19324" y="1131"/>
                      <a:pt x="19304" y="1073"/>
                    </a:cubicBezTo>
                    <a:cubicBezTo>
                      <a:pt x="19303" y="1067"/>
                      <a:pt x="19301" y="1065"/>
                      <a:pt x="19301" y="1065"/>
                    </a:cubicBezTo>
                    <a:cubicBezTo>
                      <a:pt x="19175" y="693"/>
                      <a:pt x="19007" y="334"/>
                      <a:pt x="18789" y="1"/>
                    </a:cubicBezTo>
                    <a:close/>
                  </a:path>
                </a:pathLst>
              </a:custGeom>
              <a:solidFill>
                <a:srgbClr val="E67CB9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341;p25">
                <a:extLst>
                  <a:ext uri="{FF2B5EF4-FFF2-40B4-BE49-F238E27FC236}">
                    <a16:creationId xmlns:a16="http://schemas.microsoft.com/office/drawing/2014/main" id="{9DFB0710-093C-6D99-5C18-5382FF11C0FB}"/>
                  </a:ext>
                </a:extLst>
              </p:cNvPr>
              <p:cNvSpPr/>
              <p:nvPr/>
            </p:nvSpPr>
            <p:spPr>
              <a:xfrm>
                <a:off x="1684250" y="3367525"/>
                <a:ext cx="41150" cy="44775"/>
              </a:xfrm>
              <a:custGeom>
                <a:avLst/>
                <a:gdLst/>
                <a:ahLst/>
                <a:cxnLst/>
                <a:rect l="l" t="t" r="r" b="b"/>
                <a:pathLst>
                  <a:path w="1646" h="1791" extrusionOk="0">
                    <a:moveTo>
                      <a:pt x="456" y="1"/>
                    </a:moveTo>
                    <a:lnTo>
                      <a:pt x="424" y="29"/>
                    </a:lnTo>
                    <a:lnTo>
                      <a:pt x="0" y="417"/>
                    </a:lnTo>
                    <a:cubicBezTo>
                      <a:pt x="64" y="490"/>
                      <a:pt x="118" y="611"/>
                      <a:pt x="174" y="799"/>
                    </a:cubicBezTo>
                    <a:cubicBezTo>
                      <a:pt x="387" y="1496"/>
                      <a:pt x="568" y="1693"/>
                      <a:pt x="1023" y="1791"/>
                    </a:cubicBezTo>
                    <a:lnTo>
                      <a:pt x="1176" y="1682"/>
                    </a:lnTo>
                    <a:lnTo>
                      <a:pt x="1645" y="1349"/>
                    </a:lnTo>
                    <a:cubicBezTo>
                      <a:pt x="1410" y="1076"/>
                      <a:pt x="1123" y="875"/>
                      <a:pt x="920" y="770"/>
                    </a:cubicBezTo>
                    <a:cubicBezTo>
                      <a:pt x="720" y="667"/>
                      <a:pt x="559" y="301"/>
                      <a:pt x="456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342;p25">
                <a:extLst>
                  <a:ext uri="{FF2B5EF4-FFF2-40B4-BE49-F238E27FC236}">
                    <a16:creationId xmlns:a16="http://schemas.microsoft.com/office/drawing/2014/main" id="{E103CC4B-F6F0-873F-9AE6-25F7C50FE255}"/>
                  </a:ext>
                </a:extLst>
              </p:cNvPr>
              <p:cNvSpPr/>
              <p:nvPr/>
            </p:nvSpPr>
            <p:spPr>
              <a:xfrm>
                <a:off x="1692875" y="3367525"/>
                <a:ext cx="32525" cy="42050"/>
              </a:xfrm>
              <a:custGeom>
                <a:avLst/>
                <a:gdLst/>
                <a:ahLst/>
                <a:cxnLst/>
                <a:rect l="l" t="t" r="r" b="b"/>
                <a:pathLst>
                  <a:path w="1301" h="1682" extrusionOk="0">
                    <a:moveTo>
                      <a:pt x="111" y="1"/>
                    </a:moveTo>
                    <a:lnTo>
                      <a:pt x="79" y="29"/>
                    </a:lnTo>
                    <a:cubicBezTo>
                      <a:pt x="79" y="29"/>
                      <a:pt x="1" y="761"/>
                      <a:pt x="394" y="1000"/>
                    </a:cubicBezTo>
                    <a:cubicBezTo>
                      <a:pt x="664" y="1164"/>
                      <a:pt x="784" y="1493"/>
                      <a:pt x="831" y="1682"/>
                    </a:cubicBezTo>
                    <a:lnTo>
                      <a:pt x="1300" y="1349"/>
                    </a:lnTo>
                    <a:cubicBezTo>
                      <a:pt x="1065" y="1076"/>
                      <a:pt x="778" y="875"/>
                      <a:pt x="575" y="770"/>
                    </a:cubicBezTo>
                    <a:cubicBezTo>
                      <a:pt x="375" y="667"/>
                      <a:pt x="214" y="301"/>
                      <a:pt x="111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343;p25">
                <a:extLst>
                  <a:ext uri="{FF2B5EF4-FFF2-40B4-BE49-F238E27FC236}">
                    <a16:creationId xmlns:a16="http://schemas.microsoft.com/office/drawing/2014/main" id="{3C7121B6-C8D4-E76D-3926-6657D64C50D5}"/>
                  </a:ext>
                </a:extLst>
              </p:cNvPr>
              <p:cNvSpPr/>
              <p:nvPr/>
            </p:nvSpPr>
            <p:spPr>
              <a:xfrm>
                <a:off x="1847600" y="2687375"/>
                <a:ext cx="291850" cy="147275"/>
              </a:xfrm>
              <a:custGeom>
                <a:avLst/>
                <a:gdLst/>
                <a:ahLst/>
                <a:cxnLst/>
                <a:rect l="l" t="t" r="r" b="b"/>
                <a:pathLst>
                  <a:path w="11674" h="5891" extrusionOk="0">
                    <a:moveTo>
                      <a:pt x="9651" y="1"/>
                    </a:moveTo>
                    <a:cubicBezTo>
                      <a:pt x="9630" y="43"/>
                      <a:pt x="9599" y="102"/>
                      <a:pt x="9565" y="175"/>
                    </a:cubicBezTo>
                    <a:cubicBezTo>
                      <a:pt x="9516" y="272"/>
                      <a:pt x="9454" y="395"/>
                      <a:pt x="9384" y="536"/>
                    </a:cubicBezTo>
                    <a:cubicBezTo>
                      <a:pt x="8938" y="1422"/>
                      <a:pt x="8103" y="3029"/>
                      <a:pt x="7574" y="3760"/>
                    </a:cubicBezTo>
                    <a:cubicBezTo>
                      <a:pt x="6291" y="3903"/>
                      <a:pt x="140" y="4348"/>
                      <a:pt x="140" y="4348"/>
                    </a:cubicBezTo>
                    <a:cubicBezTo>
                      <a:pt x="140" y="4348"/>
                      <a:pt x="1" y="5377"/>
                      <a:pt x="337" y="5890"/>
                    </a:cubicBezTo>
                    <a:lnTo>
                      <a:pt x="8048" y="5823"/>
                    </a:lnTo>
                    <a:cubicBezTo>
                      <a:pt x="8288" y="5822"/>
                      <a:pt x="8516" y="5734"/>
                      <a:pt x="8694" y="5575"/>
                    </a:cubicBezTo>
                    <a:cubicBezTo>
                      <a:pt x="9228" y="5096"/>
                      <a:pt x="10414" y="3994"/>
                      <a:pt x="11275" y="2891"/>
                    </a:cubicBezTo>
                    <a:cubicBezTo>
                      <a:pt x="11285" y="2879"/>
                      <a:pt x="11296" y="2865"/>
                      <a:pt x="11307" y="2852"/>
                    </a:cubicBezTo>
                    <a:cubicBezTo>
                      <a:pt x="11438" y="2682"/>
                      <a:pt x="11561" y="2512"/>
                      <a:pt x="11673" y="2346"/>
                    </a:cubicBezTo>
                    <a:cubicBezTo>
                      <a:pt x="11597" y="2231"/>
                      <a:pt x="11511" y="2115"/>
                      <a:pt x="11411" y="2006"/>
                    </a:cubicBezTo>
                    <a:cubicBezTo>
                      <a:pt x="11373" y="1966"/>
                      <a:pt x="11334" y="1926"/>
                      <a:pt x="11293" y="1888"/>
                    </a:cubicBezTo>
                    <a:cubicBezTo>
                      <a:pt x="10738" y="1373"/>
                      <a:pt x="10104" y="1214"/>
                      <a:pt x="10128" y="1123"/>
                    </a:cubicBezTo>
                    <a:cubicBezTo>
                      <a:pt x="10132" y="1108"/>
                      <a:pt x="10151" y="1102"/>
                      <a:pt x="10180" y="1102"/>
                    </a:cubicBezTo>
                    <a:cubicBezTo>
                      <a:pt x="10289" y="1102"/>
                      <a:pt x="10535" y="1187"/>
                      <a:pt x="10656" y="1187"/>
                    </a:cubicBezTo>
                    <a:cubicBezTo>
                      <a:pt x="10690" y="1187"/>
                      <a:pt x="10714" y="1180"/>
                      <a:pt x="10722" y="1163"/>
                    </a:cubicBezTo>
                    <a:cubicBezTo>
                      <a:pt x="10796" y="1008"/>
                      <a:pt x="10287" y="454"/>
                      <a:pt x="9789" y="95"/>
                    </a:cubicBezTo>
                    <a:cubicBezTo>
                      <a:pt x="9742" y="62"/>
                      <a:pt x="9696" y="30"/>
                      <a:pt x="9651" y="1"/>
                    </a:cubicBezTo>
                    <a:close/>
                  </a:path>
                </a:pathLst>
              </a:custGeom>
              <a:solidFill>
                <a:srgbClr val="F29D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344;p25">
                <a:extLst>
                  <a:ext uri="{FF2B5EF4-FFF2-40B4-BE49-F238E27FC236}">
                    <a16:creationId xmlns:a16="http://schemas.microsoft.com/office/drawing/2014/main" id="{4DCEF5D8-1587-FBAE-AC3D-80BB7C5757B3}"/>
                  </a:ext>
                </a:extLst>
              </p:cNvPr>
              <p:cNvSpPr/>
              <p:nvPr/>
            </p:nvSpPr>
            <p:spPr>
              <a:xfrm>
                <a:off x="1753275" y="2776425"/>
                <a:ext cx="102750" cy="58275"/>
              </a:xfrm>
              <a:custGeom>
                <a:avLst/>
                <a:gdLst/>
                <a:ahLst/>
                <a:cxnLst/>
                <a:rect l="l" t="t" r="r" b="b"/>
                <a:pathLst>
                  <a:path w="4110" h="2331" extrusionOk="0">
                    <a:moveTo>
                      <a:pt x="908" y="1"/>
                    </a:moveTo>
                    <a:cubicBezTo>
                      <a:pt x="804" y="1"/>
                      <a:pt x="704" y="44"/>
                      <a:pt x="631" y="121"/>
                    </a:cubicBezTo>
                    <a:cubicBezTo>
                      <a:pt x="332" y="439"/>
                      <a:pt x="152" y="686"/>
                      <a:pt x="57" y="833"/>
                    </a:cubicBezTo>
                    <a:cubicBezTo>
                      <a:pt x="1" y="919"/>
                      <a:pt x="7" y="1033"/>
                      <a:pt x="73" y="1113"/>
                    </a:cubicBezTo>
                    <a:lnTo>
                      <a:pt x="154" y="1212"/>
                    </a:lnTo>
                    <a:lnTo>
                      <a:pt x="81" y="1277"/>
                    </a:lnTo>
                    <a:cubicBezTo>
                      <a:pt x="19" y="1334"/>
                      <a:pt x="13" y="1430"/>
                      <a:pt x="66" y="1495"/>
                    </a:cubicBezTo>
                    <a:lnTo>
                      <a:pt x="135" y="1578"/>
                    </a:lnTo>
                    <a:cubicBezTo>
                      <a:pt x="167" y="1616"/>
                      <a:pt x="212" y="1636"/>
                      <a:pt x="259" y="1636"/>
                    </a:cubicBezTo>
                    <a:cubicBezTo>
                      <a:pt x="295" y="1636"/>
                      <a:pt x="332" y="1624"/>
                      <a:pt x="363" y="1598"/>
                    </a:cubicBezTo>
                    <a:lnTo>
                      <a:pt x="363" y="1598"/>
                    </a:lnTo>
                    <a:cubicBezTo>
                      <a:pt x="308" y="1660"/>
                      <a:pt x="305" y="1753"/>
                      <a:pt x="357" y="1818"/>
                    </a:cubicBezTo>
                    <a:lnTo>
                      <a:pt x="376" y="1843"/>
                    </a:lnTo>
                    <a:cubicBezTo>
                      <a:pt x="409" y="1886"/>
                      <a:pt x="459" y="1908"/>
                      <a:pt x="511" y="1908"/>
                    </a:cubicBezTo>
                    <a:cubicBezTo>
                      <a:pt x="537" y="1908"/>
                      <a:pt x="563" y="1903"/>
                      <a:pt x="588" y="1890"/>
                    </a:cubicBezTo>
                    <a:lnTo>
                      <a:pt x="602" y="1883"/>
                    </a:lnTo>
                    <a:lnTo>
                      <a:pt x="602" y="1883"/>
                    </a:lnTo>
                    <a:cubicBezTo>
                      <a:pt x="543" y="1934"/>
                      <a:pt x="540" y="2025"/>
                      <a:pt x="596" y="2081"/>
                    </a:cubicBezTo>
                    <a:lnTo>
                      <a:pt x="685" y="2171"/>
                    </a:lnTo>
                    <a:cubicBezTo>
                      <a:pt x="711" y="2196"/>
                      <a:pt x="745" y="2209"/>
                      <a:pt x="779" y="2209"/>
                    </a:cubicBezTo>
                    <a:cubicBezTo>
                      <a:pt x="806" y="2209"/>
                      <a:pt x="833" y="2202"/>
                      <a:pt x="856" y="2186"/>
                    </a:cubicBezTo>
                    <a:lnTo>
                      <a:pt x="1349" y="1856"/>
                    </a:lnTo>
                    <a:cubicBezTo>
                      <a:pt x="1349" y="1856"/>
                      <a:pt x="1588" y="2119"/>
                      <a:pt x="2554" y="2316"/>
                    </a:cubicBezTo>
                    <a:cubicBezTo>
                      <a:pt x="3070" y="2327"/>
                      <a:pt x="3481" y="2330"/>
                      <a:pt x="3751" y="2330"/>
                    </a:cubicBezTo>
                    <a:cubicBezTo>
                      <a:pt x="3983" y="2330"/>
                      <a:pt x="4110" y="2328"/>
                      <a:pt x="4110" y="2328"/>
                    </a:cubicBezTo>
                    <a:cubicBezTo>
                      <a:pt x="3772" y="1815"/>
                      <a:pt x="3913" y="786"/>
                      <a:pt x="3913" y="786"/>
                    </a:cubicBezTo>
                    <a:cubicBezTo>
                      <a:pt x="3913" y="786"/>
                      <a:pt x="2447" y="101"/>
                      <a:pt x="934" y="2"/>
                    </a:cubicBezTo>
                    <a:cubicBezTo>
                      <a:pt x="925" y="1"/>
                      <a:pt x="917" y="1"/>
                      <a:pt x="908" y="1"/>
                    </a:cubicBezTo>
                    <a:close/>
                  </a:path>
                </a:pathLst>
              </a:custGeom>
              <a:solidFill>
                <a:srgbClr val="F29D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345;p25">
                <a:extLst>
                  <a:ext uri="{FF2B5EF4-FFF2-40B4-BE49-F238E27FC236}">
                    <a16:creationId xmlns:a16="http://schemas.microsoft.com/office/drawing/2014/main" id="{8B2DA97D-3188-DF09-F714-7DE91166C9F4}"/>
                  </a:ext>
                </a:extLst>
              </p:cNvPr>
              <p:cNvSpPr/>
              <p:nvPr/>
            </p:nvSpPr>
            <p:spPr>
              <a:xfrm>
                <a:off x="1948025" y="2470000"/>
                <a:ext cx="373600" cy="435525"/>
              </a:xfrm>
              <a:custGeom>
                <a:avLst/>
                <a:gdLst/>
                <a:ahLst/>
                <a:cxnLst/>
                <a:rect l="l" t="t" r="r" b="b"/>
                <a:pathLst>
                  <a:path w="14944" h="17421" extrusionOk="0">
                    <a:moveTo>
                      <a:pt x="8860" y="0"/>
                    </a:moveTo>
                    <a:cubicBezTo>
                      <a:pt x="8682" y="0"/>
                      <a:pt x="8502" y="13"/>
                      <a:pt x="8348" y="48"/>
                    </a:cubicBezTo>
                    <a:cubicBezTo>
                      <a:pt x="8309" y="59"/>
                      <a:pt x="8270" y="70"/>
                      <a:pt x="8233" y="82"/>
                    </a:cubicBezTo>
                    <a:cubicBezTo>
                      <a:pt x="7742" y="257"/>
                      <a:pt x="5092" y="1169"/>
                      <a:pt x="4172" y="1674"/>
                    </a:cubicBezTo>
                    <a:cubicBezTo>
                      <a:pt x="4168" y="1677"/>
                      <a:pt x="4163" y="1680"/>
                      <a:pt x="4157" y="1683"/>
                    </a:cubicBezTo>
                    <a:cubicBezTo>
                      <a:pt x="3253" y="2186"/>
                      <a:pt x="2927" y="2945"/>
                      <a:pt x="2927" y="2945"/>
                    </a:cubicBezTo>
                    <a:cubicBezTo>
                      <a:pt x="2927" y="2945"/>
                      <a:pt x="1944" y="5809"/>
                      <a:pt x="1" y="8520"/>
                    </a:cubicBezTo>
                    <a:cubicBezTo>
                      <a:pt x="134" y="8543"/>
                      <a:pt x="304" y="8625"/>
                      <a:pt x="481" y="8740"/>
                    </a:cubicBezTo>
                    <a:cubicBezTo>
                      <a:pt x="526" y="8769"/>
                      <a:pt x="572" y="8800"/>
                      <a:pt x="619" y="8834"/>
                    </a:cubicBezTo>
                    <a:cubicBezTo>
                      <a:pt x="672" y="8872"/>
                      <a:pt x="725" y="8913"/>
                      <a:pt x="778" y="8955"/>
                    </a:cubicBezTo>
                    <a:cubicBezTo>
                      <a:pt x="1176" y="9272"/>
                      <a:pt x="1538" y="9673"/>
                      <a:pt x="1559" y="9852"/>
                    </a:cubicBezTo>
                    <a:cubicBezTo>
                      <a:pt x="1561" y="9871"/>
                      <a:pt x="1559" y="9888"/>
                      <a:pt x="1552" y="9903"/>
                    </a:cubicBezTo>
                    <a:cubicBezTo>
                      <a:pt x="1544" y="9920"/>
                      <a:pt x="1520" y="9927"/>
                      <a:pt x="1486" y="9927"/>
                    </a:cubicBezTo>
                    <a:cubicBezTo>
                      <a:pt x="1366" y="9927"/>
                      <a:pt x="1118" y="9841"/>
                      <a:pt x="1010" y="9841"/>
                    </a:cubicBezTo>
                    <a:cubicBezTo>
                      <a:pt x="981" y="9841"/>
                      <a:pt x="962" y="9847"/>
                      <a:pt x="958" y="9862"/>
                    </a:cubicBezTo>
                    <a:cubicBezTo>
                      <a:pt x="934" y="9953"/>
                      <a:pt x="1570" y="10112"/>
                      <a:pt x="2123" y="10627"/>
                    </a:cubicBezTo>
                    <a:cubicBezTo>
                      <a:pt x="2164" y="10665"/>
                      <a:pt x="2203" y="10704"/>
                      <a:pt x="2241" y="10745"/>
                    </a:cubicBezTo>
                    <a:cubicBezTo>
                      <a:pt x="2296" y="10806"/>
                      <a:pt x="2347" y="10868"/>
                      <a:pt x="2395" y="10932"/>
                    </a:cubicBezTo>
                    <a:cubicBezTo>
                      <a:pt x="2395" y="10933"/>
                      <a:pt x="2397" y="10933"/>
                      <a:pt x="2399" y="10935"/>
                    </a:cubicBezTo>
                    <a:cubicBezTo>
                      <a:pt x="2435" y="10985"/>
                      <a:pt x="2470" y="11035"/>
                      <a:pt x="2503" y="11085"/>
                    </a:cubicBezTo>
                    <a:cubicBezTo>
                      <a:pt x="2777" y="11506"/>
                      <a:pt x="2889" y="11915"/>
                      <a:pt x="2889" y="11915"/>
                    </a:cubicBezTo>
                    <a:lnTo>
                      <a:pt x="4830" y="9797"/>
                    </a:lnTo>
                    <a:cubicBezTo>
                      <a:pt x="4830" y="9797"/>
                      <a:pt x="5133" y="11494"/>
                      <a:pt x="5535" y="13273"/>
                    </a:cubicBezTo>
                    <a:cubicBezTo>
                      <a:pt x="5558" y="13370"/>
                      <a:pt x="5581" y="13469"/>
                      <a:pt x="5604" y="13566"/>
                    </a:cubicBezTo>
                    <a:cubicBezTo>
                      <a:pt x="5763" y="14255"/>
                      <a:pt x="5935" y="14944"/>
                      <a:pt x="6110" y="15539"/>
                    </a:cubicBezTo>
                    <a:cubicBezTo>
                      <a:pt x="6110" y="15539"/>
                      <a:pt x="5426" y="16247"/>
                      <a:pt x="5410" y="16753"/>
                    </a:cubicBezTo>
                    <a:cubicBezTo>
                      <a:pt x="5393" y="17257"/>
                      <a:pt x="5791" y="17421"/>
                      <a:pt x="5791" y="17421"/>
                    </a:cubicBezTo>
                    <a:cubicBezTo>
                      <a:pt x="5794" y="17418"/>
                      <a:pt x="5854" y="17345"/>
                      <a:pt x="5960" y="17242"/>
                    </a:cubicBezTo>
                    <a:cubicBezTo>
                      <a:pt x="6217" y="16989"/>
                      <a:pt x="6756" y="16544"/>
                      <a:pt x="7433" y="16439"/>
                    </a:cubicBezTo>
                    <a:cubicBezTo>
                      <a:pt x="7536" y="16423"/>
                      <a:pt x="7624" y="16416"/>
                      <a:pt x="7699" y="16416"/>
                    </a:cubicBezTo>
                    <a:cubicBezTo>
                      <a:pt x="8308" y="16416"/>
                      <a:pt x="8127" y="16874"/>
                      <a:pt x="8857" y="16874"/>
                    </a:cubicBezTo>
                    <a:cubicBezTo>
                      <a:pt x="8880" y="16874"/>
                      <a:pt x="8905" y="16873"/>
                      <a:pt x="8930" y="16872"/>
                    </a:cubicBezTo>
                    <a:cubicBezTo>
                      <a:pt x="9843" y="16837"/>
                      <a:pt x="9927" y="16466"/>
                      <a:pt x="9927" y="16466"/>
                    </a:cubicBezTo>
                    <a:cubicBezTo>
                      <a:pt x="9927" y="16466"/>
                      <a:pt x="10804" y="16827"/>
                      <a:pt x="11671" y="16827"/>
                    </a:cubicBezTo>
                    <a:cubicBezTo>
                      <a:pt x="11675" y="16827"/>
                      <a:pt x="11679" y="16827"/>
                      <a:pt x="11682" y="16827"/>
                    </a:cubicBezTo>
                    <a:cubicBezTo>
                      <a:pt x="12552" y="16825"/>
                      <a:pt x="12468" y="16483"/>
                      <a:pt x="13021" y="16392"/>
                    </a:cubicBezTo>
                    <a:cubicBezTo>
                      <a:pt x="13210" y="16361"/>
                      <a:pt x="13402" y="16353"/>
                      <a:pt x="13580" y="16353"/>
                    </a:cubicBezTo>
                    <a:cubicBezTo>
                      <a:pt x="13764" y="16353"/>
                      <a:pt x="13933" y="16362"/>
                      <a:pt x="14071" y="16362"/>
                    </a:cubicBezTo>
                    <a:cubicBezTo>
                      <a:pt x="14191" y="16362"/>
                      <a:pt x="14287" y="16355"/>
                      <a:pt x="14348" y="16332"/>
                    </a:cubicBezTo>
                    <a:cubicBezTo>
                      <a:pt x="14374" y="16322"/>
                      <a:pt x="14404" y="16303"/>
                      <a:pt x="14436" y="16279"/>
                    </a:cubicBezTo>
                    <a:lnTo>
                      <a:pt x="14436" y="16277"/>
                    </a:lnTo>
                    <a:cubicBezTo>
                      <a:pt x="14645" y="16110"/>
                      <a:pt x="14943" y="15636"/>
                      <a:pt x="14898" y="15236"/>
                    </a:cubicBezTo>
                    <a:cubicBezTo>
                      <a:pt x="14845" y="14774"/>
                      <a:pt x="14298" y="14167"/>
                      <a:pt x="14298" y="14167"/>
                    </a:cubicBezTo>
                    <a:cubicBezTo>
                      <a:pt x="14298" y="14167"/>
                      <a:pt x="14272" y="12443"/>
                      <a:pt x="13506" y="8275"/>
                    </a:cubicBezTo>
                    <a:cubicBezTo>
                      <a:pt x="13336" y="6924"/>
                      <a:pt x="13470" y="3155"/>
                      <a:pt x="9881" y="232"/>
                    </a:cubicBezTo>
                    <a:cubicBezTo>
                      <a:pt x="9746" y="121"/>
                      <a:pt x="9581" y="53"/>
                      <a:pt x="9409" y="33"/>
                    </a:cubicBezTo>
                    <a:cubicBezTo>
                      <a:pt x="9258" y="16"/>
                      <a:pt x="9061" y="0"/>
                      <a:pt x="88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346;p25">
                <a:extLst>
                  <a:ext uri="{FF2B5EF4-FFF2-40B4-BE49-F238E27FC236}">
                    <a16:creationId xmlns:a16="http://schemas.microsoft.com/office/drawing/2014/main" id="{CECB93B7-AA54-DB5C-DFD3-F531771F357F}"/>
                  </a:ext>
                </a:extLst>
              </p:cNvPr>
              <p:cNvSpPr/>
              <p:nvPr/>
            </p:nvSpPr>
            <p:spPr>
              <a:xfrm>
                <a:off x="2082850" y="2470825"/>
                <a:ext cx="238775" cy="434700"/>
              </a:xfrm>
              <a:custGeom>
                <a:avLst/>
                <a:gdLst/>
                <a:ahLst/>
                <a:cxnLst/>
                <a:rect l="l" t="t" r="r" b="b"/>
                <a:pathLst>
                  <a:path w="9551" h="17388" extrusionOk="0">
                    <a:moveTo>
                      <a:pt x="4016" y="0"/>
                    </a:moveTo>
                    <a:lnTo>
                      <a:pt x="4016" y="0"/>
                    </a:lnTo>
                    <a:cubicBezTo>
                      <a:pt x="4016" y="0"/>
                      <a:pt x="7142" y="3331"/>
                      <a:pt x="7866" y="10264"/>
                    </a:cubicBezTo>
                    <a:cubicBezTo>
                      <a:pt x="8075" y="12273"/>
                      <a:pt x="6501" y="14013"/>
                      <a:pt x="4485" y="14013"/>
                    </a:cubicBezTo>
                    <a:cubicBezTo>
                      <a:pt x="4474" y="14013"/>
                      <a:pt x="4464" y="14013"/>
                      <a:pt x="4453" y="14013"/>
                    </a:cubicBezTo>
                    <a:cubicBezTo>
                      <a:pt x="2976" y="14001"/>
                      <a:pt x="1336" y="13755"/>
                      <a:pt x="142" y="13240"/>
                    </a:cubicBezTo>
                    <a:lnTo>
                      <a:pt x="142" y="13240"/>
                    </a:lnTo>
                    <a:cubicBezTo>
                      <a:pt x="321" y="14025"/>
                      <a:pt x="518" y="14828"/>
                      <a:pt x="717" y="15506"/>
                    </a:cubicBezTo>
                    <a:cubicBezTo>
                      <a:pt x="717" y="15506"/>
                      <a:pt x="33" y="16214"/>
                      <a:pt x="17" y="16720"/>
                    </a:cubicBezTo>
                    <a:cubicBezTo>
                      <a:pt x="0" y="17224"/>
                      <a:pt x="398" y="17388"/>
                      <a:pt x="398" y="17388"/>
                    </a:cubicBezTo>
                    <a:cubicBezTo>
                      <a:pt x="401" y="17385"/>
                      <a:pt x="461" y="17312"/>
                      <a:pt x="567" y="17209"/>
                    </a:cubicBezTo>
                    <a:cubicBezTo>
                      <a:pt x="824" y="16956"/>
                      <a:pt x="1363" y="16511"/>
                      <a:pt x="2040" y="16406"/>
                    </a:cubicBezTo>
                    <a:cubicBezTo>
                      <a:pt x="2143" y="16390"/>
                      <a:pt x="2231" y="16383"/>
                      <a:pt x="2306" y="16383"/>
                    </a:cubicBezTo>
                    <a:cubicBezTo>
                      <a:pt x="2915" y="16383"/>
                      <a:pt x="2734" y="16841"/>
                      <a:pt x="3464" y="16841"/>
                    </a:cubicBezTo>
                    <a:cubicBezTo>
                      <a:pt x="3487" y="16841"/>
                      <a:pt x="3512" y="16840"/>
                      <a:pt x="3537" y="16839"/>
                    </a:cubicBezTo>
                    <a:cubicBezTo>
                      <a:pt x="4450" y="16804"/>
                      <a:pt x="4534" y="16433"/>
                      <a:pt x="4534" y="16433"/>
                    </a:cubicBezTo>
                    <a:cubicBezTo>
                      <a:pt x="4534" y="16433"/>
                      <a:pt x="5411" y="16794"/>
                      <a:pt x="6278" y="16794"/>
                    </a:cubicBezTo>
                    <a:cubicBezTo>
                      <a:pt x="6282" y="16794"/>
                      <a:pt x="6286" y="16794"/>
                      <a:pt x="6289" y="16794"/>
                    </a:cubicBezTo>
                    <a:cubicBezTo>
                      <a:pt x="7159" y="16792"/>
                      <a:pt x="7075" y="16450"/>
                      <a:pt x="7628" y="16359"/>
                    </a:cubicBezTo>
                    <a:cubicBezTo>
                      <a:pt x="7817" y="16328"/>
                      <a:pt x="8009" y="16320"/>
                      <a:pt x="8187" y="16320"/>
                    </a:cubicBezTo>
                    <a:cubicBezTo>
                      <a:pt x="8371" y="16320"/>
                      <a:pt x="8540" y="16329"/>
                      <a:pt x="8678" y="16329"/>
                    </a:cubicBezTo>
                    <a:cubicBezTo>
                      <a:pt x="8798" y="16329"/>
                      <a:pt x="8894" y="16322"/>
                      <a:pt x="8955" y="16299"/>
                    </a:cubicBezTo>
                    <a:cubicBezTo>
                      <a:pt x="8981" y="16289"/>
                      <a:pt x="9011" y="16270"/>
                      <a:pt x="9043" y="16246"/>
                    </a:cubicBezTo>
                    <a:lnTo>
                      <a:pt x="9043" y="16244"/>
                    </a:lnTo>
                    <a:cubicBezTo>
                      <a:pt x="9252" y="16077"/>
                      <a:pt x="9550" y="15603"/>
                      <a:pt x="9505" y="15203"/>
                    </a:cubicBezTo>
                    <a:cubicBezTo>
                      <a:pt x="9452" y="14741"/>
                      <a:pt x="8905" y="14133"/>
                      <a:pt x="8905" y="14133"/>
                    </a:cubicBezTo>
                    <a:cubicBezTo>
                      <a:pt x="8905" y="14133"/>
                      <a:pt x="8879" y="12410"/>
                      <a:pt x="8113" y="8242"/>
                    </a:cubicBezTo>
                    <a:cubicBezTo>
                      <a:pt x="7943" y="6891"/>
                      <a:pt x="8077" y="3122"/>
                      <a:pt x="4488" y="199"/>
                    </a:cubicBezTo>
                    <a:cubicBezTo>
                      <a:pt x="4353" y="88"/>
                      <a:pt x="4188" y="20"/>
                      <a:pt x="40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347;p25">
                <a:extLst>
                  <a:ext uri="{FF2B5EF4-FFF2-40B4-BE49-F238E27FC236}">
                    <a16:creationId xmlns:a16="http://schemas.microsoft.com/office/drawing/2014/main" id="{44947E77-F7C4-AE87-FB4E-22027DBD9CE0}"/>
                  </a:ext>
                </a:extLst>
              </p:cNvPr>
              <p:cNvSpPr/>
              <p:nvPr/>
            </p:nvSpPr>
            <p:spPr>
              <a:xfrm>
                <a:off x="2046150" y="2457750"/>
                <a:ext cx="110600" cy="54150"/>
              </a:xfrm>
              <a:custGeom>
                <a:avLst/>
                <a:gdLst/>
                <a:ahLst/>
                <a:cxnLst/>
                <a:rect l="l" t="t" r="r" b="b"/>
                <a:pathLst>
                  <a:path w="4424" h="2166" extrusionOk="0">
                    <a:moveTo>
                      <a:pt x="4078" y="1"/>
                    </a:moveTo>
                    <a:cubicBezTo>
                      <a:pt x="4007" y="11"/>
                      <a:pt x="3936" y="22"/>
                      <a:pt x="3864" y="33"/>
                    </a:cubicBezTo>
                    <a:cubicBezTo>
                      <a:pt x="2169" y="308"/>
                      <a:pt x="856" y="1013"/>
                      <a:pt x="296" y="1353"/>
                    </a:cubicBezTo>
                    <a:cubicBezTo>
                      <a:pt x="103" y="1470"/>
                      <a:pt x="0" y="1546"/>
                      <a:pt x="0" y="1546"/>
                    </a:cubicBezTo>
                    <a:lnTo>
                      <a:pt x="247" y="2165"/>
                    </a:lnTo>
                    <a:cubicBezTo>
                      <a:pt x="1167" y="1661"/>
                      <a:pt x="3817" y="747"/>
                      <a:pt x="4308" y="573"/>
                    </a:cubicBezTo>
                    <a:cubicBezTo>
                      <a:pt x="4345" y="560"/>
                      <a:pt x="4384" y="549"/>
                      <a:pt x="4423" y="540"/>
                    </a:cubicBezTo>
                    <a:cubicBezTo>
                      <a:pt x="4358" y="437"/>
                      <a:pt x="4251" y="270"/>
                      <a:pt x="40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348;p25">
                <a:extLst>
                  <a:ext uri="{FF2B5EF4-FFF2-40B4-BE49-F238E27FC236}">
                    <a16:creationId xmlns:a16="http://schemas.microsoft.com/office/drawing/2014/main" id="{C83A6A68-43E2-21D8-9F8B-24485602766C}"/>
                  </a:ext>
                </a:extLst>
              </p:cNvPr>
              <p:cNvSpPr/>
              <p:nvPr/>
            </p:nvSpPr>
            <p:spPr>
              <a:xfrm>
                <a:off x="2069925" y="2633600"/>
                <a:ext cx="3500" cy="9950"/>
              </a:xfrm>
              <a:custGeom>
                <a:avLst/>
                <a:gdLst/>
                <a:ahLst/>
                <a:cxnLst/>
                <a:rect l="l" t="t" r="r" b="b"/>
                <a:pathLst>
                  <a:path w="140" h="398" extrusionOk="0">
                    <a:moveTo>
                      <a:pt x="10" y="1"/>
                    </a:moveTo>
                    <a:cubicBezTo>
                      <a:pt x="9" y="1"/>
                      <a:pt x="9" y="1"/>
                      <a:pt x="8" y="1"/>
                    </a:cubicBezTo>
                    <a:cubicBezTo>
                      <a:pt x="4" y="3"/>
                      <a:pt x="1" y="7"/>
                      <a:pt x="2" y="12"/>
                    </a:cubicBezTo>
                    <a:cubicBezTo>
                      <a:pt x="45" y="136"/>
                      <a:pt x="84" y="265"/>
                      <a:pt x="123" y="392"/>
                    </a:cubicBezTo>
                    <a:cubicBezTo>
                      <a:pt x="125" y="395"/>
                      <a:pt x="128" y="398"/>
                      <a:pt x="131" y="398"/>
                    </a:cubicBezTo>
                    <a:lnTo>
                      <a:pt x="134" y="398"/>
                    </a:lnTo>
                    <a:cubicBezTo>
                      <a:pt x="137" y="396"/>
                      <a:pt x="140" y="392"/>
                      <a:pt x="138" y="387"/>
                    </a:cubicBezTo>
                    <a:cubicBezTo>
                      <a:pt x="101" y="260"/>
                      <a:pt x="60" y="131"/>
                      <a:pt x="17" y="7"/>
                    </a:cubicBezTo>
                    <a:cubicBezTo>
                      <a:pt x="17" y="3"/>
                      <a:pt x="13" y="1"/>
                      <a:pt x="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349;p25">
                <a:extLst>
                  <a:ext uri="{FF2B5EF4-FFF2-40B4-BE49-F238E27FC236}">
                    <a16:creationId xmlns:a16="http://schemas.microsoft.com/office/drawing/2014/main" id="{17AEAB1D-B0FC-3F7D-6D08-9CF81655E3A1}"/>
                  </a:ext>
                </a:extLst>
              </p:cNvPr>
              <p:cNvSpPr/>
              <p:nvPr/>
            </p:nvSpPr>
            <p:spPr>
              <a:xfrm>
                <a:off x="2023950" y="2546150"/>
                <a:ext cx="35775" cy="59550"/>
              </a:xfrm>
              <a:custGeom>
                <a:avLst/>
                <a:gdLst/>
                <a:ahLst/>
                <a:cxnLst/>
                <a:rect l="l" t="t" r="r" b="b"/>
                <a:pathLst>
                  <a:path w="1431" h="2382" extrusionOk="0">
                    <a:moveTo>
                      <a:pt x="10" y="1"/>
                    </a:moveTo>
                    <a:cubicBezTo>
                      <a:pt x="8" y="1"/>
                      <a:pt x="6" y="2"/>
                      <a:pt x="4" y="3"/>
                    </a:cubicBezTo>
                    <a:cubicBezTo>
                      <a:pt x="1" y="6"/>
                      <a:pt x="1" y="12"/>
                      <a:pt x="4" y="15"/>
                    </a:cubicBezTo>
                    <a:cubicBezTo>
                      <a:pt x="11" y="21"/>
                      <a:pt x="717" y="750"/>
                      <a:pt x="1414" y="2377"/>
                    </a:cubicBezTo>
                    <a:cubicBezTo>
                      <a:pt x="1415" y="2380"/>
                      <a:pt x="1418" y="2381"/>
                      <a:pt x="1422" y="2381"/>
                    </a:cubicBezTo>
                    <a:lnTo>
                      <a:pt x="1425" y="2381"/>
                    </a:lnTo>
                    <a:cubicBezTo>
                      <a:pt x="1429" y="2380"/>
                      <a:pt x="1431" y="2374"/>
                      <a:pt x="1429" y="2371"/>
                    </a:cubicBezTo>
                    <a:cubicBezTo>
                      <a:pt x="731" y="741"/>
                      <a:pt x="22" y="11"/>
                      <a:pt x="16" y="3"/>
                    </a:cubicBezTo>
                    <a:cubicBezTo>
                      <a:pt x="14" y="2"/>
                      <a:pt x="12" y="1"/>
                      <a:pt x="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350;p25">
                <a:extLst>
                  <a:ext uri="{FF2B5EF4-FFF2-40B4-BE49-F238E27FC236}">
                    <a16:creationId xmlns:a16="http://schemas.microsoft.com/office/drawing/2014/main" id="{877530B5-C20A-541E-41B3-508196E09454}"/>
                  </a:ext>
                </a:extLst>
              </p:cNvPr>
              <p:cNvSpPr/>
              <p:nvPr/>
            </p:nvSpPr>
            <p:spPr>
              <a:xfrm>
                <a:off x="1971350" y="2629275"/>
                <a:ext cx="61800" cy="55325"/>
              </a:xfrm>
              <a:custGeom>
                <a:avLst/>
                <a:gdLst/>
                <a:ahLst/>
                <a:cxnLst/>
                <a:rect l="l" t="t" r="r" b="b"/>
                <a:pathLst>
                  <a:path w="2472" h="2213" extrusionOk="0">
                    <a:moveTo>
                      <a:pt x="2463" y="1"/>
                    </a:moveTo>
                    <a:cubicBezTo>
                      <a:pt x="2461" y="1"/>
                      <a:pt x="2459" y="1"/>
                      <a:pt x="2458" y="3"/>
                    </a:cubicBezTo>
                    <a:cubicBezTo>
                      <a:pt x="1511" y="1006"/>
                      <a:pt x="19" y="2187"/>
                      <a:pt x="5" y="2198"/>
                    </a:cubicBezTo>
                    <a:cubicBezTo>
                      <a:pt x="1" y="2201"/>
                      <a:pt x="1" y="2207"/>
                      <a:pt x="4" y="2210"/>
                    </a:cubicBezTo>
                    <a:cubicBezTo>
                      <a:pt x="5" y="2211"/>
                      <a:pt x="7" y="2213"/>
                      <a:pt x="10" y="2213"/>
                    </a:cubicBezTo>
                    <a:cubicBezTo>
                      <a:pt x="11" y="2213"/>
                      <a:pt x="13" y="2211"/>
                      <a:pt x="14" y="2211"/>
                    </a:cubicBezTo>
                    <a:cubicBezTo>
                      <a:pt x="30" y="2199"/>
                      <a:pt x="1522" y="1018"/>
                      <a:pt x="2468" y="13"/>
                    </a:cubicBezTo>
                    <a:cubicBezTo>
                      <a:pt x="2471" y="10"/>
                      <a:pt x="2471" y="6"/>
                      <a:pt x="2468" y="3"/>
                    </a:cubicBezTo>
                    <a:cubicBezTo>
                      <a:pt x="2467" y="1"/>
                      <a:pt x="2465" y="1"/>
                      <a:pt x="24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351;p25">
                <a:extLst>
                  <a:ext uri="{FF2B5EF4-FFF2-40B4-BE49-F238E27FC236}">
                    <a16:creationId xmlns:a16="http://schemas.microsoft.com/office/drawing/2014/main" id="{EF6D43E0-3FFC-B8AB-4D39-4F09CF36265B}"/>
                  </a:ext>
                </a:extLst>
              </p:cNvPr>
              <p:cNvSpPr/>
              <p:nvPr/>
            </p:nvSpPr>
            <p:spPr>
              <a:xfrm>
                <a:off x="2031500" y="2645300"/>
                <a:ext cx="4825" cy="7450"/>
              </a:xfrm>
              <a:custGeom>
                <a:avLst/>
                <a:gdLst/>
                <a:ahLst/>
                <a:cxnLst/>
                <a:rect l="l" t="t" r="r" b="b"/>
                <a:pathLst>
                  <a:path w="193" h="298" extrusionOk="0">
                    <a:moveTo>
                      <a:pt x="184" y="0"/>
                    </a:moveTo>
                    <a:cubicBezTo>
                      <a:pt x="181" y="0"/>
                      <a:pt x="178" y="1"/>
                      <a:pt x="177" y="4"/>
                    </a:cubicBezTo>
                    <a:cubicBezTo>
                      <a:pt x="138" y="71"/>
                      <a:pt x="79" y="165"/>
                      <a:pt x="3" y="286"/>
                    </a:cubicBezTo>
                    <a:cubicBezTo>
                      <a:pt x="0" y="290"/>
                      <a:pt x="2" y="295"/>
                      <a:pt x="6" y="296"/>
                    </a:cubicBezTo>
                    <a:cubicBezTo>
                      <a:pt x="8" y="298"/>
                      <a:pt x="8" y="298"/>
                      <a:pt x="9" y="298"/>
                    </a:cubicBezTo>
                    <a:cubicBezTo>
                      <a:pt x="12" y="298"/>
                      <a:pt x="15" y="296"/>
                      <a:pt x="17" y="295"/>
                    </a:cubicBezTo>
                    <a:cubicBezTo>
                      <a:pt x="93" y="174"/>
                      <a:pt x="150" y="78"/>
                      <a:pt x="191" y="12"/>
                    </a:cubicBezTo>
                    <a:cubicBezTo>
                      <a:pt x="193" y="9"/>
                      <a:pt x="191" y="4"/>
                      <a:pt x="188" y="1"/>
                    </a:cubicBezTo>
                    <a:cubicBezTo>
                      <a:pt x="187" y="1"/>
                      <a:pt x="185" y="0"/>
                      <a:pt x="1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352;p25">
                <a:extLst>
                  <a:ext uri="{FF2B5EF4-FFF2-40B4-BE49-F238E27FC236}">
                    <a16:creationId xmlns:a16="http://schemas.microsoft.com/office/drawing/2014/main" id="{4500600F-C845-5330-C84B-550A0B66DA4E}"/>
                  </a:ext>
                </a:extLst>
              </p:cNvPr>
              <p:cNvSpPr/>
              <p:nvPr/>
            </p:nvSpPr>
            <p:spPr>
              <a:xfrm>
                <a:off x="1990375" y="2666775"/>
                <a:ext cx="32425" cy="49725"/>
              </a:xfrm>
              <a:custGeom>
                <a:avLst/>
                <a:gdLst/>
                <a:ahLst/>
                <a:cxnLst/>
                <a:rect l="l" t="t" r="r" b="b"/>
                <a:pathLst>
                  <a:path w="1297" h="1989" extrusionOk="0">
                    <a:moveTo>
                      <a:pt x="1287" y="0"/>
                    </a:moveTo>
                    <a:cubicBezTo>
                      <a:pt x="1285" y="0"/>
                      <a:pt x="1283" y="1"/>
                      <a:pt x="1282" y="4"/>
                    </a:cubicBezTo>
                    <a:cubicBezTo>
                      <a:pt x="736" y="854"/>
                      <a:pt x="9" y="1964"/>
                      <a:pt x="3" y="1975"/>
                    </a:cubicBezTo>
                    <a:cubicBezTo>
                      <a:pt x="0" y="1979"/>
                      <a:pt x="2" y="1984"/>
                      <a:pt x="5" y="1987"/>
                    </a:cubicBezTo>
                    <a:cubicBezTo>
                      <a:pt x="6" y="1987"/>
                      <a:pt x="8" y="1988"/>
                      <a:pt x="9" y="1988"/>
                    </a:cubicBezTo>
                    <a:lnTo>
                      <a:pt x="9" y="1987"/>
                    </a:lnTo>
                    <a:cubicBezTo>
                      <a:pt x="12" y="1987"/>
                      <a:pt x="14" y="1987"/>
                      <a:pt x="15" y="1984"/>
                    </a:cubicBezTo>
                    <a:cubicBezTo>
                      <a:pt x="23" y="1973"/>
                      <a:pt x="750" y="861"/>
                      <a:pt x="1295" y="12"/>
                    </a:cubicBezTo>
                    <a:cubicBezTo>
                      <a:pt x="1297" y="9"/>
                      <a:pt x="1295" y="4"/>
                      <a:pt x="1292" y="1"/>
                    </a:cubicBezTo>
                    <a:cubicBezTo>
                      <a:pt x="1291" y="0"/>
                      <a:pt x="1289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353;p25">
                <a:extLst>
                  <a:ext uri="{FF2B5EF4-FFF2-40B4-BE49-F238E27FC236}">
                    <a16:creationId xmlns:a16="http://schemas.microsoft.com/office/drawing/2014/main" id="{AFA6CED4-D7AE-F1E7-BFDD-30782B55E286}"/>
                  </a:ext>
                </a:extLst>
              </p:cNvPr>
              <p:cNvSpPr/>
              <p:nvPr/>
            </p:nvSpPr>
            <p:spPr>
              <a:xfrm>
                <a:off x="1945450" y="2683000"/>
                <a:ext cx="14600" cy="2027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811" extrusionOk="0">
                    <a:moveTo>
                      <a:pt x="104" y="0"/>
                    </a:moveTo>
                    <a:cubicBezTo>
                      <a:pt x="104" y="0"/>
                      <a:pt x="1" y="380"/>
                      <a:pt x="289" y="811"/>
                    </a:cubicBezTo>
                    <a:lnTo>
                      <a:pt x="317" y="755"/>
                    </a:lnTo>
                    <a:cubicBezTo>
                      <a:pt x="440" y="512"/>
                      <a:pt x="534" y="323"/>
                      <a:pt x="584" y="220"/>
                    </a:cubicBezTo>
                    <a:cubicBezTo>
                      <a:pt x="407" y="105"/>
                      <a:pt x="237" y="23"/>
                      <a:pt x="104" y="0"/>
                    </a:cubicBezTo>
                    <a:close/>
                  </a:path>
                </a:pathLst>
              </a:custGeom>
              <a:solidFill>
                <a:srgbClr val="BC7A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354;p25">
                <a:extLst>
                  <a:ext uri="{FF2B5EF4-FFF2-40B4-BE49-F238E27FC236}">
                    <a16:creationId xmlns:a16="http://schemas.microsoft.com/office/drawing/2014/main" id="{279226A0-26C2-DD21-2D67-F0E054C4BDCE}"/>
                  </a:ext>
                </a:extLst>
              </p:cNvPr>
              <p:cNvSpPr/>
              <p:nvPr/>
            </p:nvSpPr>
            <p:spPr>
              <a:xfrm>
                <a:off x="2001425" y="2747100"/>
                <a:ext cx="18850" cy="20775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1" extrusionOk="0">
                    <a:moveTo>
                      <a:pt x="367" y="1"/>
                    </a:moveTo>
                    <a:cubicBezTo>
                      <a:pt x="255" y="169"/>
                      <a:pt x="131" y="338"/>
                      <a:pt x="0" y="508"/>
                    </a:cubicBezTo>
                    <a:cubicBezTo>
                      <a:pt x="313" y="819"/>
                      <a:pt x="691" y="831"/>
                      <a:pt x="746" y="831"/>
                    </a:cubicBezTo>
                    <a:cubicBezTo>
                      <a:pt x="751" y="831"/>
                      <a:pt x="753" y="831"/>
                      <a:pt x="753" y="831"/>
                    </a:cubicBezTo>
                    <a:cubicBezTo>
                      <a:pt x="753" y="831"/>
                      <a:pt x="641" y="422"/>
                      <a:pt x="367" y="1"/>
                    </a:cubicBezTo>
                    <a:close/>
                  </a:path>
                </a:pathLst>
              </a:custGeom>
              <a:solidFill>
                <a:srgbClr val="BC7A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355;p25">
                <a:extLst>
                  <a:ext uri="{FF2B5EF4-FFF2-40B4-BE49-F238E27FC236}">
                    <a16:creationId xmlns:a16="http://schemas.microsoft.com/office/drawing/2014/main" id="{41B63D49-26A1-E51C-A2B7-7D2BBE26E33C}"/>
                  </a:ext>
                </a:extLst>
              </p:cNvPr>
              <p:cNvSpPr/>
              <p:nvPr/>
            </p:nvSpPr>
            <p:spPr>
              <a:xfrm>
                <a:off x="2119750" y="2570075"/>
                <a:ext cx="127125" cy="102800"/>
              </a:xfrm>
              <a:custGeom>
                <a:avLst/>
                <a:gdLst/>
                <a:ahLst/>
                <a:cxnLst/>
                <a:rect l="l" t="t" r="r" b="b"/>
                <a:pathLst>
                  <a:path w="5085" h="4112" extrusionOk="0">
                    <a:moveTo>
                      <a:pt x="5075" y="0"/>
                    </a:moveTo>
                    <a:cubicBezTo>
                      <a:pt x="5072" y="0"/>
                      <a:pt x="5070" y="2"/>
                      <a:pt x="5068" y="5"/>
                    </a:cubicBezTo>
                    <a:cubicBezTo>
                      <a:pt x="4503" y="973"/>
                      <a:pt x="3156" y="2033"/>
                      <a:pt x="2128" y="2753"/>
                    </a:cubicBezTo>
                    <a:cubicBezTo>
                      <a:pt x="1011" y="3533"/>
                      <a:pt x="16" y="4092"/>
                      <a:pt x="7" y="4096"/>
                    </a:cubicBezTo>
                    <a:cubicBezTo>
                      <a:pt x="2" y="4099"/>
                      <a:pt x="1" y="4104"/>
                      <a:pt x="4" y="4108"/>
                    </a:cubicBezTo>
                    <a:cubicBezTo>
                      <a:pt x="5" y="4110"/>
                      <a:pt x="7" y="4111"/>
                      <a:pt x="10" y="4111"/>
                    </a:cubicBezTo>
                    <a:lnTo>
                      <a:pt x="15" y="4111"/>
                    </a:lnTo>
                    <a:cubicBezTo>
                      <a:pt x="24" y="4105"/>
                      <a:pt x="1019" y="3546"/>
                      <a:pt x="2135" y="2766"/>
                    </a:cubicBezTo>
                    <a:cubicBezTo>
                      <a:pt x="3167" y="2045"/>
                      <a:pt x="4515" y="982"/>
                      <a:pt x="5081" y="12"/>
                    </a:cubicBezTo>
                    <a:cubicBezTo>
                      <a:pt x="5084" y="9"/>
                      <a:pt x="5083" y="3"/>
                      <a:pt x="5078" y="2"/>
                    </a:cubicBezTo>
                    <a:cubicBezTo>
                      <a:pt x="5077" y="1"/>
                      <a:pt x="5076" y="0"/>
                      <a:pt x="50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356;p25">
                <a:extLst>
                  <a:ext uri="{FF2B5EF4-FFF2-40B4-BE49-F238E27FC236}">
                    <a16:creationId xmlns:a16="http://schemas.microsoft.com/office/drawing/2014/main" id="{2C949F1C-405A-1BA6-F767-3DBA1634054D}"/>
                  </a:ext>
                </a:extLst>
              </p:cNvPr>
              <p:cNvSpPr/>
              <p:nvPr/>
            </p:nvSpPr>
            <p:spPr>
              <a:xfrm>
                <a:off x="2170250" y="2580925"/>
                <a:ext cx="78275" cy="126325"/>
              </a:xfrm>
              <a:custGeom>
                <a:avLst/>
                <a:gdLst/>
                <a:ahLst/>
                <a:cxnLst/>
                <a:rect l="l" t="t" r="r" b="b"/>
                <a:pathLst>
                  <a:path w="3131" h="5053" extrusionOk="0">
                    <a:moveTo>
                      <a:pt x="3122" y="1"/>
                    </a:moveTo>
                    <a:cubicBezTo>
                      <a:pt x="3119" y="1"/>
                      <a:pt x="3115" y="2"/>
                      <a:pt x="3114" y="6"/>
                    </a:cubicBezTo>
                    <a:cubicBezTo>
                      <a:pt x="3101" y="36"/>
                      <a:pt x="1754" y="3118"/>
                      <a:pt x="3" y="5041"/>
                    </a:cubicBezTo>
                    <a:cubicBezTo>
                      <a:pt x="0" y="5044"/>
                      <a:pt x="0" y="5048"/>
                      <a:pt x="3" y="5051"/>
                    </a:cubicBezTo>
                    <a:cubicBezTo>
                      <a:pt x="5" y="5053"/>
                      <a:pt x="6" y="5053"/>
                      <a:pt x="9" y="5053"/>
                    </a:cubicBezTo>
                    <a:cubicBezTo>
                      <a:pt x="11" y="5053"/>
                      <a:pt x="12" y="5053"/>
                      <a:pt x="14" y="5051"/>
                    </a:cubicBezTo>
                    <a:cubicBezTo>
                      <a:pt x="1768" y="3126"/>
                      <a:pt x="3116" y="42"/>
                      <a:pt x="3129" y="12"/>
                    </a:cubicBezTo>
                    <a:cubicBezTo>
                      <a:pt x="3131" y="7"/>
                      <a:pt x="3129" y="3"/>
                      <a:pt x="3125" y="1"/>
                    </a:cubicBezTo>
                    <a:cubicBezTo>
                      <a:pt x="3124" y="1"/>
                      <a:pt x="3123" y="1"/>
                      <a:pt x="31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357;p25">
                <a:extLst>
                  <a:ext uri="{FF2B5EF4-FFF2-40B4-BE49-F238E27FC236}">
                    <a16:creationId xmlns:a16="http://schemas.microsoft.com/office/drawing/2014/main" id="{FF0E2953-F099-9783-E63E-8CC5FCFBB33A}"/>
                  </a:ext>
                </a:extLst>
              </p:cNvPr>
              <p:cNvSpPr/>
              <p:nvPr/>
            </p:nvSpPr>
            <p:spPr>
              <a:xfrm>
                <a:off x="2142700" y="2481025"/>
                <a:ext cx="115225" cy="390600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15624" extrusionOk="0">
                    <a:moveTo>
                      <a:pt x="9" y="1"/>
                    </a:moveTo>
                    <a:cubicBezTo>
                      <a:pt x="8" y="1"/>
                      <a:pt x="7" y="1"/>
                      <a:pt x="5" y="1"/>
                    </a:cubicBezTo>
                    <a:cubicBezTo>
                      <a:pt x="2" y="4"/>
                      <a:pt x="1" y="9"/>
                      <a:pt x="4" y="13"/>
                    </a:cubicBezTo>
                    <a:cubicBezTo>
                      <a:pt x="24" y="47"/>
                      <a:pt x="2102" y="3497"/>
                      <a:pt x="3291" y="6521"/>
                    </a:cubicBezTo>
                    <a:cubicBezTo>
                      <a:pt x="3679" y="7507"/>
                      <a:pt x="3922" y="8223"/>
                      <a:pt x="4036" y="8709"/>
                    </a:cubicBezTo>
                    <a:cubicBezTo>
                      <a:pt x="4133" y="9129"/>
                      <a:pt x="4134" y="9386"/>
                      <a:pt x="4041" y="9499"/>
                    </a:cubicBezTo>
                    <a:cubicBezTo>
                      <a:pt x="3995" y="9553"/>
                      <a:pt x="3930" y="9573"/>
                      <a:pt x="3847" y="9573"/>
                    </a:cubicBezTo>
                    <a:cubicBezTo>
                      <a:pt x="3788" y="9573"/>
                      <a:pt x="3720" y="9563"/>
                      <a:pt x="3644" y="9547"/>
                    </a:cubicBezTo>
                    <a:cubicBezTo>
                      <a:pt x="3641" y="9547"/>
                      <a:pt x="3639" y="9547"/>
                      <a:pt x="3636" y="9550"/>
                    </a:cubicBezTo>
                    <a:cubicBezTo>
                      <a:pt x="3635" y="9553"/>
                      <a:pt x="3635" y="9555"/>
                      <a:pt x="3635" y="9558"/>
                    </a:cubicBezTo>
                    <a:cubicBezTo>
                      <a:pt x="3951" y="10429"/>
                      <a:pt x="4556" y="13391"/>
                      <a:pt x="4593" y="15616"/>
                    </a:cubicBezTo>
                    <a:cubicBezTo>
                      <a:pt x="4593" y="15621"/>
                      <a:pt x="4596" y="15624"/>
                      <a:pt x="4601" y="15624"/>
                    </a:cubicBezTo>
                    <a:cubicBezTo>
                      <a:pt x="4606" y="15624"/>
                      <a:pt x="4609" y="15621"/>
                      <a:pt x="4609" y="15616"/>
                    </a:cubicBezTo>
                    <a:cubicBezTo>
                      <a:pt x="4571" y="13400"/>
                      <a:pt x="3972" y="10454"/>
                      <a:pt x="3654" y="9565"/>
                    </a:cubicBezTo>
                    <a:lnTo>
                      <a:pt x="3654" y="9565"/>
                    </a:lnTo>
                    <a:cubicBezTo>
                      <a:pt x="3718" y="9578"/>
                      <a:pt x="3784" y="9589"/>
                      <a:pt x="3846" y="9589"/>
                    </a:cubicBezTo>
                    <a:cubicBezTo>
                      <a:pt x="3928" y="9589"/>
                      <a:pt x="4003" y="9570"/>
                      <a:pt x="4053" y="9509"/>
                    </a:cubicBezTo>
                    <a:cubicBezTo>
                      <a:pt x="4259" y="9265"/>
                      <a:pt x="4035" y="8369"/>
                      <a:pt x="3304" y="6515"/>
                    </a:cubicBezTo>
                    <a:cubicBezTo>
                      <a:pt x="2115" y="3490"/>
                      <a:pt x="37" y="39"/>
                      <a:pt x="18" y="4"/>
                    </a:cubicBezTo>
                    <a:cubicBezTo>
                      <a:pt x="15" y="2"/>
                      <a:pt x="12" y="1"/>
                      <a:pt x="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358;p25">
                <a:extLst>
                  <a:ext uri="{FF2B5EF4-FFF2-40B4-BE49-F238E27FC236}">
                    <a16:creationId xmlns:a16="http://schemas.microsoft.com/office/drawing/2014/main" id="{28620BF1-CA14-585E-25B8-DA983DEBF9F2}"/>
                  </a:ext>
                </a:extLst>
              </p:cNvPr>
              <p:cNvSpPr/>
              <p:nvPr/>
            </p:nvSpPr>
            <p:spPr>
              <a:xfrm>
                <a:off x="2083625" y="2822250"/>
                <a:ext cx="33625" cy="62450"/>
              </a:xfrm>
              <a:custGeom>
                <a:avLst/>
                <a:gdLst/>
                <a:ahLst/>
                <a:cxnLst/>
                <a:rect l="l" t="t" r="r" b="b"/>
                <a:pathLst>
                  <a:path w="1345" h="2498" extrusionOk="0">
                    <a:moveTo>
                      <a:pt x="1188" y="1"/>
                    </a:moveTo>
                    <a:cubicBezTo>
                      <a:pt x="1187" y="1"/>
                      <a:pt x="1186" y="1"/>
                      <a:pt x="1185" y="1"/>
                    </a:cubicBezTo>
                    <a:cubicBezTo>
                      <a:pt x="1181" y="1"/>
                      <a:pt x="1178" y="6"/>
                      <a:pt x="1179" y="10"/>
                    </a:cubicBezTo>
                    <a:cubicBezTo>
                      <a:pt x="1181" y="18"/>
                      <a:pt x="1328" y="765"/>
                      <a:pt x="679" y="1445"/>
                    </a:cubicBezTo>
                    <a:cubicBezTo>
                      <a:pt x="63" y="2093"/>
                      <a:pt x="2" y="2485"/>
                      <a:pt x="1" y="2488"/>
                    </a:cubicBezTo>
                    <a:cubicBezTo>
                      <a:pt x="1" y="2493"/>
                      <a:pt x="4" y="2498"/>
                      <a:pt x="8" y="2498"/>
                    </a:cubicBezTo>
                    <a:cubicBezTo>
                      <a:pt x="13" y="2498"/>
                      <a:pt x="16" y="2495"/>
                      <a:pt x="18" y="2492"/>
                    </a:cubicBezTo>
                    <a:cubicBezTo>
                      <a:pt x="18" y="2487"/>
                      <a:pt x="80" y="2101"/>
                      <a:pt x="692" y="1455"/>
                    </a:cubicBezTo>
                    <a:cubicBezTo>
                      <a:pt x="1344" y="769"/>
                      <a:pt x="1196" y="15"/>
                      <a:pt x="1194" y="7"/>
                    </a:cubicBezTo>
                    <a:cubicBezTo>
                      <a:pt x="1193" y="4"/>
                      <a:pt x="1191" y="1"/>
                      <a:pt x="11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359;p25">
                <a:extLst>
                  <a:ext uri="{FF2B5EF4-FFF2-40B4-BE49-F238E27FC236}">
                    <a16:creationId xmlns:a16="http://schemas.microsoft.com/office/drawing/2014/main" id="{E5D93A46-E37A-1203-928C-92E4DCED3A68}"/>
                  </a:ext>
                </a:extLst>
              </p:cNvPr>
              <p:cNvSpPr/>
              <p:nvPr/>
            </p:nvSpPr>
            <p:spPr>
              <a:xfrm>
                <a:off x="2097000" y="2876950"/>
                <a:ext cx="218000" cy="24150"/>
              </a:xfrm>
              <a:custGeom>
                <a:avLst/>
                <a:gdLst/>
                <a:ahLst/>
                <a:cxnLst/>
                <a:rect l="l" t="t" r="r" b="b"/>
                <a:pathLst>
                  <a:path w="8720" h="966" extrusionOk="0">
                    <a:moveTo>
                      <a:pt x="8477" y="1"/>
                    </a:moveTo>
                    <a:cubicBezTo>
                      <a:pt x="8445" y="26"/>
                      <a:pt x="8415" y="44"/>
                      <a:pt x="8389" y="54"/>
                    </a:cubicBezTo>
                    <a:cubicBezTo>
                      <a:pt x="8329" y="77"/>
                      <a:pt x="8233" y="84"/>
                      <a:pt x="8114" y="84"/>
                    </a:cubicBezTo>
                    <a:cubicBezTo>
                      <a:pt x="7974" y="84"/>
                      <a:pt x="7801" y="75"/>
                      <a:pt x="7614" y="75"/>
                    </a:cubicBezTo>
                    <a:cubicBezTo>
                      <a:pt x="7535" y="75"/>
                      <a:pt x="7453" y="76"/>
                      <a:pt x="7370" y="81"/>
                    </a:cubicBezTo>
                    <a:cubicBezTo>
                      <a:pt x="7268" y="87"/>
                      <a:pt x="7165" y="98"/>
                      <a:pt x="7062" y="114"/>
                    </a:cubicBezTo>
                    <a:cubicBezTo>
                      <a:pt x="6509" y="205"/>
                      <a:pt x="6593" y="547"/>
                      <a:pt x="5723" y="549"/>
                    </a:cubicBezTo>
                    <a:cubicBezTo>
                      <a:pt x="5720" y="549"/>
                      <a:pt x="5716" y="549"/>
                      <a:pt x="5712" y="549"/>
                    </a:cubicBezTo>
                    <a:cubicBezTo>
                      <a:pt x="4845" y="549"/>
                      <a:pt x="3968" y="188"/>
                      <a:pt x="3968" y="188"/>
                    </a:cubicBezTo>
                    <a:cubicBezTo>
                      <a:pt x="3968" y="188"/>
                      <a:pt x="3884" y="561"/>
                      <a:pt x="2971" y="594"/>
                    </a:cubicBezTo>
                    <a:cubicBezTo>
                      <a:pt x="2946" y="595"/>
                      <a:pt x="2922" y="596"/>
                      <a:pt x="2898" y="596"/>
                    </a:cubicBezTo>
                    <a:cubicBezTo>
                      <a:pt x="2169" y="596"/>
                      <a:pt x="2349" y="139"/>
                      <a:pt x="1741" y="139"/>
                    </a:cubicBezTo>
                    <a:cubicBezTo>
                      <a:pt x="1725" y="139"/>
                      <a:pt x="1707" y="139"/>
                      <a:pt x="1689" y="140"/>
                    </a:cubicBezTo>
                    <a:cubicBezTo>
                      <a:pt x="1626" y="143"/>
                      <a:pt x="1555" y="149"/>
                      <a:pt x="1474" y="161"/>
                    </a:cubicBezTo>
                    <a:cubicBezTo>
                      <a:pt x="1465" y="163"/>
                      <a:pt x="1458" y="164"/>
                      <a:pt x="1449" y="166"/>
                    </a:cubicBezTo>
                    <a:cubicBezTo>
                      <a:pt x="784" y="278"/>
                      <a:pt x="255" y="714"/>
                      <a:pt x="1" y="965"/>
                    </a:cubicBezTo>
                    <a:cubicBezTo>
                      <a:pt x="1" y="965"/>
                      <a:pt x="567" y="911"/>
                      <a:pt x="1453" y="844"/>
                    </a:cubicBezTo>
                    <a:cubicBezTo>
                      <a:pt x="1535" y="838"/>
                      <a:pt x="1618" y="831"/>
                      <a:pt x="1706" y="825"/>
                    </a:cubicBezTo>
                    <a:cubicBezTo>
                      <a:pt x="3185" y="716"/>
                      <a:pt x="5391" y="581"/>
                      <a:pt x="7364" y="575"/>
                    </a:cubicBezTo>
                    <a:lnTo>
                      <a:pt x="7614" y="575"/>
                    </a:lnTo>
                    <a:cubicBezTo>
                      <a:pt x="7995" y="575"/>
                      <a:pt x="8366" y="581"/>
                      <a:pt x="8719" y="594"/>
                    </a:cubicBezTo>
                    <a:cubicBezTo>
                      <a:pt x="8657" y="304"/>
                      <a:pt x="8534" y="90"/>
                      <a:pt x="84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360;p25">
                <a:extLst>
                  <a:ext uri="{FF2B5EF4-FFF2-40B4-BE49-F238E27FC236}">
                    <a16:creationId xmlns:a16="http://schemas.microsoft.com/office/drawing/2014/main" id="{14B73FDF-53C0-EBEE-A235-305CDD7F7CD7}"/>
                  </a:ext>
                </a:extLst>
              </p:cNvPr>
              <p:cNvSpPr/>
              <p:nvPr/>
            </p:nvSpPr>
            <p:spPr>
              <a:xfrm>
                <a:off x="2133200" y="2880425"/>
                <a:ext cx="7825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313" h="706" extrusionOk="0">
                    <a:moveTo>
                      <a:pt x="241" y="1"/>
                    </a:moveTo>
                    <a:cubicBezTo>
                      <a:pt x="178" y="2"/>
                      <a:pt x="107" y="10"/>
                      <a:pt x="26" y="22"/>
                    </a:cubicBezTo>
                    <a:cubicBezTo>
                      <a:pt x="17" y="24"/>
                      <a:pt x="10" y="25"/>
                      <a:pt x="1" y="27"/>
                    </a:cubicBezTo>
                    <a:cubicBezTo>
                      <a:pt x="37" y="190"/>
                      <a:pt x="81" y="480"/>
                      <a:pt x="5" y="705"/>
                    </a:cubicBezTo>
                    <a:cubicBezTo>
                      <a:pt x="87" y="698"/>
                      <a:pt x="170" y="692"/>
                      <a:pt x="258" y="686"/>
                    </a:cubicBezTo>
                    <a:cubicBezTo>
                      <a:pt x="313" y="440"/>
                      <a:pt x="276" y="171"/>
                      <a:pt x="2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361;p25">
                <a:extLst>
                  <a:ext uri="{FF2B5EF4-FFF2-40B4-BE49-F238E27FC236}">
                    <a16:creationId xmlns:a16="http://schemas.microsoft.com/office/drawing/2014/main" id="{E674A27C-1D36-6E87-DA78-70781BC32213}"/>
                  </a:ext>
                </a:extLst>
              </p:cNvPr>
              <p:cNvSpPr/>
              <p:nvPr/>
            </p:nvSpPr>
            <p:spPr>
              <a:xfrm>
                <a:off x="2281075" y="2878800"/>
                <a:ext cx="732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293" h="501" extrusionOk="0">
                    <a:moveTo>
                      <a:pt x="251" y="1"/>
                    </a:moveTo>
                    <a:cubicBezTo>
                      <a:pt x="172" y="1"/>
                      <a:pt x="90" y="2"/>
                      <a:pt x="7" y="7"/>
                    </a:cubicBezTo>
                    <a:cubicBezTo>
                      <a:pt x="38" y="139"/>
                      <a:pt x="57" y="317"/>
                      <a:pt x="1" y="501"/>
                    </a:cubicBezTo>
                    <a:lnTo>
                      <a:pt x="251" y="501"/>
                    </a:lnTo>
                    <a:cubicBezTo>
                      <a:pt x="293" y="316"/>
                      <a:pt x="279" y="142"/>
                      <a:pt x="2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362;p25">
                <a:extLst>
                  <a:ext uri="{FF2B5EF4-FFF2-40B4-BE49-F238E27FC236}">
                    <a16:creationId xmlns:a16="http://schemas.microsoft.com/office/drawing/2014/main" id="{58365055-0F74-75BB-D246-3454DC4BDC75}"/>
                  </a:ext>
                </a:extLst>
              </p:cNvPr>
              <p:cNvSpPr/>
              <p:nvPr/>
            </p:nvSpPr>
            <p:spPr>
              <a:xfrm>
                <a:off x="2070800" y="2905325"/>
                <a:ext cx="22250" cy="101450"/>
              </a:xfrm>
              <a:custGeom>
                <a:avLst/>
                <a:gdLst/>
                <a:ahLst/>
                <a:cxnLst/>
                <a:rect l="l" t="t" r="r" b="b"/>
                <a:pathLst>
                  <a:path w="890" h="4058" extrusionOk="0">
                    <a:moveTo>
                      <a:pt x="881" y="1"/>
                    </a:moveTo>
                    <a:cubicBezTo>
                      <a:pt x="879" y="1"/>
                      <a:pt x="877" y="1"/>
                      <a:pt x="876" y="2"/>
                    </a:cubicBezTo>
                    <a:cubicBezTo>
                      <a:pt x="870" y="6"/>
                      <a:pt x="337" y="395"/>
                      <a:pt x="176" y="1483"/>
                    </a:cubicBezTo>
                    <a:cubicBezTo>
                      <a:pt x="176" y="1486"/>
                      <a:pt x="178" y="1488"/>
                      <a:pt x="179" y="1489"/>
                    </a:cubicBezTo>
                    <a:cubicBezTo>
                      <a:pt x="181" y="1492"/>
                      <a:pt x="182" y="1492"/>
                      <a:pt x="185" y="1492"/>
                    </a:cubicBezTo>
                    <a:lnTo>
                      <a:pt x="531" y="1481"/>
                    </a:lnTo>
                    <a:lnTo>
                      <a:pt x="531" y="1481"/>
                    </a:lnTo>
                    <a:cubicBezTo>
                      <a:pt x="488" y="1634"/>
                      <a:pt x="0" y="3395"/>
                      <a:pt x="44" y="4050"/>
                    </a:cubicBezTo>
                    <a:cubicBezTo>
                      <a:pt x="44" y="4055"/>
                      <a:pt x="49" y="4058"/>
                      <a:pt x="52" y="4058"/>
                    </a:cubicBezTo>
                    <a:lnTo>
                      <a:pt x="53" y="4058"/>
                    </a:lnTo>
                    <a:cubicBezTo>
                      <a:pt x="58" y="4058"/>
                      <a:pt x="61" y="4055"/>
                      <a:pt x="61" y="4050"/>
                    </a:cubicBezTo>
                    <a:cubicBezTo>
                      <a:pt x="14" y="3370"/>
                      <a:pt x="544" y="1495"/>
                      <a:pt x="549" y="1475"/>
                    </a:cubicBezTo>
                    <a:cubicBezTo>
                      <a:pt x="550" y="1472"/>
                      <a:pt x="549" y="1471"/>
                      <a:pt x="547" y="1468"/>
                    </a:cubicBezTo>
                    <a:cubicBezTo>
                      <a:pt x="546" y="1466"/>
                      <a:pt x="544" y="1465"/>
                      <a:pt x="541" y="1465"/>
                    </a:cubicBezTo>
                    <a:lnTo>
                      <a:pt x="194" y="1477"/>
                    </a:lnTo>
                    <a:cubicBezTo>
                      <a:pt x="353" y="403"/>
                      <a:pt x="880" y="18"/>
                      <a:pt x="885" y="15"/>
                    </a:cubicBezTo>
                    <a:cubicBezTo>
                      <a:pt x="888" y="12"/>
                      <a:pt x="890" y="8"/>
                      <a:pt x="887" y="3"/>
                    </a:cubicBezTo>
                    <a:cubicBezTo>
                      <a:pt x="886" y="1"/>
                      <a:pt x="883" y="1"/>
                      <a:pt x="8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363;p25">
                <a:extLst>
                  <a:ext uri="{FF2B5EF4-FFF2-40B4-BE49-F238E27FC236}">
                    <a16:creationId xmlns:a16="http://schemas.microsoft.com/office/drawing/2014/main" id="{838B55D8-B591-525F-62C7-B4C3E07EFE17}"/>
                  </a:ext>
                </a:extLst>
              </p:cNvPr>
              <p:cNvSpPr/>
              <p:nvPr/>
            </p:nvSpPr>
            <p:spPr>
              <a:xfrm>
                <a:off x="2094350" y="2911975"/>
                <a:ext cx="14825" cy="67475"/>
              </a:xfrm>
              <a:custGeom>
                <a:avLst/>
                <a:gdLst/>
                <a:ahLst/>
                <a:cxnLst/>
                <a:rect l="l" t="t" r="r" b="b"/>
                <a:pathLst>
                  <a:path w="593" h="2699" extrusionOk="0">
                    <a:moveTo>
                      <a:pt x="11" y="0"/>
                    </a:moveTo>
                    <a:cubicBezTo>
                      <a:pt x="11" y="0"/>
                      <a:pt x="10" y="0"/>
                      <a:pt x="10" y="1"/>
                    </a:cubicBezTo>
                    <a:cubicBezTo>
                      <a:pt x="5" y="1"/>
                      <a:pt x="1" y="4"/>
                      <a:pt x="2" y="8"/>
                    </a:cubicBezTo>
                    <a:cubicBezTo>
                      <a:pt x="4" y="25"/>
                      <a:pt x="128" y="1717"/>
                      <a:pt x="578" y="2694"/>
                    </a:cubicBezTo>
                    <a:cubicBezTo>
                      <a:pt x="579" y="2695"/>
                      <a:pt x="582" y="2698"/>
                      <a:pt x="585" y="2698"/>
                    </a:cubicBezTo>
                    <a:cubicBezTo>
                      <a:pt x="585" y="2698"/>
                      <a:pt x="587" y="2698"/>
                      <a:pt x="588" y="2697"/>
                    </a:cubicBezTo>
                    <a:cubicBezTo>
                      <a:pt x="591" y="2695"/>
                      <a:pt x="593" y="2691"/>
                      <a:pt x="591" y="2686"/>
                    </a:cubicBezTo>
                    <a:cubicBezTo>
                      <a:pt x="143" y="1712"/>
                      <a:pt x="19" y="25"/>
                      <a:pt x="17" y="7"/>
                    </a:cubicBezTo>
                    <a:cubicBezTo>
                      <a:pt x="17" y="4"/>
                      <a:pt x="15" y="0"/>
                      <a:pt x="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364;p25">
                <a:extLst>
                  <a:ext uri="{FF2B5EF4-FFF2-40B4-BE49-F238E27FC236}">
                    <a16:creationId xmlns:a16="http://schemas.microsoft.com/office/drawing/2014/main" id="{FD4117C8-169C-AE24-6EEA-94D5E7BBC3E5}"/>
                  </a:ext>
                </a:extLst>
              </p:cNvPr>
              <p:cNvSpPr/>
              <p:nvPr/>
            </p:nvSpPr>
            <p:spPr>
              <a:xfrm>
                <a:off x="1883475" y="3041350"/>
                <a:ext cx="295075" cy="6750"/>
              </a:xfrm>
              <a:custGeom>
                <a:avLst/>
                <a:gdLst/>
                <a:ahLst/>
                <a:cxnLst/>
                <a:rect l="l" t="t" r="r" b="b"/>
                <a:pathLst>
                  <a:path w="11803" h="270" extrusionOk="0">
                    <a:moveTo>
                      <a:pt x="11106" y="1"/>
                    </a:moveTo>
                    <a:cubicBezTo>
                      <a:pt x="10640" y="1"/>
                      <a:pt x="10162" y="3"/>
                      <a:pt x="9678" y="7"/>
                    </a:cubicBezTo>
                    <a:cubicBezTo>
                      <a:pt x="5133" y="45"/>
                      <a:pt x="67" y="250"/>
                      <a:pt x="8" y="253"/>
                    </a:cubicBezTo>
                    <a:cubicBezTo>
                      <a:pt x="5" y="253"/>
                      <a:pt x="0" y="257"/>
                      <a:pt x="0" y="262"/>
                    </a:cubicBezTo>
                    <a:cubicBezTo>
                      <a:pt x="2" y="267"/>
                      <a:pt x="5" y="270"/>
                      <a:pt x="9" y="270"/>
                    </a:cubicBezTo>
                    <a:cubicBezTo>
                      <a:pt x="74" y="267"/>
                      <a:pt x="6254" y="16"/>
                      <a:pt x="11089" y="16"/>
                    </a:cubicBezTo>
                    <a:cubicBezTo>
                      <a:pt x="11328" y="16"/>
                      <a:pt x="11564" y="17"/>
                      <a:pt x="11795" y="18"/>
                    </a:cubicBezTo>
                    <a:cubicBezTo>
                      <a:pt x="11800" y="18"/>
                      <a:pt x="11803" y="15"/>
                      <a:pt x="11803" y="11"/>
                    </a:cubicBezTo>
                    <a:cubicBezTo>
                      <a:pt x="11803" y="6"/>
                      <a:pt x="11798" y="3"/>
                      <a:pt x="11795" y="3"/>
                    </a:cubicBezTo>
                    <a:cubicBezTo>
                      <a:pt x="11569" y="1"/>
                      <a:pt x="11339" y="1"/>
                      <a:pt x="111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365;p25">
                <a:extLst>
                  <a:ext uri="{FF2B5EF4-FFF2-40B4-BE49-F238E27FC236}">
                    <a16:creationId xmlns:a16="http://schemas.microsoft.com/office/drawing/2014/main" id="{3A381F29-CF76-A756-F75B-1B22D66DFA34}"/>
                  </a:ext>
                </a:extLst>
              </p:cNvPr>
              <p:cNvSpPr/>
              <p:nvPr/>
            </p:nvSpPr>
            <p:spPr>
              <a:xfrm>
                <a:off x="1883200" y="3046275"/>
                <a:ext cx="41600" cy="78200"/>
              </a:xfrm>
              <a:custGeom>
                <a:avLst/>
                <a:gdLst/>
                <a:ahLst/>
                <a:cxnLst/>
                <a:rect l="l" t="t" r="r" b="b"/>
                <a:pathLst>
                  <a:path w="1664" h="3128" extrusionOk="0">
                    <a:moveTo>
                      <a:pt x="1654" y="1"/>
                    </a:moveTo>
                    <a:cubicBezTo>
                      <a:pt x="1652" y="1"/>
                      <a:pt x="1648" y="3"/>
                      <a:pt x="1647" y="6"/>
                    </a:cubicBezTo>
                    <a:cubicBezTo>
                      <a:pt x="1646" y="9"/>
                      <a:pt x="1564" y="274"/>
                      <a:pt x="1352" y="515"/>
                    </a:cubicBezTo>
                    <a:cubicBezTo>
                      <a:pt x="1185" y="702"/>
                      <a:pt x="908" y="907"/>
                      <a:pt x="491" y="907"/>
                    </a:cubicBezTo>
                    <a:cubicBezTo>
                      <a:pt x="418" y="907"/>
                      <a:pt x="342" y="901"/>
                      <a:pt x="261" y="887"/>
                    </a:cubicBezTo>
                    <a:cubicBezTo>
                      <a:pt x="260" y="887"/>
                      <a:pt x="259" y="887"/>
                      <a:pt x="259" y="887"/>
                    </a:cubicBezTo>
                    <a:cubicBezTo>
                      <a:pt x="257" y="887"/>
                      <a:pt x="255" y="888"/>
                      <a:pt x="253" y="890"/>
                    </a:cubicBezTo>
                    <a:cubicBezTo>
                      <a:pt x="1" y="1362"/>
                      <a:pt x="449" y="3050"/>
                      <a:pt x="469" y="3122"/>
                    </a:cubicBezTo>
                    <a:cubicBezTo>
                      <a:pt x="469" y="3126"/>
                      <a:pt x="472" y="3128"/>
                      <a:pt x="476" y="3128"/>
                    </a:cubicBezTo>
                    <a:lnTo>
                      <a:pt x="478" y="3128"/>
                    </a:lnTo>
                    <a:cubicBezTo>
                      <a:pt x="482" y="3126"/>
                      <a:pt x="484" y="3122"/>
                      <a:pt x="484" y="3117"/>
                    </a:cubicBezTo>
                    <a:cubicBezTo>
                      <a:pt x="479" y="3100"/>
                      <a:pt x="20" y="1375"/>
                      <a:pt x="264" y="904"/>
                    </a:cubicBezTo>
                    <a:lnTo>
                      <a:pt x="264" y="904"/>
                    </a:lnTo>
                    <a:cubicBezTo>
                      <a:pt x="344" y="917"/>
                      <a:pt x="420" y="923"/>
                      <a:pt x="491" y="923"/>
                    </a:cubicBezTo>
                    <a:cubicBezTo>
                      <a:pt x="915" y="923"/>
                      <a:pt x="1195" y="716"/>
                      <a:pt x="1364" y="524"/>
                    </a:cubicBezTo>
                    <a:cubicBezTo>
                      <a:pt x="1577" y="282"/>
                      <a:pt x="1661" y="13"/>
                      <a:pt x="1662" y="10"/>
                    </a:cubicBezTo>
                    <a:cubicBezTo>
                      <a:pt x="1664" y="7"/>
                      <a:pt x="1661" y="3"/>
                      <a:pt x="1656" y="1"/>
                    </a:cubicBezTo>
                    <a:cubicBezTo>
                      <a:pt x="1656" y="1"/>
                      <a:pt x="1655" y="1"/>
                      <a:pt x="16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366;p25">
                <a:extLst>
                  <a:ext uri="{FF2B5EF4-FFF2-40B4-BE49-F238E27FC236}">
                    <a16:creationId xmlns:a16="http://schemas.microsoft.com/office/drawing/2014/main" id="{A9A826F5-8A1F-19A6-C1D7-3F508E2F8708}"/>
                  </a:ext>
                </a:extLst>
              </p:cNvPr>
              <p:cNvSpPr/>
              <p:nvPr/>
            </p:nvSpPr>
            <p:spPr>
              <a:xfrm>
                <a:off x="1926075" y="3178250"/>
                <a:ext cx="49175" cy="135725"/>
              </a:xfrm>
              <a:custGeom>
                <a:avLst/>
                <a:gdLst/>
                <a:ahLst/>
                <a:cxnLst/>
                <a:rect l="l" t="t" r="r" b="b"/>
                <a:pathLst>
                  <a:path w="1967" h="5429" extrusionOk="0">
                    <a:moveTo>
                      <a:pt x="9" y="1"/>
                    </a:moveTo>
                    <a:cubicBezTo>
                      <a:pt x="8" y="1"/>
                      <a:pt x="7" y="1"/>
                      <a:pt x="6" y="1"/>
                    </a:cubicBezTo>
                    <a:cubicBezTo>
                      <a:pt x="3" y="1"/>
                      <a:pt x="0" y="6"/>
                      <a:pt x="0" y="10"/>
                    </a:cubicBezTo>
                    <a:cubicBezTo>
                      <a:pt x="8" y="42"/>
                      <a:pt x="702" y="3191"/>
                      <a:pt x="1950" y="5424"/>
                    </a:cubicBezTo>
                    <a:cubicBezTo>
                      <a:pt x="1951" y="5427"/>
                      <a:pt x="1954" y="5428"/>
                      <a:pt x="1957" y="5428"/>
                    </a:cubicBezTo>
                    <a:cubicBezTo>
                      <a:pt x="1959" y="5428"/>
                      <a:pt x="1960" y="5427"/>
                      <a:pt x="1962" y="5427"/>
                    </a:cubicBezTo>
                    <a:cubicBezTo>
                      <a:pt x="1965" y="5425"/>
                      <a:pt x="1966" y="5419"/>
                      <a:pt x="1965" y="5416"/>
                    </a:cubicBezTo>
                    <a:cubicBezTo>
                      <a:pt x="717" y="3187"/>
                      <a:pt x="23" y="39"/>
                      <a:pt x="17" y="7"/>
                    </a:cubicBezTo>
                    <a:cubicBezTo>
                      <a:pt x="16" y="3"/>
                      <a:pt x="12" y="1"/>
                      <a:pt x="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367;p25">
                <a:extLst>
                  <a:ext uri="{FF2B5EF4-FFF2-40B4-BE49-F238E27FC236}">
                    <a16:creationId xmlns:a16="http://schemas.microsoft.com/office/drawing/2014/main" id="{8F6876FD-5587-7114-DA43-CA253D9DAE5E}"/>
                  </a:ext>
                </a:extLst>
              </p:cNvPr>
              <p:cNvSpPr/>
              <p:nvPr/>
            </p:nvSpPr>
            <p:spPr>
              <a:xfrm>
                <a:off x="1811850" y="3361375"/>
                <a:ext cx="200275" cy="98375"/>
              </a:xfrm>
              <a:custGeom>
                <a:avLst/>
                <a:gdLst/>
                <a:ahLst/>
                <a:cxnLst/>
                <a:rect l="l" t="t" r="r" b="b"/>
                <a:pathLst>
                  <a:path w="8011" h="3935" extrusionOk="0">
                    <a:moveTo>
                      <a:pt x="7173" y="0"/>
                    </a:moveTo>
                    <a:cubicBezTo>
                      <a:pt x="7116" y="0"/>
                      <a:pt x="7039" y="17"/>
                      <a:pt x="6938" y="72"/>
                    </a:cubicBezTo>
                    <a:cubicBezTo>
                      <a:pt x="6861" y="115"/>
                      <a:pt x="6769" y="180"/>
                      <a:pt x="6661" y="277"/>
                    </a:cubicBezTo>
                    <a:cubicBezTo>
                      <a:pt x="6435" y="480"/>
                      <a:pt x="6168" y="585"/>
                      <a:pt x="5893" y="585"/>
                    </a:cubicBezTo>
                    <a:cubicBezTo>
                      <a:pt x="5585" y="585"/>
                      <a:pt x="5267" y="452"/>
                      <a:pt x="4984" y="177"/>
                    </a:cubicBezTo>
                    <a:cubicBezTo>
                      <a:pt x="4939" y="125"/>
                      <a:pt x="4892" y="98"/>
                      <a:pt x="4846" y="86"/>
                    </a:cubicBezTo>
                    <a:cubicBezTo>
                      <a:pt x="4831" y="83"/>
                      <a:pt x="4816" y="81"/>
                      <a:pt x="4802" y="81"/>
                    </a:cubicBezTo>
                    <a:cubicBezTo>
                      <a:pt x="4641" y="81"/>
                      <a:pt x="4502" y="283"/>
                      <a:pt x="4490" y="462"/>
                    </a:cubicBezTo>
                    <a:cubicBezTo>
                      <a:pt x="4478" y="696"/>
                      <a:pt x="3041" y="2572"/>
                      <a:pt x="442" y="2769"/>
                    </a:cubicBezTo>
                    <a:cubicBezTo>
                      <a:pt x="192" y="2788"/>
                      <a:pt x="1" y="3002"/>
                      <a:pt x="17" y="3252"/>
                    </a:cubicBezTo>
                    <a:cubicBezTo>
                      <a:pt x="27" y="3378"/>
                      <a:pt x="58" y="3515"/>
                      <a:pt x="133" y="3646"/>
                    </a:cubicBezTo>
                    <a:cubicBezTo>
                      <a:pt x="190" y="3744"/>
                      <a:pt x="270" y="3836"/>
                      <a:pt x="386" y="3918"/>
                    </a:cubicBezTo>
                    <a:lnTo>
                      <a:pt x="5430" y="3874"/>
                    </a:lnTo>
                    <a:lnTo>
                      <a:pt x="5816" y="3653"/>
                    </a:lnTo>
                    <a:lnTo>
                      <a:pt x="6391" y="3935"/>
                    </a:lnTo>
                    <a:lnTo>
                      <a:pt x="7718" y="3923"/>
                    </a:lnTo>
                    <a:cubicBezTo>
                      <a:pt x="7718" y="3923"/>
                      <a:pt x="8011" y="3406"/>
                      <a:pt x="8008" y="3006"/>
                    </a:cubicBezTo>
                    <a:cubicBezTo>
                      <a:pt x="8008" y="2950"/>
                      <a:pt x="7992" y="2852"/>
                      <a:pt x="7970" y="2725"/>
                    </a:cubicBezTo>
                    <a:cubicBezTo>
                      <a:pt x="7823" y="1942"/>
                      <a:pt x="7306" y="48"/>
                      <a:pt x="7306" y="48"/>
                    </a:cubicBezTo>
                    <a:cubicBezTo>
                      <a:pt x="7306" y="48"/>
                      <a:pt x="7268" y="0"/>
                      <a:pt x="71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368;p25">
                <a:extLst>
                  <a:ext uri="{FF2B5EF4-FFF2-40B4-BE49-F238E27FC236}">
                    <a16:creationId xmlns:a16="http://schemas.microsoft.com/office/drawing/2014/main" id="{E13F3FDF-AF2D-3F47-DA0F-0927614CA0CA}"/>
                  </a:ext>
                </a:extLst>
              </p:cNvPr>
              <p:cNvSpPr/>
              <p:nvPr/>
            </p:nvSpPr>
            <p:spPr>
              <a:xfrm>
                <a:off x="1920225" y="3320000"/>
                <a:ext cx="65100" cy="56025"/>
              </a:xfrm>
              <a:custGeom>
                <a:avLst/>
                <a:gdLst/>
                <a:ahLst/>
                <a:cxnLst/>
                <a:rect l="l" t="t" r="r" b="b"/>
                <a:pathLst>
                  <a:path w="2604" h="2241" extrusionOk="0">
                    <a:moveTo>
                      <a:pt x="2126" y="1"/>
                    </a:moveTo>
                    <a:cubicBezTo>
                      <a:pt x="1622" y="166"/>
                      <a:pt x="902" y="372"/>
                      <a:pt x="213" y="463"/>
                    </a:cubicBezTo>
                    <a:cubicBezTo>
                      <a:pt x="142" y="473"/>
                      <a:pt x="71" y="481"/>
                      <a:pt x="1" y="488"/>
                    </a:cubicBezTo>
                    <a:cubicBezTo>
                      <a:pt x="96" y="723"/>
                      <a:pt x="327" y="1281"/>
                      <a:pt x="511" y="1743"/>
                    </a:cubicBezTo>
                    <a:cubicBezTo>
                      <a:pt x="557" y="1753"/>
                      <a:pt x="604" y="1780"/>
                      <a:pt x="649" y="1832"/>
                    </a:cubicBezTo>
                    <a:cubicBezTo>
                      <a:pt x="932" y="2108"/>
                      <a:pt x="1251" y="2240"/>
                      <a:pt x="1559" y="2240"/>
                    </a:cubicBezTo>
                    <a:cubicBezTo>
                      <a:pt x="1834" y="2240"/>
                      <a:pt x="2101" y="2135"/>
                      <a:pt x="2328" y="1932"/>
                    </a:cubicBezTo>
                    <a:cubicBezTo>
                      <a:pt x="2434" y="1835"/>
                      <a:pt x="2526" y="1771"/>
                      <a:pt x="2603" y="1729"/>
                    </a:cubicBezTo>
                    <a:cubicBezTo>
                      <a:pt x="2603" y="1729"/>
                      <a:pt x="2396" y="970"/>
                      <a:pt x="2234" y="387"/>
                    </a:cubicBezTo>
                    <a:cubicBezTo>
                      <a:pt x="2194" y="243"/>
                      <a:pt x="2156" y="110"/>
                      <a:pt x="2126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369;p25">
                <a:extLst>
                  <a:ext uri="{FF2B5EF4-FFF2-40B4-BE49-F238E27FC236}">
                    <a16:creationId xmlns:a16="http://schemas.microsoft.com/office/drawing/2014/main" id="{D767D25D-BFA8-E34F-B2C4-851D99E27E25}"/>
                  </a:ext>
                </a:extLst>
              </p:cNvPr>
              <p:cNvSpPr/>
              <p:nvPr/>
            </p:nvSpPr>
            <p:spPr>
              <a:xfrm>
                <a:off x="1925525" y="3320000"/>
                <a:ext cx="50550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500" extrusionOk="0">
                    <a:moveTo>
                      <a:pt x="1914" y="1"/>
                    </a:moveTo>
                    <a:cubicBezTo>
                      <a:pt x="1410" y="166"/>
                      <a:pt x="690" y="370"/>
                      <a:pt x="1" y="463"/>
                    </a:cubicBezTo>
                    <a:cubicBezTo>
                      <a:pt x="1" y="463"/>
                      <a:pt x="181" y="500"/>
                      <a:pt x="582" y="500"/>
                    </a:cubicBezTo>
                    <a:cubicBezTo>
                      <a:pt x="908" y="500"/>
                      <a:pt x="1381" y="475"/>
                      <a:pt x="2022" y="387"/>
                    </a:cubicBezTo>
                    <a:cubicBezTo>
                      <a:pt x="1982" y="243"/>
                      <a:pt x="1944" y="108"/>
                      <a:pt x="1914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370;p25">
                <a:extLst>
                  <a:ext uri="{FF2B5EF4-FFF2-40B4-BE49-F238E27FC236}">
                    <a16:creationId xmlns:a16="http://schemas.microsoft.com/office/drawing/2014/main" id="{938467F5-5587-DFCA-3C3F-08D3F5778675}"/>
                  </a:ext>
                </a:extLst>
              </p:cNvPr>
              <p:cNvSpPr/>
              <p:nvPr/>
            </p:nvSpPr>
            <p:spPr>
              <a:xfrm>
                <a:off x="1815150" y="3429475"/>
                <a:ext cx="196975" cy="30275"/>
              </a:xfrm>
              <a:custGeom>
                <a:avLst/>
                <a:gdLst/>
                <a:ahLst/>
                <a:cxnLst/>
                <a:rect l="l" t="t" r="r" b="b"/>
                <a:pathLst>
                  <a:path w="7879" h="1211" extrusionOk="0">
                    <a:moveTo>
                      <a:pt x="7838" y="1"/>
                    </a:moveTo>
                    <a:lnTo>
                      <a:pt x="1" y="922"/>
                    </a:lnTo>
                    <a:cubicBezTo>
                      <a:pt x="58" y="1020"/>
                      <a:pt x="138" y="1112"/>
                      <a:pt x="254" y="1194"/>
                    </a:cubicBezTo>
                    <a:lnTo>
                      <a:pt x="5298" y="1150"/>
                    </a:lnTo>
                    <a:lnTo>
                      <a:pt x="5684" y="929"/>
                    </a:lnTo>
                    <a:lnTo>
                      <a:pt x="6259" y="1211"/>
                    </a:lnTo>
                    <a:lnTo>
                      <a:pt x="7586" y="1199"/>
                    </a:lnTo>
                    <a:cubicBezTo>
                      <a:pt x="7586" y="1199"/>
                      <a:pt x="7879" y="682"/>
                      <a:pt x="7876" y="282"/>
                    </a:cubicBezTo>
                    <a:cubicBezTo>
                      <a:pt x="7874" y="226"/>
                      <a:pt x="7860" y="128"/>
                      <a:pt x="7838" y="1"/>
                    </a:cubicBez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371;p25">
                <a:extLst>
                  <a:ext uri="{FF2B5EF4-FFF2-40B4-BE49-F238E27FC236}">
                    <a16:creationId xmlns:a16="http://schemas.microsoft.com/office/drawing/2014/main" id="{9BD7D775-54C8-41BA-82E1-E699DE9A6EBD}"/>
                  </a:ext>
                </a:extLst>
              </p:cNvPr>
              <p:cNvSpPr/>
              <p:nvPr/>
            </p:nvSpPr>
            <p:spPr>
              <a:xfrm>
                <a:off x="1982900" y="3167100"/>
                <a:ext cx="53850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2154" h="784" extrusionOk="0">
                    <a:moveTo>
                      <a:pt x="2144" y="0"/>
                    </a:moveTo>
                    <a:cubicBezTo>
                      <a:pt x="2142" y="0"/>
                      <a:pt x="2141" y="1"/>
                      <a:pt x="2140" y="2"/>
                    </a:cubicBezTo>
                    <a:cubicBezTo>
                      <a:pt x="2137" y="3"/>
                      <a:pt x="1850" y="217"/>
                      <a:pt x="1446" y="371"/>
                    </a:cubicBezTo>
                    <a:cubicBezTo>
                      <a:pt x="1226" y="455"/>
                      <a:pt x="945" y="532"/>
                      <a:pt x="646" y="532"/>
                    </a:cubicBezTo>
                    <a:cubicBezTo>
                      <a:pt x="439" y="532"/>
                      <a:pt x="222" y="495"/>
                      <a:pt x="13" y="397"/>
                    </a:cubicBezTo>
                    <a:cubicBezTo>
                      <a:pt x="12" y="397"/>
                      <a:pt x="11" y="397"/>
                      <a:pt x="10" y="397"/>
                    </a:cubicBezTo>
                    <a:cubicBezTo>
                      <a:pt x="8" y="397"/>
                      <a:pt x="6" y="398"/>
                      <a:pt x="4" y="400"/>
                    </a:cubicBezTo>
                    <a:cubicBezTo>
                      <a:pt x="2" y="403"/>
                      <a:pt x="1" y="406"/>
                      <a:pt x="4" y="409"/>
                    </a:cubicBezTo>
                    <a:lnTo>
                      <a:pt x="254" y="780"/>
                    </a:lnTo>
                    <a:cubicBezTo>
                      <a:pt x="255" y="782"/>
                      <a:pt x="258" y="783"/>
                      <a:pt x="260" y="783"/>
                    </a:cubicBezTo>
                    <a:cubicBezTo>
                      <a:pt x="261" y="783"/>
                      <a:pt x="263" y="783"/>
                      <a:pt x="264" y="782"/>
                    </a:cubicBezTo>
                    <a:cubicBezTo>
                      <a:pt x="269" y="779"/>
                      <a:pt x="269" y="774"/>
                      <a:pt x="267" y="771"/>
                    </a:cubicBezTo>
                    <a:lnTo>
                      <a:pt x="33" y="424"/>
                    </a:lnTo>
                    <a:lnTo>
                      <a:pt x="33" y="424"/>
                    </a:lnTo>
                    <a:cubicBezTo>
                      <a:pt x="236" y="514"/>
                      <a:pt x="445" y="548"/>
                      <a:pt x="646" y="548"/>
                    </a:cubicBezTo>
                    <a:cubicBezTo>
                      <a:pt x="947" y="548"/>
                      <a:pt x="1231" y="471"/>
                      <a:pt x="1452" y="387"/>
                    </a:cubicBezTo>
                    <a:cubicBezTo>
                      <a:pt x="1858" y="231"/>
                      <a:pt x="2146" y="17"/>
                      <a:pt x="2149" y="14"/>
                    </a:cubicBezTo>
                    <a:cubicBezTo>
                      <a:pt x="2152" y="11"/>
                      <a:pt x="2153" y="6"/>
                      <a:pt x="2150" y="3"/>
                    </a:cubicBezTo>
                    <a:cubicBezTo>
                      <a:pt x="2148" y="1"/>
                      <a:pt x="2146" y="0"/>
                      <a:pt x="21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372;p25">
                <a:extLst>
                  <a:ext uri="{FF2B5EF4-FFF2-40B4-BE49-F238E27FC236}">
                    <a16:creationId xmlns:a16="http://schemas.microsoft.com/office/drawing/2014/main" id="{B4910BD6-7C39-C659-211E-7DDFE08474B7}"/>
                  </a:ext>
                </a:extLst>
              </p:cNvPr>
              <p:cNvSpPr/>
              <p:nvPr/>
            </p:nvSpPr>
            <p:spPr>
              <a:xfrm>
                <a:off x="1731550" y="3258250"/>
                <a:ext cx="121875" cy="119900"/>
              </a:xfrm>
              <a:custGeom>
                <a:avLst/>
                <a:gdLst/>
                <a:ahLst/>
                <a:cxnLst/>
                <a:rect l="l" t="t" r="r" b="b"/>
                <a:pathLst>
                  <a:path w="4875" h="4796" extrusionOk="0">
                    <a:moveTo>
                      <a:pt x="4866" y="0"/>
                    </a:moveTo>
                    <a:cubicBezTo>
                      <a:pt x="4864" y="0"/>
                      <a:pt x="4861" y="1"/>
                      <a:pt x="4859" y="3"/>
                    </a:cubicBezTo>
                    <a:cubicBezTo>
                      <a:pt x="4837" y="32"/>
                      <a:pt x="2489" y="2893"/>
                      <a:pt x="5" y="4782"/>
                    </a:cubicBezTo>
                    <a:cubicBezTo>
                      <a:pt x="2" y="4785"/>
                      <a:pt x="0" y="4790"/>
                      <a:pt x="3" y="4793"/>
                    </a:cubicBezTo>
                    <a:cubicBezTo>
                      <a:pt x="5" y="4796"/>
                      <a:pt x="8" y="4796"/>
                      <a:pt x="9" y="4796"/>
                    </a:cubicBezTo>
                    <a:cubicBezTo>
                      <a:pt x="11" y="4796"/>
                      <a:pt x="12" y="4796"/>
                      <a:pt x="14" y="4794"/>
                    </a:cubicBezTo>
                    <a:cubicBezTo>
                      <a:pt x="2501" y="2904"/>
                      <a:pt x="4849" y="41"/>
                      <a:pt x="4871" y="12"/>
                    </a:cubicBezTo>
                    <a:cubicBezTo>
                      <a:pt x="4874" y="9"/>
                      <a:pt x="4874" y="5"/>
                      <a:pt x="4871" y="2"/>
                    </a:cubicBezTo>
                    <a:cubicBezTo>
                      <a:pt x="4870" y="1"/>
                      <a:pt x="4868" y="0"/>
                      <a:pt x="48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373;p25">
                <a:extLst>
                  <a:ext uri="{FF2B5EF4-FFF2-40B4-BE49-F238E27FC236}">
                    <a16:creationId xmlns:a16="http://schemas.microsoft.com/office/drawing/2014/main" id="{1DA82C29-50DE-01F9-C5B3-48209E4A0975}"/>
                  </a:ext>
                </a:extLst>
              </p:cNvPr>
              <p:cNvSpPr/>
              <p:nvPr/>
            </p:nvSpPr>
            <p:spPr>
              <a:xfrm>
                <a:off x="1539975" y="3361775"/>
                <a:ext cx="172800" cy="104500"/>
              </a:xfrm>
              <a:custGeom>
                <a:avLst/>
                <a:gdLst/>
                <a:ahLst/>
                <a:cxnLst/>
                <a:rect l="l" t="t" r="r" b="b"/>
                <a:pathLst>
                  <a:path w="6912" h="4180" extrusionOk="0">
                    <a:moveTo>
                      <a:pt x="648" y="0"/>
                    </a:moveTo>
                    <a:cubicBezTo>
                      <a:pt x="452" y="0"/>
                      <a:pt x="264" y="108"/>
                      <a:pt x="168" y="291"/>
                    </a:cubicBezTo>
                    <a:cubicBezTo>
                      <a:pt x="99" y="423"/>
                      <a:pt x="61" y="543"/>
                      <a:pt x="41" y="644"/>
                    </a:cubicBezTo>
                    <a:cubicBezTo>
                      <a:pt x="0" y="855"/>
                      <a:pt x="40" y="986"/>
                      <a:pt x="40" y="986"/>
                    </a:cubicBezTo>
                    <a:lnTo>
                      <a:pt x="4340" y="3309"/>
                    </a:lnTo>
                    <a:lnTo>
                      <a:pt x="4911" y="3399"/>
                    </a:lnTo>
                    <a:lnTo>
                      <a:pt x="4864" y="3589"/>
                    </a:lnTo>
                    <a:lnTo>
                      <a:pt x="5959" y="4179"/>
                    </a:lnTo>
                    <a:cubicBezTo>
                      <a:pt x="5959" y="4179"/>
                      <a:pt x="6364" y="3913"/>
                      <a:pt x="6579" y="3613"/>
                    </a:cubicBezTo>
                    <a:cubicBezTo>
                      <a:pt x="6597" y="3586"/>
                      <a:pt x="6615" y="3558"/>
                      <a:pt x="6630" y="3533"/>
                    </a:cubicBezTo>
                    <a:cubicBezTo>
                      <a:pt x="6824" y="3201"/>
                      <a:pt x="6912" y="2044"/>
                      <a:pt x="6912" y="2044"/>
                    </a:cubicBezTo>
                    <a:cubicBezTo>
                      <a:pt x="6871" y="2038"/>
                      <a:pt x="6832" y="2030"/>
                      <a:pt x="6794" y="2021"/>
                    </a:cubicBezTo>
                    <a:cubicBezTo>
                      <a:pt x="6339" y="1923"/>
                      <a:pt x="6158" y="1726"/>
                      <a:pt x="5945" y="1029"/>
                    </a:cubicBezTo>
                    <a:cubicBezTo>
                      <a:pt x="5889" y="841"/>
                      <a:pt x="5835" y="720"/>
                      <a:pt x="5771" y="647"/>
                    </a:cubicBezTo>
                    <a:cubicBezTo>
                      <a:pt x="5710" y="575"/>
                      <a:pt x="5640" y="548"/>
                      <a:pt x="5550" y="548"/>
                    </a:cubicBezTo>
                    <a:cubicBezTo>
                      <a:pt x="5357" y="548"/>
                      <a:pt x="5072" y="674"/>
                      <a:pt x="4584" y="759"/>
                    </a:cubicBezTo>
                    <a:cubicBezTo>
                      <a:pt x="4475" y="779"/>
                      <a:pt x="4348" y="788"/>
                      <a:pt x="4206" y="788"/>
                    </a:cubicBezTo>
                    <a:cubicBezTo>
                      <a:pt x="3269" y="788"/>
                      <a:pt x="1719" y="393"/>
                      <a:pt x="850" y="40"/>
                    </a:cubicBezTo>
                    <a:cubicBezTo>
                      <a:pt x="784" y="13"/>
                      <a:pt x="715" y="0"/>
                      <a:pt x="6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374;p25">
                <a:extLst>
                  <a:ext uri="{FF2B5EF4-FFF2-40B4-BE49-F238E27FC236}">
                    <a16:creationId xmlns:a16="http://schemas.microsoft.com/office/drawing/2014/main" id="{3DD141A7-872A-5638-CB5B-4C99A97E2423}"/>
                  </a:ext>
                </a:extLst>
              </p:cNvPr>
              <p:cNvSpPr/>
              <p:nvPr/>
            </p:nvSpPr>
            <p:spPr>
              <a:xfrm>
                <a:off x="1718775" y="2688475"/>
                <a:ext cx="291850" cy="147275"/>
              </a:xfrm>
              <a:custGeom>
                <a:avLst/>
                <a:gdLst/>
                <a:ahLst/>
                <a:cxnLst/>
                <a:rect l="l" t="t" r="r" b="b"/>
                <a:pathLst>
                  <a:path w="11674" h="5891" extrusionOk="0">
                    <a:moveTo>
                      <a:pt x="9651" y="1"/>
                    </a:moveTo>
                    <a:cubicBezTo>
                      <a:pt x="9630" y="45"/>
                      <a:pt x="9601" y="104"/>
                      <a:pt x="9565" y="175"/>
                    </a:cubicBezTo>
                    <a:cubicBezTo>
                      <a:pt x="9516" y="274"/>
                      <a:pt x="9455" y="396"/>
                      <a:pt x="9384" y="536"/>
                    </a:cubicBezTo>
                    <a:cubicBezTo>
                      <a:pt x="8937" y="1423"/>
                      <a:pt x="8103" y="3029"/>
                      <a:pt x="7574" y="3762"/>
                    </a:cubicBezTo>
                    <a:cubicBezTo>
                      <a:pt x="6291" y="3904"/>
                      <a:pt x="140" y="4348"/>
                      <a:pt x="140" y="4348"/>
                    </a:cubicBezTo>
                    <a:cubicBezTo>
                      <a:pt x="140" y="4348"/>
                      <a:pt x="1" y="5377"/>
                      <a:pt x="337" y="5890"/>
                    </a:cubicBezTo>
                    <a:cubicBezTo>
                      <a:pt x="863" y="5886"/>
                      <a:pt x="8413" y="5822"/>
                      <a:pt x="8413" y="5822"/>
                    </a:cubicBezTo>
                    <a:cubicBezTo>
                      <a:pt x="8413" y="5822"/>
                      <a:pt x="10133" y="4356"/>
                      <a:pt x="11275" y="2892"/>
                    </a:cubicBezTo>
                    <a:cubicBezTo>
                      <a:pt x="11285" y="2879"/>
                      <a:pt x="11296" y="2865"/>
                      <a:pt x="11306" y="2853"/>
                    </a:cubicBezTo>
                    <a:cubicBezTo>
                      <a:pt x="11438" y="2683"/>
                      <a:pt x="11561" y="2514"/>
                      <a:pt x="11673" y="2346"/>
                    </a:cubicBezTo>
                    <a:cubicBezTo>
                      <a:pt x="11599" y="2231"/>
                      <a:pt x="11511" y="2115"/>
                      <a:pt x="11411" y="2006"/>
                    </a:cubicBezTo>
                    <a:cubicBezTo>
                      <a:pt x="11373" y="1965"/>
                      <a:pt x="11334" y="1926"/>
                      <a:pt x="11293" y="1888"/>
                    </a:cubicBezTo>
                    <a:cubicBezTo>
                      <a:pt x="10740" y="1373"/>
                      <a:pt x="10104" y="1214"/>
                      <a:pt x="10128" y="1125"/>
                    </a:cubicBezTo>
                    <a:cubicBezTo>
                      <a:pt x="10132" y="1109"/>
                      <a:pt x="10152" y="1103"/>
                      <a:pt x="10181" y="1103"/>
                    </a:cubicBezTo>
                    <a:cubicBezTo>
                      <a:pt x="10290" y="1103"/>
                      <a:pt x="10536" y="1188"/>
                      <a:pt x="10657" y="1188"/>
                    </a:cubicBezTo>
                    <a:cubicBezTo>
                      <a:pt x="10691" y="1188"/>
                      <a:pt x="10715" y="1181"/>
                      <a:pt x="10723" y="1164"/>
                    </a:cubicBezTo>
                    <a:cubicBezTo>
                      <a:pt x="10798" y="1008"/>
                      <a:pt x="10289" y="455"/>
                      <a:pt x="9789" y="96"/>
                    </a:cubicBezTo>
                    <a:cubicBezTo>
                      <a:pt x="9742" y="63"/>
                      <a:pt x="9696" y="31"/>
                      <a:pt x="9651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375;p25">
                <a:extLst>
                  <a:ext uri="{FF2B5EF4-FFF2-40B4-BE49-F238E27FC236}">
                    <a16:creationId xmlns:a16="http://schemas.microsoft.com/office/drawing/2014/main" id="{30798EFA-D40E-BC31-C098-004A88D974BB}"/>
                  </a:ext>
                </a:extLst>
              </p:cNvPr>
              <p:cNvSpPr/>
              <p:nvPr/>
            </p:nvSpPr>
            <p:spPr>
              <a:xfrm>
                <a:off x="1902050" y="2761825"/>
                <a:ext cx="19300" cy="30325"/>
              </a:xfrm>
              <a:custGeom>
                <a:avLst/>
                <a:gdLst/>
                <a:ahLst/>
                <a:cxnLst/>
                <a:rect l="l" t="t" r="r" b="b"/>
                <a:pathLst>
                  <a:path w="772" h="1213" extrusionOk="0">
                    <a:moveTo>
                      <a:pt x="763" y="1"/>
                    </a:moveTo>
                    <a:cubicBezTo>
                      <a:pt x="760" y="1"/>
                      <a:pt x="758" y="2"/>
                      <a:pt x="757" y="4"/>
                    </a:cubicBezTo>
                    <a:lnTo>
                      <a:pt x="2" y="1200"/>
                    </a:lnTo>
                    <a:cubicBezTo>
                      <a:pt x="1" y="1204"/>
                      <a:pt x="1" y="1208"/>
                      <a:pt x="5" y="1211"/>
                    </a:cubicBezTo>
                    <a:cubicBezTo>
                      <a:pt x="7" y="1211"/>
                      <a:pt x="8" y="1213"/>
                      <a:pt x="10" y="1213"/>
                    </a:cubicBezTo>
                    <a:cubicBezTo>
                      <a:pt x="11" y="1213"/>
                      <a:pt x="14" y="1211"/>
                      <a:pt x="16" y="1208"/>
                    </a:cubicBezTo>
                    <a:lnTo>
                      <a:pt x="770" y="13"/>
                    </a:lnTo>
                    <a:cubicBezTo>
                      <a:pt x="772" y="8"/>
                      <a:pt x="772" y="4"/>
                      <a:pt x="767" y="2"/>
                    </a:cubicBezTo>
                    <a:cubicBezTo>
                      <a:pt x="766" y="1"/>
                      <a:pt x="765" y="1"/>
                      <a:pt x="763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376;p25">
                <a:extLst>
                  <a:ext uri="{FF2B5EF4-FFF2-40B4-BE49-F238E27FC236}">
                    <a16:creationId xmlns:a16="http://schemas.microsoft.com/office/drawing/2014/main" id="{75CE7411-080C-75F6-E19C-E8462364D063}"/>
                  </a:ext>
                </a:extLst>
              </p:cNvPr>
              <p:cNvSpPr/>
              <p:nvPr/>
            </p:nvSpPr>
            <p:spPr>
              <a:xfrm>
                <a:off x="1906650" y="2796425"/>
                <a:ext cx="62375" cy="34725"/>
              </a:xfrm>
              <a:custGeom>
                <a:avLst/>
                <a:gdLst/>
                <a:ahLst/>
                <a:cxnLst/>
                <a:rect l="l" t="t" r="r" b="b"/>
                <a:pathLst>
                  <a:path w="2495" h="1389" extrusionOk="0">
                    <a:moveTo>
                      <a:pt x="2486" y="1"/>
                    </a:moveTo>
                    <a:cubicBezTo>
                      <a:pt x="2484" y="1"/>
                      <a:pt x="2481" y="1"/>
                      <a:pt x="2480" y="3"/>
                    </a:cubicBezTo>
                    <a:cubicBezTo>
                      <a:pt x="2474" y="10"/>
                      <a:pt x="1794" y="669"/>
                      <a:pt x="1215" y="1204"/>
                    </a:cubicBezTo>
                    <a:cubicBezTo>
                      <a:pt x="1093" y="1316"/>
                      <a:pt x="939" y="1374"/>
                      <a:pt x="785" y="1374"/>
                    </a:cubicBezTo>
                    <a:cubicBezTo>
                      <a:pt x="664" y="1374"/>
                      <a:pt x="543" y="1339"/>
                      <a:pt x="436" y="1268"/>
                    </a:cubicBezTo>
                    <a:cubicBezTo>
                      <a:pt x="241" y="1137"/>
                      <a:pt x="100" y="981"/>
                      <a:pt x="15" y="804"/>
                    </a:cubicBezTo>
                    <a:cubicBezTo>
                      <a:pt x="14" y="801"/>
                      <a:pt x="12" y="799"/>
                      <a:pt x="9" y="799"/>
                    </a:cubicBezTo>
                    <a:cubicBezTo>
                      <a:pt x="8" y="799"/>
                      <a:pt x="6" y="800"/>
                      <a:pt x="5" y="801"/>
                    </a:cubicBezTo>
                    <a:cubicBezTo>
                      <a:pt x="2" y="803"/>
                      <a:pt x="0" y="807"/>
                      <a:pt x="2" y="812"/>
                    </a:cubicBezTo>
                    <a:cubicBezTo>
                      <a:pt x="86" y="990"/>
                      <a:pt x="230" y="1148"/>
                      <a:pt x="427" y="1280"/>
                    </a:cubicBezTo>
                    <a:cubicBezTo>
                      <a:pt x="536" y="1352"/>
                      <a:pt x="659" y="1389"/>
                      <a:pt x="782" y="1389"/>
                    </a:cubicBezTo>
                    <a:cubicBezTo>
                      <a:pt x="784" y="1389"/>
                      <a:pt x="787" y="1389"/>
                      <a:pt x="789" y="1389"/>
                    </a:cubicBezTo>
                    <a:cubicBezTo>
                      <a:pt x="947" y="1387"/>
                      <a:pt x="1103" y="1330"/>
                      <a:pt x="1226" y="1215"/>
                    </a:cubicBezTo>
                    <a:cubicBezTo>
                      <a:pt x="1804" y="681"/>
                      <a:pt x="2484" y="21"/>
                      <a:pt x="2492" y="15"/>
                    </a:cubicBezTo>
                    <a:cubicBezTo>
                      <a:pt x="2495" y="12"/>
                      <a:pt x="2495" y="7"/>
                      <a:pt x="2492" y="3"/>
                    </a:cubicBezTo>
                    <a:cubicBezTo>
                      <a:pt x="2490" y="1"/>
                      <a:pt x="2488" y="1"/>
                      <a:pt x="2486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377;p25">
                <a:extLst>
                  <a:ext uri="{FF2B5EF4-FFF2-40B4-BE49-F238E27FC236}">
                    <a16:creationId xmlns:a16="http://schemas.microsoft.com/office/drawing/2014/main" id="{4C5357D5-757E-6BCF-740C-249DD5F08860}"/>
                  </a:ext>
                </a:extLst>
              </p:cNvPr>
              <p:cNvSpPr/>
              <p:nvPr/>
            </p:nvSpPr>
            <p:spPr>
              <a:xfrm>
                <a:off x="1624450" y="2777525"/>
                <a:ext cx="102750" cy="58250"/>
              </a:xfrm>
              <a:custGeom>
                <a:avLst/>
                <a:gdLst/>
                <a:ahLst/>
                <a:cxnLst/>
                <a:rect l="l" t="t" r="r" b="b"/>
                <a:pathLst>
                  <a:path w="4110" h="2330" extrusionOk="0">
                    <a:moveTo>
                      <a:pt x="908" y="1"/>
                    </a:moveTo>
                    <a:cubicBezTo>
                      <a:pt x="804" y="1"/>
                      <a:pt x="704" y="44"/>
                      <a:pt x="631" y="121"/>
                    </a:cubicBezTo>
                    <a:cubicBezTo>
                      <a:pt x="332" y="439"/>
                      <a:pt x="152" y="686"/>
                      <a:pt x="57" y="833"/>
                    </a:cubicBezTo>
                    <a:cubicBezTo>
                      <a:pt x="1" y="919"/>
                      <a:pt x="7" y="1033"/>
                      <a:pt x="73" y="1113"/>
                    </a:cubicBezTo>
                    <a:lnTo>
                      <a:pt x="154" y="1212"/>
                    </a:lnTo>
                    <a:lnTo>
                      <a:pt x="81" y="1277"/>
                    </a:lnTo>
                    <a:cubicBezTo>
                      <a:pt x="19" y="1334"/>
                      <a:pt x="13" y="1431"/>
                      <a:pt x="66" y="1496"/>
                    </a:cubicBezTo>
                    <a:lnTo>
                      <a:pt x="135" y="1578"/>
                    </a:lnTo>
                    <a:cubicBezTo>
                      <a:pt x="167" y="1616"/>
                      <a:pt x="212" y="1636"/>
                      <a:pt x="259" y="1636"/>
                    </a:cubicBezTo>
                    <a:cubicBezTo>
                      <a:pt x="295" y="1636"/>
                      <a:pt x="332" y="1623"/>
                      <a:pt x="363" y="1598"/>
                    </a:cubicBezTo>
                    <a:lnTo>
                      <a:pt x="363" y="1598"/>
                    </a:lnTo>
                    <a:cubicBezTo>
                      <a:pt x="308" y="1660"/>
                      <a:pt x="305" y="1752"/>
                      <a:pt x="356" y="1818"/>
                    </a:cubicBezTo>
                    <a:lnTo>
                      <a:pt x="376" y="1843"/>
                    </a:lnTo>
                    <a:cubicBezTo>
                      <a:pt x="409" y="1886"/>
                      <a:pt x="459" y="1908"/>
                      <a:pt x="511" y="1908"/>
                    </a:cubicBezTo>
                    <a:cubicBezTo>
                      <a:pt x="537" y="1908"/>
                      <a:pt x="563" y="1903"/>
                      <a:pt x="588" y="1890"/>
                    </a:cubicBezTo>
                    <a:lnTo>
                      <a:pt x="602" y="1884"/>
                    </a:lnTo>
                    <a:lnTo>
                      <a:pt x="602" y="1884"/>
                    </a:lnTo>
                    <a:cubicBezTo>
                      <a:pt x="543" y="1936"/>
                      <a:pt x="540" y="2027"/>
                      <a:pt x="596" y="2081"/>
                    </a:cubicBezTo>
                    <a:lnTo>
                      <a:pt x="685" y="2171"/>
                    </a:lnTo>
                    <a:cubicBezTo>
                      <a:pt x="711" y="2197"/>
                      <a:pt x="746" y="2210"/>
                      <a:pt x="781" y="2210"/>
                    </a:cubicBezTo>
                    <a:cubicBezTo>
                      <a:pt x="807" y="2210"/>
                      <a:pt x="833" y="2203"/>
                      <a:pt x="856" y="2187"/>
                    </a:cubicBezTo>
                    <a:lnTo>
                      <a:pt x="1347" y="1855"/>
                    </a:lnTo>
                    <a:cubicBezTo>
                      <a:pt x="1347" y="1855"/>
                      <a:pt x="1588" y="2121"/>
                      <a:pt x="2554" y="2316"/>
                    </a:cubicBezTo>
                    <a:cubicBezTo>
                      <a:pt x="3070" y="2327"/>
                      <a:pt x="3481" y="2330"/>
                      <a:pt x="3751" y="2330"/>
                    </a:cubicBezTo>
                    <a:cubicBezTo>
                      <a:pt x="3982" y="2330"/>
                      <a:pt x="4110" y="2328"/>
                      <a:pt x="4110" y="2328"/>
                    </a:cubicBezTo>
                    <a:cubicBezTo>
                      <a:pt x="3774" y="1815"/>
                      <a:pt x="3913" y="786"/>
                      <a:pt x="3913" y="786"/>
                    </a:cubicBezTo>
                    <a:cubicBezTo>
                      <a:pt x="3913" y="786"/>
                      <a:pt x="2447" y="103"/>
                      <a:pt x="934" y="1"/>
                    </a:cubicBezTo>
                    <a:cubicBezTo>
                      <a:pt x="925" y="1"/>
                      <a:pt x="917" y="1"/>
                      <a:pt x="908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378;p25">
                <a:extLst>
                  <a:ext uri="{FF2B5EF4-FFF2-40B4-BE49-F238E27FC236}">
                    <a16:creationId xmlns:a16="http://schemas.microsoft.com/office/drawing/2014/main" id="{64F0BB15-B700-8078-33C3-D0ADA3F1C8A9}"/>
                  </a:ext>
                </a:extLst>
              </p:cNvPr>
              <p:cNvSpPr/>
              <p:nvPr/>
            </p:nvSpPr>
            <p:spPr>
              <a:xfrm>
                <a:off x="1626275" y="2789825"/>
                <a:ext cx="52725" cy="19850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794" extrusionOk="0">
                    <a:moveTo>
                      <a:pt x="953" y="1"/>
                    </a:moveTo>
                    <a:cubicBezTo>
                      <a:pt x="926" y="1"/>
                      <a:pt x="902" y="3"/>
                      <a:pt x="882" y="6"/>
                    </a:cubicBezTo>
                    <a:cubicBezTo>
                      <a:pt x="882" y="8"/>
                      <a:pt x="880" y="8"/>
                      <a:pt x="879" y="8"/>
                    </a:cubicBezTo>
                    <a:cubicBezTo>
                      <a:pt x="662" y="152"/>
                      <a:pt x="9" y="774"/>
                      <a:pt x="3" y="780"/>
                    </a:cubicBezTo>
                    <a:cubicBezTo>
                      <a:pt x="0" y="783"/>
                      <a:pt x="0" y="788"/>
                      <a:pt x="3" y="791"/>
                    </a:cubicBezTo>
                    <a:cubicBezTo>
                      <a:pt x="5" y="792"/>
                      <a:pt x="6" y="794"/>
                      <a:pt x="9" y="794"/>
                    </a:cubicBezTo>
                    <a:cubicBezTo>
                      <a:pt x="11" y="794"/>
                      <a:pt x="12" y="792"/>
                      <a:pt x="14" y="791"/>
                    </a:cubicBezTo>
                    <a:cubicBezTo>
                      <a:pt x="20" y="785"/>
                      <a:pt x="668" y="167"/>
                      <a:pt x="886" y="21"/>
                    </a:cubicBezTo>
                    <a:cubicBezTo>
                      <a:pt x="905" y="18"/>
                      <a:pt x="928" y="16"/>
                      <a:pt x="954" y="16"/>
                    </a:cubicBezTo>
                    <a:cubicBezTo>
                      <a:pt x="1276" y="16"/>
                      <a:pt x="2088" y="259"/>
                      <a:pt x="2097" y="262"/>
                    </a:cubicBezTo>
                    <a:cubicBezTo>
                      <a:pt x="2097" y="263"/>
                      <a:pt x="2098" y="263"/>
                      <a:pt x="2099" y="263"/>
                    </a:cubicBezTo>
                    <a:cubicBezTo>
                      <a:pt x="2103" y="263"/>
                      <a:pt x="2106" y="260"/>
                      <a:pt x="2107" y="258"/>
                    </a:cubicBezTo>
                    <a:cubicBezTo>
                      <a:pt x="2109" y="253"/>
                      <a:pt x="2106" y="249"/>
                      <a:pt x="2101" y="247"/>
                    </a:cubicBezTo>
                    <a:cubicBezTo>
                      <a:pt x="2065" y="236"/>
                      <a:pt x="1276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379;p25">
                <a:extLst>
                  <a:ext uri="{FF2B5EF4-FFF2-40B4-BE49-F238E27FC236}">
                    <a16:creationId xmlns:a16="http://schemas.microsoft.com/office/drawing/2014/main" id="{3C2D7C43-F098-AA72-AA18-3555D5238EAD}"/>
                  </a:ext>
                </a:extLst>
              </p:cNvPr>
              <p:cNvSpPr/>
              <p:nvPr/>
            </p:nvSpPr>
            <p:spPr>
              <a:xfrm>
                <a:off x="1632750" y="2804500"/>
                <a:ext cx="43450" cy="13550"/>
              </a:xfrm>
              <a:custGeom>
                <a:avLst/>
                <a:gdLst/>
                <a:ahLst/>
                <a:cxnLst/>
                <a:rect l="l" t="t" r="r" b="b"/>
                <a:pathLst>
                  <a:path w="1738" h="542" extrusionOk="0">
                    <a:moveTo>
                      <a:pt x="674" y="0"/>
                    </a:moveTo>
                    <a:cubicBezTo>
                      <a:pt x="653" y="0"/>
                      <a:pt x="633" y="1"/>
                      <a:pt x="615" y="2"/>
                    </a:cubicBezTo>
                    <a:cubicBezTo>
                      <a:pt x="614" y="2"/>
                      <a:pt x="614" y="2"/>
                      <a:pt x="612" y="4"/>
                    </a:cubicBezTo>
                    <a:cubicBezTo>
                      <a:pt x="409" y="128"/>
                      <a:pt x="8" y="525"/>
                      <a:pt x="3" y="528"/>
                    </a:cubicBezTo>
                    <a:cubicBezTo>
                      <a:pt x="0" y="531"/>
                      <a:pt x="0" y="537"/>
                      <a:pt x="3" y="540"/>
                    </a:cubicBezTo>
                    <a:cubicBezTo>
                      <a:pt x="5" y="542"/>
                      <a:pt x="8" y="542"/>
                      <a:pt x="9" y="542"/>
                    </a:cubicBezTo>
                    <a:cubicBezTo>
                      <a:pt x="11" y="542"/>
                      <a:pt x="14" y="542"/>
                      <a:pt x="15" y="540"/>
                    </a:cubicBezTo>
                    <a:cubicBezTo>
                      <a:pt x="18" y="536"/>
                      <a:pt x="417" y="143"/>
                      <a:pt x="618" y="18"/>
                    </a:cubicBezTo>
                    <a:cubicBezTo>
                      <a:pt x="635" y="16"/>
                      <a:pt x="654" y="16"/>
                      <a:pt x="674" y="16"/>
                    </a:cubicBezTo>
                    <a:cubicBezTo>
                      <a:pt x="1012" y="16"/>
                      <a:pt x="1720" y="187"/>
                      <a:pt x="1727" y="190"/>
                    </a:cubicBezTo>
                    <a:cubicBezTo>
                      <a:pt x="1732" y="190"/>
                      <a:pt x="1736" y="189"/>
                      <a:pt x="1736" y="184"/>
                    </a:cubicBezTo>
                    <a:cubicBezTo>
                      <a:pt x="1738" y="180"/>
                      <a:pt x="1735" y="175"/>
                      <a:pt x="1732" y="174"/>
                    </a:cubicBezTo>
                    <a:cubicBezTo>
                      <a:pt x="1723" y="172"/>
                      <a:pt x="1014" y="0"/>
                      <a:pt x="6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380;p25">
                <a:extLst>
                  <a:ext uri="{FF2B5EF4-FFF2-40B4-BE49-F238E27FC236}">
                    <a16:creationId xmlns:a16="http://schemas.microsoft.com/office/drawing/2014/main" id="{80BF753A-C863-52E7-E734-C2C2F8BBCE9B}"/>
                  </a:ext>
                </a:extLst>
              </p:cNvPr>
              <p:cNvSpPr/>
              <p:nvPr/>
            </p:nvSpPr>
            <p:spPr>
              <a:xfrm>
                <a:off x="1638925" y="2814925"/>
                <a:ext cx="39400" cy="10100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404" extrusionOk="0">
                    <a:moveTo>
                      <a:pt x="570" y="1"/>
                    </a:moveTo>
                    <a:cubicBezTo>
                      <a:pt x="554" y="1"/>
                      <a:pt x="538" y="1"/>
                      <a:pt x="524" y="2"/>
                    </a:cubicBezTo>
                    <a:cubicBezTo>
                      <a:pt x="523" y="2"/>
                      <a:pt x="521" y="2"/>
                      <a:pt x="520" y="3"/>
                    </a:cubicBezTo>
                    <a:cubicBezTo>
                      <a:pt x="332" y="132"/>
                      <a:pt x="8" y="387"/>
                      <a:pt x="3" y="388"/>
                    </a:cubicBezTo>
                    <a:cubicBezTo>
                      <a:pt x="0" y="391"/>
                      <a:pt x="0" y="396"/>
                      <a:pt x="3" y="400"/>
                    </a:cubicBezTo>
                    <a:cubicBezTo>
                      <a:pt x="5" y="402"/>
                      <a:pt x="6" y="403"/>
                      <a:pt x="9" y="403"/>
                    </a:cubicBezTo>
                    <a:cubicBezTo>
                      <a:pt x="11" y="403"/>
                      <a:pt x="12" y="402"/>
                      <a:pt x="14" y="402"/>
                    </a:cubicBezTo>
                    <a:cubicBezTo>
                      <a:pt x="17" y="399"/>
                      <a:pt x="338" y="147"/>
                      <a:pt x="527" y="17"/>
                    </a:cubicBezTo>
                    <a:cubicBezTo>
                      <a:pt x="540" y="16"/>
                      <a:pt x="555" y="16"/>
                      <a:pt x="570" y="16"/>
                    </a:cubicBezTo>
                    <a:cubicBezTo>
                      <a:pt x="867" y="16"/>
                      <a:pt x="1558" y="163"/>
                      <a:pt x="1565" y="166"/>
                    </a:cubicBezTo>
                    <a:cubicBezTo>
                      <a:pt x="1569" y="166"/>
                      <a:pt x="1572" y="163"/>
                      <a:pt x="1574" y="160"/>
                    </a:cubicBezTo>
                    <a:cubicBezTo>
                      <a:pt x="1575" y="155"/>
                      <a:pt x="1572" y="150"/>
                      <a:pt x="1568" y="149"/>
                    </a:cubicBezTo>
                    <a:cubicBezTo>
                      <a:pt x="1561" y="147"/>
                      <a:pt x="870" y="1"/>
                      <a:pt x="5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381;p25">
                <a:extLst>
                  <a:ext uri="{FF2B5EF4-FFF2-40B4-BE49-F238E27FC236}">
                    <a16:creationId xmlns:a16="http://schemas.microsoft.com/office/drawing/2014/main" id="{E6B25ED6-E6F0-DFDC-4B45-A5AA3F0DA0A5}"/>
                  </a:ext>
                </a:extLst>
              </p:cNvPr>
              <p:cNvSpPr/>
              <p:nvPr/>
            </p:nvSpPr>
            <p:spPr>
              <a:xfrm>
                <a:off x="2007925" y="2677350"/>
                <a:ext cx="90500" cy="131800"/>
              </a:xfrm>
              <a:custGeom>
                <a:avLst/>
                <a:gdLst/>
                <a:ahLst/>
                <a:cxnLst/>
                <a:rect l="l" t="t" r="r" b="b"/>
                <a:pathLst>
                  <a:path w="3620" h="5272" extrusionOk="0">
                    <a:moveTo>
                      <a:pt x="2940" y="1"/>
                    </a:moveTo>
                    <a:cubicBezTo>
                      <a:pt x="2359" y="778"/>
                      <a:pt x="596" y="2179"/>
                      <a:pt x="1" y="2641"/>
                    </a:cubicBezTo>
                    <a:cubicBezTo>
                      <a:pt x="39" y="2691"/>
                      <a:pt x="74" y="2741"/>
                      <a:pt x="107" y="2791"/>
                    </a:cubicBezTo>
                    <a:cubicBezTo>
                      <a:pt x="381" y="3212"/>
                      <a:pt x="493" y="3621"/>
                      <a:pt x="493" y="3621"/>
                    </a:cubicBezTo>
                    <a:lnTo>
                      <a:pt x="2434" y="1503"/>
                    </a:lnTo>
                    <a:cubicBezTo>
                      <a:pt x="2434" y="1503"/>
                      <a:pt x="2737" y="3200"/>
                      <a:pt x="3139" y="4979"/>
                    </a:cubicBezTo>
                    <a:cubicBezTo>
                      <a:pt x="3162" y="5078"/>
                      <a:pt x="3183" y="5175"/>
                      <a:pt x="3206" y="5272"/>
                    </a:cubicBezTo>
                    <a:cubicBezTo>
                      <a:pt x="3282" y="5260"/>
                      <a:pt x="3359" y="5240"/>
                      <a:pt x="3439" y="5214"/>
                    </a:cubicBezTo>
                    <a:lnTo>
                      <a:pt x="3438" y="5214"/>
                    </a:lnTo>
                    <a:cubicBezTo>
                      <a:pt x="3620" y="3071"/>
                      <a:pt x="2940" y="1"/>
                      <a:pt x="29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382;p25">
                <a:extLst>
                  <a:ext uri="{FF2B5EF4-FFF2-40B4-BE49-F238E27FC236}">
                    <a16:creationId xmlns:a16="http://schemas.microsoft.com/office/drawing/2014/main" id="{FF513E6A-45B9-6A1F-729F-034B4A54FA97}"/>
                  </a:ext>
                </a:extLst>
              </p:cNvPr>
              <p:cNvSpPr/>
              <p:nvPr/>
            </p:nvSpPr>
            <p:spPr>
              <a:xfrm>
                <a:off x="2027850" y="2768225"/>
                <a:ext cx="17525" cy="26700"/>
              </a:xfrm>
              <a:custGeom>
                <a:avLst/>
                <a:gdLst/>
                <a:ahLst/>
                <a:cxnLst/>
                <a:rect l="l" t="t" r="r" b="b"/>
                <a:pathLst>
                  <a:path w="701" h="1068" extrusionOk="0">
                    <a:moveTo>
                      <a:pt x="701" y="1"/>
                    </a:moveTo>
                    <a:lnTo>
                      <a:pt x="1" y="1067"/>
                    </a:lnTo>
                    <a:close/>
                  </a:path>
                </a:pathLst>
              </a:custGeom>
              <a:solidFill>
                <a:srgbClr val="F29D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383;p25">
                <a:extLst>
                  <a:ext uri="{FF2B5EF4-FFF2-40B4-BE49-F238E27FC236}">
                    <a16:creationId xmlns:a16="http://schemas.microsoft.com/office/drawing/2014/main" id="{8F1225FE-6B43-A315-3BC7-D948CEABE3EA}"/>
                  </a:ext>
                </a:extLst>
              </p:cNvPr>
              <p:cNvSpPr/>
              <p:nvPr/>
            </p:nvSpPr>
            <p:spPr>
              <a:xfrm>
                <a:off x="2027625" y="2768050"/>
                <a:ext cx="17975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719" h="1082" extrusionOk="0">
                    <a:moveTo>
                      <a:pt x="709" y="0"/>
                    </a:moveTo>
                    <a:cubicBezTo>
                      <a:pt x="706" y="0"/>
                      <a:pt x="704" y="1"/>
                      <a:pt x="702" y="3"/>
                    </a:cubicBezTo>
                    <a:lnTo>
                      <a:pt x="4" y="1070"/>
                    </a:lnTo>
                    <a:cubicBezTo>
                      <a:pt x="1" y="1074"/>
                      <a:pt x="2" y="1079"/>
                      <a:pt x="5" y="1082"/>
                    </a:cubicBezTo>
                    <a:lnTo>
                      <a:pt x="10" y="1082"/>
                    </a:lnTo>
                    <a:cubicBezTo>
                      <a:pt x="13" y="1082"/>
                      <a:pt x="14" y="1080"/>
                      <a:pt x="16" y="1079"/>
                    </a:cubicBezTo>
                    <a:lnTo>
                      <a:pt x="716" y="12"/>
                    </a:lnTo>
                    <a:cubicBezTo>
                      <a:pt x="719" y="9"/>
                      <a:pt x="717" y="5"/>
                      <a:pt x="714" y="2"/>
                    </a:cubicBezTo>
                    <a:cubicBezTo>
                      <a:pt x="712" y="1"/>
                      <a:pt x="711" y="0"/>
                      <a:pt x="7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384;p25">
                <a:extLst>
                  <a:ext uri="{FF2B5EF4-FFF2-40B4-BE49-F238E27FC236}">
                    <a16:creationId xmlns:a16="http://schemas.microsoft.com/office/drawing/2014/main" id="{2C5AD11E-6C8F-CBA1-D775-9DBDB7AD25A7}"/>
                  </a:ext>
                </a:extLst>
              </p:cNvPr>
              <p:cNvSpPr/>
              <p:nvPr/>
            </p:nvSpPr>
            <p:spPr>
              <a:xfrm>
                <a:off x="2240100" y="2878550"/>
                <a:ext cx="48950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214" extrusionOk="0">
                    <a:moveTo>
                      <a:pt x="1824" y="0"/>
                    </a:moveTo>
                    <a:cubicBezTo>
                      <a:pt x="1691" y="0"/>
                      <a:pt x="1472" y="9"/>
                      <a:pt x="1262" y="56"/>
                    </a:cubicBezTo>
                    <a:cubicBezTo>
                      <a:pt x="746" y="191"/>
                      <a:pt x="140" y="197"/>
                      <a:pt x="28" y="197"/>
                    </a:cubicBezTo>
                    <a:cubicBezTo>
                      <a:pt x="17" y="197"/>
                      <a:pt x="10" y="197"/>
                      <a:pt x="10" y="197"/>
                    </a:cubicBezTo>
                    <a:cubicBezTo>
                      <a:pt x="4" y="197"/>
                      <a:pt x="1" y="200"/>
                      <a:pt x="1" y="205"/>
                    </a:cubicBezTo>
                    <a:cubicBezTo>
                      <a:pt x="1" y="209"/>
                      <a:pt x="5" y="212"/>
                      <a:pt x="10" y="212"/>
                    </a:cubicBezTo>
                    <a:cubicBezTo>
                      <a:pt x="10" y="212"/>
                      <a:pt x="19" y="213"/>
                      <a:pt x="34" y="213"/>
                    </a:cubicBezTo>
                    <a:cubicBezTo>
                      <a:pt x="41" y="213"/>
                      <a:pt x="51" y="213"/>
                      <a:pt x="61" y="212"/>
                    </a:cubicBezTo>
                    <a:lnTo>
                      <a:pt x="61" y="214"/>
                    </a:lnTo>
                    <a:cubicBezTo>
                      <a:pt x="232" y="212"/>
                      <a:pt x="787" y="197"/>
                      <a:pt x="1267" y="71"/>
                    </a:cubicBezTo>
                    <a:cubicBezTo>
                      <a:pt x="1469" y="25"/>
                      <a:pt x="1681" y="17"/>
                      <a:pt x="1814" y="17"/>
                    </a:cubicBezTo>
                    <a:cubicBezTo>
                      <a:pt x="1896" y="17"/>
                      <a:pt x="1947" y="20"/>
                      <a:pt x="1949" y="20"/>
                    </a:cubicBezTo>
                    <a:cubicBezTo>
                      <a:pt x="1953" y="20"/>
                      <a:pt x="1956" y="17"/>
                      <a:pt x="1956" y="12"/>
                    </a:cubicBezTo>
                    <a:cubicBezTo>
                      <a:pt x="1958" y="8"/>
                      <a:pt x="1953" y="3"/>
                      <a:pt x="1949" y="3"/>
                    </a:cubicBezTo>
                    <a:cubicBezTo>
                      <a:pt x="1947" y="3"/>
                      <a:pt x="1900" y="0"/>
                      <a:pt x="18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385;p25">
                <a:extLst>
                  <a:ext uri="{FF2B5EF4-FFF2-40B4-BE49-F238E27FC236}">
                    <a16:creationId xmlns:a16="http://schemas.microsoft.com/office/drawing/2014/main" id="{7E64924D-1090-76B9-087A-0F21961D9B9D}"/>
                  </a:ext>
                </a:extLst>
              </p:cNvPr>
              <p:cNvSpPr/>
              <p:nvPr/>
            </p:nvSpPr>
            <p:spPr>
              <a:xfrm>
                <a:off x="1539975" y="3377875"/>
                <a:ext cx="164475" cy="88400"/>
              </a:xfrm>
              <a:custGeom>
                <a:avLst/>
                <a:gdLst/>
                <a:ahLst/>
                <a:cxnLst/>
                <a:rect l="l" t="t" r="r" b="b"/>
                <a:pathLst>
                  <a:path w="6579" h="3536" extrusionOk="0">
                    <a:moveTo>
                      <a:pt x="41" y="0"/>
                    </a:moveTo>
                    <a:cubicBezTo>
                      <a:pt x="0" y="211"/>
                      <a:pt x="40" y="342"/>
                      <a:pt x="40" y="342"/>
                    </a:cubicBezTo>
                    <a:lnTo>
                      <a:pt x="4340" y="2665"/>
                    </a:lnTo>
                    <a:lnTo>
                      <a:pt x="4911" y="2755"/>
                    </a:lnTo>
                    <a:lnTo>
                      <a:pt x="4864" y="2945"/>
                    </a:lnTo>
                    <a:lnTo>
                      <a:pt x="5959" y="3535"/>
                    </a:lnTo>
                    <a:cubicBezTo>
                      <a:pt x="5959" y="3535"/>
                      <a:pt x="6364" y="3269"/>
                      <a:pt x="6579" y="2969"/>
                    </a:cubicBezTo>
                    <a:cubicBezTo>
                      <a:pt x="5597" y="2521"/>
                      <a:pt x="1017" y="429"/>
                      <a:pt x="41" y="0"/>
                    </a:cubicBez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386;p25">
                <a:extLst>
                  <a:ext uri="{FF2B5EF4-FFF2-40B4-BE49-F238E27FC236}">
                    <a16:creationId xmlns:a16="http://schemas.microsoft.com/office/drawing/2014/main" id="{8EBB3DD0-3BB7-9405-FE5A-7962BFA2A81D}"/>
                  </a:ext>
                </a:extLst>
              </p:cNvPr>
              <p:cNvSpPr/>
              <p:nvPr/>
            </p:nvSpPr>
            <p:spPr>
              <a:xfrm>
                <a:off x="2185625" y="2862150"/>
                <a:ext cx="14450" cy="27600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104" extrusionOk="0">
                    <a:moveTo>
                      <a:pt x="570" y="0"/>
                    </a:moveTo>
                    <a:cubicBezTo>
                      <a:pt x="565" y="0"/>
                      <a:pt x="560" y="5"/>
                      <a:pt x="560" y="9"/>
                    </a:cubicBezTo>
                    <a:cubicBezTo>
                      <a:pt x="542" y="897"/>
                      <a:pt x="282" y="989"/>
                      <a:pt x="8" y="1088"/>
                    </a:cubicBezTo>
                    <a:cubicBezTo>
                      <a:pt x="3" y="1089"/>
                      <a:pt x="0" y="1094"/>
                      <a:pt x="2" y="1098"/>
                    </a:cubicBezTo>
                    <a:cubicBezTo>
                      <a:pt x="3" y="1102"/>
                      <a:pt x="6" y="1103"/>
                      <a:pt x="9" y="1103"/>
                    </a:cubicBezTo>
                    <a:lnTo>
                      <a:pt x="12" y="1103"/>
                    </a:lnTo>
                    <a:cubicBezTo>
                      <a:pt x="171" y="1047"/>
                      <a:pt x="300" y="991"/>
                      <a:pt x="400" y="842"/>
                    </a:cubicBezTo>
                    <a:cubicBezTo>
                      <a:pt x="512" y="674"/>
                      <a:pt x="568" y="411"/>
                      <a:pt x="577" y="9"/>
                    </a:cubicBezTo>
                    <a:cubicBezTo>
                      <a:pt x="577" y="5"/>
                      <a:pt x="574" y="0"/>
                      <a:pt x="5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387;p25">
                <a:extLst>
                  <a:ext uri="{FF2B5EF4-FFF2-40B4-BE49-F238E27FC236}">
                    <a16:creationId xmlns:a16="http://schemas.microsoft.com/office/drawing/2014/main" id="{3B26E261-E03C-442D-733A-033CFFDBB42A}"/>
                  </a:ext>
                </a:extLst>
              </p:cNvPr>
              <p:cNvSpPr/>
              <p:nvPr/>
            </p:nvSpPr>
            <p:spPr>
              <a:xfrm>
                <a:off x="2195950" y="2870925"/>
                <a:ext cx="41575" cy="10925"/>
              </a:xfrm>
              <a:custGeom>
                <a:avLst/>
                <a:gdLst/>
                <a:ahLst/>
                <a:cxnLst/>
                <a:rect l="l" t="t" r="r" b="b"/>
                <a:pathLst>
                  <a:path w="1663" h="437" extrusionOk="0">
                    <a:moveTo>
                      <a:pt x="602" y="1"/>
                    </a:moveTo>
                    <a:cubicBezTo>
                      <a:pt x="531" y="1"/>
                      <a:pt x="468" y="9"/>
                      <a:pt x="413" y="31"/>
                    </a:cubicBezTo>
                    <a:cubicBezTo>
                      <a:pt x="163" y="129"/>
                      <a:pt x="4" y="423"/>
                      <a:pt x="2" y="426"/>
                    </a:cubicBezTo>
                    <a:cubicBezTo>
                      <a:pt x="1" y="429"/>
                      <a:pt x="2" y="434"/>
                      <a:pt x="7" y="437"/>
                    </a:cubicBezTo>
                    <a:lnTo>
                      <a:pt x="10" y="437"/>
                    </a:lnTo>
                    <a:cubicBezTo>
                      <a:pt x="13" y="437"/>
                      <a:pt x="16" y="435"/>
                      <a:pt x="17" y="434"/>
                    </a:cubicBezTo>
                    <a:cubicBezTo>
                      <a:pt x="19" y="431"/>
                      <a:pt x="173" y="142"/>
                      <a:pt x="417" y="46"/>
                    </a:cubicBezTo>
                    <a:cubicBezTo>
                      <a:pt x="471" y="25"/>
                      <a:pt x="531" y="17"/>
                      <a:pt x="599" y="17"/>
                    </a:cubicBezTo>
                    <a:cubicBezTo>
                      <a:pt x="689" y="17"/>
                      <a:pt x="791" y="31"/>
                      <a:pt x="908" y="46"/>
                    </a:cubicBezTo>
                    <a:cubicBezTo>
                      <a:pt x="1058" y="65"/>
                      <a:pt x="1235" y="89"/>
                      <a:pt x="1438" y="89"/>
                    </a:cubicBezTo>
                    <a:cubicBezTo>
                      <a:pt x="1507" y="89"/>
                      <a:pt x="1579" y="86"/>
                      <a:pt x="1655" y="79"/>
                    </a:cubicBezTo>
                    <a:cubicBezTo>
                      <a:pt x="1659" y="79"/>
                      <a:pt x="1662" y="75"/>
                      <a:pt x="1662" y="72"/>
                    </a:cubicBezTo>
                    <a:cubicBezTo>
                      <a:pt x="1661" y="67"/>
                      <a:pt x="1658" y="64"/>
                      <a:pt x="1653" y="64"/>
                    </a:cubicBezTo>
                    <a:cubicBezTo>
                      <a:pt x="1579" y="71"/>
                      <a:pt x="1507" y="74"/>
                      <a:pt x="1439" y="74"/>
                    </a:cubicBezTo>
                    <a:cubicBezTo>
                      <a:pt x="1236" y="74"/>
                      <a:pt x="1060" y="50"/>
                      <a:pt x="911" y="30"/>
                    </a:cubicBezTo>
                    <a:cubicBezTo>
                      <a:pt x="795" y="14"/>
                      <a:pt x="692" y="1"/>
                      <a:pt x="6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388;p25">
                <a:extLst>
                  <a:ext uri="{FF2B5EF4-FFF2-40B4-BE49-F238E27FC236}">
                    <a16:creationId xmlns:a16="http://schemas.microsoft.com/office/drawing/2014/main" id="{4C9E807D-0F8C-ABBB-E625-3594783ABA9A}"/>
                  </a:ext>
                </a:extLst>
              </p:cNvPr>
              <p:cNvSpPr/>
              <p:nvPr/>
            </p:nvSpPr>
            <p:spPr>
              <a:xfrm>
                <a:off x="1957875" y="2688475"/>
                <a:ext cx="52750" cy="72325"/>
              </a:xfrm>
              <a:custGeom>
                <a:avLst/>
                <a:gdLst/>
                <a:ahLst/>
                <a:cxnLst/>
                <a:rect l="l" t="t" r="r" b="b"/>
                <a:pathLst>
                  <a:path w="2110" h="2893" extrusionOk="0">
                    <a:moveTo>
                      <a:pt x="87" y="1"/>
                    </a:moveTo>
                    <a:cubicBezTo>
                      <a:pt x="66" y="45"/>
                      <a:pt x="35" y="104"/>
                      <a:pt x="1" y="177"/>
                    </a:cubicBezTo>
                    <a:cubicBezTo>
                      <a:pt x="122" y="274"/>
                      <a:pt x="473" y="578"/>
                      <a:pt x="597" y="907"/>
                    </a:cubicBezTo>
                    <a:cubicBezTo>
                      <a:pt x="655" y="1032"/>
                      <a:pt x="352" y="879"/>
                      <a:pt x="343" y="1066"/>
                    </a:cubicBezTo>
                    <a:cubicBezTo>
                      <a:pt x="332" y="1252"/>
                      <a:pt x="1671" y="1572"/>
                      <a:pt x="1711" y="2892"/>
                    </a:cubicBezTo>
                    <a:cubicBezTo>
                      <a:pt x="1721" y="2879"/>
                      <a:pt x="1732" y="2865"/>
                      <a:pt x="1742" y="2853"/>
                    </a:cubicBezTo>
                    <a:cubicBezTo>
                      <a:pt x="1874" y="2684"/>
                      <a:pt x="1997" y="2514"/>
                      <a:pt x="2109" y="2346"/>
                    </a:cubicBezTo>
                    <a:lnTo>
                      <a:pt x="2109" y="2346"/>
                    </a:lnTo>
                    <a:cubicBezTo>
                      <a:pt x="2109" y="2347"/>
                      <a:pt x="2109" y="2347"/>
                      <a:pt x="2109" y="2347"/>
                    </a:cubicBezTo>
                    <a:lnTo>
                      <a:pt x="2109" y="2346"/>
                    </a:lnTo>
                    <a:cubicBezTo>
                      <a:pt x="2109" y="2346"/>
                      <a:pt x="2109" y="2346"/>
                      <a:pt x="2109" y="2346"/>
                    </a:cubicBezTo>
                    <a:lnTo>
                      <a:pt x="2109" y="2346"/>
                    </a:lnTo>
                    <a:cubicBezTo>
                      <a:pt x="2033" y="2232"/>
                      <a:pt x="1947" y="2115"/>
                      <a:pt x="1847" y="2006"/>
                    </a:cubicBezTo>
                    <a:cubicBezTo>
                      <a:pt x="1809" y="1965"/>
                      <a:pt x="1770" y="1928"/>
                      <a:pt x="1729" y="1888"/>
                    </a:cubicBezTo>
                    <a:cubicBezTo>
                      <a:pt x="1176" y="1373"/>
                      <a:pt x="540" y="1214"/>
                      <a:pt x="564" y="1125"/>
                    </a:cubicBezTo>
                    <a:cubicBezTo>
                      <a:pt x="568" y="1109"/>
                      <a:pt x="588" y="1103"/>
                      <a:pt x="617" y="1103"/>
                    </a:cubicBezTo>
                    <a:cubicBezTo>
                      <a:pt x="726" y="1103"/>
                      <a:pt x="972" y="1188"/>
                      <a:pt x="1092" y="1188"/>
                    </a:cubicBezTo>
                    <a:cubicBezTo>
                      <a:pt x="1126" y="1188"/>
                      <a:pt x="1150" y="1181"/>
                      <a:pt x="1158" y="1164"/>
                    </a:cubicBezTo>
                    <a:cubicBezTo>
                      <a:pt x="1234" y="1008"/>
                      <a:pt x="723" y="455"/>
                      <a:pt x="225" y="96"/>
                    </a:cubicBezTo>
                    <a:cubicBezTo>
                      <a:pt x="178" y="63"/>
                      <a:pt x="132" y="31"/>
                      <a:pt x="87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389;p25">
                <a:extLst>
                  <a:ext uri="{FF2B5EF4-FFF2-40B4-BE49-F238E27FC236}">
                    <a16:creationId xmlns:a16="http://schemas.microsoft.com/office/drawing/2014/main" id="{3A039BAE-3B70-C0D6-3948-B69B310E80C0}"/>
                  </a:ext>
                </a:extLst>
              </p:cNvPr>
              <p:cNvSpPr/>
              <p:nvPr/>
            </p:nvSpPr>
            <p:spPr>
              <a:xfrm>
                <a:off x="2020025" y="2700550"/>
                <a:ext cx="62375" cy="67525"/>
              </a:xfrm>
              <a:custGeom>
                <a:avLst/>
                <a:gdLst/>
                <a:ahLst/>
                <a:cxnLst/>
                <a:rect l="l" t="t" r="r" b="b"/>
                <a:pathLst>
                  <a:path w="2495" h="2701" extrusionOk="0">
                    <a:moveTo>
                      <a:pt x="2487" y="0"/>
                    </a:moveTo>
                    <a:cubicBezTo>
                      <a:pt x="2485" y="0"/>
                      <a:pt x="2483" y="1"/>
                      <a:pt x="2481" y="3"/>
                    </a:cubicBezTo>
                    <a:cubicBezTo>
                      <a:pt x="1724" y="801"/>
                      <a:pt x="20" y="2668"/>
                      <a:pt x="3" y="2688"/>
                    </a:cubicBezTo>
                    <a:cubicBezTo>
                      <a:pt x="0" y="2691"/>
                      <a:pt x="0" y="2696"/>
                      <a:pt x="3" y="2699"/>
                    </a:cubicBezTo>
                    <a:cubicBezTo>
                      <a:pt x="5" y="2700"/>
                      <a:pt x="6" y="2700"/>
                      <a:pt x="9" y="2700"/>
                    </a:cubicBezTo>
                    <a:cubicBezTo>
                      <a:pt x="11" y="2700"/>
                      <a:pt x="12" y="2700"/>
                      <a:pt x="14" y="2699"/>
                    </a:cubicBezTo>
                    <a:cubicBezTo>
                      <a:pt x="32" y="2679"/>
                      <a:pt x="1736" y="811"/>
                      <a:pt x="2492" y="13"/>
                    </a:cubicBezTo>
                    <a:cubicBezTo>
                      <a:pt x="2495" y="10"/>
                      <a:pt x="2495" y="6"/>
                      <a:pt x="2492" y="3"/>
                    </a:cubicBezTo>
                    <a:cubicBezTo>
                      <a:pt x="2490" y="1"/>
                      <a:pt x="2488" y="0"/>
                      <a:pt x="24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390;p25">
                <a:extLst>
                  <a:ext uri="{FF2B5EF4-FFF2-40B4-BE49-F238E27FC236}">
                    <a16:creationId xmlns:a16="http://schemas.microsoft.com/office/drawing/2014/main" id="{4AF6EC38-9E0F-AEA4-0861-151D4373028F}"/>
                  </a:ext>
                </a:extLst>
              </p:cNvPr>
              <p:cNvSpPr/>
              <p:nvPr/>
            </p:nvSpPr>
            <p:spPr>
              <a:xfrm>
                <a:off x="1947850" y="2682800"/>
                <a:ext cx="72600" cy="85275"/>
              </a:xfrm>
              <a:custGeom>
                <a:avLst/>
                <a:gdLst/>
                <a:ahLst/>
                <a:cxnLst/>
                <a:rect l="l" t="t" r="r" b="b"/>
                <a:pathLst>
                  <a:path w="2904" h="3411" extrusionOk="0">
                    <a:moveTo>
                      <a:pt x="9" y="1"/>
                    </a:moveTo>
                    <a:cubicBezTo>
                      <a:pt x="5" y="1"/>
                      <a:pt x="2" y="4"/>
                      <a:pt x="0" y="7"/>
                    </a:cubicBezTo>
                    <a:cubicBezTo>
                      <a:pt x="0" y="11"/>
                      <a:pt x="2" y="16"/>
                      <a:pt x="6" y="16"/>
                    </a:cubicBezTo>
                    <a:cubicBezTo>
                      <a:pt x="129" y="37"/>
                      <a:pt x="294" y="113"/>
                      <a:pt x="483" y="235"/>
                    </a:cubicBezTo>
                    <a:cubicBezTo>
                      <a:pt x="527" y="264"/>
                      <a:pt x="573" y="296"/>
                      <a:pt x="620" y="329"/>
                    </a:cubicBezTo>
                    <a:cubicBezTo>
                      <a:pt x="671" y="366"/>
                      <a:pt x="726" y="407"/>
                      <a:pt x="780" y="451"/>
                    </a:cubicBezTo>
                    <a:cubicBezTo>
                      <a:pt x="1197" y="782"/>
                      <a:pt x="1539" y="1173"/>
                      <a:pt x="1557" y="1341"/>
                    </a:cubicBezTo>
                    <a:cubicBezTo>
                      <a:pt x="1559" y="1359"/>
                      <a:pt x="1557" y="1374"/>
                      <a:pt x="1551" y="1388"/>
                    </a:cubicBezTo>
                    <a:cubicBezTo>
                      <a:pt x="1545" y="1402"/>
                      <a:pt x="1524" y="1407"/>
                      <a:pt x="1495" y="1407"/>
                    </a:cubicBezTo>
                    <a:cubicBezTo>
                      <a:pt x="1433" y="1407"/>
                      <a:pt x="1332" y="1383"/>
                      <a:pt x="1245" y="1362"/>
                    </a:cubicBezTo>
                    <a:cubicBezTo>
                      <a:pt x="1155" y="1341"/>
                      <a:pt x="1072" y="1321"/>
                      <a:pt x="1018" y="1321"/>
                    </a:cubicBezTo>
                    <a:cubicBezTo>
                      <a:pt x="984" y="1321"/>
                      <a:pt x="962" y="1329"/>
                      <a:pt x="956" y="1349"/>
                    </a:cubicBezTo>
                    <a:cubicBezTo>
                      <a:pt x="945" y="1391"/>
                      <a:pt x="1035" y="1435"/>
                      <a:pt x="1195" y="1515"/>
                    </a:cubicBezTo>
                    <a:cubicBezTo>
                      <a:pt x="1433" y="1632"/>
                      <a:pt x="1791" y="1811"/>
                      <a:pt x="2125" y="2121"/>
                    </a:cubicBezTo>
                    <a:cubicBezTo>
                      <a:pt x="2165" y="2159"/>
                      <a:pt x="2204" y="2198"/>
                      <a:pt x="2242" y="2239"/>
                    </a:cubicBezTo>
                    <a:cubicBezTo>
                      <a:pt x="2295" y="2295"/>
                      <a:pt x="2346" y="2358"/>
                      <a:pt x="2395" y="2424"/>
                    </a:cubicBezTo>
                    <a:cubicBezTo>
                      <a:pt x="2433" y="2473"/>
                      <a:pt x="2468" y="2524"/>
                      <a:pt x="2502" y="2577"/>
                    </a:cubicBezTo>
                    <a:cubicBezTo>
                      <a:pt x="2774" y="2992"/>
                      <a:pt x="2887" y="3401"/>
                      <a:pt x="2889" y="3406"/>
                    </a:cubicBezTo>
                    <a:cubicBezTo>
                      <a:pt x="2889" y="3409"/>
                      <a:pt x="2892" y="3410"/>
                      <a:pt x="2896" y="3410"/>
                    </a:cubicBezTo>
                    <a:lnTo>
                      <a:pt x="2898" y="3410"/>
                    </a:lnTo>
                    <a:cubicBezTo>
                      <a:pt x="2902" y="3409"/>
                      <a:pt x="2904" y="3406"/>
                      <a:pt x="2904" y="3401"/>
                    </a:cubicBezTo>
                    <a:cubicBezTo>
                      <a:pt x="2902" y="3397"/>
                      <a:pt x="2787" y="2986"/>
                      <a:pt x="2516" y="2568"/>
                    </a:cubicBezTo>
                    <a:cubicBezTo>
                      <a:pt x="2481" y="2515"/>
                      <a:pt x="2445" y="2464"/>
                      <a:pt x="2409" y="2415"/>
                    </a:cubicBezTo>
                    <a:cubicBezTo>
                      <a:pt x="2359" y="2348"/>
                      <a:pt x="2306" y="2285"/>
                      <a:pt x="2253" y="2227"/>
                    </a:cubicBezTo>
                    <a:cubicBezTo>
                      <a:pt x="2215" y="2186"/>
                      <a:pt x="2175" y="2147"/>
                      <a:pt x="2136" y="2109"/>
                    </a:cubicBezTo>
                    <a:cubicBezTo>
                      <a:pt x="1800" y="1797"/>
                      <a:pt x="1441" y="1618"/>
                      <a:pt x="1203" y="1500"/>
                    </a:cubicBezTo>
                    <a:cubicBezTo>
                      <a:pt x="1070" y="1435"/>
                      <a:pt x="964" y="1382"/>
                      <a:pt x="973" y="1353"/>
                    </a:cubicBezTo>
                    <a:cubicBezTo>
                      <a:pt x="976" y="1342"/>
                      <a:pt x="992" y="1337"/>
                      <a:pt x="1016" y="1337"/>
                    </a:cubicBezTo>
                    <a:cubicBezTo>
                      <a:pt x="1068" y="1337"/>
                      <a:pt x="1159" y="1358"/>
                      <a:pt x="1242" y="1378"/>
                    </a:cubicBezTo>
                    <a:cubicBezTo>
                      <a:pt x="1338" y="1400"/>
                      <a:pt x="1431" y="1422"/>
                      <a:pt x="1493" y="1422"/>
                    </a:cubicBezTo>
                    <a:cubicBezTo>
                      <a:pt x="1530" y="1422"/>
                      <a:pt x="1557" y="1415"/>
                      <a:pt x="1566" y="1394"/>
                    </a:cubicBezTo>
                    <a:cubicBezTo>
                      <a:pt x="1574" y="1379"/>
                      <a:pt x="1575" y="1361"/>
                      <a:pt x="1574" y="1340"/>
                    </a:cubicBezTo>
                    <a:cubicBezTo>
                      <a:pt x="1551" y="1149"/>
                      <a:pt x="1157" y="731"/>
                      <a:pt x="789" y="438"/>
                    </a:cubicBezTo>
                    <a:cubicBezTo>
                      <a:pt x="735" y="394"/>
                      <a:pt x="680" y="354"/>
                      <a:pt x="630" y="316"/>
                    </a:cubicBezTo>
                    <a:cubicBezTo>
                      <a:pt x="582" y="282"/>
                      <a:pt x="536" y="251"/>
                      <a:pt x="491" y="222"/>
                    </a:cubicBezTo>
                    <a:cubicBezTo>
                      <a:pt x="302" y="99"/>
                      <a:pt x="135" y="22"/>
                      <a:pt x="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91;p25">
                <a:extLst>
                  <a:ext uri="{FF2B5EF4-FFF2-40B4-BE49-F238E27FC236}">
                    <a16:creationId xmlns:a16="http://schemas.microsoft.com/office/drawing/2014/main" id="{BC68ABB5-64E3-4BEB-C688-496159CCAB90}"/>
                  </a:ext>
                </a:extLst>
              </p:cNvPr>
              <p:cNvSpPr/>
              <p:nvPr/>
            </p:nvSpPr>
            <p:spPr>
              <a:xfrm>
                <a:off x="2045650" y="2469875"/>
                <a:ext cx="121550" cy="46150"/>
              </a:xfrm>
              <a:custGeom>
                <a:avLst/>
                <a:gdLst/>
                <a:ahLst/>
                <a:cxnLst/>
                <a:rect l="l" t="t" r="r" b="b"/>
                <a:pathLst>
                  <a:path w="4862" h="1846" extrusionOk="0">
                    <a:moveTo>
                      <a:pt x="4854" y="0"/>
                    </a:moveTo>
                    <a:cubicBezTo>
                      <a:pt x="4695" y="5"/>
                      <a:pt x="4555" y="20"/>
                      <a:pt x="4442" y="47"/>
                    </a:cubicBezTo>
                    <a:cubicBezTo>
                      <a:pt x="4401" y="56"/>
                      <a:pt x="4361" y="67"/>
                      <a:pt x="4325" y="81"/>
                    </a:cubicBezTo>
                    <a:cubicBezTo>
                      <a:pt x="4277" y="97"/>
                      <a:pt x="4207" y="123"/>
                      <a:pt x="4118" y="153"/>
                    </a:cubicBezTo>
                    <a:cubicBezTo>
                      <a:pt x="3291" y="444"/>
                      <a:pt x="1091" y="1218"/>
                      <a:pt x="264" y="1673"/>
                    </a:cubicBezTo>
                    <a:cubicBezTo>
                      <a:pt x="258" y="1676"/>
                      <a:pt x="254" y="1679"/>
                      <a:pt x="249" y="1682"/>
                    </a:cubicBezTo>
                    <a:cubicBezTo>
                      <a:pt x="166" y="1727"/>
                      <a:pt x="84" y="1777"/>
                      <a:pt x="5" y="1832"/>
                    </a:cubicBezTo>
                    <a:cubicBezTo>
                      <a:pt x="2" y="1833"/>
                      <a:pt x="1" y="1838"/>
                      <a:pt x="4" y="1842"/>
                    </a:cubicBezTo>
                    <a:cubicBezTo>
                      <a:pt x="5" y="1844"/>
                      <a:pt x="8" y="1845"/>
                      <a:pt x="10" y="1845"/>
                    </a:cubicBezTo>
                    <a:cubicBezTo>
                      <a:pt x="11" y="1845"/>
                      <a:pt x="13" y="1845"/>
                      <a:pt x="14" y="1844"/>
                    </a:cubicBezTo>
                    <a:cubicBezTo>
                      <a:pt x="93" y="1791"/>
                      <a:pt x="173" y="1741"/>
                      <a:pt x="257" y="1695"/>
                    </a:cubicBezTo>
                    <a:cubicBezTo>
                      <a:pt x="263" y="1692"/>
                      <a:pt x="267" y="1689"/>
                      <a:pt x="272" y="1686"/>
                    </a:cubicBezTo>
                    <a:cubicBezTo>
                      <a:pt x="1097" y="1233"/>
                      <a:pt x="3297" y="459"/>
                      <a:pt x="4124" y="169"/>
                    </a:cubicBezTo>
                    <a:cubicBezTo>
                      <a:pt x="4212" y="138"/>
                      <a:pt x="4283" y="113"/>
                      <a:pt x="4331" y="96"/>
                    </a:cubicBezTo>
                    <a:cubicBezTo>
                      <a:pt x="4366" y="84"/>
                      <a:pt x="4404" y="72"/>
                      <a:pt x="4446" y="63"/>
                    </a:cubicBezTo>
                    <a:cubicBezTo>
                      <a:pt x="4558" y="35"/>
                      <a:pt x="4696" y="20"/>
                      <a:pt x="4854" y="16"/>
                    </a:cubicBezTo>
                    <a:cubicBezTo>
                      <a:pt x="4858" y="16"/>
                      <a:pt x="4861" y="13"/>
                      <a:pt x="4861" y="8"/>
                    </a:cubicBezTo>
                    <a:cubicBezTo>
                      <a:pt x="4861" y="3"/>
                      <a:pt x="4857" y="0"/>
                      <a:pt x="48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92;p25">
                <a:extLst>
                  <a:ext uri="{FF2B5EF4-FFF2-40B4-BE49-F238E27FC236}">
                    <a16:creationId xmlns:a16="http://schemas.microsoft.com/office/drawing/2014/main" id="{A8FB7102-F802-4627-C937-4A711F236A0F}"/>
                  </a:ext>
                </a:extLst>
              </p:cNvPr>
              <p:cNvSpPr/>
              <p:nvPr/>
            </p:nvSpPr>
            <p:spPr>
              <a:xfrm>
                <a:off x="2096775" y="2890775"/>
                <a:ext cx="218450" cy="10525"/>
              </a:xfrm>
              <a:custGeom>
                <a:avLst/>
                <a:gdLst/>
                <a:ahLst/>
                <a:cxnLst/>
                <a:rect l="l" t="t" r="r" b="b"/>
                <a:pathLst>
                  <a:path w="8738" h="421" extrusionOk="0">
                    <a:moveTo>
                      <a:pt x="7661" y="0"/>
                    </a:moveTo>
                    <a:cubicBezTo>
                      <a:pt x="4976" y="0"/>
                      <a:pt x="66" y="399"/>
                      <a:pt x="8" y="403"/>
                    </a:cubicBezTo>
                    <a:cubicBezTo>
                      <a:pt x="4" y="405"/>
                      <a:pt x="1" y="408"/>
                      <a:pt x="1" y="412"/>
                    </a:cubicBezTo>
                    <a:cubicBezTo>
                      <a:pt x="2" y="417"/>
                      <a:pt x="5" y="420"/>
                      <a:pt x="10" y="420"/>
                    </a:cubicBezTo>
                    <a:cubicBezTo>
                      <a:pt x="67" y="415"/>
                      <a:pt x="4964" y="16"/>
                      <a:pt x="7651" y="16"/>
                    </a:cubicBezTo>
                    <a:cubicBezTo>
                      <a:pt x="8074" y="16"/>
                      <a:pt x="8442" y="26"/>
                      <a:pt x="8728" y="49"/>
                    </a:cubicBezTo>
                    <a:cubicBezTo>
                      <a:pt x="8733" y="49"/>
                      <a:pt x="8736" y="46"/>
                      <a:pt x="8736" y="41"/>
                    </a:cubicBezTo>
                    <a:cubicBezTo>
                      <a:pt x="8737" y="37"/>
                      <a:pt x="8733" y="34"/>
                      <a:pt x="8730" y="32"/>
                    </a:cubicBezTo>
                    <a:cubicBezTo>
                      <a:pt x="8446" y="10"/>
                      <a:pt x="8081" y="0"/>
                      <a:pt x="76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93;p25">
                <a:extLst>
                  <a:ext uri="{FF2B5EF4-FFF2-40B4-BE49-F238E27FC236}">
                    <a16:creationId xmlns:a16="http://schemas.microsoft.com/office/drawing/2014/main" id="{E2144628-8F6C-263B-0A23-C3B0638D513D}"/>
                  </a:ext>
                </a:extLst>
              </p:cNvPr>
              <p:cNvSpPr/>
              <p:nvPr/>
            </p:nvSpPr>
            <p:spPr>
              <a:xfrm>
                <a:off x="2092575" y="2876725"/>
                <a:ext cx="216550" cy="29025"/>
              </a:xfrm>
              <a:custGeom>
                <a:avLst/>
                <a:gdLst/>
                <a:ahLst/>
                <a:cxnLst/>
                <a:rect l="l" t="t" r="r" b="b"/>
                <a:pathLst>
                  <a:path w="8662" h="1161" extrusionOk="0">
                    <a:moveTo>
                      <a:pt x="8653" y="1"/>
                    </a:moveTo>
                    <a:cubicBezTo>
                      <a:pt x="8651" y="1"/>
                      <a:pt x="8649" y="1"/>
                      <a:pt x="8648" y="2"/>
                    </a:cubicBezTo>
                    <a:cubicBezTo>
                      <a:pt x="8618" y="28"/>
                      <a:pt x="8589" y="46"/>
                      <a:pt x="8563" y="55"/>
                    </a:cubicBezTo>
                    <a:cubicBezTo>
                      <a:pt x="8503" y="78"/>
                      <a:pt x="8411" y="85"/>
                      <a:pt x="8293" y="85"/>
                    </a:cubicBezTo>
                    <a:cubicBezTo>
                      <a:pt x="8229" y="85"/>
                      <a:pt x="8156" y="83"/>
                      <a:pt x="8078" y="81"/>
                    </a:cubicBezTo>
                    <a:cubicBezTo>
                      <a:pt x="7993" y="79"/>
                      <a:pt x="7899" y="76"/>
                      <a:pt x="7802" y="76"/>
                    </a:cubicBezTo>
                    <a:cubicBezTo>
                      <a:pt x="7622" y="76"/>
                      <a:pt x="7428" y="84"/>
                      <a:pt x="7238" y="116"/>
                    </a:cubicBezTo>
                    <a:cubicBezTo>
                      <a:pt x="7010" y="152"/>
                      <a:pt x="6892" y="231"/>
                      <a:pt x="6767" y="314"/>
                    </a:cubicBezTo>
                    <a:cubicBezTo>
                      <a:pt x="6592" y="429"/>
                      <a:pt x="6411" y="549"/>
                      <a:pt x="5899" y="550"/>
                    </a:cubicBezTo>
                    <a:cubicBezTo>
                      <a:pt x="5895" y="550"/>
                      <a:pt x="5891" y="550"/>
                      <a:pt x="5888" y="550"/>
                    </a:cubicBezTo>
                    <a:cubicBezTo>
                      <a:pt x="5032" y="550"/>
                      <a:pt x="4157" y="194"/>
                      <a:pt x="4148" y="190"/>
                    </a:cubicBezTo>
                    <a:lnTo>
                      <a:pt x="4140" y="190"/>
                    </a:lnTo>
                    <a:cubicBezTo>
                      <a:pt x="4139" y="191"/>
                      <a:pt x="4137" y="193"/>
                      <a:pt x="4137" y="196"/>
                    </a:cubicBezTo>
                    <a:cubicBezTo>
                      <a:pt x="4136" y="199"/>
                      <a:pt x="4043" y="562"/>
                      <a:pt x="3148" y="596"/>
                    </a:cubicBezTo>
                    <a:cubicBezTo>
                      <a:pt x="3123" y="597"/>
                      <a:pt x="3098" y="597"/>
                      <a:pt x="3075" y="597"/>
                    </a:cubicBezTo>
                    <a:cubicBezTo>
                      <a:pt x="2697" y="597"/>
                      <a:pt x="2566" y="475"/>
                      <a:pt x="2439" y="355"/>
                    </a:cubicBezTo>
                    <a:cubicBezTo>
                      <a:pt x="2322" y="244"/>
                      <a:pt x="2211" y="139"/>
                      <a:pt x="1918" y="139"/>
                    </a:cubicBezTo>
                    <a:cubicBezTo>
                      <a:pt x="1842" y="139"/>
                      <a:pt x="1754" y="147"/>
                      <a:pt x="1650" y="163"/>
                    </a:cubicBezTo>
                    <a:cubicBezTo>
                      <a:pt x="971" y="267"/>
                      <a:pt x="432" y="712"/>
                      <a:pt x="172" y="968"/>
                    </a:cubicBezTo>
                    <a:cubicBezTo>
                      <a:pt x="64" y="1073"/>
                      <a:pt x="6" y="1144"/>
                      <a:pt x="3" y="1147"/>
                    </a:cubicBezTo>
                    <a:cubicBezTo>
                      <a:pt x="0" y="1150"/>
                      <a:pt x="2" y="1155"/>
                      <a:pt x="5" y="1158"/>
                    </a:cubicBezTo>
                    <a:cubicBezTo>
                      <a:pt x="6" y="1159"/>
                      <a:pt x="8" y="1161"/>
                      <a:pt x="9" y="1161"/>
                    </a:cubicBezTo>
                    <a:lnTo>
                      <a:pt x="9" y="1159"/>
                    </a:lnTo>
                    <a:cubicBezTo>
                      <a:pt x="12" y="1159"/>
                      <a:pt x="14" y="1159"/>
                      <a:pt x="16" y="1156"/>
                    </a:cubicBezTo>
                    <a:cubicBezTo>
                      <a:pt x="19" y="1153"/>
                      <a:pt x="76" y="1083"/>
                      <a:pt x="182" y="979"/>
                    </a:cubicBezTo>
                    <a:cubicBezTo>
                      <a:pt x="441" y="725"/>
                      <a:pt x="977" y="282"/>
                      <a:pt x="1651" y="178"/>
                    </a:cubicBezTo>
                    <a:cubicBezTo>
                      <a:pt x="1754" y="162"/>
                      <a:pt x="1840" y="155"/>
                      <a:pt x="1915" y="155"/>
                    </a:cubicBezTo>
                    <a:cubicBezTo>
                      <a:pt x="2205" y="155"/>
                      <a:pt x="2314" y="259"/>
                      <a:pt x="2428" y="367"/>
                    </a:cubicBezTo>
                    <a:cubicBezTo>
                      <a:pt x="2558" y="488"/>
                      <a:pt x="2691" y="612"/>
                      <a:pt x="3074" y="612"/>
                    </a:cubicBezTo>
                    <a:cubicBezTo>
                      <a:pt x="3098" y="612"/>
                      <a:pt x="3122" y="612"/>
                      <a:pt x="3148" y="611"/>
                    </a:cubicBezTo>
                    <a:cubicBezTo>
                      <a:pt x="3990" y="579"/>
                      <a:pt x="4131" y="267"/>
                      <a:pt x="4149" y="208"/>
                    </a:cubicBezTo>
                    <a:cubicBezTo>
                      <a:pt x="4241" y="244"/>
                      <a:pt x="5078" y="567"/>
                      <a:pt x="5894" y="567"/>
                    </a:cubicBezTo>
                    <a:cubicBezTo>
                      <a:pt x="5896" y="567"/>
                      <a:pt x="5898" y="567"/>
                      <a:pt x="5900" y="567"/>
                    </a:cubicBezTo>
                    <a:cubicBezTo>
                      <a:pt x="6417" y="565"/>
                      <a:pt x="6598" y="444"/>
                      <a:pt x="6776" y="326"/>
                    </a:cubicBezTo>
                    <a:cubicBezTo>
                      <a:pt x="6898" y="244"/>
                      <a:pt x="7017" y="167"/>
                      <a:pt x="7241" y="131"/>
                    </a:cubicBezTo>
                    <a:cubicBezTo>
                      <a:pt x="7430" y="99"/>
                      <a:pt x="7624" y="91"/>
                      <a:pt x="7803" y="91"/>
                    </a:cubicBezTo>
                    <a:cubicBezTo>
                      <a:pt x="7900" y="91"/>
                      <a:pt x="7993" y="94"/>
                      <a:pt x="8078" y="96"/>
                    </a:cubicBezTo>
                    <a:cubicBezTo>
                      <a:pt x="8157" y="98"/>
                      <a:pt x="8230" y="100"/>
                      <a:pt x="8295" y="100"/>
                    </a:cubicBezTo>
                    <a:cubicBezTo>
                      <a:pt x="8413" y="100"/>
                      <a:pt x="8508" y="94"/>
                      <a:pt x="8569" y="70"/>
                    </a:cubicBezTo>
                    <a:cubicBezTo>
                      <a:pt x="8595" y="60"/>
                      <a:pt x="8625" y="41"/>
                      <a:pt x="8658" y="16"/>
                    </a:cubicBezTo>
                    <a:cubicBezTo>
                      <a:pt x="8661" y="13"/>
                      <a:pt x="8661" y="7"/>
                      <a:pt x="8660" y="4"/>
                    </a:cubicBezTo>
                    <a:cubicBezTo>
                      <a:pt x="8658" y="2"/>
                      <a:pt x="8655" y="1"/>
                      <a:pt x="86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94;p25">
                <a:extLst>
                  <a:ext uri="{FF2B5EF4-FFF2-40B4-BE49-F238E27FC236}">
                    <a16:creationId xmlns:a16="http://schemas.microsoft.com/office/drawing/2014/main" id="{11643998-767F-0AD0-66FC-227A581C5003}"/>
                  </a:ext>
                </a:extLst>
              </p:cNvPr>
              <p:cNvSpPr/>
              <p:nvPr/>
            </p:nvSpPr>
            <p:spPr>
              <a:xfrm>
                <a:off x="1695425" y="3367325"/>
                <a:ext cx="30150" cy="34150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1366" extrusionOk="0">
                    <a:moveTo>
                      <a:pt x="10" y="0"/>
                    </a:moveTo>
                    <a:cubicBezTo>
                      <a:pt x="9" y="0"/>
                      <a:pt x="8" y="1"/>
                      <a:pt x="8" y="1"/>
                    </a:cubicBezTo>
                    <a:cubicBezTo>
                      <a:pt x="3" y="1"/>
                      <a:pt x="0" y="6"/>
                      <a:pt x="2" y="10"/>
                    </a:cubicBezTo>
                    <a:cubicBezTo>
                      <a:pt x="3" y="15"/>
                      <a:pt x="133" y="427"/>
                      <a:pt x="326" y="663"/>
                    </a:cubicBezTo>
                    <a:cubicBezTo>
                      <a:pt x="401" y="757"/>
                      <a:pt x="453" y="783"/>
                      <a:pt x="524" y="819"/>
                    </a:cubicBezTo>
                    <a:cubicBezTo>
                      <a:pt x="632" y="874"/>
                      <a:pt x="797" y="957"/>
                      <a:pt x="1192" y="1363"/>
                    </a:cubicBezTo>
                    <a:cubicBezTo>
                      <a:pt x="1194" y="1364"/>
                      <a:pt x="1195" y="1366"/>
                      <a:pt x="1198" y="1366"/>
                    </a:cubicBezTo>
                    <a:cubicBezTo>
                      <a:pt x="1200" y="1366"/>
                      <a:pt x="1201" y="1364"/>
                      <a:pt x="1203" y="1363"/>
                    </a:cubicBezTo>
                    <a:cubicBezTo>
                      <a:pt x="1206" y="1360"/>
                      <a:pt x="1206" y="1355"/>
                      <a:pt x="1203" y="1352"/>
                    </a:cubicBezTo>
                    <a:cubicBezTo>
                      <a:pt x="806" y="943"/>
                      <a:pt x="641" y="860"/>
                      <a:pt x="530" y="804"/>
                    </a:cubicBezTo>
                    <a:cubicBezTo>
                      <a:pt x="459" y="767"/>
                      <a:pt x="412" y="745"/>
                      <a:pt x="338" y="652"/>
                    </a:cubicBezTo>
                    <a:cubicBezTo>
                      <a:pt x="149" y="419"/>
                      <a:pt x="18" y="10"/>
                      <a:pt x="17" y="6"/>
                    </a:cubicBezTo>
                    <a:cubicBezTo>
                      <a:pt x="16" y="2"/>
                      <a:pt x="13" y="0"/>
                      <a:pt x="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95;p25">
                <a:extLst>
                  <a:ext uri="{FF2B5EF4-FFF2-40B4-BE49-F238E27FC236}">
                    <a16:creationId xmlns:a16="http://schemas.microsoft.com/office/drawing/2014/main" id="{64FFB12D-5E10-824C-6E8C-1793A5254F31}"/>
                  </a:ext>
                </a:extLst>
              </p:cNvPr>
              <p:cNvSpPr/>
              <p:nvPr/>
            </p:nvSpPr>
            <p:spPr>
              <a:xfrm>
                <a:off x="1920000" y="3319800"/>
                <a:ext cx="5362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2145" h="504" extrusionOk="0">
                    <a:moveTo>
                      <a:pt x="2136" y="1"/>
                    </a:moveTo>
                    <a:cubicBezTo>
                      <a:pt x="2135" y="1"/>
                      <a:pt x="2134" y="1"/>
                      <a:pt x="2134" y="1"/>
                    </a:cubicBezTo>
                    <a:cubicBezTo>
                      <a:pt x="1034" y="383"/>
                      <a:pt x="19" y="487"/>
                      <a:pt x="8" y="487"/>
                    </a:cubicBezTo>
                    <a:cubicBezTo>
                      <a:pt x="4" y="489"/>
                      <a:pt x="1" y="492"/>
                      <a:pt x="1" y="496"/>
                    </a:cubicBezTo>
                    <a:cubicBezTo>
                      <a:pt x="2" y="501"/>
                      <a:pt x="5" y="504"/>
                      <a:pt x="10" y="504"/>
                    </a:cubicBezTo>
                    <a:cubicBezTo>
                      <a:pt x="21" y="502"/>
                      <a:pt x="1037" y="398"/>
                      <a:pt x="2138" y="16"/>
                    </a:cubicBezTo>
                    <a:cubicBezTo>
                      <a:pt x="2143" y="15"/>
                      <a:pt x="2144" y="10"/>
                      <a:pt x="2143" y="6"/>
                    </a:cubicBezTo>
                    <a:cubicBezTo>
                      <a:pt x="2142" y="2"/>
                      <a:pt x="2139" y="1"/>
                      <a:pt x="21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96;p25">
                <a:extLst>
                  <a:ext uri="{FF2B5EF4-FFF2-40B4-BE49-F238E27FC236}">
                    <a16:creationId xmlns:a16="http://schemas.microsoft.com/office/drawing/2014/main" id="{B953ED4D-2053-9800-F3F1-D152EEE1CFD0}"/>
                  </a:ext>
                </a:extLst>
              </p:cNvPr>
              <p:cNvSpPr/>
              <p:nvPr/>
            </p:nvSpPr>
            <p:spPr>
              <a:xfrm>
                <a:off x="1932775" y="3363000"/>
                <a:ext cx="52775" cy="13275"/>
              </a:xfrm>
              <a:custGeom>
                <a:avLst/>
                <a:gdLst/>
                <a:ahLst/>
                <a:cxnLst/>
                <a:rect l="l" t="t" r="r" b="b"/>
                <a:pathLst>
                  <a:path w="2111" h="531" extrusionOk="0">
                    <a:moveTo>
                      <a:pt x="2100" y="1"/>
                    </a:moveTo>
                    <a:cubicBezTo>
                      <a:pt x="2099" y="1"/>
                      <a:pt x="2098" y="1"/>
                      <a:pt x="2097" y="1"/>
                    </a:cubicBezTo>
                    <a:cubicBezTo>
                      <a:pt x="2028" y="42"/>
                      <a:pt x="1957" y="97"/>
                      <a:pt x="1883" y="154"/>
                    </a:cubicBezTo>
                    <a:cubicBezTo>
                      <a:pt x="1680" y="310"/>
                      <a:pt x="1451" y="488"/>
                      <a:pt x="1118" y="512"/>
                    </a:cubicBezTo>
                    <a:cubicBezTo>
                      <a:pt x="1094" y="513"/>
                      <a:pt x="1070" y="514"/>
                      <a:pt x="1044" y="514"/>
                    </a:cubicBezTo>
                    <a:cubicBezTo>
                      <a:pt x="808" y="514"/>
                      <a:pt x="484" y="437"/>
                      <a:pt x="158" y="110"/>
                    </a:cubicBezTo>
                    <a:cubicBezTo>
                      <a:pt x="152" y="104"/>
                      <a:pt x="147" y="100"/>
                      <a:pt x="144" y="97"/>
                    </a:cubicBezTo>
                    <a:cubicBezTo>
                      <a:pt x="64" y="21"/>
                      <a:pt x="12" y="15"/>
                      <a:pt x="9" y="13"/>
                    </a:cubicBezTo>
                    <a:cubicBezTo>
                      <a:pt x="6" y="13"/>
                      <a:pt x="2" y="17"/>
                      <a:pt x="2" y="21"/>
                    </a:cubicBezTo>
                    <a:cubicBezTo>
                      <a:pt x="0" y="26"/>
                      <a:pt x="3" y="29"/>
                      <a:pt x="8" y="30"/>
                    </a:cubicBezTo>
                    <a:cubicBezTo>
                      <a:pt x="9" y="30"/>
                      <a:pt x="58" y="38"/>
                      <a:pt x="134" y="109"/>
                    </a:cubicBezTo>
                    <a:cubicBezTo>
                      <a:pt x="137" y="112"/>
                      <a:pt x="141" y="116"/>
                      <a:pt x="147" y="123"/>
                    </a:cubicBezTo>
                    <a:cubicBezTo>
                      <a:pt x="477" y="453"/>
                      <a:pt x="807" y="530"/>
                      <a:pt x="1046" y="530"/>
                    </a:cubicBezTo>
                    <a:cubicBezTo>
                      <a:pt x="1048" y="530"/>
                      <a:pt x="1051" y="530"/>
                      <a:pt x="1053" y="530"/>
                    </a:cubicBezTo>
                    <a:lnTo>
                      <a:pt x="1052" y="530"/>
                    </a:lnTo>
                    <a:cubicBezTo>
                      <a:pt x="1076" y="530"/>
                      <a:pt x="1097" y="528"/>
                      <a:pt x="1118" y="527"/>
                    </a:cubicBezTo>
                    <a:cubicBezTo>
                      <a:pt x="1457" y="503"/>
                      <a:pt x="1689" y="324"/>
                      <a:pt x="1892" y="166"/>
                    </a:cubicBezTo>
                    <a:cubicBezTo>
                      <a:pt x="1966" y="109"/>
                      <a:pt x="2038" y="56"/>
                      <a:pt x="2106" y="15"/>
                    </a:cubicBezTo>
                    <a:cubicBezTo>
                      <a:pt x="2109" y="13"/>
                      <a:pt x="2110" y="9"/>
                      <a:pt x="2109" y="4"/>
                    </a:cubicBezTo>
                    <a:cubicBezTo>
                      <a:pt x="2107" y="2"/>
                      <a:pt x="2104" y="1"/>
                      <a:pt x="21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97;p25">
                <a:extLst>
                  <a:ext uri="{FF2B5EF4-FFF2-40B4-BE49-F238E27FC236}">
                    <a16:creationId xmlns:a16="http://schemas.microsoft.com/office/drawing/2014/main" id="{21D6236C-D206-3578-C470-8EFA334551ED}"/>
                  </a:ext>
                </a:extLst>
              </p:cNvPr>
              <p:cNvSpPr/>
              <p:nvPr/>
            </p:nvSpPr>
            <p:spPr>
              <a:xfrm>
                <a:off x="1684025" y="3377750"/>
                <a:ext cx="26025" cy="34800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1392" extrusionOk="0">
                    <a:moveTo>
                      <a:pt x="10" y="0"/>
                    </a:moveTo>
                    <a:cubicBezTo>
                      <a:pt x="8" y="0"/>
                      <a:pt x="5" y="2"/>
                      <a:pt x="3" y="4"/>
                    </a:cubicBezTo>
                    <a:cubicBezTo>
                      <a:pt x="0" y="7"/>
                      <a:pt x="2" y="13"/>
                      <a:pt x="5" y="14"/>
                    </a:cubicBezTo>
                    <a:cubicBezTo>
                      <a:pt x="9" y="17"/>
                      <a:pt x="90" y="79"/>
                      <a:pt x="246" y="603"/>
                    </a:cubicBezTo>
                    <a:cubicBezTo>
                      <a:pt x="385" y="1078"/>
                      <a:pt x="620" y="1312"/>
                      <a:pt x="1030" y="1391"/>
                    </a:cubicBezTo>
                    <a:lnTo>
                      <a:pt x="1032" y="1391"/>
                    </a:lnTo>
                    <a:cubicBezTo>
                      <a:pt x="1036" y="1391"/>
                      <a:pt x="1039" y="1388"/>
                      <a:pt x="1039" y="1385"/>
                    </a:cubicBezTo>
                    <a:cubicBezTo>
                      <a:pt x="1041" y="1381"/>
                      <a:pt x="1038" y="1376"/>
                      <a:pt x="1033" y="1376"/>
                    </a:cubicBezTo>
                    <a:cubicBezTo>
                      <a:pt x="748" y="1321"/>
                      <a:pt x="433" y="1187"/>
                      <a:pt x="261" y="599"/>
                    </a:cubicBezTo>
                    <a:cubicBezTo>
                      <a:pt x="102" y="63"/>
                      <a:pt x="18" y="4"/>
                      <a:pt x="14" y="2"/>
                    </a:cubicBezTo>
                    <a:cubicBezTo>
                      <a:pt x="13" y="1"/>
                      <a:pt x="11" y="0"/>
                      <a:pt x="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98;p25">
                <a:extLst>
                  <a:ext uri="{FF2B5EF4-FFF2-40B4-BE49-F238E27FC236}">
                    <a16:creationId xmlns:a16="http://schemas.microsoft.com/office/drawing/2014/main" id="{C2DE2CC3-D327-434B-AE50-C9A3C07DD83B}"/>
                  </a:ext>
                </a:extLst>
              </p:cNvPr>
              <p:cNvSpPr/>
              <p:nvPr/>
            </p:nvSpPr>
            <p:spPr>
              <a:xfrm>
                <a:off x="2045925" y="2457550"/>
                <a:ext cx="102375" cy="39050"/>
              </a:xfrm>
              <a:custGeom>
                <a:avLst/>
                <a:gdLst/>
                <a:ahLst/>
                <a:cxnLst/>
                <a:rect l="l" t="t" r="r" b="b"/>
                <a:pathLst>
                  <a:path w="4095" h="1562" extrusionOk="0">
                    <a:moveTo>
                      <a:pt x="4088" y="1"/>
                    </a:moveTo>
                    <a:cubicBezTo>
                      <a:pt x="4087" y="1"/>
                      <a:pt x="4086" y="1"/>
                      <a:pt x="4085" y="1"/>
                    </a:cubicBezTo>
                    <a:cubicBezTo>
                      <a:pt x="2915" y="153"/>
                      <a:pt x="1868" y="565"/>
                      <a:pt x="1195" y="883"/>
                    </a:cubicBezTo>
                    <a:cubicBezTo>
                      <a:pt x="467" y="1230"/>
                      <a:pt x="9" y="1543"/>
                      <a:pt x="5" y="1546"/>
                    </a:cubicBezTo>
                    <a:cubicBezTo>
                      <a:pt x="2" y="1549"/>
                      <a:pt x="0" y="1554"/>
                      <a:pt x="3" y="1558"/>
                    </a:cubicBezTo>
                    <a:cubicBezTo>
                      <a:pt x="5" y="1560"/>
                      <a:pt x="6" y="1561"/>
                      <a:pt x="9" y="1561"/>
                    </a:cubicBezTo>
                    <a:cubicBezTo>
                      <a:pt x="11" y="1561"/>
                      <a:pt x="12" y="1560"/>
                      <a:pt x="14" y="1560"/>
                    </a:cubicBezTo>
                    <a:cubicBezTo>
                      <a:pt x="18" y="1557"/>
                      <a:pt x="474" y="1243"/>
                      <a:pt x="1203" y="898"/>
                    </a:cubicBezTo>
                    <a:cubicBezTo>
                      <a:pt x="1874" y="578"/>
                      <a:pt x="2919" y="168"/>
                      <a:pt x="4088" y="16"/>
                    </a:cubicBezTo>
                    <a:cubicBezTo>
                      <a:pt x="4091" y="16"/>
                      <a:pt x="4095" y="12"/>
                      <a:pt x="4095" y="7"/>
                    </a:cubicBezTo>
                    <a:cubicBezTo>
                      <a:pt x="4095" y="3"/>
                      <a:pt x="4091" y="1"/>
                      <a:pt x="40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99;p25">
                <a:extLst>
                  <a:ext uri="{FF2B5EF4-FFF2-40B4-BE49-F238E27FC236}">
                    <a16:creationId xmlns:a16="http://schemas.microsoft.com/office/drawing/2014/main" id="{88B1D363-8879-DD5A-E64A-19F21EE26E1D}"/>
                  </a:ext>
                </a:extLst>
              </p:cNvPr>
              <p:cNvSpPr/>
              <p:nvPr/>
            </p:nvSpPr>
            <p:spPr>
              <a:xfrm>
                <a:off x="2079275" y="2666275"/>
                <a:ext cx="14450" cy="98350"/>
              </a:xfrm>
              <a:custGeom>
                <a:avLst/>
                <a:gdLst/>
                <a:ahLst/>
                <a:cxnLst/>
                <a:rect l="l" t="t" r="r" b="b"/>
                <a:pathLst>
                  <a:path w="578" h="3934" extrusionOk="0">
                    <a:moveTo>
                      <a:pt x="11" y="1"/>
                    </a:moveTo>
                    <a:cubicBezTo>
                      <a:pt x="10" y="1"/>
                      <a:pt x="9" y="1"/>
                      <a:pt x="8" y="1"/>
                    </a:cubicBezTo>
                    <a:cubicBezTo>
                      <a:pt x="4" y="3"/>
                      <a:pt x="1" y="6"/>
                      <a:pt x="2" y="10"/>
                    </a:cubicBezTo>
                    <a:cubicBezTo>
                      <a:pt x="295" y="1215"/>
                      <a:pt x="484" y="2532"/>
                      <a:pt x="563" y="3926"/>
                    </a:cubicBezTo>
                    <a:cubicBezTo>
                      <a:pt x="563" y="3929"/>
                      <a:pt x="566" y="3933"/>
                      <a:pt x="570" y="3933"/>
                    </a:cubicBezTo>
                    <a:cubicBezTo>
                      <a:pt x="575" y="3933"/>
                      <a:pt x="578" y="3929"/>
                      <a:pt x="578" y="3924"/>
                    </a:cubicBezTo>
                    <a:cubicBezTo>
                      <a:pt x="499" y="2529"/>
                      <a:pt x="311" y="1211"/>
                      <a:pt x="17" y="7"/>
                    </a:cubicBezTo>
                    <a:cubicBezTo>
                      <a:pt x="16" y="4"/>
                      <a:pt x="14" y="1"/>
                      <a:pt x="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400;p25">
                <a:extLst>
                  <a:ext uri="{FF2B5EF4-FFF2-40B4-BE49-F238E27FC236}">
                    <a16:creationId xmlns:a16="http://schemas.microsoft.com/office/drawing/2014/main" id="{F981BF39-9C24-EEE2-B9C4-52ABD5E204AF}"/>
                  </a:ext>
                </a:extLst>
              </p:cNvPr>
              <p:cNvSpPr/>
              <p:nvPr/>
            </p:nvSpPr>
            <p:spPr>
              <a:xfrm>
                <a:off x="1839150" y="3201550"/>
                <a:ext cx="47550" cy="116050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4642" extrusionOk="0">
                    <a:moveTo>
                      <a:pt x="11" y="1"/>
                    </a:moveTo>
                    <a:cubicBezTo>
                      <a:pt x="10" y="1"/>
                      <a:pt x="8" y="1"/>
                      <a:pt x="7" y="2"/>
                    </a:cubicBezTo>
                    <a:cubicBezTo>
                      <a:pt x="2" y="4"/>
                      <a:pt x="1" y="8"/>
                      <a:pt x="2" y="11"/>
                    </a:cubicBezTo>
                    <a:cubicBezTo>
                      <a:pt x="18" y="49"/>
                      <a:pt x="1519" y="3719"/>
                      <a:pt x="1885" y="4637"/>
                    </a:cubicBezTo>
                    <a:cubicBezTo>
                      <a:pt x="1887" y="4640"/>
                      <a:pt x="1890" y="4642"/>
                      <a:pt x="1893" y="4642"/>
                    </a:cubicBezTo>
                    <a:lnTo>
                      <a:pt x="1896" y="4642"/>
                    </a:lnTo>
                    <a:cubicBezTo>
                      <a:pt x="1900" y="4640"/>
                      <a:pt x="1902" y="4636"/>
                      <a:pt x="1900" y="4631"/>
                    </a:cubicBezTo>
                    <a:cubicBezTo>
                      <a:pt x="1534" y="3713"/>
                      <a:pt x="33" y="43"/>
                      <a:pt x="18" y="5"/>
                    </a:cubicBezTo>
                    <a:cubicBezTo>
                      <a:pt x="17" y="3"/>
                      <a:pt x="14" y="1"/>
                      <a:pt x="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401;p25">
                <a:extLst>
                  <a:ext uri="{FF2B5EF4-FFF2-40B4-BE49-F238E27FC236}">
                    <a16:creationId xmlns:a16="http://schemas.microsoft.com/office/drawing/2014/main" id="{F275B6A6-FAA0-AAE4-9A0E-DFB5453F8052}"/>
                  </a:ext>
                </a:extLst>
              </p:cNvPr>
              <p:cNvSpPr/>
              <p:nvPr/>
            </p:nvSpPr>
            <p:spPr>
              <a:xfrm>
                <a:off x="1936775" y="3097625"/>
                <a:ext cx="29600" cy="136475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5459" extrusionOk="0">
                    <a:moveTo>
                      <a:pt x="9" y="1"/>
                    </a:moveTo>
                    <a:cubicBezTo>
                      <a:pt x="9" y="1"/>
                      <a:pt x="8" y="1"/>
                      <a:pt x="7" y="1"/>
                    </a:cubicBezTo>
                    <a:cubicBezTo>
                      <a:pt x="4" y="1"/>
                      <a:pt x="1" y="6"/>
                      <a:pt x="1" y="10"/>
                    </a:cubicBezTo>
                    <a:cubicBezTo>
                      <a:pt x="7" y="45"/>
                      <a:pt x="584" y="3588"/>
                      <a:pt x="1167" y="5453"/>
                    </a:cubicBezTo>
                    <a:cubicBezTo>
                      <a:pt x="1169" y="5456"/>
                      <a:pt x="1172" y="5459"/>
                      <a:pt x="1175" y="5459"/>
                    </a:cubicBezTo>
                    <a:cubicBezTo>
                      <a:pt x="1176" y="5459"/>
                      <a:pt x="1176" y="5459"/>
                      <a:pt x="1178" y="5457"/>
                    </a:cubicBezTo>
                    <a:cubicBezTo>
                      <a:pt x="1181" y="5457"/>
                      <a:pt x="1184" y="5453"/>
                      <a:pt x="1182" y="5448"/>
                    </a:cubicBezTo>
                    <a:cubicBezTo>
                      <a:pt x="599" y="3585"/>
                      <a:pt x="22" y="44"/>
                      <a:pt x="16" y="7"/>
                    </a:cubicBezTo>
                    <a:cubicBezTo>
                      <a:pt x="16" y="4"/>
                      <a:pt x="13" y="1"/>
                      <a:pt x="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402;p25">
                <a:extLst>
                  <a:ext uri="{FF2B5EF4-FFF2-40B4-BE49-F238E27FC236}">
                    <a16:creationId xmlns:a16="http://schemas.microsoft.com/office/drawing/2014/main" id="{C76B0533-F514-28BF-5990-BD75AD0BEBC7}"/>
                  </a:ext>
                </a:extLst>
              </p:cNvPr>
              <p:cNvSpPr/>
              <p:nvPr/>
            </p:nvSpPr>
            <p:spPr>
              <a:xfrm>
                <a:off x="1322875" y="2856800"/>
                <a:ext cx="23775" cy="608575"/>
              </a:xfrm>
              <a:custGeom>
                <a:avLst/>
                <a:gdLst/>
                <a:ahLst/>
                <a:cxnLst/>
                <a:rect l="l" t="t" r="r" b="b"/>
                <a:pathLst>
                  <a:path w="951" h="24343" extrusionOk="0">
                    <a:moveTo>
                      <a:pt x="743" y="1"/>
                    </a:moveTo>
                    <a:lnTo>
                      <a:pt x="0" y="7"/>
                    </a:lnTo>
                    <a:lnTo>
                      <a:pt x="208" y="24342"/>
                    </a:lnTo>
                    <a:lnTo>
                      <a:pt x="950" y="24335"/>
                    </a:lnTo>
                    <a:lnTo>
                      <a:pt x="7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403;p25">
                <a:extLst>
                  <a:ext uri="{FF2B5EF4-FFF2-40B4-BE49-F238E27FC236}">
                    <a16:creationId xmlns:a16="http://schemas.microsoft.com/office/drawing/2014/main" id="{B871A2EB-E5F2-F45C-7272-EA9A1F76828A}"/>
                  </a:ext>
                </a:extLst>
              </p:cNvPr>
              <p:cNvSpPr/>
              <p:nvPr/>
            </p:nvSpPr>
            <p:spPr>
              <a:xfrm>
                <a:off x="1876524" y="2852070"/>
                <a:ext cx="23773" cy="614210"/>
              </a:xfrm>
              <a:custGeom>
                <a:avLst/>
                <a:gdLst/>
                <a:ahLst/>
                <a:cxnLst/>
                <a:rect l="l" t="t" r="r" b="b"/>
                <a:pathLst>
                  <a:path w="951" h="24342" extrusionOk="0">
                    <a:moveTo>
                      <a:pt x="743" y="0"/>
                    </a:moveTo>
                    <a:lnTo>
                      <a:pt x="1" y="8"/>
                    </a:lnTo>
                    <a:lnTo>
                      <a:pt x="208" y="24342"/>
                    </a:lnTo>
                    <a:lnTo>
                      <a:pt x="951" y="24336"/>
                    </a:lnTo>
                    <a:lnTo>
                      <a:pt x="7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404;p25">
                <a:extLst>
                  <a:ext uri="{FF2B5EF4-FFF2-40B4-BE49-F238E27FC236}">
                    <a16:creationId xmlns:a16="http://schemas.microsoft.com/office/drawing/2014/main" id="{E588243E-80DF-445A-07FB-322C62ADAC98}"/>
                  </a:ext>
                </a:extLst>
              </p:cNvPr>
              <p:cNvSpPr/>
              <p:nvPr/>
            </p:nvSpPr>
            <p:spPr>
              <a:xfrm>
                <a:off x="2056775" y="3415400"/>
                <a:ext cx="43650" cy="43450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738" extrusionOk="0">
                    <a:moveTo>
                      <a:pt x="872" y="0"/>
                    </a:moveTo>
                    <a:cubicBezTo>
                      <a:pt x="870" y="0"/>
                      <a:pt x="868" y="0"/>
                      <a:pt x="866" y="0"/>
                    </a:cubicBezTo>
                    <a:cubicBezTo>
                      <a:pt x="387" y="5"/>
                      <a:pt x="1" y="397"/>
                      <a:pt x="6" y="877"/>
                    </a:cubicBezTo>
                    <a:cubicBezTo>
                      <a:pt x="9" y="1353"/>
                      <a:pt x="396" y="1738"/>
                      <a:pt x="873" y="1738"/>
                    </a:cubicBezTo>
                    <a:cubicBezTo>
                      <a:pt x="875" y="1738"/>
                      <a:pt x="878" y="1738"/>
                      <a:pt x="881" y="1738"/>
                    </a:cubicBezTo>
                    <a:cubicBezTo>
                      <a:pt x="1361" y="1733"/>
                      <a:pt x="1746" y="1342"/>
                      <a:pt x="1743" y="862"/>
                    </a:cubicBezTo>
                    <a:cubicBezTo>
                      <a:pt x="1738" y="384"/>
                      <a:pt x="1349" y="0"/>
                      <a:pt x="8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405;p25">
                <a:extLst>
                  <a:ext uri="{FF2B5EF4-FFF2-40B4-BE49-F238E27FC236}">
                    <a16:creationId xmlns:a16="http://schemas.microsoft.com/office/drawing/2014/main" id="{7136351A-08B1-83C4-732A-32221976C414}"/>
                  </a:ext>
                </a:extLst>
              </p:cNvPr>
              <p:cNvSpPr/>
              <p:nvPr/>
            </p:nvSpPr>
            <p:spPr>
              <a:xfrm>
                <a:off x="2066225" y="3424775"/>
                <a:ext cx="248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993" h="989" extrusionOk="0">
                    <a:moveTo>
                      <a:pt x="496" y="1"/>
                    </a:moveTo>
                    <a:cubicBezTo>
                      <a:pt x="495" y="1"/>
                      <a:pt x="493" y="1"/>
                      <a:pt x="491" y="1"/>
                    </a:cubicBezTo>
                    <a:cubicBezTo>
                      <a:pt x="218" y="2"/>
                      <a:pt x="0" y="225"/>
                      <a:pt x="2" y="498"/>
                    </a:cubicBezTo>
                    <a:cubicBezTo>
                      <a:pt x="5" y="771"/>
                      <a:pt x="226" y="988"/>
                      <a:pt x="497" y="988"/>
                    </a:cubicBezTo>
                    <a:cubicBezTo>
                      <a:pt x="498" y="988"/>
                      <a:pt x="499" y="988"/>
                      <a:pt x="500" y="988"/>
                    </a:cubicBezTo>
                    <a:cubicBezTo>
                      <a:pt x="773" y="985"/>
                      <a:pt x="992" y="763"/>
                      <a:pt x="989" y="490"/>
                    </a:cubicBezTo>
                    <a:cubicBezTo>
                      <a:pt x="988" y="219"/>
                      <a:pt x="767" y="1"/>
                      <a:pt x="4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406;p25">
                <a:extLst>
                  <a:ext uri="{FF2B5EF4-FFF2-40B4-BE49-F238E27FC236}">
                    <a16:creationId xmlns:a16="http://schemas.microsoft.com/office/drawing/2014/main" id="{8756A7FE-2847-4140-FC9C-C0AF657E11A8}"/>
                  </a:ext>
                </a:extLst>
              </p:cNvPr>
              <p:cNvSpPr/>
              <p:nvPr/>
            </p:nvSpPr>
            <p:spPr>
              <a:xfrm>
                <a:off x="2191825" y="3194775"/>
                <a:ext cx="27200" cy="209775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8391" extrusionOk="0">
                    <a:moveTo>
                      <a:pt x="1015" y="1"/>
                    </a:moveTo>
                    <a:lnTo>
                      <a:pt x="0" y="10"/>
                    </a:lnTo>
                    <a:lnTo>
                      <a:pt x="72" y="8390"/>
                    </a:lnTo>
                    <a:lnTo>
                      <a:pt x="1088" y="8381"/>
                    </a:lnTo>
                    <a:lnTo>
                      <a:pt x="10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407;p25">
                <a:extLst>
                  <a:ext uri="{FF2B5EF4-FFF2-40B4-BE49-F238E27FC236}">
                    <a16:creationId xmlns:a16="http://schemas.microsoft.com/office/drawing/2014/main" id="{737110C0-0C6C-57CB-6D25-8336DF12C7E3}"/>
                  </a:ext>
                </a:extLst>
              </p:cNvPr>
              <p:cNvSpPr/>
              <p:nvPr/>
            </p:nvSpPr>
            <p:spPr>
              <a:xfrm>
                <a:off x="2170125" y="3081050"/>
                <a:ext cx="66925" cy="113950"/>
              </a:xfrm>
              <a:custGeom>
                <a:avLst/>
                <a:gdLst/>
                <a:ahLst/>
                <a:cxnLst/>
                <a:rect l="l" t="t" r="r" b="b"/>
                <a:pathLst>
                  <a:path w="2677" h="4558" extrusionOk="0">
                    <a:moveTo>
                      <a:pt x="2677" y="1"/>
                    </a:moveTo>
                    <a:lnTo>
                      <a:pt x="0" y="24"/>
                    </a:lnTo>
                    <a:lnTo>
                      <a:pt x="35" y="369"/>
                    </a:lnTo>
                    <a:lnTo>
                      <a:pt x="449" y="4430"/>
                    </a:lnTo>
                    <a:cubicBezTo>
                      <a:pt x="456" y="4503"/>
                      <a:pt x="519" y="4557"/>
                      <a:pt x="591" y="4557"/>
                    </a:cubicBezTo>
                    <a:lnTo>
                      <a:pt x="2165" y="4543"/>
                    </a:lnTo>
                    <a:cubicBezTo>
                      <a:pt x="2238" y="4543"/>
                      <a:pt x="2298" y="4486"/>
                      <a:pt x="2304" y="4413"/>
                    </a:cubicBezTo>
                    <a:lnTo>
                      <a:pt x="2648" y="346"/>
                    </a:lnTo>
                    <a:lnTo>
                      <a:pt x="267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408;p25">
                <a:extLst>
                  <a:ext uri="{FF2B5EF4-FFF2-40B4-BE49-F238E27FC236}">
                    <a16:creationId xmlns:a16="http://schemas.microsoft.com/office/drawing/2014/main" id="{FE94BC81-7020-4DAB-2D31-F9B64CE0A4E3}"/>
                  </a:ext>
                </a:extLst>
              </p:cNvPr>
              <p:cNvSpPr/>
              <p:nvPr/>
            </p:nvSpPr>
            <p:spPr>
              <a:xfrm>
                <a:off x="2170125" y="3081050"/>
                <a:ext cx="66925" cy="9225"/>
              </a:xfrm>
              <a:custGeom>
                <a:avLst/>
                <a:gdLst/>
                <a:ahLst/>
                <a:cxnLst/>
                <a:rect l="l" t="t" r="r" b="b"/>
                <a:pathLst>
                  <a:path w="2677" h="369" extrusionOk="0">
                    <a:moveTo>
                      <a:pt x="2677" y="1"/>
                    </a:moveTo>
                    <a:lnTo>
                      <a:pt x="0" y="24"/>
                    </a:lnTo>
                    <a:lnTo>
                      <a:pt x="35" y="369"/>
                    </a:lnTo>
                    <a:lnTo>
                      <a:pt x="2648" y="346"/>
                    </a:lnTo>
                    <a:lnTo>
                      <a:pt x="2677" y="1"/>
                    </a:ln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409;p25">
                <a:extLst>
                  <a:ext uri="{FF2B5EF4-FFF2-40B4-BE49-F238E27FC236}">
                    <a16:creationId xmlns:a16="http://schemas.microsoft.com/office/drawing/2014/main" id="{5566BBA7-785C-8496-E366-894140DB1AE5}"/>
                  </a:ext>
                </a:extLst>
              </p:cNvPr>
              <p:cNvSpPr/>
              <p:nvPr/>
            </p:nvSpPr>
            <p:spPr>
              <a:xfrm>
                <a:off x="2069100" y="3392175"/>
                <a:ext cx="274975" cy="44650"/>
              </a:xfrm>
              <a:custGeom>
                <a:avLst/>
                <a:gdLst/>
                <a:ahLst/>
                <a:cxnLst/>
                <a:rect l="l" t="t" r="r" b="b"/>
                <a:pathLst>
                  <a:path w="10999" h="1786" extrusionOk="0">
                    <a:moveTo>
                      <a:pt x="8818" y="1"/>
                    </a:moveTo>
                    <a:cubicBezTo>
                      <a:pt x="8812" y="1"/>
                      <a:pt x="8807" y="1"/>
                      <a:pt x="8801" y="1"/>
                    </a:cubicBezTo>
                    <a:lnTo>
                      <a:pt x="5488" y="29"/>
                    </a:lnTo>
                    <a:lnTo>
                      <a:pt x="2174" y="58"/>
                    </a:lnTo>
                    <a:cubicBezTo>
                      <a:pt x="1600" y="64"/>
                      <a:pt x="1061" y="292"/>
                      <a:pt x="658" y="702"/>
                    </a:cubicBezTo>
                    <a:lnTo>
                      <a:pt x="123" y="1246"/>
                    </a:lnTo>
                    <a:cubicBezTo>
                      <a:pt x="0" y="1372"/>
                      <a:pt x="2" y="1571"/>
                      <a:pt x="126" y="1694"/>
                    </a:cubicBezTo>
                    <a:cubicBezTo>
                      <a:pt x="188" y="1755"/>
                      <a:pt x="266" y="1785"/>
                      <a:pt x="346" y="1785"/>
                    </a:cubicBezTo>
                    <a:cubicBezTo>
                      <a:pt x="348" y="1785"/>
                      <a:pt x="350" y="1785"/>
                      <a:pt x="352" y="1785"/>
                    </a:cubicBezTo>
                    <a:cubicBezTo>
                      <a:pt x="433" y="1785"/>
                      <a:pt x="514" y="1753"/>
                      <a:pt x="574" y="1691"/>
                    </a:cubicBezTo>
                    <a:lnTo>
                      <a:pt x="1111" y="1146"/>
                    </a:lnTo>
                    <a:cubicBezTo>
                      <a:pt x="1395" y="857"/>
                      <a:pt x="1774" y="696"/>
                      <a:pt x="2178" y="693"/>
                    </a:cubicBezTo>
                    <a:lnTo>
                      <a:pt x="5493" y="664"/>
                    </a:lnTo>
                    <a:lnTo>
                      <a:pt x="8807" y="635"/>
                    </a:lnTo>
                    <a:cubicBezTo>
                      <a:pt x="8811" y="635"/>
                      <a:pt x="8815" y="635"/>
                      <a:pt x="8818" y="635"/>
                    </a:cubicBezTo>
                    <a:cubicBezTo>
                      <a:pt x="9219" y="635"/>
                      <a:pt x="9597" y="790"/>
                      <a:pt x="9882" y="1070"/>
                    </a:cubicBezTo>
                    <a:lnTo>
                      <a:pt x="10428" y="1606"/>
                    </a:lnTo>
                    <a:cubicBezTo>
                      <a:pt x="10490" y="1667"/>
                      <a:pt x="10571" y="1697"/>
                      <a:pt x="10653" y="1697"/>
                    </a:cubicBezTo>
                    <a:cubicBezTo>
                      <a:pt x="10733" y="1696"/>
                      <a:pt x="10815" y="1664"/>
                      <a:pt x="10876" y="1602"/>
                    </a:cubicBezTo>
                    <a:cubicBezTo>
                      <a:pt x="10999" y="1478"/>
                      <a:pt x="10997" y="1276"/>
                      <a:pt x="10873" y="1153"/>
                    </a:cubicBezTo>
                    <a:lnTo>
                      <a:pt x="10871" y="1153"/>
                    </a:lnTo>
                    <a:lnTo>
                      <a:pt x="10328" y="619"/>
                    </a:lnTo>
                    <a:cubicBezTo>
                      <a:pt x="9921" y="220"/>
                      <a:pt x="9387" y="1"/>
                      <a:pt x="88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410;p25">
                <a:extLst>
                  <a:ext uri="{FF2B5EF4-FFF2-40B4-BE49-F238E27FC236}">
                    <a16:creationId xmlns:a16="http://schemas.microsoft.com/office/drawing/2014/main" id="{065230B0-3B14-0137-F6C2-1F52542E009E}"/>
                  </a:ext>
                </a:extLst>
              </p:cNvPr>
              <p:cNvSpPr/>
              <p:nvPr/>
            </p:nvSpPr>
            <p:spPr>
              <a:xfrm>
                <a:off x="2311700" y="3413200"/>
                <a:ext cx="43650" cy="43450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738" extrusionOk="0">
                    <a:moveTo>
                      <a:pt x="872" y="0"/>
                    </a:moveTo>
                    <a:cubicBezTo>
                      <a:pt x="870" y="0"/>
                      <a:pt x="868" y="0"/>
                      <a:pt x="866" y="0"/>
                    </a:cubicBezTo>
                    <a:cubicBezTo>
                      <a:pt x="386" y="5"/>
                      <a:pt x="1" y="397"/>
                      <a:pt x="6" y="877"/>
                    </a:cubicBezTo>
                    <a:cubicBezTo>
                      <a:pt x="9" y="1353"/>
                      <a:pt x="396" y="1738"/>
                      <a:pt x="873" y="1738"/>
                    </a:cubicBezTo>
                    <a:cubicBezTo>
                      <a:pt x="875" y="1738"/>
                      <a:pt x="878" y="1738"/>
                      <a:pt x="881" y="1738"/>
                    </a:cubicBezTo>
                    <a:cubicBezTo>
                      <a:pt x="1361" y="1733"/>
                      <a:pt x="1746" y="1342"/>
                      <a:pt x="1743" y="862"/>
                    </a:cubicBezTo>
                    <a:cubicBezTo>
                      <a:pt x="1738" y="384"/>
                      <a:pt x="1349" y="0"/>
                      <a:pt x="8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411;p25">
                <a:extLst>
                  <a:ext uri="{FF2B5EF4-FFF2-40B4-BE49-F238E27FC236}">
                    <a16:creationId xmlns:a16="http://schemas.microsoft.com/office/drawing/2014/main" id="{0E13F84F-9F0D-236C-3046-2202B1014F10}"/>
                  </a:ext>
                </a:extLst>
              </p:cNvPr>
              <p:cNvSpPr/>
              <p:nvPr/>
            </p:nvSpPr>
            <p:spPr>
              <a:xfrm>
                <a:off x="2321100" y="3422575"/>
                <a:ext cx="2487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995" h="989" extrusionOk="0">
                    <a:moveTo>
                      <a:pt x="499" y="1"/>
                    </a:moveTo>
                    <a:cubicBezTo>
                      <a:pt x="497" y="1"/>
                      <a:pt x="495" y="1"/>
                      <a:pt x="493" y="1"/>
                    </a:cubicBezTo>
                    <a:cubicBezTo>
                      <a:pt x="220" y="3"/>
                      <a:pt x="1" y="225"/>
                      <a:pt x="4" y="499"/>
                    </a:cubicBezTo>
                    <a:cubicBezTo>
                      <a:pt x="7" y="771"/>
                      <a:pt x="228" y="989"/>
                      <a:pt x="499" y="989"/>
                    </a:cubicBezTo>
                    <a:cubicBezTo>
                      <a:pt x="500" y="989"/>
                      <a:pt x="501" y="989"/>
                      <a:pt x="502" y="989"/>
                    </a:cubicBezTo>
                    <a:cubicBezTo>
                      <a:pt x="775" y="986"/>
                      <a:pt x="994" y="763"/>
                      <a:pt x="991" y="490"/>
                    </a:cubicBezTo>
                    <a:cubicBezTo>
                      <a:pt x="990" y="219"/>
                      <a:pt x="770" y="1"/>
                      <a:pt x="4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412;p25">
                <a:extLst>
                  <a:ext uri="{FF2B5EF4-FFF2-40B4-BE49-F238E27FC236}">
                    <a16:creationId xmlns:a16="http://schemas.microsoft.com/office/drawing/2014/main" id="{EB6EAF3C-5031-0677-2AF7-32B3C169902D}"/>
                  </a:ext>
                </a:extLst>
              </p:cNvPr>
              <p:cNvSpPr/>
              <p:nvPr/>
            </p:nvSpPr>
            <p:spPr>
              <a:xfrm>
                <a:off x="2222000" y="3076425"/>
                <a:ext cx="96300" cy="33700"/>
              </a:xfrm>
              <a:custGeom>
                <a:avLst/>
                <a:gdLst/>
                <a:ahLst/>
                <a:cxnLst/>
                <a:rect l="l" t="t" r="r" b="b"/>
                <a:pathLst>
                  <a:path w="3852" h="1348" extrusionOk="0">
                    <a:moveTo>
                      <a:pt x="81" y="1"/>
                    </a:moveTo>
                    <a:cubicBezTo>
                      <a:pt x="66" y="1"/>
                      <a:pt x="50" y="6"/>
                      <a:pt x="37" y="16"/>
                    </a:cubicBezTo>
                    <a:cubicBezTo>
                      <a:pt x="5" y="40"/>
                      <a:pt x="1" y="86"/>
                      <a:pt x="25" y="116"/>
                    </a:cubicBezTo>
                    <a:lnTo>
                      <a:pt x="684" y="930"/>
                    </a:lnTo>
                    <a:cubicBezTo>
                      <a:pt x="900" y="1195"/>
                      <a:pt x="1218" y="1348"/>
                      <a:pt x="1560" y="1348"/>
                    </a:cubicBezTo>
                    <a:cubicBezTo>
                      <a:pt x="1563" y="1348"/>
                      <a:pt x="1567" y="1348"/>
                      <a:pt x="1570" y="1348"/>
                    </a:cubicBezTo>
                    <a:lnTo>
                      <a:pt x="3780" y="1328"/>
                    </a:lnTo>
                    <a:cubicBezTo>
                      <a:pt x="3819" y="1328"/>
                      <a:pt x="3851" y="1296"/>
                      <a:pt x="3851" y="1257"/>
                    </a:cubicBezTo>
                    <a:cubicBezTo>
                      <a:pt x="3851" y="1217"/>
                      <a:pt x="3818" y="1186"/>
                      <a:pt x="3778" y="1186"/>
                    </a:cubicBezTo>
                    <a:lnTo>
                      <a:pt x="1568" y="1204"/>
                    </a:lnTo>
                    <a:cubicBezTo>
                      <a:pt x="1565" y="1204"/>
                      <a:pt x="1562" y="1204"/>
                      <a:pt x="1558" y="1204"/>
                    </a:cubicBezTo>
                    <a:cubicBezTo>
                      <a:pt x="1261" y="1204"/>
                      <a:pt x="983" y="1071"/>
                      <a:pt x="794" y="839"/>
                    </a:cubicBezTo>
                    <a:lnTo>
                      <a:pt x="137" y="27"/>
                    </a:lnTo>
                    <a:cubicBezTo>
                      <a:pt x="122" y="10"/>
                      <a:pt x="102" y="1"/>
                      <a:pt x="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413;p25">
                <a:extLst>
                  <a:ext uri="{FF2B5EF4-FFF2-40B4-BE49-F238E27FC236}">
                    <a16:creationId xmlns:a16="http://schemas.microsoft.com/office/drawing/2014/main" id="{0BEB801A-15A2-F9C9-DEEF-F2E8419FA1E8}"/>
                  </a:ext>
                </a:extLst>
              </p:cNvPr>
              <p:cNvSpPr/>
              <p:nvPr/>
            </p:nvSpPr>
            <p:spPr>
              <a:xfrm>
                <a:off x="2311325" y="3104350"/>
                <a:ext cx="18925" cy="695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278" extrusionOk="0">
                    <a:moveTo>
                      <a:pt x="699" y="0"/>
                    </a:moveTo>
                    <a:lnTo>
                      <a:pt x="57" y="5"/>
                    </a:lnTo>
                    <a:cubicBezTo>
                      <a:pt x="27" y="6"/>
                      <a:pt x="1" y="31"/>
                      <a:pt x="2" y="61"/>
                    </a:cubicBezTo>
                    <a:lnTo>
                      <a:pt x="2" y="223"/>
                    </a:lnTo>
                    <a:cubicBezTo>
                      <a:pt x="4" y="253"/>
                      <a:pt x="28" y="278"/>
                      <a:pt x="58" y="278"/>
                    </a:cubicBezTo>
                    <a:lnTo>
                      <a:pt x="702" y="273"/>
                    </a:lnTo>
                    <a:cubicBezTo>
                      <a:pt x="732" y="273"/>
                      <a:pt x="757" y="247"/>
                      <a:pt x="757" y="217"/>
                    </a:cubicBezTo>
                    <a:lnTo>
                      <a:pt x="755" y="55"/>
                    </a:lnTo>
                    <a:cubicBezTo>
                      <a:pt x="755" y="25"/>
                      <a:pt x="729" y="0"/>
                      <a:pt x="6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414;p25">
                <a:extLst>
                  <a:ext uri="{FF2B5EF4-FFF2-40B4-BE49-F238E27FC236}">
                    <a16:creationId xmlns:a16="http://schemas.microsoft.com/office/drawing/2014/main" id="{1A663F49-0947-C3C7-E36D-287FCB1B18D5}"/>
                  </a:ext>
                </a:extLst>
              </p:cNvPr>
              <p:cNvSpPr/>
              <p:nvPr/>
            </p:nvSpPr>
            <p:spPr>
              <a:xfrm>
                <a:off x="2043950" y="3039100"/>
                <a:ext cx="318975" cy="43525"/>
              </a:xfrm>
              <a:custGeom>
                <a:avLst/>
                <a:gdLst/>
                <a:ahLst/>
                <a:cxnLst/>
                <a:rect l="l" t="t" r="r" b="b"/>
                <a:pathLst>
                  <a:path w="12759" h="1741" extrusionOk="0">
                    <a:moveTo>
                      <a:pt x="12263" y="1"/>
                    </a:moveTo>
                    <a:cubicBezTo>
                      <a:pt x="12262" y="1"/>
                      <a:pt x="12260" y="1"/>
                      <a:pt x="12259" y="1"/>
                    </a:cubicBezTo>
                    <a:lnTo>
                      <a:pt x="485" y="102"/>
                    </a:lnTo>
                    <a:cubicBezTo>
                      <a:pt x="291" y="104"/>
                      <a:pt x="125" y="219"/>
                      <a:pt x="47" y="382"/>
                    </a:cubicBezTo>
                    <a:cubicBezTo>
                      <a:pt x="17" y="447"/>
                      <a:pt x="0" y="519"/>
                      <a:pt x="0" y="596"/>
                    </a:cubicBezTo>
                    <a:lnTo>
                      <a:pt x="7" y="1256"/>
                    </a:lnTo>
                    <a:cubicBezTo>
                      <a:pt x="10" y="1525"/>
                      <a:pt x="228" y="1741"/>
                      <a:pt x="496" y="1741"/>
                    </a:cubicBezTo>
                    <a:cubicBezTo>
                      <a:pt x="497" y="1741"/>
                      <a:pt x="498" y="1741"/>
                      <a:pt x="499" y="1741"/>
                    </a:cubicBezTo>
                    <a:lnTo>
                      <a:pt x="12273" y="1639"/>
                    </a:lnTo>
                    <a:cubicBezTo>
                      <a:pt x="12542" y="1636"/>
                      <a:pt x="12759" y="1417"/>
                      <a:pt x="12757" y="1147"/>
                    </a:cubicBezTo>
                    <a:lnTo>
                      <a:pt x="12751" y="485"/>
                    </a:lnTo>
                    <a:cubicBezTo>
                      <a:pt x="12750" y="410"/>
                      <a:pt x="12732" y="337"/>
                      <a:pt x="12700" y="273"/>
                    </a:cubicBezTo>
                    <a:cubicBezTo>
                      <a:pt x="12620" y="112"/>
                      <a:pt x="12454" y="1"/>
                      <a:pt x="122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415;p25">
                <a:extLst>
                  <a:ext uri="{FF2B5EF4-FFF2-40B4-BE49-F238E27FC236}">
                    <a16:creationId xmlns:a16="http://schemas.microsoft.com/office/drawing/2014/main" id="{775EB61A-7BBF-F40F-7D09-063288E5205F}"/>
                  </a:ext>
                </a:extLst>
              </p:cNvPr>
              <p:cNvSpPr/>
              <p:nvPr/>
            </p:nvSpPr>
            <p:spPr>
              <a:xfrm>
                <a:off x="2045125" y="3039100"/>
                <a:ext cx="316375" cy="9575"/>
              </a:xfrm>
              <a:custGeom>
                <a:avLst/>
                <a:gdLst/>
                <a:ahLst/>
                <a:cxnLst/>
                <a:rect l="l" t="t" r="r" b="b"/>
                <a:pathLst>
                  <a:path w="12655" h="383" extrusionOk="0">
                    <a:moveTo>
                      <a:pt x="12216" y="1"/>
                    </a:moveTo>
                    <a:cubicBezTo>
                      <a:pt x="12215" y="1"/>
                      <a:pt x="12213" y="1"/>
                      <a:pt x="12212" y="1"/>
                    </a:cubicBezTo>
                    <a:lnTo>
                      <a:pt x="438" y="102"/>
                    </a:lnTo>
                    <a:cubicBezTo>
                      <a:pt x="244" y="104"/>
                      <a:pt x="79" y="219"/>
                      <a:pt x="0" y="382"/>
                    </a:cubicBezTo>
                    <a:lnTo>
                      <a:pt x="12654" y="273"/>
                    </a:lnTo>
                    <a:cubicBezTo>
                      <a:pt x="12575" y="112"/>
                      <a:pt x="12408" y="1"/>
                      <a:pt x="122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416;p25">
                <a:extLst>
                  <a:ext uri="{FF2B5EF4-FFF2-40B4-BE49-F238E27FC236}">
                    <a16:creationId xmlns:a16="http://schemas.microsoft.com/office/drawing/2014/main" id="{A8AE517D-21BD-BC76-CB43-E2AB397EAA13}"/>
                  </a:ext>
                </a:extLst>
              </p:cNvPr>
              <p:cNvSpPr/>
              <p:nvPr/>
            </p:nvSpPr>
            <p:spPr>
              <a:xfrm>
                <a:off x="2190425" y="3329625"/>
                <a:ext cx="31525" cy="52250"/>
              </a:xfrm>
              <a:custGeom>
                <a:avLst/>
                <a:gdLst/>
                <a:ahLst/>
                <a:cxnLst/>
                <a:rect l="l" t="t" r="r" b="b"/>
                <a:pathLst>
                  <a:path w="1261" h="2090" extrusionOk="0">
                    <a:moveTo>
                      <a:pt x="1120" y="0"/>
                    </a:moveTo>
                    <a:lnTo>
                      <a:pt x="105" y="9"/>
                    </a:lnTo>
                    <a:cubicBezTo>
                      <a:pt x="87" y="9"/>
                      <a:pt x="73" y="23"/>
                      <a:pt x="72" y="41"/>
                    </a:cubicBezTo>
                    <a:lnTo>
                      <a:pt x="0" y="2089"/>
                    </a:lnTo>
                    <a:lnTo>
                      <a:pt x="1261" y="2079"/>
                    </a:lnTo>
                    <a:lnTo>
                      <a:pt x="1155" y="32"/>
                    </a:lnTo>
                    <a:cubicBezTo>
                      <a:pt x="1153" y="14"/>
                      <a:pt x="1138" y="0"/>
                      <a:pt x="11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417;p25">
                <a:extLst>
                  <a:ext uri="{FF2B5EF4-FFF2-40B4-BE49-F238E27FC236}">
                    <a16:creationId xmlns:a16="http://schemas.microsoft.com/office/drawing/2014/main" id="{5B85B98F-C3FB-28DD-43B3-39651BC29E88}"/>
                  </a:ext>
                </a:extLst>
              </p:cNvPr>
              <p:cNvSpPr/>
              <p:nvPr/>
            </p:nvSpPr>
            <p:spPr>
              <a:xfrm>
                <a:off x="2186325" y="3381550"/>
                <a:ext cx="39800" cy="11575"/>
              </a:xfrm>
              <a:custGeom>
                <a:avLst/>
                <a:gdLst/>
                <a:ahLst/>
                <a:cxnLst/>
                <a:rect l="l" t="t" r="r" b="b"/>
                <a:pathLst>
                  <a:path w="1592" h="463" extrusionOk="0">
                    <a:moveTo>
                      <a:pt x="1520" y="0"/>
                    </a:moveTo>
                    <a:lnTo>
                      <a:pt x="67" y="14"/>
                    </a:lnTo>
                    <a:cubicBezTo>
                      <a:pt x="31" y="14"/>
                      <a:pt x="1" y="44"/>
                      <a:pt x="1" y="82"/>
                    </a:cubicBezTo>
                    <a:lnTo>
                      <a:pt x="5" y="462"/>
                    </a:lnTo>
                    <a:lnTo>
                      <a:pt x="1591" y="448"/>
                    </a:lnTo>
                    <a:lnTo>
                      <a:pt x="1588" y="68"/>
                    </a:lnTo>
                    <a:cubicBezTo>
                      <a:pt x="1588" y="30"/>
                      <a:pt x="1558" y="0"/>
                      <a:pt x="15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418;p25">
                <a:extLst>
                  <a:ext uri="{FF2B5EF4-FFF2-40B4-BE49-F238E27FC236}">
                    <a16:creationId xmlns:a16="http://schemas.microsoft.com/office/drawing/2014/main" id="{774E8E63-893D-8EFA-5E96-A973B2FE398A}"/>
                  </a:ext>
                </a:extLst>
              </p:cNvPr>
              <p:cNvSpPr/>
              <p:nvPr/>
            </p:nvSpPr>
            <p:spPr>
              <a:xfrm>
                <a:off x="2166800" y="2684700"/>
                <a:ext cx="254650" cy="175925"/>
              </a:xfrm>
              <a:custGeom>
                <a:avLst/>
                <a:gdLst/>
                <a:ahLst/>
                <a:cxnLst/>
                <a:rect l="l" t="t" r="r" b="b"/>
                <a:pathLst>
                  <a:path w="10186" h="7037" extrusionOk="0">
                    <a:moveTo>
                      <a:pt x="9435" y="0"/>
                    </a:moveTo>
                    <a:cubicBezTo>
                      <a:pt x="9433" y="0"/>
                      <a:pt x="9431" y="0"/>
                      <a:pt x="9429" y="0"/>
                    </a:cubicBezTo>
                    <a:lnTo>
                      <a:pt x="697" y="76"/>
                    </a:lnTo>
                    <a:cubicBezTo>
                      <a:pt x="311" y="79"/>
                      <a:pt x="0" y="394"/>
                      <a:pt x="3" y="780"/>
                    </a:cubicBezTo>
                    <a:lnTo>
                      <a:pt x="52" y="6344"/>
                    </a:lnTo>
                    <a:cubicBezTo>
                      <a:pt x="55" y="6727"/>
                      <a:pt x="368" y="7036"/>
                      <a:pt x="750" y="7036"/>
                    </a:cubicBezTo>
                    <a:cubicBezTo>
                      <a:pt x="752" y="7036"/>
                      <a:pt x="754" y="7036"/>
                      <a:pt x="756" y="7036"/>
                    </a:cubicBezTo>
                    <a:lnTo>
                      <a:pt x="9488" y="6960"/>
                    </a:lnTo>
                    <a:lnTo>
                      <a:pt x="9488" y="6962"/>
                    </a:lnTo>
                    <a:cubicBezTo>
                      <a:pt x="9875" y="6957"/>
                      <a:pt x="10185" y="6642"/>
                      <a:pt x="10182" y="6256"/>
                    </a:cubicBezTo>
                    <a:lnTo>
                      <a:pt x="10134" y="693"/>
                    </a:lnTo>
                    <a:cubicBezTo>
                      <a:pt x="10131" y="310"/>
                      <a:pt x="9817" y="0"/>
                      <a:pt x="943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419;p25">
                <a:extLst>
                  <a:ext uri="{FF2B5EF4-FFF2-40B4-BE49-F238E27FC236}">
                    <a16:creationId xmlns:a16="http://schemas.microsoft.com/office/drawing/2014/main" id="{61538F60-A504-DAC6-0613-389C706A3A30}"/>
                  </a:ext>
                </a:extLst>
              </p:cNvPr>
              <p:cNvSpPr/>
              <p:nvPr/>
            </p:nvSpPr>
            <p:spPr>
              <a:xfrm>
                <a:off x="2187725" y="2684500"/>
                <a:ext cx="254650" cy="175925"/>
              </a:xfrm>
              <a:custGeom>
                <a:avLst/>
                <a:gdLst/>
                <a:ahLst/>
                <a:cxnLst/>
                <a:rect l="l" t="t" r="r" b="b"/>
                <a:pathLst>
                  <a:path w="10186" h="7037" extrusionOk="0">
                    <a:moveTo>
                      <a:pt x="9435" y="1"/>
                    </a:moveTo>
                    <a:cubicBezTo>
                      <a:pt x="9434" y="1"/>
                      <a:pt x="9432" y="1"/>
                      <a:pt x="9430" y="1"/>
                    </a:cubicBezTo>
                    <a:lnTo>
                      <a:pt x="698" y="77"/>
                    </a:lnTo>
                    <a:cubicBezTo>
                      <a:pt x="311" y="80"/>
                      <a:pt x="1" y="395"/>
                      <a:pt x="4" y="781"/>
                    </a:cubicBezTo>
                    <a:lnTo>
                      <a:pt x="52" y="6344"/>
                    </a:lnTo>
                    <a:cubicBezTo>
                      <a:pt x="55" y="6729"/>
                      <a:pt x="367" y="7037"/>
                      <a:pt x="751" y="7037"/>
                    </a:cubicBezTo>
                    <a:cubicBezTo>
                      <a:pt x="753" y="7037"/>
                      <a:pt x="755" y="7037"/>
                      <a:pt x="757" y="7037"/>
                    </a:cubicBezTo>
                    <a:lnTo>
                      <a:pt x="9489" y="6962"/>
                    </a:lnTo>
                    <a:cubicBezTo>
                      <a:pt x="9875" y="6959"/>
                      <a:pt x="10186" y="6643"/>
                      <a:pt x="10183" y="6257"/>
                    </a:cubicBezTo>
                    <a:lnTo>
                      <a:pt x="10134" y="695"/>
                    </a:lnTo>
                    <a:cubicBezTo>
                      <a:pt x="10131" y="310"/>
                      <a:pt x="9818" y="1"/>
                      <a:pt x="943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420;p25">
                <a:extLst>
                  <a:ext uri="{FF2B5EF4-FFF2-40B4-BE49-F238E27FC236}">
                    <a16:creationId xmlns:a16="http://schemas.microsoft.com/office/drawing/2014/main" id="{2FFEB2D6-BE3B-0A88-8F5D-65E91989838C}"/>
                  </a:ext>
                </a:extLst>
              </p:cNvPr>
              <p:cNvSpPr/>
              <p:nvPr/>
            </p:nvSpPr>
            <p:spPr>
              <a:xfrm>
                <a:off x="2187550" y="2684325"/>
                <a:ext cx="255025" cy="176325"/>
              </a:xfrm>
              <a:custGeom>
                <a:avLst/>
                <a:gdLst/>
                <a:ahLst/>
                <a:cxnLst/>
                <a:rect l="l" t="t" r="r" b="b"/>
                <a:pathLst>
                  <a:path w="10201" h="7053" extrusionOk="0">
                    <a:moveTo>
                      <a:pt x="9442" y="15"/>
                    </a:moveTo>
                    <a:cubicBezTo>
                      <a:pt x="9820" y="15"/>
                      <a:pt x="10131" y="322"/>
                      <a:pt x="10134" y="700"/>
                    </a:cubicBezTo>
                    <a:lnTo>
                      <a:pt x="10181" y="6264"/>
                    </a:lnTo>
                    <a:cubicBezTo>
                      <a:pt x="10185" y="6645"/>
                      <a:pt x="9878" y="6957"/>
                      <a:pt x="9496" y="6960"/>
                    </a:cubicBezTo>
                    <a:lnTo>
                      <a:pt x="765" y="7036"/>
                    </a:lnTo>
                    <a:cubicBezTo>
                      <a:pt x="763" y="7036"/>
                      <a:pt x="761" y="7036"/>
                      <a:pt x="760" y="7036"/>
                    </a:cubicBezTo>
                    <a:cubicBezTo>
                      <a:pt x="380" y="7036"/>
                      <a:pt x="71" y="6730"/>
                      <a:pt x="67" y="6351"/>
                    </a:cubicBezTo>
                    <a:lnTo>
                      <a:pt x="20" y="788"/>
                    </a:lnTo>
                    <a:cubicBezTo>
                      <a:pt x="17" y="406"/>
                      <a:pt x="324" y="94"/>
                      <a:pt x="705" y="91"/>
                    </a:cubicBezTo>
                    <a:lnTo>
                      <a:pt x="9437" y="15"/>
                    </a:lnTo>
                    <a:cubicBezTo>
                      <a:pt x="9439" y="15"/>
                      <a:pt x="9441" y="15"/>
                      <a:pt x="9442" y="15"/>
                    </a:cubicBezTo>
                    <a:close/>
                    <a:moveTo>
                      <a:pt x="9441" y="0"/>
                    </a:moveTo>
                    <a:cubicBezTo>
                      <a:pt x="9439" y="0"/>
                      <a:pt x="9437" y="0"/>
                      <a:pt x="9435" y="0"/>
                    </a:cubicBezTo>
                    <a:lnTo>
                      <a:pt x="705" y="74"/>
                    </a:lnTo>
                    <a:cubicBezTo>
                      <a:pt x="315" y="79"/>
                      <a:pt x="0" y="399"/>
                      <a:pt x="3" y="788"/>
                    </a:cubicBezTo>
                    <a:lnTo>
                      <a:pt x="52" y="6351"/>
                    </a:lnTo>
                    <a:cubicBezTo>
                      <a:pt x="55" y="6739"/>
                      <a:pt x="371" y="7053"/>
                      <a:pt x="760" y="7053"/>
                    </a:cubicBezTo>
                    <a:cubicBezTo>
                      <a:pt x="761" y="7053"/>
                      <a:pt x="763" y="7053"/>
                      <a:pt x="765" y="7053"/>
                    </a:cubicBezTo>
                    <a:lnTo>
                      <a:pt x="9496" y="6977"/>
                    </a:lnTo>
                    <a:cubicBezTo>
                      <a:pt x="9885" y="6974"/>
                      <a:pt x="10200" y="6654"/>
                      <a:pt x="10197" y="6264"/>
                    </a:cubicBezTo>
                    <a:lnTo>
                      <a:pt x="10149" y="702"/>
                    </a:lnTo>
                    <a:cubicBezTo>
                      <a:pt x="10146" y="313"/>
                      <a:pt x="9829" y="0"/>
                      <a:pt x="94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421;p25">
                <a:extLst>
                  <a:ext uri="{FF2B5EF4-FFF2-40B4-BE49-F238E27FC236}">
                    <a16:creationId xmlns:a16="http://schemas.microsoft.com/office/drawing/2014/main" id="{AE16750F-B3F8-AE99-A1E9-1A01E344995A}"/>
                  </a:ext>
                </a:extLst>
              </p:cNvPr>
              <p:cNvSpPr/>
              <p:nvPr/>
            </p:nvSpPr>
            <p:spPr>
              <a:xfrm>
                <a:off x="2269950" y="2768200"/>
                <a:ext cx="61525" cy="295800"/>
              </a:xfrm>
              <a:custGeom>
                <a:avLst/>
                <a:gdLst/>
                <a:ahLst/>
                <a:cxnLst/>
                <a:rect l="l" t="t" r="r" b="b"/>
                <a:pathLst>
                  <a:path w="2461" h="11832" extrusionOk="0">
                    <a:moveTo>
                      <a:pt x="2460" y="0"/>
                    </a:moveTo>
                    <a:lnTo>
                      <a:pt x="1550" y="8"/>
                    </a:lnTo>
                    <a:cubicBezTo>
                      <a:pt x="1327" y="9"/>
                      <a:pt x="1148" y="193"/>
                      <a:pt x="1150" y="415"/>
                    </a:cubicBezTo>
                    <a:lnTo>
                      <a:pt x="1235" y="10266"/>
                    </a:lnTo>
                    <a:cubicBezTo>
                      <a:pt x="1241" y="10905"/>
                      <a:pt x="764" y="11435"/>
                      <a:pt x="144" y="11512"/>
                    </a:cubicBezTo>
                    <a:cubicBezTo>
                      <a:pt x="103" y="11517"/>
                      <a:pt x="67" y="11536"/>
                      <a:pt x="41" y="11565"/>
                    </a:cubicBezTo>
                    <a:cubicBezTo>
                      <a:pt x="15" y="11595"/>
                      <a:pt x="0" y="11633"/>
                      <a:pt x="2" y="11676"/>
                    </a:cubicBezTo>
                    <a:cubicBezTo>
                      <a:pt x="3" y="11764"/>
                      <a:pt x="81" y="11832"/>
                      <a:pt x="168" y="11832"/>
                    </a:cubicBezTo>
                    <a:lnTo>
                      <a:pt x="406" y="11829"/>
                    </a:lnTo>
                    <a:cubicBezTo>
                      <a:pt x="750" y="11826"/>
                      <a:pt x="1061" y="11685"/>
                      <a:pt x="1283" y="11456"/>
                    </a:cubicBezTo>
                    <a:cubicBezTo>
                      <a:pt x="1507" y="11229"/>
                      <a:pt x="1644" y="10917"/>
                      <a:pt x="1641" y="10573"/>
                    </a:cubicBezTo>
                    <a:lnTo>
                      <a:pt x="1557" y="865"/>
                    </a:lnTo>
                    <a:lnTo>
                      <a:pt x="2254" y="836"/>
                    </a:lnTo>
                    <a:lnTo>
                      <a:pt x="2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422;p25">
                <a:extLst>
                  <a:ext uri="{FF2B5EF4-FFF2-40B4-BE49-F238E27FC236}">
                    <a16:creationId xmlns:a16="http://schemas.microsoft.com/office/drawing/2014/main" id="{71D81723-8ABE-C3B6-2760-8568077AECF6}"/>
                  </a:ext>
                </a:extLst>
              </p:cNvPr>
              <p:cNvSpPr/>
              <p:nvPr/>
            </p:nvSpPr>
            <p:spPr>
              <a:xfrm>
                <a:off x="2280050" y="2768125"/>
                <a:ext cx="75550" cy="295850"/>
              </a:xfrm>
              <a:custGeom>
                <a:avLst/>
                <a:gdLst/>
                <a:ahLst/>
                <a:cxnLst/>
                <a:rect l="l" t="t" r="r" b="b"/>
                <a:pathLst>
                  <a:path w="3022" h="11834" extrusionOk="0">
                    <a:moveTo>
                      <a:pt x="2336" y="0"/>
                    </a:moveTo>
                    <a:cubicBezTo>
                      <a:pt x="2335" y="0"/>
                      <a:pt x="2334" y="0"/>
                      <a:pt x="2333" y="0"/>
                    </a:cubicBezTo>
                    <a:lnTo>
                      <a:pt x="1737" y="6"/>
                    </a:lnTo>
                    <a:cubicBezTo>
                      <a:pt x="1411" y="9"/>
                      <a:pt x="1149" y="276"/>
                      <a:pt x="1150" y="602"/>
                    </a:cubicBezTo>
                    <a:lnTo>
                      <a:pt x="1237" y="10576"/>
                    </a:lnTo>
                    <a:cubicBezTo>
                      <a:pt x="1240" y="10920"/>
                      <a:pt x="1103" y="11232"/>
                      <a:pt x="879" y="11461"/>
                    </a:cubicBezTo>
                    <a:cubicBezTo>
                      <a:pt x="655" y="11687"/>
                      <a:pt x="347" y="11830"/>
                      <a:pt x="2" y="11833"/>
                    </a:cubicBezTo>
                    <a:lnTo>
                      <a:pt x="2" y="11833"/>
                    </a:lnTo>
                    <a:lnTo>
                      <a:pt x="1779" y="11817"/>
                    </a:lnTo>
                    <a:cubicBezTo>
                      <a:pt x="2468" y="11810"/>
                      <a:pt x="3021" y="11249"/>
                      <a:pt x="3015" y="10561"/>
                    </a:cubicBezTo>
                    <a:lnTo>
                      <a:pt x="2929" y="586"/>
                    </a:lnTo>
                    <a:cubicBezTo>
                      <a:pt x="2926" y="260"/>
                      <a:pt x="2661" y="0"/>
                      <a:pt x="2336" y="0"/>
                    </a:cubicBezTo>
                    <a:close/>
                    <a:moveTo>
                      <a:pt x="2" y="11833"/>
                    </a:moveTo>
                    <a:lnTo>
                      <a:pt x="1" y="11833"/>
                    </a:lnTo>
                    <a:cubicBezTo>
                      <a:pt x="1" y="11833"/>
                      <a:pt x="2" y="11833"/>
                      <a:pt x="2" y="118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423;p25">
                <a:extLst>
                  <a:ext uri="{FF2B5EF4-FFF2-40B4-BE49-F238E27FC236}">
                    <a16:creationId xmlns:a16="http://schemas.microsoft.com/office/drawing/2014/main" id="{83E6554B-A2CA-01D7-B61A-B1DEB3C4E597}"/>
                  </a:ext>
                </a:extLst>
              </p:cNvPr>
              <p:cNvSpPr/>
              <p:nvPr/>
            </p:nvSpPr>
            <p:spPr>
              <a:xfrm>
                <a:off x="2269725" y="2767925"/>
                <a:ext cx="86050" cy="296275"/>
              </a:xfrm>
              <a:custGeom>
                <a:avLst/>
                <a:gdLst/>
                <a:ahLst/>
                <a:cxnLst/>
                <a:rect l="l" t="t" r="r" b="b"/>
                <a:pathLst>
                  <a:path w="3442" h="11851" extrusionOk="0">
                    <a:moveTo>
                      <a:pt x="2752" y="17"/>
                    </a:moveTo>
                    <a:cubicBezTo>
                      <a:pt x="3071" y="17"/>
                      <a:pt x="3331" y="275"/>
                      <a:pt x="3334" y="594"/>
                    </a:cubicBezTo>
                    <a:lnTo>
                      <a:pt x="3420" y="10569"/>
                    </a:lnTo>
                    <a:cubicBezTo>
                      <a:pt x="3425" y="11250"/>
                      <a:pt x="2875" y="11811"/>
                      <a:pt x="2192" y="11817"/>
                    </a:cubicBezTo>
                    <a:lnTo>
                      <a:pt x="177" y="11835"/>
                    </a:lnTo>
                    <a:cubicBezTo>
                      <a:pt x="93" y="11835"/>
                      <a:pt x="20" y="11768"/>
                      <a:pt x="18" y="11687"/>
                    </a:cubicBezTo>
                    <a:cubicBezTo>
                      <a:pt x="17" y="11649"/>
                      <a:pt x="30" y="11611"/>
                      <a:pt x="56" y="11582"/>
                    </a:cubicBezTo>
                    <a:cubicBezTo>
                      <a:pt x="82" y="11553"/>
                      <a:pt x="117" y="11535"/>
                      <a:pt x="153" y="11531"/>
                    </a:cubicBezTo>
                    <a:cubicBezTo>
                      <a:pt x="785" y="11453"/>
                      <a:pt x="1257" y="10914"/>
                      <a:pt x="1251" y="10277"/>
                    </a:cubicBezTo>
                    <a:lnTo>
                      <a:pt x="1167" y="426"/>
                    </a:lnTo>
                    <a:cubicBezTo>
                      <a:pt x="1165" y="208"/>
                      <a:pt x="1341" y="29"/>
                      <a:pt x="1559" y="28"/>
                    </a:cubicBezTo>
                    <a:lnTo>
                      <a:pt x="1559" y="26"/>
                    </a:lnTo>
                    <a:lnTo>
                      <a:pt x="2746" y="17"/>
                    </a:lnTo>
                    <a:cubicBezTo>
                      <a:pt x="2748" y="17"/>
                      <a:pt x="2750" y="17"/>
                      <a:pt x="2752" y="17"/>
                    </a:cubicBezTo>
                    <a:close/>
                    <a:moveTo>
                      <a:pt x="2752" y="1"/>
                    </a:moveTo>
                    <a:cubicBezTo>
                      <a:pt x="2750" y="1"/>
                      <a:pt x="2748" y="1"/>
                      <a:pt x="2746" y="1"/>
                    </a:cubicBezTo>
                    <a:lnTo>
                      <a:pt x="1559" y="11"/>
                    </a:lnTo>
                    <a:cubicBezTo>
                      <a:pt x="1332" y="13"/>
                      <a:pt x="1148" y="199"/>
                      <a:pt x="1151" y="426"/>
                    </a:cubicBezTo>
                    <a:lnTo>
                      <a:pt x="1236" y="10277"/>
                    </a:lnTo>
                    <a:cubicBezTo>
                      <a:pt x="1241" y="10905"/>
                      <a:pt x="774" y="11438"/>
                      <a:pt x="152" y="11516"/>
                    </a:cubicBezTo>
                    <a:cubicBezTo>
                      <a:pt x="111" y="11520"/>
                      <a:pt x="71" y="11540"/>
                      <a:pt x="44" y="11572"/>
                    </a:cubicBezTo>
                    <a:cubicBezTo>
                      <a:pt x="15" y="11603"/>
                      <a:pt x="0" y="11644"/>
                      <a:pt x="2" y="11688"/>
                    </a:cubicBezTo>
                    <a:cubicBezTo>
                      <a:pt x="5" y="11778"/>
                      <a:pt x="82" y="11850"/>
                      <a:pt x="175" y="11850"/>
                    </a:cubicBezTo>
                    <a:cubicBezTo>
                      <a:pt x="175" y="11850"/>
                      <a:pt x="176" y="11850"/>
                      <a:pt x="177" y="11850"/>
                    </a:cubicBezTo>
                    <a:lnTo>
                      <a:pt x="2192" y="11834"/>
                    </a:lnTo>
                    <a:cubicBezTo>
                      <a:pt x="2884" y="11828"/>
                      <a:pt x="3442" y="11260"/>
                      <a:pt x="3436" y="10569"/>
                    </a:cubicBezTo>
                    <a:lnTo>
                      <a:pt x="3349" y="594"/>
                    </a:lnTo>
                    <a:cubicBezTo>
                      <a:pt x="3346" y="266"/>
                      <a:pt x="3080" y="1"/>
                      <a:pt x="27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424;p25">
                <a:extLst>
                  <a:ext uri="{FF2B5EF4-FFF2-40B4-BE49-F238E27FC236}">
                    <a16:creationId xmlns:a16="http://schemas.microsoft.com/office/drawing/2014/main" id="{9911D019-C297-9689-921A-9A1B79348280}"/>
                  </a:ext>
                </a:extLst>
              </p:cNvPr>
              <p:cNvSpPr/>
              <p:nvPr/>
            </p:nvSpPr>
            <p:spPr>
              <a:xfrm>
                <a:off x="2317950" y="2776875"/>
                <a:ext cx="24075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963" h="1299" extrusionOk="0">
                    <a:moveTo>
                      <a:pt x="810" y="0"/>
                    </a:moveTo>
                    <a:lnTo>
                      <a:pt x="477" y="3"/>
                    </a:lnTo>
                    <a:cubicBezTo>
                      <a:pt x="213" y="5"/>
                      <a:pt x="1" y="297"/>
                      <a:pt x="4" y="655"/>
                    </a:cubicBezTo>
                    <a:cubicBezTo>
                      <a:pt x="7" y="1012"/>
                      <a:pt x="221" y="1298"/>
                      <a:pt x="485" y="1298"/>
                    </a:cubicBezTo>
                    <a:cubicBezTo>
                      <a:pt x="486" y="1298"/>
                      <a:pt x="487" y="1298"/>
                      <a:pt x="489" y="1298"/>
                    </a:cubicBezTo>
                    <a:lnTo>
                      <a:pt x="822" y="1297"/>
                    </a:lnTo>
                    <a:lnTo>
                      <a:pt x="820" y="1113"/>
                    </a:lnTo>
                    <a:cubicBezTo>
                      <a:pt x="908" y="994"/>
                      <a:pt x="963" y="829"/>
                      <a:pt x="961" y="647"/>
                    </a:cubicBezTo>
                    <a:cubicBezTo>
                      <a:pt x="960" y="464"/>
                      <a:pt x="902" y="300"/>
                      <a:pt x="811" y="183"/>
                    </a:cubicBez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425;p25">
                <a:extLst>
                  <a:ext uri="{FF2B5EF4-FFF2-40B4-BE49-F238E27FC236}">
                    <a16:creationId xmlns:a16="http://schemas.microsoft.com/office/drawing/2014/main" id="{C34B481D-62FD-3A7F-71D0-5ED1D1DEFB70}"/>
                  </a:ext>
                </a:extLst>
              </p:cNvPr>
              <p:cNvSpPr/>
              <p:nvPr/>
            </p:nvSpPr>
            <p:spPr>
              <a:xfrm>
                <a:off x="2326300" y="2776875"/>
                <a:ext cx="24100" cy="32425"/>
              </a:xfrm>
              <a:custGeom>
                <a:avLst/>
                <a:gdLst/>
                <a:ahLst/>
                <a:cxnLst/>
                <a:rect l="l" t="t" r="r" b="b"/>
                <a:pathLst>
                  <a:path w="964" h="1297" extrusionOk="0">
                    <a:moveTo>
                      <a:pt x="480" y="0"/>
                    </a:moveTo>
                    <a:cubicBezTo>
                      <a:pt x="479" y="0"/>
                      <a:pt x="477" y="0"/>
                      <a:pt x="476" y="0"/>
                    </a:cubicBezTo>
                    <a:cubicBezTo>
                      <a:pt x="212" y="2"/>
                      <a:pt x="0" y="294"/>
                      <a:pt x="3" y="653"/>
                    </a:cubicBezTo>
                    <a:cubicBezTo>
                      <a:pt x="6" y="1010"/>
                      <a:pt x="222" y="1297"/>
                      <a:pt x="486" y="1297"/>
                    </a:cubicBezTo>
                    <a:cubicBezTo>
                      <a:pt x="487" y="1297"/>
                      <a:pt x="487" y="1297"/>
                      <a:pt x="488" y="1297"/>
                    </a:cubicBezTo>
                    <a:cubicBezTo>
                      <a:pt x="751" y="1294"/>
                      <a:pt x="964" y="1001"/>
                      <a:pt x="960" y="644"/>
                    </a:cubicBezTo>
                    <a:cubicBezTo>
                      <a:pt x="957" y="288"/>
                      <a:pt x="743" y="0"/>
                      <a:pt x="4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426;p25">
                <a:extLst>
                  <a:ext uri="{FF2B5EF4-FFF2-40B4-BE49-F238E27FC236}">
                    <a16:creationId xmlns:a16="http://schemas.microsoft.com/office/drawing/2014/main" id="{F55095B4-40C9-D14A-ED02-48F60D237DCB}"/>
                  </a:ext>
                </a:extLst>
              </p:cNvPr>
              <p:cNvSpPr/>
              <p:nvPr/>
            </p:nvSpPr>
            <p:spPr>
              <a:xfrm>
                <a:off x="2317775" y="2776675"/>
                <a:ext cx="32825" cy="32900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1316" extrusionOk="0">
                    <a:moveTo>
                      <a:pt x="819" y="16"/>
                    </a:moveTo>
                    <a:cubicBezTo>
                      <a:pt x="1078" y="16"/>
                      <a:pt x="1291" y="300"/>
                      <a:pt x="1294" y="652"/>
                    </a:cubicBezTo>
                    <a:cubicBezTo>
                      <a:pt x="1297" y="1005"/>
                      <a:pt x="1088" y="1294"/>
                      <a:pt x="829" y="1296"/>
                    </a:cubicBezTo>
                    <a:lnTo>
                      <a:pt x="496" y="1299"/>
                    </a:lnTo>
                    <a:cubicBezTo>
                      <a:pt x="494" y="1299"/>
                      <a:pt x="493" y="1299"/>
                      <a:pt x="492" y="1299"/>
                    </a:cubicBezTo>
                    <a:cubicBezTo>
                      <a:pt x="233" y="1299"/>
                      <a:pt x="22" y="1014"/>
                      <a:pt x="19" y="663"/>
                    </a:cubicBezTo>
                    <a:cubicBezTo>
                      <a:pt x="15" y="310"/>
                      <a:pt x="225" y="22"/>
                      <a:pt x="484" y="19"/>
                    </a:cubicBezTo>
                    <a:lnTo>
                      <a:pt x="817" y="16"/>
                    </a:lnTo>
                    <a:cubicBezTo>
                      <a:pt x="817" y="16"/>
                      <a:pt x="818" y="16"/>
                      <a:pt x="819" y="16"/>
                    </a:cubicBezTo>
                    <a:close/>
                    <a:moveTo>
                      <a:pt x="821" y="1"/>
                    </a:moveTo>
                    <a:cubicBezTo>
                      <a:pt x="820" y="1"/>
                      <a:pt x="818" y="1"/>
                      <a:pt x="817" y="1"/>
                    </a:cubicBezTo>
                    <a:lnTo>
                      <a:pt x="484" y="4"/>
                    </a:lnTo>
                    <a:cubicBezTo>
                      <a:pt x="215" y="5"/>
                      <a:pt x="0" y="302"/>
                      <a:pt x="3" y="663"/>
                    </a:cubicBezTo>
                    <a:cubicBezTo>
                      <a:pt x="6" y="1024"/>
                      <a:pt x="226" y="1315"/>
                      <a:pt x="494" y="1315"/>
                    </a:cubicBezTo>
                    <a:cubicBezTo>
                      <a:pt x="494" y="1315"/>
                      <a:pt x="495" y="1315"/>
                      <a:pt x="496" y="1315"/>
                    </a:cubicBezTo>
                    <a:lnTo>
                      <a:pt x="829" y="1312"/>
                    </a:lnTo>
                    <a:cubicBezTo>
                      <a:pt x="1097" y="1309"/>
                      <a:pt x="1312" y="1014"/>
                      <a:pt x="1309" y="652"/>
                    </a:cubicBezTo>
                    <a:cubicBezTo>
                      <a:pt x="1306" y="292"/>
                      <a:pt x="108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427;p25">
                <a:extLst>
                  <a:ext uri="{FF2B5EF4-FFF2-40B4-BE49-F238E27FC236}">
                    <a16:creationId xmlns:a16="http://schemas.microsoft.com/office/drawing/2014/main" id="{66A0B237-0330-1F28-19E8-E1B895F75302}"/>
                  </a:ext>
                </a:extLst>
              </p:cNvPr>
              <p:cNvSpPr/>
              <p:nvPr/>
            </p:nvSpPr>
            <p:spPr>
              <a:xfrm>
                <a:off x="2191850" y="3194700"/>
                <a:ext cx="26575" cy="134975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5399" extrusionOk="0">
                    <a:moveTo>
                      <a:pt x="1017" y="0"/>
                    </a:moveTo>
                    <a:lnTo>
                      <a:pt x="1" y="8"/>
                    </a:lnTo>
                    <a:lnTo>
                      <a:pt x="4" y="270"/>
                    </a:lnTo>
                    <a:lnTo>
                      <a:pt x="4" y="272"/>
                    </a:lnTo>
                    <a:lnTo>
                      <a:pt x="62" y="270"/>
                    </a:lnTo>
                    <a:cubicBezTo>
                      <a:pt x="63" y="270"/>
                      <a:pt x="65" y="270"/>
                      <a:pt x="67" y="270"/>
                    </a:cubicBezTo>
                    <a:cubicBezTo>
                      <a:pt x="451" y="270"/>
                      <a:pt x="764" y="579"/>
                      <a:pt x="767" y="964"/>
                    </a:cubicBezTo>
                    <a:lnTo>
                      <a:pt x="805" y="5399"/>
                    </a:lnTo>
                    <a:lnTo>
                      <a:pt x="1063" y="5397"/>
                    </a:lnTo>
                    <a:lnTo>
                      <a:pt x="1017" y="0"/>
                    </a:ln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428;p25">
                <a:extLst>
                  <a:ext uri="{FF2B5EF4-FFF2-40B4-BE49-F238E27FC236}">
                    <a16:creationId xmlns:a16="http://schemas.microsoft.com/office/drawing/2014/main" id="{C1B9C114-CB8B-6127-54DF-8E3887D9C1A8}"/>
                  </a:ext>
                </a:extLst>
              </p:cNvPr>
              <p:cNvSpPr/>
              <p:nvPr/>
            </p:nvSpPr>
            <p:spPr>
              <a:xfrm>
                <a:off x="2043675" y="2684325"/>
                <a:ext cx="398900" cy="774725"/>
              </a:xfrm>
              <a:custGeom>
                <a:avLst/>
                <a:gdLst/>
                <a:ahLst/>
                <a:cxnLst/>
                <a:rect l="l" t="t" r="r" b="b"/>
                <a:pathLst>
                  <a:path w="15956" h="30989" extrusionOk="0">
                    <a:moveTo>
                      <a:pt x="15200" y="15"/>
                    </a:moveTo>
                    <a:cubicBezTo>
                      <a:pt x="15577" y="15"/>
                      <a:pt x="15886" y="321"/>
                      <a:pt x="15889" y="700"/>
                    </a:cubicBezTo>
                    <a:lnTo>
                      <a:pt x="15937" y="6264"/>
                    </a:lnTo>
                    <a:cubicBezTo>
                      <a:pt x="15940" y="6644"/>
                      <a:pt x="15633" y="6957"/>
                      <a:pt x="15251" y="6960"/>
                    </a:cubicBezTo>
                    <a:lnTo>
                      <a:pt x="12411" y="6985"/>
                    </a:lnTo>
                    <a:cubicBezTo>
                      <a:pt x="12406" y="6985"/>
                      <a:pt x="12403" y="6988"/>
                      <a:pt x="12403" y="6992"/>
                    </a:cubicBezTo>
                    <a:lnTo>
                      <a:pt x="12462" y="13911"/>
                    </a:lnTo>
                    <a:cubicBezTo>
                      <a:pt x="12462" y="14014"/>
                      <a:pt x="12450" y="14117"/>
                      <a:pt x="12426" y="14217"/>
                    </a:cubicBezTo>
                    <a:cubicBezTo>
                      <a:pt x="12426" y="14220"/>
                      <a:pt x="12428" y="14225"/>
                      <a:pt x="12432" y="14226"/>
                    </a:cubicBezTo>
                    <a:cubicBezTo>
                      <a:pt x="12623" y="14293"/>
                      <a:pt x="12753" y="14473"/>
                      <a:pt x="12755" y="14676"/>
                    </a:cubicBezTo>
                    <a:lnTo>
                      <a:pt x="12759" y="15337"/>
                    </a:lnTo>
                    <a:cubicBezTo>
                      <a:pt x="12762" y="15602"/>
                      <a:pt x="12549" y="15820"/>
                      <a:pt x="12284" y="15821"/>
                    </a:cubicBezTo>
                    <a:lnTo>
                      <a:pt x="7735" y="15861"/>
                    </a:lnTo>
                    <a:cubicBezTo>
                      <a:pt x="7732" y="15861"/>
                      <a:pt x="7727" y="15864"/>
                      <a:pt x="7727" y="15868"/>
                    </a:cubicBezTo>
                    <a:lnTo>
                      <a:pt x="7696" y="16245"/>
                    </a:lnTo>
                    <a:cubicBezTo>
                      <a:pt x="7696" y="16247"/>
                      <a:pt x="7696" y="16249"/>
                      <a:pt x="7697" y="16252"/>
                    </a:cubicBezTo>
                    <a:lnTo>
                      <a:pt x="7921" y="16527"/>
                    </a:lnTo>
                    <a:cubicBezTo>
                      <a:pt x="8112" y="16761"/>
                      <a:pt x="8392" y="16895"/>
                      <a:pt x="8693" y="16895"/>
                    </a:cubicBezTo>
                    <a:cubicBezTo>
                      <a:pt x="8696" y="16895"/>
                      <a:pt x="8700" y="16895"/>
                      <a:pt x="8703" y="16895"/>
                    </a:cubicBezTo>
                    <a:lnTo>
                      <a:pt x="10708" y="16879"/>
                    </a:lnTo>
                    <a:cubicBezTo>
                      <a:pt x="10713" y="16879"/>
                      <a:pt x="10716" y="16876"/>
                      <a:pt x="10716" y="16871"/>
                    </a:cubicBezTo>
                    <a:lnTo>
                      <a:pt x="10716" y="16862"/>
                    </a:lnTo>
                    <a:cubicBezTo>
                      <a:pt x="10716" y="16836"/>
                      <a:pt x="10737" y="16815"/>
                      <a:pt x="10763" y="16814"/>
                    </a:cubicBezTo>
                    <a:lnTo>
                      <a:pt x="11405" y="16809"/>
                    </a:lnTo>
                    <a:cubicBezTo>
                      <a:pt x="11432" y="16809"/>
                      <a:pt x="11454" y="16830"/>
                      <a:pt x="11454" y="16856"/>
                    </a:cubicBezTo>
                    <a:lnTo>
                      <a:pt x="11455" y="17016"/>
                    </a:lnTo>
                    <a:cubicBezTo>
                      <a:pt x="11455" y="17044"/>
                      <a:pt x="11434" y="17065"/>
                      <a:pt x="11408" y="17065"/>
                    </a:cubicBezTo>
                    <a:lnTo>
                      <a:pt x="10764" y="17071"/>
                    </a:lnTo>
                    <a:cubicBezTo>
                      <a:pt x="10739" y="17071"/>
                      <a:pt x="10717" y="17050"/>
                      <a:pt x="10717" y="17024"/>
                    </a:cubicBezTo>
                    <a:lnTo>
                      <a:pt x="10717" y="17013"/>
                    </a:lnTo>
                    <a:cubicBezTo>
                      <a:pt x="10717" y="17009"/>
                      <a:pt x="10713" y="17004"/>
                      <a:pt x="10710" y="17004"/>
                    </a:cubicBezTo>
                    <a:lnTo>
                      <a:pt x="8703" y="17023"/>
                    </a:lnTo>
                    <a:cubicBezTo>
                      <a:pt x="8700" y="17023"/>
                      <a:pt x="8696" y="17023"/>
                      <a:pt x="8693" y="17023"/>
                    </a:cubicBezTo>
                    <a:cubicBezTo>
                      <a:pt x="8354" y="17023"/>
                      <a:pt x="8037" y="16871"/>
                      <a:pt x="7823" y="16608"/>
                    </a:cubicBezTo>
                    <a:lnTo>
                      <a:pt x="7693" y="16445"/>
                    </a:lnTo>
                    <a:cubicBezTo>
                      <a:pt x="7692" y="16444"/>
                      <a:pt x="7690" y="16443"/>
                      <a:pt x="7688" y="16443"/>
                    </a:cubicBezTo>
                    <a:cubicBezTo>
                      <a:pt x="7687" y="16443"/>
                      <a:pt x="7686" y="16443"/>
                      <a:pt x="7685" y="16444"/>
                    </a:cubicBezTo>
                    <a:cubicBezTo>
                      <a:pt x="7680" y="16444"/>
                      <a:pt x="7679" y="16447"/>
                      <a:pt x="7679" y="16450"/>
                    </a:cubicBezTo>
                    <a:lnTo>
                      <a:pt x="7355" y="20281"/>
                    </a:lnTo>
                    <a:cubicBezTo>
                      <a:pt x="7349" y="20350"/>
                      <a:pt x="7293" y="20403"/>
                      <a:pt x="7223" y="20403"/>
                    </a:cubicBezTo>
                    <a:lnTo>
                      <a:pt x="6944" y="20406"/>
                    </a:lnTo>
                    <a:cubicBezTo>
                      <a:pt x="6940" y="20406"/>
                      <a:pt x="6937" y="20409"/>
                      <a:pt x="6937" y="20414"/>
                    </a:cubicBezTo>
                    <a:lnTo>
                      <a:pt x="6982" y="25812"/>
                    </a:lnTo>
                    <a:cubicBezTo>
                      <a:pt x="6982" y="25815"/>
                      <a:pt x="6987" y="25820"/>
                      <a:pt x="6990" y="25820"/>
                    </a:cubicBezTo>
                    <a:cubicBezTo>
                      <a:pt x="7003" y="25820"/>
                      <a:pt x="7016" y="25831"/>
                      <a:pt x="7017" y="25844"/>
                    </a:cubicBezTo>
                    <a:lnTo>
                      <a:pt x="7123" y="27891"/>
                    </a:lnTo>
                    <a:cubicBezTo>
                      <a:pt x="7123" y="27895"/>
                      <a:pt x="7126" y="27898"/>
                      <a:pt x="7131" y="27898"/>
                    </a:cubicBezTo>
                    <a:lnTo>
                      <a:pt x="7226" y="27897"/>
                    </a:lnTo>
                    <a:cubicBezTo>
                      <a:pt x="7259" y="27897"/>
                      <a:pt x="7287" y="27924"/>
                      <a:pt x="7287" y="27956"/>
                    </a:cubicBezTo>
                    <a:lnTo>
                      <a:pt x="7290" y="28336"/>
                    </a:lnTo>
                    <a:cubicBezTo>
                      <a:pt x="7290" y="28342"/>
                      <a:pt x="7294" y="28345"/>
                      <a:pt x="7297" y="28345"/>
                    </a:cubicBezTo>
                    <a:lnTo>
                      <a:pt x="9818" y="28324"/>
                    </a:lnTo>
                    <a:cubicBezTo>
                      <a:pt x="9825" y="28324"/>
                      <a:pt x="9833" y="28324"/>
                      <a:pt x="9841" y="28324"/>
                    </a:cubicBezTo>
                    <a:cubicBezTo>
                      <a:pt x="10405" y="28324"/>
                      <a:pt x="10937" y="28541"/>
                      <a:pt x="11338" y="28937"/>
                    </a:cubicBezTo>
                    <a:lnTo>
                      <a:pt x="11567" y="29161"/>
                    </a:lnTo>
                    <a:cubicBezTo>
                      <a:pt x="11569" y="29163"/>
                      <a:pt x="11570" y="29164"/>
                      <a:pt x="11572" y="29164"/>
                    </a:cubicBezTo>
                    <a:lnTo>
                      <a:pt x="11579" y="29164"/>
                    </a:lnTo>
                    <a:cubicBezTo>
                      <a:pt x="11582" y="29163"/>
                      <a:pt x="11584" y="29163"/>
                      <a:pt x="11587" y="29163"/>
                    </a:cubicBezTo>
                    <a:cubicBezTo>
                      <a:pt x="11589" y="29163"/>
                      <a:pt x="11591" y="29163"/>
                      <a:pt x="11593" y="29163"/>
                    </a:cubicBezTo>
                    <a:cubicBezTo>
                      <a:pt x="12066" y="29163"/>
                      <a:pt x="12452" y="29543"/>
                      <a:pt x="12455" y="30017"/>
                    </a:cubicBezTo>
                    <a:cubicBezTo>
                      <a:pt x="12459" y="30491"/>
                      <a:pt x="12076" y="30881"/>
                      <a:pt x="11602" y="30885"/>
                    </a:cubicBezTo>
                    <a:cubicBezTo>
                      <a:pt x="11599" y="30885"/>
                      <a:pt x="11596" y="30885"/>
                      <a:pt x="11594" y="30885"/>
                    </a:cubicBezTo>
                    <a:cubicBezTo>
                      <a:pt x="11123" y="30885"/>
                      <a:pt x="10739" y="30504"/>
                      <a:pt x="10734" y="30031"/>
                    </a:cubicBezTo>
                    <a:cubicBezTo>
                      <a:pt x="10733" y="29813"/>
                      <a:pt x="10813" y="29604"/>
                      <a:pt x="10960" y="29443"/>
                    </a:cubicBezTo>
                    <a:cubicBezTo>
                      <a:pt x="10963" y="29440"/>
                      <a:pt x="10963" y="29436"/>
                      <a:pt x="10960" y="29433"/>
                    </a:cubicBezTo>
                    <a:lnTo>
                      <a:pt x="10905" y="29378"/>
                    </a:lnTo>
                    <a:cubicBezTo>
                      <a:pt x="10617" y="29096"/>
                      <a:pt x="10239" y="28942"/>
                      <a:pt x="9836" y="28942"/>
                    </a:cubicBezTo>
                    <a:cubicBezTo>
                      <a:pt x="9832" y="28942"/>
                      <a:pt x="9828" y="28942"/>
                      <a:pt x="9824" y="28942"/>
                    </a:cubicBezTo>
                    <a:lnTo>
                      <a:pt x="3195" y="28999"/>
                    </a:lnTo>
                    <a:lnTo>
                      <a:pt x="3195" y="28998"/>
                    </a:lnTo>
                    <a:cubicBezTo>
                      <a:pt x="2789" y="29001"/>
                      <a:pt x="2408" y="29163"/>
                      <a:pt x="2121" y="29454"/>
                    </a:cubicBezTo>
                    <a:lnTo>
                      <a:pt x="2044" y="29533"/>
                    </a:lnTo>
                    <a:cubicBezTo>
                      <a:pt x="2041" y="29536"/>
                      <a:pt x="2041" y="29540"/>
                      <a:pt x="2044" y="29543"/>
                    </a:cubicBezTo>
                    <a:cubicBezTo>
                      <a:pt x="2181" y="29698"/>
                      <a:pt x="2256" y="29898"/>
                      <a:pt x="2259" y="30104"/>
                    </a:cubicBezTo>
                    <a:cubicBezTo>
                      <a:pt x="2262" y="30578"/>
                      <a:pt x="1881" y="30967"/>
                      <a:pt x="1405" y="30972"/>
                    </a:cubicBezTo>
                    <a:cubicBezTo>
                      <a:pt x="1402" y="30972"/>
                      <a:pt x="1399" y="30972"/>
                      <a:pt x="1397" y="30972"/>
                    </a:cubicBezTo>
                    <a:cubicBezTo>
                      <a:pt x="926" y="30972"/>
                      <a:pt x="542" y="30590"/>
                      <a:pt x="537" y="30119"/>
                    </a:cubicBezTo>
                    <a:cubicBezTo>
                      <a:pt x="533" y="29645"/>
                      <a:pt x="916" y="29255"/>
                      <a:pt x="1390" y="29251"/>
                    </a:cubicBezTo>
                    <a:cubicBezTo>
                      <a:pt x="1408" y="29251"/>
                      <a:pt x="1426" y="29251"/>
                      <a:pt x="1449" y="29252"/>
                    </a:cubicBezTo>
                    <a:cubicBezTo>
                      <a:pt x="1452" y="29252"/>
                      <a:pt x="1453" y="29251"/>
                      <a:pt x="1455" y="29249"/>
                    </a:cubicBezTo>
                    <a:lnTo>
                      <a:pt x="1681" y="29021"/>
                    </a:lnTo>
                    <a:cubicBezTo>
                      <a:pt x="2082" y="28612"/>
                      <a:pt x="2618" y="28384"/>
                      <a:pt x="3191" y="28380"/>
                    </a:cubicBezTo>
                    <a:lnTo>
                      <a:pt x="5711" y="28357"/>
                    </a:lnTo>
                    <a:cubicBezTo>
                      <a:pt x="5716" y="28357"/>
                      <a:pt x="5719" y="28354"/>
                      <a:pt x="5719" y="28350"/>
                    </a:cubicBezTo>
                    <a:lnTo>
                      <a:pt x="5716" y="27969"/>
                    </a:lnTo>
                    <a:cubicBezTo>
                      <a:pt x="5716" y="27936"/>
                      <a:pt x="5742" y="27909"/>
                      <a:pt x="5775" y="27909"/>
                    </a:cubicBezTo>
                    <a:lnTo>
                      <a:pt x="5870" y="27909"/>
                    </a:lnTo>
                    <a:cubicBezTo>
                      <a:pt x="5875" y="27909"/>
                      <a:pt x="5879" y="27904"/>
                      <a:pt x="5879" y="27901"/>
                    </a:cubicBezTo>
                    <a:lnTo>
                      <a:pt x="5949" y="25853"/>
                    </a:lnTo>
                    <a:cubicBezTo>
                      <a:pt x="5951" y="25840"/>
                      <a:pt x="5961" y="25829"/>
                      <a:pt x="5975" y="25828"/>
                    </a:cubicBezTo>
                    <a:cubicBezTo>
                      <a:pt x="5979" y="25828"/>
                      <a:pt x="5982" y="25825"/>
                      <a:pt x="5982" y="25820"/>
                    </a:cubicBezTo>
                    <a:lnTo>
                      <a:pt x="5937" y="20423"/>
                    </a:lnTo>
                    <a:cubicBezTo>
                      <a:pt x="5937" y="20419"/>
                      <a:pt x="5932" y="20415"/>
                      <a:pt x="5929" y="20415"/>
                    </a:cubicBezTo>
                    <a:lnTo>
                      <a:pt x="5651" y="20417"/>
                    </a:lnTo>
                    <a:cubicBezTo>
                      <a:pt x="5650" y="20417"/>
                      <a:pt x="5649" y="20417"/>
                      <a:pt x="5648" y="20417"/>
                    </a:cubicBezTo>
                    <a:cubicBezTo>
                      <a:pt x="5579" y="20417"/>
                      <a:pt x="5523" y="20365"/>
                      <a:pt x="5516" y="20297"/>
                    </a:cubicBezTo>
                    <a:lnTo>
                      <a:pt x="5068" y="15891"/>
                    </a:lnTo>
                    <a:cubicBezTo>
                      <a:pt x="5066" y="15887"/>
                      <a:pt x="5063" y="15883"/>
                      <a:pt x="5058" y="15883"/>
                    </a:cubicBezTo>
                    <a:lnTo>
                      <a:pt x="511" y="15923"/>
                    </a:lnTo>
                    <a:cubicBezTo>
                      <a:pt x="510" y="15923"/>
                      <a:pt x="509" y="15923"/>
                      <a:pt x="509" y="15923"/>
                    </a:cubicBezTo>
                    <a:cubicBezTo>
                      <a:pt x="245" y="15923"/>
                      <a:pt x="28" y="15710"/>
                      <a:pt x="27" y="15447"/>
                    </a:cubicBezTo>
                    <a:lnTo>
                      <a:pt x="21" y="14785"/>
                    </a:lnTo>
                    <a:cubicBezTo>
                      <a:pt x="18" y="14520"/>
                      <a:pt x="231" y="14302"/>
                      <a:pt x="496" y="14301"/>
                    </a:cubicBezTo>
                    <a:lnTo>
                      <a:pt x="10143" y="14217"/>
                    </a:lnTo>
                    <a:cubicBezTo>
                      <a:pt x="10146" y="14217"/>
                      <a:pt x="10149" y="14216"/>
                      <a:pt x="10149" y="14213"/>
                    </a:cubicBezTo>
                    <a:cubicBezTo>
                      <a:pt x="10246" y="14031"/>
                      <a:pt x="10296" y="13825"/>
                      <a:pt x="10295" y="13619"/>
                    </a:cubicBezTo>
                    <a:lnTo>
                      <a:pt x="10237" y="7010"/>
                    </a:lnTo>
                    <a:cubicBezTo>
                      <a:pt x="10237" y="7007"/>
                      <a:pt x="10234" y="7003"/>
                      <a:pt x="10230" y="7003"/>
                    </a:cubicBezTo>
                    <a:lnTo>
                      <a:pt x="5683" y="7042"/>
                    </a:lnTo>
                    <a:cubicBezTo>
                      <a:pt x="5681" y="7042"/>
                      <a:pt x="5679" y="7042"/>
                      <a:pt x="5677" y="7042"/>
                    </a:cubicBezTo>
                    <a:cubicBezTo>
                      <a:pt x="5298" y="7042"/>
                      <a:pt x="4989" y="6736"/>
                      <a:pt x="4986" y="6357"/>
                    </a:cubicBezTo>
                    <a:lnTo>
                      <a:pt x="4937" y="794"/>
                    </a:lnTo>
                    <a:cubicBezTo>
                      <a:pt x="4934" y="414"/>
                      <a:pt x="5242" y="100"/>
                      <a:pt x="5622" y="97"/>
                    </a:cubicBezTo>
                    <a:lnTo>
                      <a:pt x="15192" y="15"/>
                    </a:lnTo>
                    <a:cubicBezTo>
                      <a:pt x="15195" y="15"/>
                      <a:pt x="15197" y="15"/>
                      <a:pt x="15200" y="15"/>
                    </a:cubicBezTo>
                    <a:close/>
                    <a:moveTo>
                      <a:pt x="15199" y="0"/>
                    </a:moveTo>
                    <a:cubicBezTo>
                      <a:pt x="15196" y="0"/>
                      <a:pt x="15193" y="0"/>
                      <a:pt x="15190" y="0"/>
                    </a:cubicBezTo>
                    <a:lnTo>
                      <a:pt x="5620" y="82"/>
                    </a:lnTo>
                    <a:cubicBezTo>
                      <a:pt x="5231" y="85"/>
                      <a:pt x="4916" y="405"/>
                      <a:pt x="4921" y="795"/>
                    </a:cubicBezTo>
                    <a:lnTo>
                      <a:pt x="4968" y="6359"/>
                    </a:lnTo>
                    <a:cubicBezTo>
                      <a:pt x="4972" y="6746"/>
                      <a:pt x="5289" y="7059"/>
                      <a:pt x="5675" y="7059"/>
                    </a:cubicBezTo>
                    <a:cubicBezTo>
                      <a:pt x="5677" y="7059"/>
                      <a:pt x="5679" y="7059"/>
                      <a:pt x="5681" y="7059"/>
                    </a:cubicBezTo>
                    <a:lnTo>
                      <a:pt x="10221" y="7019"/>
                    </a:lnTo>
                    <a:lnTo>
                      <a:pt x="10277" y="13621"/>
                    </a:lnTo>
                    <a:cubicBezTo>
                      <a:pt x="10280" y="13822"/>
                      <a:pt x="10231" y="14023"/>
                      <a:pt x="10137" y="14202"/>
                    </a:cubicBezTo>
                    <a:lnTo>
                      <a:pt x="496" y="14285"/>
                    </a:lnTo>
                    <a:cubicBezTo>
                      <a:pt x="222" y="14288"/>
                      <a:pt x="1" y="14513"/>
                      <a:pt x="4" y="14785"/>
                    </a:cubicBezTo>
                    <a:lnTo>
                      <a:pt x="10" y="15447"/>
                    </a:lnTo>
                    <a:cubicBezTo>
                      <a:pt x="11" y="15720"/>
                      <a:pt x="234" y="15940"/>
                      <a:pt x="507" y="15940"/>
                    </a:cubicBezTo>
                    <a:cubicBezTo>
                      <a:pt x="508" y="15940"/>
                      <a:pt x="509" y="15940"/>
                      <a:pt x="510" y="15940"/>
                    </a:cubicBezTo>
                    <a:lnTo>
                      <a:pt x="5051" y="15900"/>
                    </a:lnTo>
                    <a:lnTo>
                      <a:pt x="5499" y="20299"/>
                    </a:lnTo>
                    <a:cubicBezTo>
                      <a:pt x="5507" y="20375"/>
                      <a:pt x="5570" y="20434"/>
                      <a:pt x="5646" y="20434"/>
                    </a:cubicBezTo>
                    <a:cubicBezTo>
                      <a:pt x="5647" y="20434"/>
                      <a:pt x="5648" y="20434"/>
                      <a:pt x="5649" y="20434"/>
                    </a:cubicBezTo>
                    <a:lnTo>
                      <a:pt x="5920" y="20432"/>
                    </a:lnTo>
                    <a:lnTo>
                      <a:pt x="5966" y="25814"/>
                    </a:lnTo>
                    <a:cubicBezTo>
                      <a:pt x="5948" y="25818"/>
                      <a:pt x="5934" y="25834"/>
                      <a:pt x="5934" y="25853"/>
                    </a:cubicBezTo>
                    <a:lnTo>
                      <a:pt x="5863" y="27894"/>
                    </a:lnTo>
                    <a:lnTo>
                      <a:pt x="5773" y="27894"/>
                    </a:lnTo>
                    <a:cubicBezTo>
                      <a:pt x="5733" y="27895"/>
                      <a:pt x="5699" y="27928"/>
                      <a:pt x="5699" y="27971"/>
                    </a:cubicBezTo>
                    <a:lnTo>
                      <a:pt x="5702" y="28343"/>
                    </a:lnTo>
                    <a:lnTo>
                      <a:pt x="3189" y="28365"/>
                    </a:lnTo>
                    <a:cubicBezTo>
                      <a:pt x="2614" y="28369"/>
                      <a:pt x="2073" y="28599"/>
                      <a:pt x="1669" y="29010"/>
                    </a:cubicBezTo>
                    <a:lnTo>
                      <a:pt x="1446" y="29237"/>
                    </a:lnTo>
                    <a:cubicBezTo>
                      <a:pt x="1425" y="29236"/>
                      <a:pt x="1407" y="29236"/>
                      <a:pt x="1390" y="29236"/>
                    </a:cubicBezTo>
                    <a:cubicBezTo>
                      <a:pt x="907" y="29240"/>
                      <a:pt x="517" y="29637"/>
                      <a:pt x="520" y="30120"/>
                    </a:cubicBezTo>
                    <a:cubicBezTo>
                      <a:pt x="525" y="30601"/>
                      <a:pt x="917" y="30988"/>
                      <a:pt x="1397" y="30988"/>
                    </a:cubicBezTo>
                    <a:cubicBezTo>
                      <a:pt x="1399" y="30988"/>
                      <a:pt x="1402" y="30988"/>
                      <a:pt x="1405" y="30988"/>
                    </a:cubicBezTo>
                    <a:cubicBezTo>
                      <a:pt x="1888" y="30985"/>
                      <a:pt x="2279" y="30588"/>
                      <a:pt x="2274" y="30105"/>
                    </a:cubicBezTo>
                    <a:cubicBezTo>
                      <a:pt x="2273" y="29896"/>
                      <a:pt x="2197" y="29696"/>
                      <a:pt x="2061" y="29539"/>
                    </a:cubicBezTo>
                    <a:lnTo>
                      <a:pt x="2134" y="29466"/>
                    </a:lnTo>
                    <a:cubicBezTo>
                      <a:pt x="2415" y="29178"/>
                      <a:pt x="2792" y="29018"/>
                      <a:pt x="3195" y="29015"/>
                    </a:cubicBezTo>
                    <a:lnTo>
                      <a:pt x="9824" y="28957"/>
                    </a:lnTo>
                    <a:cubicBezTo>
                      <a:pt x="9828" y="28957"/>
                      <a:pt x="9832" y="28957"/>
                      <a:pt x="9835" y="28957"/>
                    </a:cubicBezTo>
                    <a:cubicBezTo>
                      <a:pt x="10234" y="28957"/>
                      <a:pt x="10610" y="29111"/>
                      <a:pt x="10895" y="29390"/>
                    </a:cubicBezTo>
                    <a:lnTo>
                      <a:pt x="10943" y="29439"/>
                    </a:lnTo>
                    <a:cubicBezTo>
                      <a:pt x="10796" y="29602"/>
                      <a:pt x="10716" y="29813"/>
                      <a:pt x="10719" y="30032"/>
                    </a:cubicBezTo>
                    <a:cubicBezTo>
                      <a:pt x="10722" y="30513"/>
                      <a:pt x="11114" y="30900"/>
                      <a:pt x="11594" y="30900"/>
                    </a:cubicBezTo>
                    <a:cubicBezTo>
                      <a:pt x="11596" y="30900"/>
                      <a:pt x="11599" y="30900"/>
                      <a:pt x="11602" y="30900"/>
                    </a:cubicBezTo>
                    <a:cubicBezTo>
                      <a:pt x="12085" y="30897"/>
                      <a:pt x="12475" y="30500"/>
                      <a:pt x="12470" y="30017"/>
                    </a:cubicBezTo>
                    <a:cubicBezTo>
                      <a:pt x="12467" y="29537"/>
                      <a:pt x="12075" y="29148"/>
                      <a:pt x="11595" y="29148"/>
                    </a:cubicBezTo>
                    <a:cubicBezTo>
                      <a:pt x="11592" y="29148"/>
                      <a:pt x="11590" y="29148"/>
                      <a:pt x="11587" y="29148"/>
                    </a:cubicBezTo>
                    <a:lnTo>
                      <a:pt x="11575" y="29148"/>
                    </a:lnTo>
                    <a:lnTo>
                      <a:pt x="11349" y="28927"/>
                    </a:lnTo>
                    <a:cubicBezTo>
                      <a:pt x="10943" y="28526"/>
                      <a:pt x="10404" y="28307"/>
                      <a:pt x="9835" y="28307"/>
                    </a:cubicBezTo>
                    <a:cubicBezTo>
                      <a:pt x="9829" y="28307"/>
                      <a:pt x="9824" y="28307"/>
                      <a:pt x="9818" y="28307"/>
                    </a:cubicBezTo>
                    <a:lnTo>
                      <a:pt x="7305" y="28328"/>
                    </a:lnTo>
                    <a:lnTo>
                      <a:pt x="7302" y="27957"/>
                    </a:lnTo>
                    <a:cubicBezTo>
                      <a:pt x="7302" y="27915"/>
                      <a:pt x="7267" y="27881"/>
                      <a:pt x="7226" y="27881"/>
                    </a:cubicBezTo>
                    <a:lnTo>
                      <a:pt x="7137" y="27883"/>
                    </a:lnTo>
                    <a:lnTo>
                      <a:pt x="7031" y="25844"/>
                    </a:lnTo>
                    <a:cubicBezTo>
                      <a:pt x="7031" y="25825"/>
                      <a:pt x="7016" y="25809"/>
                      <a:pt x="6997" y="25805"/>
                    </a:cubicBezTo>
                    <a:lnTo>
                      <a:pt x="6952" y="20423"/>
                    </a:lnTo>
                    <a:lnTo>
                      <a:pt x="7222" y="20420"/>
                    </a:lnTo>
                    <a:cubicBezTo>
                      <a:pt x="7299" y="20420"/>
                      <a:pt x="7362" y="20361"/>
                      <a:pt x="7370" y="20284"/>
                    </a:cubicBezTo>
                    <a:lnTo>
                      <a:pt x="7691" y="16471"/>
                    </a:lnTo>
                    <a:lnTo>
                      <a:pt x="7811" y="16618"/>
                    </a:lnTo>
                    <a:cubicBezTo>
                      <a:pt x="8027" y="16887"/>
                      <a:pt x="8348" y="17039"/>
                      <a:pt x="8693" y="17039"/>
                    </a:cubicBezTo>
                    <a:cubicBezTo>
                      <a:pt x="8696" y="17039"/>
                      <a:pt x="8700" y="17039"/>
                      <a:pt x="8703" y="17039"/>
                    </a:cubicBezTo>
                    <a:lnTo>
                      <a:pt x="10701" y="17021"/>
                    </a:lnTo>
                    <a:lnTo>
                      <a:pt x="10701" y="17024"/>
                    </a:lnTo>
                    <a:cubicBezTo>
                      <a:pt x="10701" y="17059"/>
                      <a:pt x="10730" y="17088"/>
                      <a:pt x="10764" y="17088"/>
                    </a:cubicBezTo>
                    <a:lnTo>
                      <a:pt x="11407" y="17082"/>
                    </a:lnTo>
                    <a:cubicBezTo>
                      <a:pt x="11441" y="17082"/>
                      <a:pt x="11470" y="17053"/>
                      <a:pt x="11470" y="17018"/>
                    </a:cubicBezTo>
                    <a:lnTo>
                      <a:pt x="11469" y="16856"/>
                    </a:lnTo>
                    <a:cubicBezTo>
                      <a:pt x="11469" y="16821"/>
                      <a:pt x="11440" y="16794"/>
                      <a:pt x="11405" y="16794"/>
                    </a:cubicBezTo>
                    <a:lnTo>
                      <a:pt x="10761" y="16798"/>
                    </a:lnTo>
                    <a:cubicBezTo>
                      <a:pt x="10727" y="16800"/>
                      <a:pt x="10699" y="16829"/>
                      <a:pt x="10699" y="16863"/>
                    </a:cubicBezTo>
                    <a:lnTo>
                      <a:pt x="8701" y="16880"/>
                    </a:lnTo>
                    <a:cubicBezTo>
                      <a:pt x="8698" y="16880"/>
                      <a:pt x="8695" y="16880"/>
                      <a:pt x="8691" y="16880"/>
                    </a:cubicBezTo>
                    <a:cubicBezTo>
                      <a:pt x="8395" y="16880"/>
                      <a:pt x="8121" y="16749"/>
                      <a:pt x="7933" y="16518"/>
                    </a:cubicBezTo>
                    <a:lnTo>
                      <a:pt x="7711" y="16244"/>
                    </a:lnTo>
                    <a:lnTo>
                      <a:pt x="7743" y="15877"/>
                    </a:lnTo>
                    <a:lnTo>
                      <a:pt x="12284" y="15838"/>
                    </a:lnTo>
                    <a:cubicBezTo>
                      <a:pt x="12556" y="15837"/>
                      <a:pt x="12777" y="15611"/>
                      <a:pt x="12774" y="15338"/>
                    </a:cubicBezTo>
                    <a:lnTo>
                      <a:pt x="12770" y="14676"/>
                    </a:lnTo>
                    <a:cubicBezTo>
                      <a:pt x="12767" y="14470"/>
                      <a:pt x="12637" y="14285"/>
                      <a:pt x="12443" y="14214"/>
                    </a:cubicBezTo>
                    <a:cubicBezTo>
                      <a:pt x="12467" y="14116"/>
                      <a:pt x="12478" y="14014"/>
                      <a:pt x="12478" y="13913"/>
                    </a:cubicBezTo>
                    <a:lnTo>
                      <a:pt x="12417" y="7001"/>
                    </a:lnTo>
                    <a:lnTo>
                      <a:pt x="15251" y="6977"/>
                    </a:lnTo>
                    <a:cubicBezTo>
                      <a:pt x="15640" y="6974"/>
                      <a:pt x="15955" y="6653"/>
                      <a:pt x="15951" y="6264"/>
                    </a:cubicBezTo>
                    <a:lnTo>
                      <a:pt x="15904" y="700"/>
                    </a:lnTo>
                    <a:cubicBezTo>
                      <a:pt x="15899" y="314"/>
                      <a:pt x="15584" y="0"/>
                      <a:pt x="151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429;p25">
                <a:extLst>
                  <a:ext uri="{FF2B5EF4-FFF2-40B4-BE49-F238E27FC236}">
                    <a16:creationId xmlns:a16="http://schemas.microsoft.com/office/drawing/2014/main" id="{9D1582A5-0761-8E1E-A0A4-1D553838BB6B}"/>
                  </a:ext>
                </a:extLst>
              </p:cNvPr>
              <p:cNvSpPr/>
              <p:nvPr/>
            </p:nvSpPr>
            <p:spPr>
              <a:xfrm>
                <a:off x="2191675" y="3194475"/>
                <a:ext cx="25800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27" extrusionOk="0">
                    <a:moveTo>
                      <a:pt x="1023" y="0"/>
                    </a:moveTo>
                    <a:lnTo>
                      <a:pt x="8" y="9"/>
                    </a:lnTo>
                    <a:cubicBezTo>
                      <a:pt x="3" y="9"/>
                      <a:pt x="0" y="14"/>
                      <a:pt x="0" y="17"/>
                    </a:cubicBezTo>
                    <a:cubicBezTo>
                      <a:pt x="0" y="22"/>
                      <a:pt x="3" y="26"/>
                      <a:pt x="8" y="26"/>
                    </a:cubicBezTo>
                    <a:lnTo>
                      <a:pt x="1024" y="17"/>
                    </a:lnTo>
                    <a:lnTo>
                      <a:pt x="1023" y="17"/>
                    </a:lnTo>
                    <a:cubicBezTo>
                      <a:pt x="1027" y="17"/>
                      <a:pt x="1032" y="13"/>
                      <a:pt x="1032" y="8"/>
                    </a:cubicBezTo>
                    <a:cubicBezTo>
                      <a:pt x="1032" y="5"/>
                      <a:pt x="1027" y="0"/>
                      <a:pt x="1023" y="0"/>
                    </a:cubicBezTo>
                    <a:close/>
                  </a:path>
                </a:pathLst>
              </a:custGeom>
              <a:solidFill>
                <a:srgbClr val="312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430;p25">
                <a:extLst>
                  <a:ext uri="{FF2B5EF4-FFF2-40B4-BE49-F238E27FC236}">
                    <a16:creationId xmlns:a16="http://schemas.microsoft.com/office/drawing/2014/main" id="{186B98CA-4629-62E7-D6CF-42B4C64BDC02}"/>
                  </a:ext>
                </a:extLst>
              </p:cNvPr>
              <p:cNvSpPr/>
              <p:nvPr/>
            </p:nvSpPr>
            <p:spPr>
              <a:xfrm>
                <a:off x="2192850" y="3329425"/>
                <a:ext cx="25775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26" extrusionOk="0">
                    <a:moveTo>
                      <a:pt x="1023" y="1"/>
                    </a:moveTo>
                    <a:lnTo>
                      <a:pt x="8" y="10"/>
                    </a:lnTo>
                    <a:cubicBezTo>
                      <a:pt x="3" y="10"/>
                      <a:pt x="0" y="13"/>
                      <a:pt x="0" y="17"/>
                    </a:cubicBezTo>
                    <a:cubicBezTo>
                      <a:pt x="0" y="22"/>
                      <a:pt x="3" y="25"/>
                      <a:pt x="8" y="25"/>
                    </a:cubicBezTo>
                    <a:lnTo>
                      <a:pt x="1023" y="16"/>
                    </a:lnTo>
                    <a:cubicBezTo>
                      <a:pt x="1027" y="16"/>
                      <a:pt x="1030" y="13"/>
                      <a:pt x="1030" y="8"/>
                    </a:cubicBezTo>
                    <a:cubicBezTo>
                      <a:pt x="1030" y="4"/>
                      <a:pt x="1027" y="1"/>
                      <a:pt x="1023" y="1"/>
                    </a:cubicBezTo>
                    <a:close/>
                  </a:path>
                </a:pathLst>
              </a:custGeom>
              <a:solidFill>
                <a:srgbClr val="312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431;p25">
                <a:extLst>
                  <a:ext uri="{FF2B5EF4-FFF2-40B4-BE49-F238E27FC236}">
                    <a16:creationId xmlns:a16="http://schemas.microsoft.com/office/drawing/2014/main" id="{FCEC18BC-59A7-AA70-865C-CBD981352613}"/>
                  </a:ext>
                </a:extLst>
              </p:cNvPr>
              <p:cNvSpPr/>
              <p:nvPr/>
            </p:nvSpPr>
            <p:spPr>
              <a:xfrm>
                <a:off x="2190225" y="3381400"/>
                <a:ext cx="31925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26" extrusionOk="0">
                    <a:moveTo>
                      <a:pt x="1269" y="0"/>
                    </a:moveTo>
                    <a:lnTo>
                      <a:pt x="8" y="11"/>
                    </a:lnTo>
                    <a:cubicBezTo>
                      <a:pt x="4" y="11"/>
                      <a:pt x="1" y="14"/>
                      <a:pt x="1" y="18"/>
                    </a:cubicBezTo>
                    <a:cubicBezTo>
                      <a:pt x="1" y="23"/>
                      <a:pt x="4" y="26"/>
                      <a:pt x="8" y="26"/>
                    </a:cubicBezTo>
                    <a:lnTo>
                      <a:pt x="1269" y="15"/>
                    </a:lnTo>
                    <a:cubicBezTo>
                      <a:pt x="1273" y="15"/>
                      <a:pt x="1276" y="12"/>
                      <a:pt x="1276" y="8"/>
                    </a:cubicBezTo>
                    <a:cubicBezTo>
                      <a:pt x="1276" y="3"/>
                      <a:pt x="1273" y="0"/>
                      <a:pt x="12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432;p25">
                <a:extLst>
                  <a:ext uri="{FF2B5EF4-FFF2-40B4-BE49-F238E27FC236}">
                    <a16:creationId xmlns:a16="http://schemas.microsoft.com/office/drawing/2014/main" id="{C9DC4575-C24A-F12F-32B6-B25603880AAF}"/>
                  </a:ext>
                </a:extLst>
              </p:cNvPr>
              <p:cNvSpPr/>
              <p:nvPr/>
            </p:nvSpPr>
            <p:spPr>
              <a:xfrm>
                <a:off x="2186225" y="3392525"/>
                <a:ext cx="40125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1605" h="31" extrusionOk="0">
                    <a:moveTo>
                      <a:pt x="1595" y="0"/>
                    </a:moveTo>
                    <a:lnTo>
                      <a:pt x="9" y="14"/>
                    </a:lnTo>
                    <a:cubicBezTo>
                      <a:pt x="5" y="14"/>
                      <a:pt x="0" y="19"/>
                      <a:pt x="0" y="23"/>
                    </a:cubicBezTo>
                    <a:cubicBezTo>
                      <a:pt x="0" y="28"/>
                      <a:pt x="5" y="31"/>
                      <a:pt x="9" y="31"/>
                    </a:cubicBezTo>
                    <a:lnTo>
                      <a:pt x="1595" y="17"/>
                    </a:lnTo>
                    <a:lnTo>
                      <a:pt x="1597" y="17"/>
                    </a:lnTo>
                    <a:cubicBezTo>
                      <a:pt x="1600" y="17"/>
                      <a:pt x="1604" y="14"/>
                      <a:pt x="1604" y="9"/>
                    </a:cubicBezTo>
                    <a:cubicBezTo>
                      <a:pt x="1604" y="5"/>
                      <a:pt x="1600" y="0"/>
                      <a:pt x="15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" name="Google Shape;433;p25">
              <a:extLst>
                <a:ext uri="{FF2B5EF4-FFF2-40B4-BE49-F238E27FC236}">
                  <a16:creationId xmlns:a16="http://schemas.microsoft.com/office/drawing/2014/main" id="{A14DF69D-10AD-024B-9746-BC53B2D6C40C}"/>
                </a:ext>
              </a:extLst>
            </p:cNvPr>
            <p:cNvGrpSpPr/>
            <p:nvPr/>
          </p:nvGrpSpPr>
          <p:grpSpPr>
            <a:xfrm>
              <a:off x="6350950" y="729700"/>
              <a:ext cx="576232" cy="320112"/>
              <a:chOff x="315275" y="3124950"/>
              <a:chExt cx="658175" cy="365675"/>
            </a:xfrm>
          </p:grpSpPr>
          <p:sp>
            <p:nvSpPr>
              <p:cNvPr id="7" name="Google Shape;434;p25">
                <a:extLst>
                  <a:ext uri="{FF2B5EF4-FFF2-40B4-BE49-F238E27FC236}">
                    <a16:creationId xmlns:a16="http://schemas.microsoft.com/office/drawing/2014/main" id="{833879A6-DA83-EC51-1F51-93BF7EA92118}"/>
                  </a:ext>
                </a:extLst>
              </p:cNvPr>
              <p:cNvSpPr/>
              <p:nvPr/>
            </p:nvSpPr>
            <p:spPr>
              <a:xfrm>
                <a:off x="315275" y="3124950"/>
                <a:ext cx="634175" cy="365675"/>
              </a:xfrm>
              <a:custGeom>
                <a:avLst/>
                <a:gdLst/>
                <a:ahLst/>
                <a:cxnLst/>
                <a:rect l="l" t="t" r="r" b="b"/>
                <a:pathLst>
                  <a:path w="25367" h="14627" extrusionOk="0">
                    <a:moveTo>
                      <a:pt x="763" y="0"/>
                    </a:moveTo>
                    <a:cubicBezTo>
                      <a:pt x="342" y="0"/>
                      <a:pt x="1" y="341"/>
                      <a:pt x="1" y="762"/>
                    </a:cubicBezTo>
                    <a:lnTo>
                      <a:pt x="1" y="11111"/>
                    </a:lnTo>
                    <a:cubicBezTo>
                      <a:pt x="1" y="11532"/>
                      <a:pt x="342" y="11873"/>
                      <a:pt x="763" y="11873"/>
                    </a:cubicBezTo>
                    <a:lnTo>
                      <a:pt x="22394" y="11873"/>
                    </a:lnTo>
                    <a:lnTo>
                      <a:pt x="25366" y="14626"/>
                    </a:lnTo>
                    <a:lnTo>
                      <a:pt x="25366" y="762"/>
                    </a:lnTo>
                    <a:cubicBezTo>
                      <a:pt x="25366" y="341"/>
                      <a:pt x="25026" y="0"/>
                      <a:pt x="246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435;p25">
                <a:extLst>
                  <a:ext uri="{FF2B5EF4-FFF2-40B4-BE49-F238E27FC236}">
                    <a16:creationId xmlns:a16="http://schemas.microsoft.com/office/drawing/2014/main" id="{0A1A6185-CFB8-0A22-A427-22A44AFFD06C}"/>
                  </a:ext>
                </a:extLst>
              </p:cNvPr>
              <p:cNvSpPr/>
              <p:nvPr/>
            </p:nvSpPr>
            <p:spPr>
              <a:xfrm>
                <a:off x="875125" y="3421750"/>
                <a:ext cx="98325" cy="68875"/>
              </a:xfrm>
              <a:custGeom>
                <a:avLst/>
                <a:gdLst/>
                <a:ahLst/>
                <a:cxnLst/>
                <a:rect l="l" t="t" r="r" b="b"/>
                <a:pathLst>
                  <a:path w="3933" h="2755" extrusionOk="0">
                    <a:moveTo>
                      <a:pt x="0" y="1"/>
                    </a:moveTo>
                    <a:lnTo>
                      <a:pt x="2972" y="2754"/>
                    </a:lnTo>
                    <a:lnTo>
                      <a:pt x="3933" y="2754"/>
                    </a:lnTo>
                    <a:lnTo>
                      <a:pt x="9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436;p25">
                <a:extLst>
                  <a:ext uri="{FF2B5EF4-FFF2-40B4-BE49-F238E27FC236}">
                    <a16:creationId xmlns:a16="http://schemas.microsoft.com/office/drawing/2014/main" id="{E1FDB66C-4289-4D95-9E80-FDF3A32F131E}"/>
                  </a:ext>
                </a:extLst>
              </p:cNvPr>
              <p:cNvSpPr/>
              <p:nvPr/>
            </p:nvSpPr>
            <p:spPr>
              <a:xfrm>
                <a:off x="339300" y="3124950"/>
                <a:ext cx="634150" cy="365675"/>
              </a:xfrm>
              <a:custGeom>
                <a:avLst/>
                <a:gdLst/>
                <a:ahLst/>
                <a:cxnLst/>
                <a:rect l="l" t="t" r="r" b="b"/>
                <a:pathLst>
                  <a:path w="25366" h="14627" extrusionOk="0">
                    <a:moveTo>
                      <a:pt x="764" y="0"/>
                    </a:moveTo>
                    <a:cubicBezTo>
                      <a:pt x="343" y="0"/>
                      <a:pt x="0" y="341"/>
                      <a:pt x="0" y="762"/>
                    </a:cubicBezTo>
                    <a:lnTo>
                      <a:pt x="0" y="11111"/>
                    </a:lnTo>
                    <a:cubicBezTo>
                      <a:pt x="0" y="11532"/>
                      <a:pt x="343" y="11873"/>
                      <a:pt x="764" y="11873"/>
                    </a:cubicBezTo>
                    <a:lnTo>
                      <a:pt x="22394" y="11873"/>
                    </a:lnTo>
                    <a:lnTo>
                      <a:pt x="25366" y="14626"/>
                    </a:lnTo>
                    <a:lnTo>
                      <a:pt x="25366" y="762"/>
                    </a:lnTo>
                    <a:cubicBezTo>
                      <a:pt x="25366" y="341"/>
                      <a:pt x="25025" y="0"/>
                      <a:pt x="246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437;p25">
                <a:extLst>
                  <a:ext uri="{FF2B5EF4-FFF2-40B4-BE49-F238E27FC236}">
                    <a16:creationId xmlns:a16="http://schemas.microsoft.com/office/drawing/2014/main" id="{4C117BC6-9413-BA58-3430-A8C2C63B064A}"/>
                  </a:ext>
                </a:extLst>
              </p:cNvPr>
              <p:cNvSpPr/>
              <p:nvPr/>
            </p:nvSpPr>
            <p:spPr>
              <a:xfrm>
                <a:off x="792825" y="3237950"/>
                <a:ext cx="73725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948" extrusionOk="0">
                    <a:moveTo>
                      <a:pt x="1475" y="0"/>
                    </a:moveTo>
                    <a:cubicBezTo>
                      <a:pt x="661" y="0"/>
                      <a:pt x="1" y="661"/>
                      <a:pt x="1" y="1474"/>
                    </a:cubicBezTo>
                    <a:cubicBezTo>
                      <a:pt x="1" y="2288"/>
                      <a:pt x="661" y="2948"/>
                      <a:pt x="1475" y="2948"/>
                    </a:cubicBezTo>
                    <a:cubicBezTo>
                      <a:pt x="2288" y="2948"/>
                      <a:pt x="2949" y="2288"/>
                      <a:pt x="2949" y="1474"/>
                    </a:cubicBezTo>
                    <a:cubicBezTo>
                      <a:pt x="2949" y="661"/>
                      <a:pt x="2288" y="0"/>
                      <a:pt x="14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438;p25">
                <a:extLst>
                  <a:ext uri="{FF2B5EF4-FFF2-40B4-BE49-F238E27FC236}">
                    <a16:creationId xmlns:a16="http://schemas.microsoft.com/office/drawing/2014/main" id="{7D40DD54-CE7C-A283-866B-5246386CE5CC}"/>
                  </a:ext>
                </a:extLst>
              </p:cNvPr>
              <p:cNvSpPr/>
              <p:nvPr/>
            </p:nvSpPr>
            <p:spPr>
              <a:xfrm>
                <a:off x="619550" y="3237950"/>
                <a:ext cx="73675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2947" h="2948" extrusionOk="0">
                    <a:moveTo>
                      <a:pt x="1473" y="0"/>
                    </a:moveTo>
                    <a:cubicBezTo>
                      <a:pt x="660" y="0"/>
                      <a:pt x="1" y="661"/>
                      <a:pt x="1" y="1474"/>
                    </a:cubicBezTo>
                    <a:cubicBezTo>
                      <a:pt x="1" y="2288"/>
                      <a:pt x="660" y="2948"/>
                      <a:pt x="1473" y="2948"/>
                    </a:cubicBezTo>
                    <a:cubicBezTo>
                      <a:pt x="2286" y="2948"/>
                      <a:pt x="2947" y="2288"/>
                      <a:pt x="2947" y="1474"/>
                    </a:cubicBezTo>
                    <a:cubicBezTo>
                      <a:pt x="2947" y="661"/>
                      <a:pt x="2286" y="0"/>
                      <a:pt x="14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439;p25">
                <a:extLst>
                  <a:ext uri="{FF2B5EF4-FFF2-40B4-BE49-F238E27FC236}">
                    <a16:creationId xmlns:a16="http://schemas.microsoft.com/office/drawing/2014/main" id="{A3F6178E-0EB7-D854-ABAC-1919C3AAF9FB}"/>
                  </a:ext>
                </a:extLst>
              </p:cNvPr>
              <p:cNvSpPr/>
              <p:nvPr/>
            </p:nvSpPr>
            <p:spPr>
              <a:xfrm>
                <a:off x="446225" y="3237950"/>
                <a:ext cx="73675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2947" h="2948" extrusionOk="0">
                    <a:moveTo>
                      <a:pt x="1475" y="0"/>
                    </a:moveTo>
                    <a:cubicBezTo>
                      <a:pt x="660" y="0"/>
                      <a:pt x="1" y="661"/>
                      <a:pt x="1" y="1474"/>
                    </a:cubicBezTo>
                    <a:cubicBezTo>
                      <a:pt x="1" y="2288"/>
                      <a:pt x="660" y="2948"/>
                      <a:pt x="1475" y="2948"/>
                    </a:cubicBezTo>
                    <a:cubicBezTo>
                      <a:pt x="2288" y="2948"/>
                      <a:pt x="2947" y="2288"/>
                      <a:pt x="2947" y="1474"/>
                    </a:cubicBezTo>
                    <a:cubicBezTo>
                      <a:pt x="2947" y="661"/>
                      <a:pt x="2288" y="0"/>
                      <a:pt x="14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27451130"/>
      </p:ext>
    </p:extLst>
  </p:cSld>
  <p:clrMapOvr>
    <a:masterClrMapping/>
  </p:clrMapOvr>
</p:sld>
</file>

<file path=ppt/theme/theme1.xml><?xml version="1.0" encoding="utf-8"?>
<a:theme xmlns:a="http://schemas.openxmlformats.org/drawingml/2006/main" name="Artificial Intelligence by Slidesgo">
  <a:themeElements>
    <a:clrScheme name="Simple Light">
      <a:dk1>
        <a:srgbClr val="333746"/>
      </a:dk1>
      <a:lt1>
        <a:srgbClr val="5B627D"/>
      </a:lt1>
      <a:dk2>
        <a:srgbClr val="C8D3F4"/>
      </a:dk2>
      <a:lt2>
        <a:srgbClr val="E6E9F8"/>
      </a:lt2>
      <a:accent1>
        <a:srgbClr val="6D6AF7"/>
      </a:accent1>
      <a:accent2>
        <a:srgbClr val="EDBBD8"/>
      </a:accent2>
      <a:accent3>
        <a:srgbClr val="E67CB9"/>
      </a:accent3>
      <a:accent4>
        <a:srgbClr val="FFFFFF"/>
      </a:accent4>
      <a:accent5>
        <a:srgbClr val="FFFFFF"/>
      </a:accent5>
      <a:accent6>
        <a:srgbClr val="FFFFFF"/>
      </a:accent6>
      <a:hlink>
        <a:srgbClr val="33374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245</Words>
  <Application>Microsoft Office PowerPoint</Application>
  <PresentationFormat>On-screen Show (16:9)</PresentationFormat>
  <Paragraphs>54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Golos Text</vt:lpstr>
      <vt:lpstr>Arial</vt:lpstr>
      <vt:lpstr>Bebas Neue</vt:lpstr>
      <vt:lpstr>Golos Text Medium</vt:lpstr>
      <vt:lpstr>Artificial Intelligence by Slidesgo</vt:lpstr>
      <vt:lpstr>Recommender Systems</vt:lpstr>
      <vt:lpstr>PowerPoint Presentation</vt:lpstr>
      <vt:lpstr>Introduction</vt:lpstr>
      <vt:lpstr>Datasets Overview</vt:lpstr>
      <vt:lpstr>Key Functions</vt:lpstr>
      <vt:lpstr>Data Preprocessing</vt:lpstr>
      <vt:lpstr>Machine learning model</vt:lpstr>
      <vt:lpstr>Model Evaluation</vt:lpstr>
      <vt:lpstr>Visualization of 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Marwa Asaad</dc:creator>
  <cp:lastModifiedBy>زينب احمد بن ابراهيم الشريان</cp:lastModifiedBy>
  <cp:revision>12</cp:revision>
  <dcterms:modified xsi:type="dcterms:W3CDTF">2024-12-18T16:54:42Z</dcterms:modified>
</cp:coreProperties>
</file>