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0"/>
  </p:notesMasterIdLst>
  <p:sldIdLst>
    <p:sldId id="256" r:id="rId2"/>
    <p:sldId id="263" r:id="rId3"/>
    <p:sldId id="276" r:id="rId4"/>
    <p:sldId id="261" r:id="rId5"/>
    <p:sldId id="259" r:id="rId6"/>
    <p:sldId id="309" r:id="rId7"/>
    <p:sldId id="262" r:id="rId8"/>
    <p:sldId id="264" r:id="rId9"/>
  </p:sldIdLst>
  <p:sldSz cx="9144000" cy="5143500" type="screen16x9"/>
  <p:notesSz cx="6858000" cy="9144000"/>
  <p:embeddedFontLst>
    <p:embeddedFont>
      <p:font typeface="Bungee" panose="020B0604020202020204" charset="0"/>
      <p:regular r:id="rId11"/>
    </p:embeddedFont>
    <p:embeddedFont>
      <p:font typeface="Calibri" panose="020F0502020204030204" pitchFamily="34" charset="0"/>
      <p:regular r:id="rId12"/>
      <p:bold r:id="rId13"/>
      <p:italic r:id="rId14"/>
      <p:boldItalic r:id="rId15"/>
    </p:embeddedFont>
    <p:embeddedFont>
      <p:font typeface="Inter"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C8926F-D544-47B4-944B-9931AFD68B64}">
  <a:tblStyle styleId="{21C8926F-D544-47B4-944B-9931AFD68B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beee1cef5341dee/Desktop/Copy%20of%20zainab's%20nyse%20project%5eLN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beee1cef5341dee/Desktop/Copy%20of%20zainab's%20nyse%20project%5eLN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beee1cef5341dee/Desktop/Copy%20of%20zainab's%20nyse%20project%5eLN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dirty="0"/>
              <a:t>Visual Representation of First Year</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38100" cap="flat" cmpd="dbl" algn="ctr">
              <a:solidFill>
                <a:schemeClr val="accent1"/>
              </a:solidFill>
              <a:miter lim="800000"/>
            </a:ln>
            <a:effectLst/>
          </c:spPr>
          <c:marker>
            <c:symbol val="none"/>
          </c:marker>
          <c:val>
            <c:numRef>
              <c:f>'[Copy of zainab''s nyse project^LN2.xlsx]Task#1'!$D$8:$D$55</c:f>
              <c:numCache>
                <c:formatCode>#,##0;[Red]#,##0</c:formatCode>
                <c:ptCount val="48"/>
                <c:pt idx="0">
                  <c:v>2778000000</c:v>
                </c:pt>
                <c:pt idx="1">
                  <c:v>0</c:v>
                </c:pt>
                <c:pt idx="2">
                  <c:v>1461000000</c:v>
                </c:pt>
                <c:pt idx="3">
                  <c:v>317093000</c:v>
                </c:pt>
                <c:pt idx="4">
                  <c:v>4083000000</c:v>
                </c:pt>
                <c:pt idx="5">
                  <c:v>0</c:v>
                </c:pt>
                <c:pt idx="6">
                  <c:v>1081000000</c:v>
                </c:pt>
                <c:pt idx="7">
                  <c:v>295700000</c:v>
                </c:pt>
                <c:pt idx="8">
                  <c:v>494000000</c:v>
                </c:pt>
                <c:pt idx="9">
                  <c:v>1444100000</c:v>
                </c:pt>
                <c:pt idx="10">
                  <c:v>3904000000</c:v>
                </c:pt>
                <c:pt idx="11">
                  <c:v>886000000</c:v>
                </c:pt>
                <c:pt idx="12">
                  <c:v>0</c:v>
                </c:pt>
                <c:pt idx="13">
                  <c:v>2226200000</c:v>
                </c:pt>
                <c:pt idx="14">
                  <c:v>338786000</c:v>
                </c:pt>
                <c:pt idx="15">
                  <c:v>0</c:v>
                </c:pt>
                <c:pt idx="16">
                  <c:v>0</c:v>
                </c:pt>
                <c:pt idx="17">
                  <c:v>58827000</c:v>
                </c:pt>
                <c:pt idx="18">
                  <c:v>0</c:v>
                </c:pt>
                <c:pt idx="19">
                  <c:v>0</c:v>
                </c:pt>
                <c:pt idx="20">
                  <c:v>291300000</c:v>
                </c:pt>
                <c:pt idx="21">
                  <c:v>1760000000</c:v>
                </c:pt>
                <c:pt idx="22">
                  <c:v>0</c:v>
                </c:pt>
                <c:pt idx="23">
                  <c:v>197600000</c:v>
                </c:pt>
                <c:pt idx="24">
                  <c:v>0</c:v>
                </c:pt>
                <c:pt idx="25">
                  <c:v>0</c:v>
                </c:pt>
                <c:pt idx="26">
                  <c:v>82014000</c:v>
                </c:pt>
                <c:pt idx="27">
                  <c:v>276743000</c:v>
                </c:pt>
                <c:pt idx="28">
                  <c:v>167700000</c:v>
                </c:pt>
                <c:pt idx="29">
                  <c:v>0</c:v>
                </c:pt>
                <c:pt idx="30">
                  <c:v>5278100000</c:v>
                </c:pt>
                <c:pt idx="31">
                  <c:v>433000000</c:v>
                </c:pt>
                <c:pt idx="32">
                  <c:v>8168000000</c:v>
                </c:pt>
                <c:pt idx="33">
                  <c:v>116346000</c:v>
                </c:pt>
                <c:pt idx="34">
                  <c:v>581800000</c:v>
                </c:pt>
                <c:pt idx="35">
                  <c:v>0</c:v>
                </c:pt>
                <c:pt idx="36">
                  <c:v>7482000000</c:v>
                </c:pt>
                <c:pt idx="37">
                  <c:v>131835000</c:v>
                </c:pt>
                <c:pt idx="38">
                  <c:v>859947000</c:v>
                </c:pt>
                <c:pt idx="39">
                  <c:v>536000000</c:v>
                </c:pt>
                <c:pt idx="40">
                  <c:v>376400000</c:v>
                </c:pt>
                <c:pt idx="41">
                  <c:v>0</c:v>
                </c:pt>
                <c:pt idx="42">
                  <c:v>208208000</c:v>
                </c:pt>
                <c:pt idx="43">
                  <c:v>765905000</c:v>
                </c:pt>
                <c:pt idx="44">
                  <c:v>96004000</c:v>
                </c:pt>
                <c:pt idx="45">
                  <c:v>0</c:v>
                </c:pt>
                <c:pt idx="46">
                  <c:v>225600000</c:v>
                </c:pt>
                <c:pt idx="47">
                  <c:v>399000000</c:v>
                </c:pt>
              </c:numCache>
            </c:numRef>
          </c:val>
          <c:smooth val="0"/>
          <c:extLst>
            <c:ext xmlns:c16="http://schemas.microsoft.com/office/drawing/2014/chart" uri="{C3380CC4-5D6E-409C-BE32-E72D297353CC}">
              <c16:uniqueId val="{00000000-589D-4CCF-A1D6-75C16993A036}"/>
            </c:ext>
          </c:extLst>
        </c:ser>
        <c:dLbls>
          <c:showLegendKey val="0"/>
          <c:showVal val="0"/>
          <c:showCatName val="0"/>
          <c:showSerName val="0"/>
          <c:showPercent val="0"/>
          <c:showBubbleSize val="0"/>
        </c:dLbls>
        <c:smooth val="0"/>
        <c:axId val="953692016"/>
        <c:axId val="953699920"/>
      </c:lineChart>
      <c:catAx>
        <c:axId val="953692016"/>
        <c:scaling>
          <c:orientation val="minMax"/>
        </c:scaling>
        <c:delete val="0"/>
        <c:axPos val="b"/>
        <c:majorGridlines>
          <c:spPr>
            <a:ln w="9525" cap="flat" cmpd="sng" algn="ctr">
              <a:solidFill>
                <a:schemeClr val="tx1">
                  <a:lumMod val="15000"/>
                  <a:lumOff val="85000"/>
                  <a:alpha val="32000"/>
                </a:schemeClr>
              </a:solidFill>
              <a:round/>
            </a:ln>
            <a:effectLst/>
          </c:spPr>
        </c:majorGridlines>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699920"/>
        <c:crosses val="autoZero"/>
        <c:auto val="1"/>
        <c:lblAlgn val="ctr"/>
        <c:lblOffset val="100"/>
        <c:noMultiLvlLbl val="0"/>
      </c:catAx>
      <c:valAx>
        <c:axId val="953699920"/>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0;[Red]#,##0"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69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cap="all" spc="150" baseline="0">
                <a:solidFill>
                  <a:srgbClr val="F2F2F2">
                    <a:lumMod val="50000"/>
                    <a:lumOff val="50000"/>
                  </a:srgbClr>
                </a:solidFill>
                <a:latin typeface="+mn-lt"/>
                <a:ea typeface="+mn-ea"/>
                <a:cs typeface="+mn-cs"/>
              </a:defRPr>
            </a:pPr>
            <a:r>
              <a:rPr lang="en-US" sz="1800" b="1" i="0" u="none" strike="noStrike" kern="1200" cap="all" spc="150" baseline="0" dirty="0">
                <a:solidFill>
                  <a:srgbClr val="F2F2F2">
                    <a:lumMod val="50000"/>
                    <a:lumOff val="50000"/>
                  </a:srgbClr>
                </a:solidFill>
                <a:latin typeface="+mn-lt"/>
                <a:ea typeface="+mn-ea"/>
                <a:cs typeface="+mn-cs"/>
              </a:rPr>
              <a:t>Visual </a:t>
            </a:r>
            <a:r>
              <a:rPr lang="en-US" sz="1800" b="1" i="0" u="none" strike="noStrike" cap="all" baseline="0" dirty="0">
                <a:effectLst/>
              </a:rPr>
              <a:t>Representation</a:t>
            </a:r>
            <a:r>
              <a:rPr lang="en-US" sz="1800" b="1" i="0" u="none" strike="noStrike" kern="1200" cap="all" spc="150" baseline="0" dirty="0">
                <a:solidFill>
                  <a:srgbClr val="F2F2F2">
                    <a:lumMod val="50000"/>
                    <a:lumOff val="50000"/>
                  </a:srgbClr>
                </a:solidFill>
                <a:latin typeface="+mn-lt"/>
                <a:ea typeface="+mn-ea"/>
                <a:cs typeface="+mn-cs"/>
              </a:rPr>
              <a:t> of second Year</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cap="all" spc="150" baseline="0">
              <a:solidFill>
                <a:srgbClr val="F2F2F2">
                  <a:lumMod val="50000"/>
                  <a:lumOff val="50000"/>
                </a:srgbClr>
              </a:solidFill>
              <a:latin typeface="+mn-lt"/>
              <a:ea typeface="+mn-ea"/>
              <a:cs typeface="+mn-cs"/>
            </a:defRPr>
          </a:pPr>
          <a:endParaRPr lang="en-US"/>
        </a:p>
      </c:txPr>
    </c:title>
    <c:autoTitleDeleted val="0"/>
    <c:plotArea>
      <c:layout/>
      <c:lineChart>
        <c:grouping val="standard"/>
        <c:varyColors val="0"/>
        <c:ser>
          <c:idx val="0"/>
          <c:order val="0"/>
          <c:spPr>
            <a:ln w="38100" cap="flat" cmpd="dbl" algn="ctr">
              <a:solidFill>
                <a:schemeClr val="accent1"/>
              </a:solidFill>
              <a:miter lim="800000"/>
            </a:ln>
            <a:effectLst/>
          </c:spPr>
          <c:marker>
            <c:symbol val="none"/>
          </c:marker>
          <c:val>
            <c:numRef>
              <c:f>'[Copy of zainab''s nyse project^LN2.xlsx]Task#1'!$E$8:$E$55</c:f>
              <c:numCache>
                <c:formatCode>#,##0;[Red]#,##0</c:formatCode>
                <c:ptCount val="48"/>
                <c:pt idx="0">
                  <c:v>2855000000</c:v>
                </c:pt>
                <c:pt idx="1">
                  <c:v>0</c:v>
                </c:pt>
                <c:pt idx="2">
                  <c:v>1371000000</c:v>
                </c:pt>
                <c:pt idx="3">
                  <c:v>514000000</c:v>
                </c:pt>
                <c:pt idx="4">
                  <c:v>4297000000</c:v>
                </c:pt>
                <c:pt idx="5">
                  <c:v>0</c:v>
                </c:pt>
                <c:pt idx="6">
                  <c:v>582000000</c:v>
                </c:pt>
                <c:pt idx="7">
                  <c:v>302000000</c:v>
                </c:pt>
                <c:pt idx="8">
                  <c:v>550000000</c:v>
                </c:pt>
                <c:pt idx="9">
                  <c:v>1893400000</c:v>
                </c:pt>
                <c:pt idx="10">
                  <c:v>3731000000</c:v>
                </c:pt>
                <c:pt idx="11">
                  <c:v>861000000</c:v>
                </c:pt>
                <c:pt idx="12">
                  <c:v>0</c:v>
                </c:pt>
                <c:pt idx="13">
                  <c:v>2430600000</c:v>
                </c:pt>
                <c:pt idx="14">
                  <c:v>392805000</c:v>
                </c:pt>
                <c:pt idx="15">
                  <c:v>0</c:v>
                </c:pt>
                <c:pt idx="16">
                  <c:v>0</c:v>
                </c:pt>
                <c:pt idx="17">
                  <c:v>66259000</c:v>
                </c:pt>
                <c:pt idx="18">
                  <c:v>0</c:v>
                </c:pt>
                <c:pt idx="19">
                  <c:v>0</c:v>
                </c:pt>
                <c:pt idx="20">
                  <c:v>323000000</c:v>
                </c:pt>
                <c:pt idx="21">
                  <c:v>2120000000</c:v>
                </c:pt>
                <c:pt idx="22">
                  <c:v>0</c:v>
                </c:pt>
                <c:pt idx="23">
                  <c:v>203200000</c:v>
                </c:pt>
                <c:pt idx="24">
                  <c:v>0</c:v>
                </c:pt>
                <c:pt idx="25">
                  <c:v>0</c:v>
                </c:pt>
                <c:pt idx="26">
                  <c:v>88003000</c:v>
                </c:pt>
                <c:pt idx="27">
                  <c:v>388055000</c:v>
                </c:pt>
                <c:pt idx="28">
                  <c:v>178000000</c:v>
                </c:pt>
                <c:pt idx="29">
                  <c:v>0</c:v>
                </c:pt>
                <c:pt idx="30">
                  <c:v>5531300000</c:v>
                </c:pt>
                <c:pt idx="31">
                  <c:v>457000000</c:v>
                </c:pt>
                <c:pt idx="32">
                  <c:v>7503000000</c:v>
                </c:pt>
                <c:pt idx="33">
                  <c:v>123297000</c:v>
                </c:pt>
                <c:pt idx="34">
                  <c:v>671900000</c:v>
                </c:pt>
                <c:pt idx="35">
                  <c:v>0</c:v>
                </c:pt>
                <c:pt idx="36">
                  <c:v>6678000000</c:v>
                </c:pt>
                <c:pt idx="37">
                  <c:v>132400000</c:v>
                </c:pt>
                <c:pt idx="38">
                  <c:v>1271353000</c:v>
                </c:pt>
                <c:pt idx="39">
                  <c:v>614000000</c:v>
                </c:pt>
                <c:pt idx="40">
                  <c:v>395500000</c:v>
                </c:pt>
                <c:pt idx="41">
                  <c:v>0</c:v>
                </c:pt>
                <c:pt idx="42">
                  <c:v>234800000</c:v>
                </c:pt>
                <c:pt idx="43">
                  <c:v>882097000</c:v>
                </c:pt>
                <c:pt idx="44">
                  <c:v>100536000</c:v>
                </c:pt>
                <c:pt idx="45">
                  <c:v>0</c:v>
                </c:pt>
                <c:pt idx="46">
                  <c:v>203000000</c:v>
                </c:pt>
                <c:pt idx="47">
                  <c:v>396000000</c:v>
                </c:pt>
              </c:numCache>
            </c:numRef>
          </c:val>
          <c:smooth val="0"/>
          <c:extLst>
            <c:ext xmlns:c16="http://schemas.microsoft.com/office/drawing/2014/chart" uri="{C3380CC4-5D6E-409C-BE32-E72D297353CC}">
              <c16:uniqueId val="{00000000-C200-4E38-BC7E-4BFE5F7AAF36}"/>
            </c:ext>
          </c:extLst>
        </c:ser>
        <c:dLbls>
          <c:showLegendKey val="0"/>
          <c:showVal val="0"/>
          <c:showCatName val="0"/>
          <c:showSerName val="0"/>
          <c:showPercent val="0"/>
          <c:showBubbleSize val="0"/>
        </c:dLbls>
        <c:smooth val="0"/>
        <c:axId val="799994128"/>
        <c:axId val="799990800"/>
      </c:lineChart>
      <c:catAx>
        <c:axId val="799994128"/>
        <c:scaling>
          <c:orientation val="minMax"/>
        </c:scaling>
        <c:delete val="0"/>
        <c:axPos val="b"/>
        <c:majorGridlines>
          <c:spPr>
            <a:ln w="9525" cap="flat" cmpd="sng" algn="ctr">
              <a:solidFill>
                <a:schemeClr val="tx1">
                  <a:lumMod val="15000"/>
                  <a:lumOff val="85000"/>
                  <a:alpha val="32000"/>
                </a:schemeClr>
              </a:solidFill>
              <a:round/>
            </a:ln>
            <a:effectLst/>
          </c:spPr>
        </c:majorGridlines>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990800"/>
        <c:crosses val="autoZero"/>
        <c:auto val="1"/>
        <c:lblAlgn val="ctr"/>
        <c:lblOffset val="100"/>
        <c:noMultiLvlLbl val="0"/>
      </c:catAx>
      <c:valAx>
        <c:axId val="799990800"/>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0;[Red]#,##0"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99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1800" b="1" i="0" cap="all" baseline="0">
                <a:effectLst/>
              </a:rPr>
              <a:t>Visual Representation of First Year &amp; second year</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21540048118985125"/>
          <c:y val="0.29606481481481484"/>
          <c:w val="0.75928237095363083"/>
          <c:h val="0.49063247302420532"/>
        </c:manualLayout>
      </c:layout>
      <c:lineChart>
        <c:grouping val="stacked"/>
        <c:varyColors val="0"/>
        <c:ser>
          <c:idx val="0"/>
          <c:order val="0"/>
          <c:tx>
            <c:strRef>
              <c:f>'[Copy of zainab''s nyse project^LN2.xlsx]Task#1'!$D$7</c:f>
              <c:strCache>
                <c:ptCount val="1"/>
                <c:pt idx="0">
                  <c:v>First Year</c:v>
                </c:pt>
              </c:strCache>
            </c:strRef>
          </c:tx>
          <c:spPr>
            <a:ln w="22225" cap="rnd" cmpd="sng" algn="ctr">
              <a:solidFill>
                <a:schemeClr val="accent1"/>
              </a:solidFill>
              <a:round/>
            </a:ln>
            <a:effectLst/>
          </c:spPr>
          <c:marker>
            <c:symbol val="none"/>
          </c:marker>
          <c:val>
            <c:numRef>
              <c:f>'[Copy of zainab''s nyse project^LN2.xlsx]Task#1'!$D$8:$D$55</c:f>
              <c:numCache>
                <c:formatCode>#,##0;[Red]#,##0</c:formatCode>
                <c:ptCount val="48"/>
                <c:pt idx="0">
                  <c:v>2778000000</c:v>
                </c:pt>
                <c:pt idx="1">
                  <c:v>0</c:v>
                </c:pt>
                <c:pt idx="2">
                  <c:v>1461000000</c:v>
                </c:pt>
                <c:pt idx="3">
                  <c:v>317093000</c:v>
                </c:pt>
                <c:pt idx="4">
                  <c:v>4083000000</c:v>
                </c:pt>
                <c:pt idx="5">
                  <c:v>0</c:v>
                </c:pt>
                <c:pt idx="6">
                  <c:v>1081000000</c:v>
                </c:pt>
                <c:pt idx="7">
                  <c:v>295700000</c:v>
                </c:pt>
                <c:pt idx="8">
                  <c:v>494000000</c:v>
                </c:pt>
                <c:pt idx="9">
                  <c:v>1444100000</c:v>
                </c:pt>
                <c:pt idx="10">
                  <c:v>3904000000</c:v>
                </c:pt>
                <c:pt idx="11">
                  <c:v>886000000</c:v>
                </c:pt>
                <c:pt idx="12">
                  <c:v>0</c:v>
                </c:pt>
                <c:pt idx="13">
                  <c:v>2226200000</c:v>
                </c:pt>
                <c:pt idx="14">
                  <c:v>338786000</c:v>
                </c:pt>
                <c:pt idx="15">
                  <c:v>0</c:v>
                </c:pt>
                <c:pt idx="16">
                  <c:v>0</c:v>
                </c:pt>
                <c:pt idx="17">
                  <c:v>58827000</c:v>
                </c:pt>
                <c:pt idx="18">
                  <c:v>0</c:v>
                </c:pt>
                <c:pt idx="19">
                  <c:v>0</c:v>
                </c:pt>
                <c:pt idx="20">
                  <c:v>291300000</c:v>
                </c:pt>
                <c:pt idx="21">
                  <c:v>1760000000</c:v>
                </c:pt>
                <c:pt idx="22">
                  <c:v>0</c:v>
                </c:pt>
                <c:pt idx="23">
                  <c:v>197600000</c:v>
                </c:pt>
                <c:pt idx="24">
                  <c:v>0</c:v>
                </c:pt>
                <c:pt idx="25">
                  <c:v>0</c:v>
                </c:pt>
                <c:pt idx="26">
                  <c:v>82014000</c:v>
                </c:pt>
                <c:pt idx="27">
                  <c:v>276743000</c:v>
                </c:pt>
                <c:pt idx="28">
                  <c:v>167700000</c:v>
                </c:pt>
                <c:pt idx="29">
                  <c:v>0</c:v>
                </c:pt>
                <c:pt idx="30">
                  <c:v>5278100000</c:v>
                </c:pt>
                <c:pt idx="31">
                  <c:v>433000000</c:v>
                </c:pt>
                <c:pt idx="32">
                  <c:v>8168000000</c:v>
                </c:pt>
                <c:pt idx="33">
                  <c:v>116346000</c:v>
                </c:pt>
                <c:pt idx="34">
                  <c:v>581800000</c:v>
                </c:pt>
                <c:pt idx="35">
                  <c:v>0</c:v>
                </c:pt>
                <c:pt idx="36">
                  <c:v>7482000000</c:v>
                </c:pt>
                <c:pt idx="37">
                  <c:v>131835000</c:v>
                </c:pt>
                <c:pt idx="38">
                  <c:v>859947000</c:v>
                </c:pt>
                <c:pt idx="39">
                  <c:v>536000000</c:v>
                </c:pt>
                <c:pt idx="40">
                  <c:v>376400000</c:v>
                </c:pt>
                <c:pt idx="41">
                  <c:v>0</c:v>
                </c:pt>
                <c:pt idx="42">
                  <c:v>208208000</c:v>
                </c:pt>
                <c:pt idx="43">
                  <c:v>765905000</c:v>
                </c:pt>
                <c:pt idx="44">
                  <c:v>96004000</c:v>
                </c:pt>
                <c:pt idx="45">
                  <c:v>0</c:v>
                </c:pt>
                <c:pt idx="46">
                  <c:v>225600000</c:v>
                </c:pt>
                <c:pt idx="47">
                  <c:v>399000000</c:v>
                </c:pt>
              </c:numCache>
            </c:numRef>
          </c:val>
          <c:smooth val="0"/>
          <c:extLst>
            <c:ext xmlns:c16="http://schemas.microsoft.com/office/drawing/2014/chart" uri="{C3380CC4-5D6E-409C-BE32-E72D297353CC}">
              <c16:uniqueId val="{00000000-C9E7-4273-872C-ECAE9C4F109E}"/>
            </c:ext>
          </c:extLst>
        </c:ser>
        <c:ser>
          <c:idx val="1"/>
          <c:order val="1"/>
          <c:tx>
            <c:strRef>
              <c:f>'[Copy of zainab''s nyse project^LN2.xlsx]Task#1'!$E$7</c:f>
              <c:strCache>
                <c:ptCount val="1"/>
                <c:pt idx="0">
                  <c:v>Second Year</c:v>
                </c:pt>
              </c:strCache>
            </c:strRef>
          </c:tx>
          <c:spPr>
            <a:ln w="22225" cap="rnd" cmpd="sng" algn="ctr">
              <a:solidFill>
                <a:schemeClr val="accent2"/>
              </a:solidFill>
              <a:round/>
            </a:ln>
            <a:effectLst/>
          </c:spPr>
          <c:marker>
            <c:symbol val="none"/>
          </c:marker>
          <c:val>
            <c:numRef>
              <c:f>'[Copy of zainab''s nyse project^LN2.xlsx]Task#1'!$E$8:$E$55</c:f>
              <c:numCache>
                <c:formatCode>#,##0;[Red]#,##0</c:formatCode>
                <c:ptCount val="48"/>
                <c:pt idx="0">
                  <c:v>2855000000</c:v>
                </c:pt>
                <c:pt idx="1">
                  <c:v>0</c:v>
                </c:pt>
                <c:pt idx="2">
                  <c:v>1371000000</c:v>
                </c:pt>
                <c:pt idx="3">
                  <c:v>514000000</c:v>
                </c:pt>
                <c:pt idx="4">
                  <c:v>4297000000</c:v>
                </c:pt>
                <c:pt idx="5">
                  <c:v>0</c:v>
                </c:pt>
                <c:pt idx="6">
                  <c:v>582000000</c:v>
                </c:pt>
                <c:pt idx="7">
                  <c:v>302000000</c:v>
                </c:pt>
                <c:pt idx="8">
                  <c:v>550000000</c:v>
                </c:pt>
                <c:pt idx="9">
                  <c:v>1893400000</c:v>
                </c:pt>
                <c:pt idx="10">
                  <c:v>3731000000</c:v>
                </c:pt>
                <c:pt idx="11">
                  <c:v>861000000</c:v>
                </c:pt>
                <c:pt idx="12">
                  <c:v>0</c:v>
                </c:pt>
                <c:pt idx="13">
                  <c:v>2430600000</c:v>
                </c:pt>
                <c:pt idx="14">
                  <c:v>392805000</c:v>
                </c:pt>
                <c:pt idx="15">
                  <c:v>0</c:v>
                </c:pt>
                <c:pt idx="16">
                  <c:v>0</c:v>
                </c:pt>
                <c:pt idx="17">
                  <c:v>66259000</c:v>
                </c:pt>
                <c:pt idx="18">
                  <c:v>0</c:v>
                </c:pt>
                <c:pt idx="19">
                  <c:v>0</c:v>
                </c:pt>
                <c:pt idx="20">
                  <c:v>323000000</c:v>
                </c:pt>
                <c:pt idx="21">
                  <c:v>2120000000</c:v>
                </c:pt>
                <c:pt idx="22">
                  <c:v>0</c:v>
                </c:pt>
                <c:pt idx="23">
                  <c:v>203200000</c:v>
                </c:pt>
                <c:pt idx="24">
                  <c:v>0</c:v>
                </c:pt>
                <c:pt idx="25">
                  <c:v>0</c:v>
                </c:pt>
                <c:pt idx="26">
                  <c:v>88003000</c:v>
                </c:pt>
                <c:pt idx="27">
                  <c:v>388055000</c:v>
                </c:pt>
                <c:pt idx="28">
                  <c:v>178000000</c:v>
                </c:pt>
                <c:pt idx="29">
                  <c:v>0</c:v>
                </c:pt>
                <c:pt idx="30">
                  <c:v>5531300000</c:v>
                </c:pt>
                <c:pt idx="31">
                  <c:v>457000000</c:v>
                </c:pt>
                <c:pt idx="32">
                  <c:v>7503000000</c:v>
                </c:pt>
                <c:pt idx="33">
                  <c:v>123297000</c:v>
                </c:pt>
                <c:pt idx="34">
                  <c:v>671900000</c:v>
                </c:pt>
                <c:pt idx="35">
                  <c:v>0</c:v>
                </c:pt>
                <c:pt idx="36">
                  <c:v>6678000000</c:v>
                </c:pt>
                <c:pt idx="37">
                  <c:v>132400000</c:v>
                </c:pt>
                <c:pt idx="38">
                  <c:v>1271353000</c:v>
                </c:pt>
                <c:pt idx="39">
                  <c:v>614000000</c:v>
                </c:pt>
                <c:pt idx="40">
                  <c:v>395500000</c:v>
                </c:pt>
                <c:pt idx="41">
                  <c:v>0</c:v>
                </c:pt>
                <c:pt idx="42">
                  <c:v>234800000</c:v>
                </c:pt>
                <c:pt idx="43">
                  <c:v>882097000</c:v>
                </c:pt>
                <c:pt idx="44">
                  <c:v>100536000</c:v>
                </c:pt>
                <c:pt idx="45">
                  <c:v>0</c:v>
                </c:pt>
                <c:pt idx="46">
                  <c:v>203000000</c:v>
                </c:pt>
                <c:pt idx="47">
                  <c:v>396000000</c:v>
                </c:pt>
              </c:numCache>
            </c:numRef>
          </c:val>
          <c:smooth val="0"/>
          <c:extLst>
            <c:ext xmlns:c16="http://schemas.microsoft.com/office/drawing/2014/chart" uri="{C3380CC4-5D6E-409C-BE32-E72D297353CC}">
              <c16:uniqueId val="{00000001-C9E7-4273-872C-ECAE9C4F109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11380464"/>
        <c:axId val="130545264"/>
      </c:lineChart>
      <c:catAx>
        <c:axId val="1111380464"/>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30545264"/>
        <c:crosses val="autoZero"/>
        <c:auto val="1"/>
        <c:lblAlgn val="ctr"/>
        <c:lblOffset val="100"/>
        <c:noMultiLvlLbl val="0"/>
      </c:catAx>
      <c:valAx>
        <c:axId val="130545264"/>
        <c:scaling>
          <c:orientation val="minMax"/>
        </c:scaling>
        <c:delete val="0"/>
        <c:axPos val="l"/>
        <c:numFmt formatCode="#,##0;[Red]#,##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11138046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b0906d0e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b0906d0e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bb0906d0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bb0906d0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bb87ace34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bb87ace34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b0906d0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b0906d0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b350607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b350607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b350607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b350607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83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b1e948801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b1e948801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72400" y="905454"/>
            <a:ext cx="4640700" cy="28041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Font typeface="Bungee"/>
              <a:buNone/>
              <a:defRPr sz="4500">
                <a:latin typeface="Bungee"/>
                <a:ea typeface="Bungee"/>
                <a:cs typeface="Bungee"/>
                <a:sym typeface="Bungee"/>
              </a:defRPr>
            </a:lvl1pPr>
            <a:lvl2pPr lvl="1">
              <a:spcBef>
                <a:spcPts val="0"/>
              </a:spcBef>
              <a:spcAft>
                <a:spcPts val="0"/>
              </a:spcAft>
              <a:buSzPts val="5200"/>
              <a:buFont typeface="Bungee"/>
              <a:buNone/>
              <a:defRPr sz="5200">
                <a:latin typeface="Bungee"/>
                <a:ea typeface="Bungee"/>
                <a:cs typeface="Bungee"/>
                <a:sym typeface="Bungee"/>
              </a:defRPr>
            </a:lvl2pPr>
            <a:lvl3pPr lvl="2">
              <a:spcBef>
                <a:spcPts val="0"/>
              </a:spcBef>
              <a:spcAft>
                <a:spcPts val="0"/>
              </a:spcAft>
              <a:buSzPts val="5200"/>
              <a:buFont typeface="Bungee"/>
              <a:buNone/>
              <a:defRPr sz="5200">
                <a:latin typeface="Bungee"/>
                <a:ea typeface="Bungee"/>
                <a:cs typeface="Bungee"/>
                <a:sym typeface="Bungee"/>
              </a:defRPr>
            </a:lvl3pPr>
            <a:lvl4pPr lvl="3">
              <a:spcBef>
                <a:spcPts val="0"/>
              </a:spcBef>
              <a:spcAft>
                <a:spcPts val="0"/>
              </a:spcAft>
              <a:buSzPts val="5200"/>
              <a:buFont typeface="Bungee"/>
              <a:buNone/>
              <a:defRPr sz="5200">
                <a:latin typeface="Bungee"/>
                <a:ea typeface="Bungee"/>
                <a:cs typeface="Bungee"/>
                <a:sym typeface="Bungee"/>
              </a:defRPr>
            </a:lvl4pPr>
            <a:lvl5pPr lvl="4">
              <a:spcBef>
                <a:spcPts val="0"/>
              </a:spcBef>
              <a:spcAft>
                <a:spcPts val="0"/>
              </a:spcAft>
              <a:buSzPts val="5200"/>
              <a:buFont typeface="Bungee"/>
              <a:buNone/>
              <a:defRPr sz="5200">
                <a:latin typeface="Bungee"/>
                <a:ea typeface="Bungee"/>
                <a:cs typeface="Bungee"/>
                <a:sym typeface="Bungee"/>
              </a:defRPr>
            </a:lvl5pPr>
            <a:lvl6pPr lvl="5">
              <a:spcBef>
                <a:spcPts val="0"/>
              </a:spcBef>
              <a:spcAft>
                <a:spcPts val="0"/>
              </a:spcAft>
              <a:buSzPts val="5200"/>
              <a:buFont typeface="Bungee"/>
              <a:buNone/>
              <a:defRPr sz="5200">
                <a:latin typeface="Bungee"/>
                <a:ea typeface="Bungee"/>
                <a:cs typeface="Bungee"/>
                <a:sym typeface="Bungee"/>
              </a:defRPr>
            </a:lvl6pPr>
            <a:lvl7pPr lvl="6">
              <a:spcBef>
                <a:spcPts val="0"/>
              </a:spcBef>
              <a:spcAft>
                <a:spcPts val="0"/>
              </a:spcAft>
              <a:buSzPts val="5200"/>
              <a:buFont typeface="Bungee"/>
              <a:buNone/>
              <a:defRPr sz="5200">
                <a:latin typeface="Bungee"/>
                <a:ea typeface="Bungee"/>
                <a:cs typeface="Bungee"/>
                <a:sym typeface="Bungee"/>
              </a:defRPr>
            </a:lvl7pPr>
            <a:lvl8pPr lvl="7">
              <a:spcBef>
                <a:spcPts val="0"/>
              </a:spcBef>
              <a:spcAft>
                <a:spcPts val="0"/>
              </a:spcAft>
              <a:buSzPts val="5200"/>
              <a:buFont typeface="Bungee"/>
              <a:buNone/>
              <a:defRPr sz="5200">
                <a:latin typeface="Bungee"/>
                <a:ea typeface="Bungee"/>
                <a:cs typeface="Bungee"/>
                <a:sym typeface="Bungee"/>
              </a:defRPr>
            </a:lvl8pPr>
            <a:lvl9pPr lvl="8">
              <a:spcBef>
                <a:spcPts val="0"/>
              </a:spcBef>
              <a:spcAft>
                <a:spcPts val="0"/>
              </a:spcAft>
              <a:buSzPts val="5200"/>
              <a:buFont typeface="Bungee"/>
              <a:buNone/>
              <a:defRPr sz="5200">
                <a:latin typeface="Bungee"/>
                <a:ea typeface="Bungee"/>
                <a:cs typeface="Bungee"/>
                <a:sym typeface="Bungee"/>
              </a:defRPr>
            </a:lvl9pPr>
          </a:lstStyle>
          <a:p>
            <a:endParaRPr/>
          </a:p>
        </p:txBody>
      </p:sp>
      <p:sp>
        <p:nvSpPr>
          <p:cNvPr id="10" name="Google Shape;10;p2"/>
          <p:cNvSpPr txBox="1">
            <a:spLocks noGrp="1"/>
          </p:cNvSpPr>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Inter"/>
              <a:buNone/>
              <a:defRPr>
                <a:solidFill>
                  <a:schemeClr val="lt1"/>
                </a:solidFill>
                <a:latin typeface="Inter"/>
                <a:ea typeface="Inter"/>
                <a:cs typeface="Inter"/>
                <a:sym typeface="Inter"/>
              </a:defRPr>
            </a:lvl1pPr>
            <a:lvl2pPr lvl="1">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a:endParaRPr/>
          </a:p>
        </p:txBody>
      </p:sp>
      <p:sp>
        <p:nvSpPr>
          <p:cNvPr id="11" name="Google Shape;11;p2"/>
          <p:cNvSpPr/>
          <p:nvPr/>
        </p:nvSpPr>
        <p:spPr>
          <a:xfrm rot="8100000">
            <a:off x="7569270" y="-591775"/>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100000">
            <a:off x="7072692" y="-158351"/>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a:off x="-899329" y="4056087"/>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100000">
            <a:off x="-387431" y="3399477"/>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ONE_COLUMN_TEXT_1_2">
    <p:bg>
      <p:bgPr>
        <a:blipFill>
          <a:blip r:embed="rId2">
            <a:alphaModFix/>
          </a:blip>
          <a:stretch>
            <a:fillRect/>
          </a:stretch>
        </a:blip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TITLE_ONLY_1_1">
    <p:bg>
      <p:bgPr>
        <a:blipFill>
          <a:blip r:embed="rId2">
            <a:alphaModFix/>
          </a:blip>
          <a:stretch>
            <a:fillRect/>
          </a:stretch>
        </a:blip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TITLE_1_1">
    <p:bg>
      <p:bgPr>
        <a:blipFill>
          <a:blip r:embed="rId2">
            <a:alphaModFix/>
          </a:blip>
          <a:stretch>
            <a:fillRect/>
          </a:stretch>
        </a:blipFill>
        <a:effectLst/>
      </p:bgPr>
    </p:bg>
    <p:spTree>
      <p:nvGrpSpPr>
        <p:cNvPr id="1" name="Shape 2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68600" y="2820534"/>
            <a:ext cx="3132600" cy="560100"/>
          </a:xfrm>
          <a:prstGeom prst="rect">
            <a:avLst/>
          </a:prstGeom>
        </p:spPr>
        <p:txBody>
          <a:bodyPr spcFirstLastPara="1" wrap="square" lIns="91425" tIns="91425" rIns="91425" bIns="91425" anchor="ctr" anchorCtr="0">
            <a:noAutofit/>
          </a:bodyPr>
          <a:lstStyle>
            <a:lvl1pPr lvl="0" algn="r">
              <a:lnSpc>
                <a:spcPct val="150000"/>
              </a:lnSpc>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068600" y="1059788"/>
            <a:ext cx="3132600" cy="147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5068600" y="3586913"/>
            <a:ext cx="3132600" cy="4968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9" name="Google Shape;19;p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9" name="Google Shape;29;p5"/>
          <p:cNvSpPr txBox="1">
            <a:spLocks noGrp="1"/>
          </p:cNvSpPr>
          <p:nvPr>
            <p:ph type="subTitle" idx="1"/>
          </p:nvPr>
        </p:nvSpPr>
        <p:spPr>
          <a:xfrm>
            <a:off x="1723550" y="3203500"/>
            <a:ext cx="2112000" cy="3036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2000"/>
              <a:buFont typeface="Bungee"/>
              <a:buNone/>
              <a:defRPr sz="2000">
                <a:latin typeface="Bungee"/>
                <a:ea typeface="Bungee"/>
                <a:cs typeface="Bungee"/>
                <a:sym typeface="Bungee"/>
              </a:defRPr>
            </a:lvl1pPr>
            <a:lvl2pPr lvl="1" algn="ctr">
              <a:spcBef>
                <a:spcPts val="0"/>
              </a:spcBef>
              <a:spcAft>
                <a:spcPts val="0"/>
              </a:spcAft>
              <a:buSzPts val="2000"/>
              <a:buFont typeface="Bungee"/>
              <a:buNone/>
              <a:defRPr sz="2000">
                <a:latin typeface="Bungee"/>
                <a:ea typeface="Bungee"/>
                <a:cs typeface="Bungee"/>
                <a:sym typeface="Bungee"/>
              </a:defRPr>
            </a:lvl2pPr>
            <a:lvl3pPr lvl="2" algn="ctr">
              <a:spcBef>
                <a:spcPts val="0"/>
              </a:spcBef>
              <a:spcAft>
                <a:spcPts val="0"/>
              </a:spcAft>
              <a:buSzPts val="2000"/>
              <a:buFont typeface="Bungee"/>
              <a:buNone/>
              <a:defRPr sz="2000">
                <a:latin typeface="Bungee"/>
                <a:ea typeface="Bungee"/>
                <a:cs typeface="Bungee"/>
                <a:sym typeface="Bungee"/>
              </a:defRPr>
            </a:lvl3pPr>
            <a:lvl4pPr lvl="3" algn="ctr">
              <a:spcBef>
                <a:spcPts val="0"/>
              </a:spcBef>
              <a:spcAft>
                <a:spcPts val="0"/>
              </a:spcAft>
              <a:buSzPts val="2000"/>
              <a:buFont typeface="Bungee"/>
              <a:buNone/>
              <a:defRPr sz="2000">
                <a:latin typeface="Bungee"/>
                <a:ea typeface="Bungee"/>
                <a:cs typeface="Bungee"/>
                <a:sym typeface="Bungee"/>
              </a:defRPr>
            </a:lvl4pPr>
            <a:lvl5pPr lvl="4" algn="ctr">
              <a:spcBef>
                <a:spcPts val="0"/>
              </a:spcBef>
              <a:spcAft>
                <a:spcPts val="0"/>
              </a:spcAft>
              <a:buSzPts val="2000"/>
              <a:buFont typeface="Bungee"/>
              <a:buNone/>
              <a:defRPr sz="2000">
                <a:latin typeface="Bungee"/>
                <a:ea typeface="Bungee"/>
                <a:cs typeface="Bungee"/>
                <a:sym typeface="Bungee"/>
              </a:defRPr>
            </a:lvl5pPr>
            <a:lvl6pPr lvl="5" algn="ctr">
              <a:spcBef>
                <a:spcPts val="0"/>
              </a:spcBef>
              <a:spcAft>
                <a:spcPts val="0"/>
              </a:spcAft>
              <a:buSzPts val="2000"/>
              <a:buFont typeface="Bungee"/>
              <a:buNone/>
              <a:defRPr sz="2000">
                <a:latin typeface="Bungee"/>
                <a:ea typeface="Bungee"/>
                <a:cs typeface="Bungee"/>
                <a:sym typeface="Bungee"/>
              </a:defRPr>
            </a:lvl6pPr>
            <a:lvl7pPr lvl="6" algn="ctr">
              <a:spcBef>
                <a:spcPts val="0"/>
              </a:spcBef>
              <a:spcAft>
                <a:spcPts val="0"/>
              </a:spcAft>
              <a:buSzPts val="2000"/>
              <a:buFont typeface="Bungee"/>
              <a:buNone/>
              <a:defRPr sz="2000">
                <a:latin typeface="Bungee"/>
                <a:ea typeface="Bungee"/>
                <a:cs typeface="Bungee"/>
                <a:sym typeface="Bungee"/>
              </a:defRPr>
            </a:lvl7pPr>
            <a:lvl8pPr lvl="7" algn="ctr">
              <a:spcBef>
                <a:spcPts val="0"/>
              </a:spcBef>
              <a:spcAft>
                <a:spcPts val="0"/>
              </a:spcAft>
              <a:buSzPts val="2000"/>
              <a:buFont typeface="Bungee"/>
              <a:buNone/>
              <a:defRPr sz="2000">
                <a:latin typeface="Bungee"/>
                <a:ea typeface="Bungee"/>
                <a:cs typeface="Bungee"/>
                <a:sym typeface="Bungee"/>
              </a:defRPr>
            </a:lvl8pPr>
            <a:lvl9pPr lvl="8" algn="ctr">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30" name="Google Shape;30;p5"/>
          <p:cNvSpPr txBox="1">
            <a:spLocks noGrp="1"/>
          </p:cNvSpPr>
          <p:nvPr>
            <p:ph type="subTitle" idx="2"/>
          </p:nvPr>
        </p:nvSpPr>
        <p:spPr>
          <a:xfrm>
            <a:off x="1547225" y="3674850"/>
            <a:ext cx="24648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1" name="Google Shape;31;p5"/>
          <p:cNvSpPr txBox="1">
            <a:spLocks noGrp="1"/>
          </p:cNvSpPr>
          <p:nvPr>
            <p:ph type="subTitle" idx="3"/>
          </p:nvPr>
        </p:nvSpPr>
        <p:spPr>
          <a:xfrm>
            <a:off x="5308375" y="3203475"/>
            <a:ext cx="2112000" cy="3036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32" name="Google Shape;32;p5"/>
          <p:cNvSpPr txBox="1">
            <a:spLocks noGrp="1"/>
          </p:cNvSpPr>
          <p:nvPr>
            <p:ph type="subTitle" idx="4"/>
          </p:nvPr>
        </p:nvSpPr>
        <p:spPr>
          <a:xfrm>
            <a:off x="5131975" y="3674850"/>
            <a:ext cx="24648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20000" y="1389600"/>
            <a:ext cx="4344000" cy="3179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FFFFFF"/>
              </a:buClr>
              <a:buSzPts val="1600"/>
              <a:buFont typeface="Red Hat Text"/>
              <a:buChar char="●"/>
              <a:defRPr/>
            </a:lvl1pPr>
            <a:lvl2pPr marL="914400" lvl="1" indent="-330200">
              <a:spcBef>
                <a:spcPts val="0"/>
              </a:spcBef>
              <a:spcAft>
                <a:spcPts val="0"/>
              </a:spcAft>
              <a:buClr>
                <a:srgbClr val="FFFFFF"/>
              </a:buClr>
              <a:buSzPts val="1600"/>
              <a:buFont typeface="Red Hat Text"/>
              <a:buChar char="○"/>
              <a:defRPr sz="1200"/>
            </a:lvl2pPr>
            <a:lvl3pPr marL="1371600" lvl="2" indent="-330200">
              <a:spcBef>
                <a:spcPts val="0"/>
              </a:spcBef>
              <a:spcAft>
                <a:spcPts val="0"/>
              </a:spcAft>
              <a:buClr>
                <a:srgbClr val="FFFFFF"/>
              </a:buClr>
              <a:buSzPts val="1600"/>
              <a:buFont typeface="Red Hat Text"/>
              <a:buChar char="■"/>
              <a:defRPr sz="1200"/>
            </a:lvl3pPr>
            <a:lvl4pPr marL="1828800" lvl="3" indent="-330200">
              <a:spcBef>
                <a:spcPts val="0"/>
              </a:spcBef>
              <a:spcAft>
                <a:spcPts val="0"/>
              </a:spcAft>
              <a:buClr>
                <a:srgbClr val="FFFFFF"/>
              </a:buClr>
              <a:buSzPts val="1600"/>
              <a:buFont typeface="Red Hat Text"/>
              <a:buChar char="●"/>
              <a:defRPr sz="1200"/>
            </a:lvl4pPr>
            <a:lvl5pPr marL="2286000" lvl="4" indent="-330200">
              <a:spcBef>
                <a:spcPts val="0"/>
              </a:spcBef>
              <a:spcAft>
                <a:spcPts val="0"/>
              </a:spcAft>
              <a:buClr>
                <a:srgbClr val="FFFFFF"/>
              </a:buClr>
              <a:buSzPts val="1600"/>
              <a:buFont typeface="Red Hat Text"/>
              <a:buChar char="○"/>
              <a:defRPr sz="1200"/>
            </a:lvl5pPr>
            <a:lvl6pPr marL="2743200" lvl="5" indent="-330200">
              <a:spcBef>
                <a:spcPts val="0"/>
              </a:spcBef>
              <a:spcAft>
                <a:spcPts val="0"/>
              </a:spcAft>
              <a:buClr>
                <a:srgbClr val="FFFFFF"/>
              </a:buClr>
              <a:buSzPts val="1600"/>
              <a:buFont typeface="Red Hat Text"/>
              <a:buChar char="■"/>
              <a:defRPr sz="1200"/>
            </a:lvl6pPr>
            <a:lvl7pPr marL="3200400" lvl="6" indent="-330200">
              <a:spcBef>
                <a:spcPts val="0"/>
              </a:spcBef>
              <a:spcAft>
                <a:spcPts val="0"/>
              </a:spcAft>
              <a:buClr>
                <a:srgbClr val="FFFFFF"/>
              </a:buClr>
              <a:buSzPts val="1600"/>
              <a:buFont typeface="Red Hat Text"/>
              <a:buChar char="●"/>
              <a:defRPr sz="1200"/>
            </a:lvl7pPr>
            <a:lvl8pPr marL="3657600" lvl="7" indent="-330200">
              <a:spcBef>
                <a:spcPts val="0"/>
              </a:spcBef>
              <a:spcAft>
                <a:spcPts val="0"/>
              </a:spcAft>
              <a:buClr>
                <a:srgbClr val="FFFFFF"/>
              </a:buClr>
              <a:buSzPts val="1600"/>
              <a:buFont typeface="Red Hat Text"/>
              <a:buChar char="○"/>
              <a:defRPr sz="1200"/>
            </a:lvl8pPr>
            <a:lvl9pPr marL="4114800" lvl="8" indent="-330200">
              <a:spcBef>
                <a:spcPts val="0"/>
              </a:spcBef>
              <a:spcAft>
                <a:spcPts val="0"/>
              </a:spcAft>
              <a:buClr>
                <a:srgbClr val="FFFFFF"/>
              </a:buClr>
              <a:buSzPts val="1600"/>
              <a:buFont typeface="Red Hat Text"/>
              <a:buChar char="■"/>
              <a:defRPr sz="1200"/>
            </a:lvl9pPr>
          </a:lstStyle>
          <a:p>
            <a:endParaRPr/>
          </a:p>
        </p:txBody>
      </p:sp>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 name="Google Shape;41;p7"/>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42" name="Google Shape;42;p7"/>
          <p:cNvGrpSpPr/>
          <p:nvPr/>
        </p:nvGrpSpPr>
        <p:grpSpPr>
          <a:xfrm>
            <a:off x="7101457" y="-555803"/>
            <a:ext cx="2678236" cy="2874159"/>
            <a:chOff x="7101457" y="-555803"/>
            <a:chExt cx="2678236" cy="2874159"/>
          </a:xfrm>
        </p:grpSpPr>
        <p:sp>
          <p:nvSpPr>
            <p:cNvPr id="43" name="Google Shape;43;p7"/>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549400" y="2286950"/>
            <a:ext cx="4045200" cy="8391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4200"/>
              <a:buNone/>
              <a:defRPr sz="7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2549400" y="3436500"/>
            <a:ext cx="4045200" cy="685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9"/>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429113">
            <a:off x="-754320" y="35930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59" name="Google Shape;59;p9"/>
          <p:cNvSpPr/>
          <p:nvPr/>
        </p:nvSpPr>
        <p:spPr>
          <a:xfrm rot="-429113">
            <a:off x="-1039920" y="31226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60" name="Google Shape;60;p9"/>
          <p:cNvSpPr/>
          <p:nvPr/>
        </p:nvSpPr>
        <p:spPr>
          <a:xfrm rot="8100000">
            <a:off x="-609242" y="150839"/>
            <a:ext cx="1794637" cy="179421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8100000">
            <a:off x="847884" y="-1686"/>
            <a:ext cx="1307582" cy="1307370"/>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rot="5400000">
            <a:off x="7583692" y="3349184"/>
            <a:ext cx="2196000" cy="2874159"/>
            <a:chOff x="7583692" y="-555803"/>
            <a:chExt cx="2196000" cy="2874159"/>
          </a:xfrm>
        </p:grpSpPr>
        <p:sp>
          <p:nvSpPr>
            <p:cNvPr id="63" name="Google Shape;63;p9"/>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blipFill>
          <a:blip r:embed="rId2">
            <a:alphaModFix/>
          </a:blip>
          <a:stretch>
            <a:fillRect/>
          </a:stretch>
        </a:blipFill>
        <a:effectLst/>
      </p:bgPr>
    </p:bg>
    <p:spTree>
      <p:nvGrpSpPr>
        <p:cNvPr id="1" name="Shape 120"/>
        <p:cNvGrpSpPr/>
        <p:nvPr/>
      </p:nvGrpSpPr>
      <p:grpSpPr>
        <a:xfrm>
          <a:off x="0" y="0"/>
          <a:ext cx="0" cy="0"/>
          <a:chOff x="0" y="0"/>
          <a:chExt cx="0" cy="0"/>
        </a:xfrm>
      </p:grpSpPr>
      <p:grpSp>
        <p:nvGrpSpPr>
          <p:cNvPr id="121" name="Google Shape;121;p16"/>
          <p:cNvGrpSpPr/>
          <p:nvPr/>
        </p:nvGrpSpPr>
        <p:grpSpPr>
          <a:xfrm>
            <a:off x="7101457" y="-555803"/>
            <a:ext cx="2678236" cy="2874159"/>
            <a:chOff x="7101457" y="-555803"/>
            <a:chExt cx="2678236" cy="2874159"/>
          </a:xfrm>
        </p:grpSpPr>
        <p:sp>
          <p:nvSpPr>
            <p:cNvPr id="122" name="Google Shape;122;p16"/>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6"/>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26" name="Google Shape;12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7" name="Google Shape;127;p16"/>
          <p:cNvSpPr txBox="1">
            <a:spLocks noGrp="1"/>
          </p:cNvSpPr>
          <p:nvPr>
            <p:ph type="subTitle" idx="1"/>
          </p:nvPr>
        </p:nvSpPr>
        <p:spPr>
          <a:xfrm>
            <a:off x="1024822"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28" name="Google Shape;128;p16"/>
          <p:cNvSpPr txBox="1">
            <a:spLocks noGrp="1"/>
          </p:cNvSpPr>
          <p:nvPr>
            <p:ph type="subTitle" idx="2"/>
          </p:nvPr>
        </p:nvSpPr>
        <p:spPr>
          <a:xfrm>
            <a:off x="725872"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9" name="Google Shape;129;p16"/>
          <p:cNvSpPr txBox="1">
            <a:spLocks noGrp="1"/>
          </p:cNvSpPr>
          <p:nvPr>
            <p:ph type="subTitle" idx="3"/>
          </p:nvPr>
        </p:nvSpPr>
        <p:spPr>
          <a:xfrm>
            <a:off x="3638548"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30" name="Google Shape;130;p16"/>
          <p:cNvSpPr txBox="1">
            <a:spLocks noGrp="1"/>
          </p:cNvSpPr>
          <p:nvPr>
            <p:ph type="subTitle" idx="4"/>
          </p:nvPr>
        </p:nvSpPr>
        <p:spPr>
          <a:xfrm>
            <a:off x="3339598"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1" name="Google Shape;131;p16"/>
          <p:cNvSpPr txBox="1">
            <a:spLocks noGrp="1"/>
          </p:cNvSpPr>
          <p:nvPr>
            <p:ph type="subTitle" idx="5"/>
          </p:nvPr>
        </p:nvSpPr>
        <p:spPr>
          <a:xfrm>
            <a:off x="6252275"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32" name="Google Shape;132;p16"/>
          <p:cNvSpPr txBox="1">
            <a:spLocks noGrp="1"/>
          </p:cNvSpPr>
          <p:nvPr>
            <p:ph type="subTitle" idx="6"/>
          </p:nvPr>
        </p:nvSpPr>
        <p:spPr>
          <a:xfrm>
            <a:off x="5953325"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_ONLY_1">
    <p:bg>
      <p:bgPr>
        <a:blipFill>
          <a:blip r:embed="rId2">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2" name="Google Shape;182;p21"/>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183" name="Google Shape;183;p21"/>
          <p:cNvGrpSpPr/>
          <p:nvPr/>
        </p:nvGrpSpPr>
        <p:grpSpPr>
          <a:xfrm>
            <a:off x="7101457" y="-555803"/>
            <a:ext cx="2678236" cy="2874159"/>
            <a:chOff x="7101457" y="-555803"/>
            <a:chExt cx="2678236" cy="2874159"/>
          </a:xfrm>
        </p:grpSpPr>
        <p:sp>
          <p:nvSpPr>
            <p:cNvPr id="184" name="Google Shape;184;p21"/>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SECTION_HEADER_1_1">
    <p:bg>
      <p:bgPr>
        <a:blipFill>
          <a:blip r:embed="rId2">
            <a:alphaModFix/>
          </a:blip>
          <a:stretch>
            <a:fillRect/>
          </a:stretch>
        </a:blipFill>
        <a:effectLst/>
      </p:bgPr>
    </p:bg>
    <p:spTree>
      <p:nvGrpSpPr>
        <p:cNvPr id="1" name="Shape 2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1pPr>
            <a:lvl2pPr lvl="1">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2pPr>
            <a:lvl3pPr lvl="2">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3pPr>
            <a:lvl4pPr lvl="3">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4pPr>
            <a:lvl5pPr lvl="4">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5pPr>
            <a:lvl6pPr lvl="5">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6pPr>
            <a:lvl7pPr lvl="6">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7pPr>
            <a:lvl8pPr lvl="7">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8pPr>
            <a:lvl9pPr lvl="8">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2" r:id="rId7"/>
    <p:sldLayoutId id="2147483667"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p:nvPr/>
        </p:nvSpPr>
        <p:spPr>
          <a:xfrm>
            <a:off x="756425" y="2342200"/>
            <a:ext cx="4283100" cy="6696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31"/>
          <p:cNvGrpSpPr/>
          <p:nvPr/>
        </p:nvGrpSpPr>
        <p:grpSpPr>
          <a:xfrm>
            <a:off x="2334425" y="-106550"/>
            <a:ext cx="6847883" cy="5279450"/>
            <a:chOff x="2334425" y="-106550"/>
            <a:chExt cx="6847883" cy="5279450"/>
          </a:xfrm>
        </p:grpSpPr>
        <p:sp>
          <p:nvSpPr>
            <p:cNvPr id="240" name="Google Shape;240;p31"/>
            <p:cNvSpPr/>
            <p:nvPr/>
          </p:nvSpPr>
          <p:spPr>
            <a:xfrm>
              <a:off x="4431600" y="-106550"/>
              <a:ext cx="1334450" cy="2492200"/>
            </a:xfrm>
            <a:custGeom>
              <a:avLst/>
              <a:gdLst/>
              <a:ahLst/>
              <a:cxnLst/>
              <a:rect l="l" t="t" r="r" b="b"/>
              <a:pathLst>
                <a:path w="53378" h="99688" extrusionOk="0">
                  <a:moveTo>
                    <a:pt x="49084" y="67619"/>
                  </a:moveTo>
                  <a:lnTo>
                    <a:pt x="7727" y="0"/>
                  </a:lnTo>
                  <a:lnTo>
                    <a:pt x="0" y="4451"/>
                  </a:lnTo>
                  <a:lnTo>
                    <a:pt x="53378" y="99688"/>
                  </a:lnTo>
                  <a:close/>
                </a:path>
              </a:pathLst>
            </a:custGeom>
            <a:solidFill>
              <a:schemeClr val="accent1"/>
            </a:solidFill>
            <a:ln>
              <a:noFill/>
            </a:ln>
          </p:spPr>
        </p:sp>
        <p:sp>
          <p:nvSpPr>
            <p:cNvPr id="241" name="Google Shape;241;p31"/>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334425" y="-83250"/>
              <a:ext cx="6847883" cy="5256150"/>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265" name="Google Shape;265;p31"/>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5762908" y="2168013"/>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31"/>
          <p:cNvSpPr/>
          <p:nvPr/>
        </p:nvSpPr>
        <p:spPr>
          <a:xfrm>
            <a:off x="769450" y="3827125"/>
            <a:ext cx="4283100" cy="371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txBox="1">
            <a:spLocks noGrp="1"/>
          </p:cNvSpPr>
          <p:nvPr>
            <p:ph type="ctrTitle"/>
          </p:nvPr>
        </p:nvSpPr>
        <p:spPr>
          <a:xfrm>
            <a:off x="872400" y="905454"/>
            <a:ext cx="4640700" cy="280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6"/>
                </a:solidFill>
              </a:rPr>
              <a:t>N</a:t>
            </a:r>
            <a:r>
              <a:rPr lang="en" dirty="0">
                <a:solidFill>
                  <a:schemeClr val="accent6"/>
                </a:solidFill>
              </a:rPr>
              <a:t>ewyork stock exchange analysis </a:t>
            </a:r>
            <a:endParaRPr dirty="0"/>
          </a:p>
        </p:txBody>
      </p:sp>
      <p:sp>
        <p:nvSpPr>
          <p:cNvPr id="295" name="Google Shape;295;p31"/>
          <p:cNvSpPr txBox="1">
            <a:spLocks noGrp="1"/>
          </p:cNvSpPr>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Z</a:t>
            </a:r>
            <a:r>
              <a:rPr lang="en" dirty="0"/>
              <a:t>ainab osamah albugeaey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8"/>
          <p:cNvSpPr/>
          <p:nvPr/>
        </p:nvSpPr>
        <p:spPr>
          <a:xfrm>
            <a:off x="1544726" y="598541"/>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5129476" y="598541"/>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txBox="1">
            <a:spLocks noGrp="1"/>
          </p:cNvSpPr>
          <p:nvPr>
            <p:ph type="subTitle" idx="1"/>
          </p:nvPr>
        </p:nvSpPr>
        <p:spPr>
          <a:xfrm>
            <a:off x="1722251" y="653841"/>
            <a:ext cx="2112000" cy="30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a:t>
            </a:r>
            <a:r>
              <a:rPr lang="en" dirty="0"/>
              <a:t>irst year</a:t>
            </a:r>
            <a:endParaRPr dirty="0"/>
          </a:p>
        </p:txBody>
      </p:sp>
      <p:sp>
        <p:nvSpPr>
          <p:cNvPr id="782" name="Google Shape;782;p38"/>
          <p:cNvSpPr txBox="1">
            <a:spLocks noGrp="1"/>
          </p:cNvSpPr>
          <p:nvPr>
            <p:ph type="subTitle" idx="2"/>
          </p:nvPr>
        </p:nvSpPr>
        <p:spPr>
          <a:xfrm>
            <a:off x="957591" y="3760616"/>
            <a:ext cx="7228817"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a:t>
            </a:r>
            <a:r>
              <a:rPr lang="en" sz="1200" dirty="0"/>
              <a:t>bove are </a:t>
            </a:r>
            <a:r>
              <a:rPr lang="en-US" sz="1200" dirty="0"/>
              <a:t>two line</a:t>
            </a:r>
            <a:r>
              <a:rPr lang="en" sz="1200" dirty="0"/>
              <a:t> graphs representing the 1</a:t>
            </a:r>
            <a:r>
              <a:rPr lang="en" sz="1200" baseline="30000" dirty="0"/>
              <a:t>st</a:t>
            </a:r>
            <a:r>
              <a:rPr lang="en" sz="1200" dirty="0"/>
              <a:t> and 2</a:t>
            </a:r>
            <a:r>
              <a:rPr lang="en" sz="1200" baseline="30000" dirty="0"/>
              <a:t>nd</a:t>
            </a:r>
            <a:r>
              <a:rPr lang="en" sz="1200" dirty="0"/>
              <a:t> years of the research and development of the  Health care sector for all agencies and companies listed in the data given.</a:t>
            </a:r>
            <a:endParaRPr sz="1200" dirty="0"/>
          </a:p>
        </p:txBody>
      </p:sp>
      <p:sp>
        <p:nvSpPr>
          <p:cNvPr id="783" name="Google Shape;783;p38"/>
          <p:cNvSpPr txBox="1">
            <a:spLocks noGrp="1"/>
          </p:cNvSpPr>
          <p:nvPr>
            <p:ph type="subTitle" idx="3"/>
          </p:nvPr>
        </p:nvSpPr>
        <p:spPr>
          <a:xfrm>
            <a:off x="5307076" y="653816"/>
            <a:ext cx="2112000" cy="30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
            </a:r>
            <a:r>
              <a:rPr lang="en" dirty="0"/>
              <a:t>econd year</a:t>
            </a:r>
            <a:endParaRPr dirty="0"/>
          </a:p>
        </p:txBody>
      </p:sp>
      <p:grpSp>
        <p:nvGrpSpPr>
          <p:cNvPr id="801" name="Google Shape;801;p38"/>
          <p:cNvGrpSpPr/>
          <p:nvPr/>
        </p:nvGrpSpPr>
        <p:grpSpPr>
          <a:xfrm>
            <a:off x="7905289" y="-234206"/>
            <a:ext cx="1891829" cy="2332426"/>
            <a:chOff x="7905289" y="-234206"/>
            <a:chExt cx="1891829" cy="2332426"/>
          </a:xfrm>
        </p:grpSpPr>
        <p:sp>
          <p:nvSpPr>
            <p:cNvPr id="802" name="Google Shape;802;p38"/>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8"/>
            <p:cNvSpPr/>
            <p:nvPr/>
          </p:nvSpPr>
          <p:spPr>
            <a:xfrm rot="8100000">
              <a:off x="9086051" y="1387366"/>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8"/>
          <p:cNvSpPr/>
          <p:nvPr/>
        </p:nvSpPr>
        <p:spPr>
          <a:xfrm rot="-429159">
            <a:off x="-630229" y="3897988"/>
            <a:ext cx="2308537" cy="1632018"/>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06" name="Google Shape;806;p38"/>
          <p:cNvSpPr/>
          <p:nvPr/>
        </p:nvSpPr>
        <p:spPr>
          <a:xfrm rot="-429159">
            <a:off x="-825544" y="3576338"/>
            <a:ext cx="2308537" cy="1962762"/>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aphicFrame>
        <p:nvGraphicFramePr>
          <p:cNvPr id="4" name="Chart 3">
            <a:extLst>
              <a:ext uri="{FF2B5EF4-FFF2-40B4-BE49-F238E27FC236}">
                <a16:creationId xmlns:a16="http://schemas.microsoft.com/office/drawing/2014/main" id="{28A58EAA-2AE3-CC13-F0F7-B4B29B42E747}"/>
              </a:ext>
            </a:extLst>
          </p:cNvPr>
          <p:cNvGraphicFramePr>
            <a:graphicFrameLocks/>
          </p:cNvGraphicFramePr>
          <p:nvPr>
            <p:extLst>
              <p:ext uri="{D42A27DB-BD31-4B8C-83A1-F6EECF244321}">
                <p14:modId xmlns:p14="http://schemas.microsoft.com/office/powerpoint/2010/main" val="2186889703"/>
              </p:ext>
            </p:extLst>
          </p:nvPr>
        </p:nvGraphicFramePr>
        <p:xfrm>
          <a:off x="719329" y="1174652"/>
          <a:ext cx="3852671" cy="2377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858D8B3-500C-CE8E-641C-F80E44D1638F}"/>
              </a:ext>
            </a:extLst>
          </p:cNvPr>
          <p:cNvGraphicFramePr>
            <a:graphicFrameLocks/>
          </p:cNvGraphicFramePr>
          <p:nvPr>
            <p:extLst>
              <p:ext uri="{D42A27DB-BD31-4B8C-83A1-F6EECF244321}">
                <p14:modId xmlns:p14="http://schemas.microsoft.com/office/powerpoint/2010/main" val="3426610033"/>
              </p:ext>
            </p:extLst>
          </p:nvPr>
        </p:nvGraphicFramePr>
        <p:xfrm>
          <a:off x="4552939" y="1182459"/>
          <a:ext cx="3915226" cy="247500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4" name="Google Shape;782;p38">
            <a:extLst>
              <a:ext uri="{FF2B5EF4-FFF2-40B4-BE49-F238E27FC236}">
                <a16:creationId xmlns:a16="http://schemas.microsoft.com/office/drawing/2014/main" id="{0BB02628-CC9E-A371-A85A-014616C1A768}"/>
              </a:ext>
            </a:extLst>
          </p:cNvPr>
          <p:cNvSpPr txBox="1">
            <a:spLocks/>
          </p:cNvSpPr>
          <p:nvPr/>
        </p:nvSpPr>
        <p:spPr>
          <a:xfrm>
            <a:off x="918883" y="671332"/>
            <a:ext cx="7228817" cy="96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chemeClr val="tx1"/>
                </a:solidFill>
              </a:rPr>
              <a:t>To be able to compare clearly, we represent both years in one line graph, as shown below. The graph shows that both the starting and ending points, and all peaks for the second year are higher than the first. It is also noticeable that the first year’s line is always below the second, this means that the healthcare sector companies are taking health into consideration more and more.</a:t>
            </a:r>
          </a:p>
          <a:p>
            <a:pPr algn="ctr"/>
            <a:endParaRPr lang="en-US" sz="1200" dirty="0">
              <a:solidFill>
                <a:schemeClr val="tx1"/>
              </a:solidFill>
            </a:endParaRPr>
          </a:p>
          <a:p>
            <a:pPr algn="ctr"/>
            <a:r>
              <a:rPr lang="en-US" sz="1200" dirty="0">
                <a:solidFill>
                  <a:schemeClr val="tx1"/>
                </a:solidFill>
              </a:rPr>
              <a:t>The mean of R&amp;D costs for the first year is $995 million while the median is $284. The standard deviation for the expenses is about 1.8 billion which indicates a high range spread of $8 billion.</a:t>
            </a:r>
          </a:p>
        </p:txBody>
      </p:sp>
      <p:graphicFrame>
        <p:nvGraphicFramePr>
          <p:cNvPr id="5" name="Chart 4">
            <a:extLst>
              <a:ext uri="{FF2B5EF4-FFF2-40B4-BE49-F238E27FC236}">
                <a16:creationId xmlns:a16="http://schemas.microsoft.com/office/drawing/2014/main" id="{8F56CD43-8998-62F5-FCA6-B52D54340163}"/>
              </a:ext>
            </a:extLst>
          </p:cNvPr>
          <p:cNvGraphicFramePr>
            <a:graphicFrameLocks/>
          </p:cNvGraphicFramePr>
          <p:nvPr>
            <p:extLst>
              <p:ext uri="{D42A27DB-BD31-4B8C-83A1-F6EECF244321}">
                <p14:modId xmlns:p14="http://schemas.microsoft.com/office/powerpoint/2010/main" val="1398906761"/>
              </p:ext>
            </p:extLst>
          </p:nvPr>
        </p:nvGraphicFramePr>
        <p:xfrm>
          <a:off x="918883" y="2105246"/>
          <a:ext cx="7306234" cy="26414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p:nvPr/>
        </p:nvSpPr>
        <p:spPr>
          <a:xfrm>
            <a:off x="5291382" y="2190497"/>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6" name="Google Shape;376;p36"/>
          <p:cNvSpPr/>
          <p:nvPr/>
        </p:nvSpPr>
        <p:spPr>
          <a:xfrm>
            <a:off x="629850" y="-340625"/>
            <a:ext cx="4423525" cy="5701225"/>
          </a:xfrm>
          <a:custGeom>
            <a:avLst/>
            <a:gdLst/>
            <a:ahLst/>
            <a:cxnLst/>
            <a:rect l="l" t="t" r="r" b="b"/>
            <a:pathLst>
              <a:path w="176941" h="228049" extrusionOk="0">
                <a:moveTo>
                  <a:pt x="0" y="0"/>
                </a:moveTo>
                <a:lnTo>
                  <a:pt x="37363" y="101355"/>
                </a:lnTo>
                <a:lnTo>
                  <a:pt x="76875" y="61844"/>
                </a:lnTo>
                <a:lnTo>
                  <a:pt x="176941" y="228049"/>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380" name="Google Shape;380;p36"/>
          <p:cNvGrpSpPr/>
          <p:nvPr/>
        </p:nvGrpSpPr>
        <p:grpSpPr>
          <a:xfrm>
            <a:off x="-487498" y="-685178"/>
            <a:ext cx="4898378" cy="5076191"/>
            <a:chOff x="-106900" y="273425"/>
            <a:chExt cx="4174873" cy="4326422"/>
          </a:xfrm>
        </p:grpSpPr>
        <p:grpSp>
          <p:nvGrpSpPr>
            <p:cNvPr id="381" name="Google Shape;381;p36"/>
            <p:cNvGrpSpPr/>
            <p:nvPr/>
          </p:nvGrpSpPr>
          <p:grpSpPr>
            <a:xfrm>
              <a:off x="720006" y="1328858"/>
              <a:ext cx="3347966" cy="3270989"/>
              <a:chOff x="4571000" y="1484300"/>
              <a:chExt cx="2809875" cy="2745500"/>
            </a:xfrm>
          </p:grpSpPr>
          <p:sp>
            <p:nvSpPr>
              <p:cNvPr id="382" name="Google Shape;382;p36"/>
              <p:cNvSpPr/>
              <p:nvPr/>
            </p:nvSpPr>
            <p:spPr>
              <a:xfrm>
                <a:off x="5189650" y="1859350"/>
                <a:ext cx="943225" cy="238850"/>
              </a:xfrm>
              <a:custGeom>
                <a:avLst/>
                <a:gdLst/>
                <a:ahLst/>
                <a:cxnLst/>
                <a:rect l="l" t="t" r="r" b="b"/>
                <a:pathLst>
                  <a:path w="37729" h="9554" extrusionOk="0">
                    <a:moveTo>
                      <a:pt x="16024" y="0"/>
                    </a:moveTo>
                    <a:cubicBezTo>
                      <a:pt x="11088" y="0"/>
                      <a:pt x="6895" y="2511"/>
                      <a:pt x="5513" y="5958"/>
                    </a:cubicBezTo>
                    <a:cubicBezTo>
                      <a:pt x="5363" y="5936"/>
                      <a:pt x="5193" y="5936"/>
                      <a:pt x="5044" y="5936"/>
                    </a:cubicBezTo>
                    <a:cubicBezTo>
                      <a:pt x="2256" y="5936"/>
                      <a:pt x="1" y="7553"/>
                      <a:pt x="1" y="9553"/>
                    </a:cubicBezTo>
                    <a:lnTo>
                      <a:pt x="37728" y="9553"/>
                    </a:lnTo>
                    <a:cubicBezTo>
                      <a:pt x="37090" y="7511"/>
                      <a:pt x="33728" y="5936"/>
                      <a:pt x="29685" y="5936"/>
                    </a:cubicBezTo>
                    <a:cubicBezTo>
                      <a:pt x="28599" y="5936"/>
                      <a:pt x="27578" y="6043"/>
                      <a:pt x="26641" y="6256"/>
                    </a:cubicBezTo>
                    <a:cubicBezTo>
                      <a:pt x="25407" y="2659"/>
                      <a:pt x="21109" y="0"/>
                      <a:pt x="1602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6167950" y="2796100"/>
                <a:ext cx="868200" cy="238900"/>
              </a:xfrm>
              <a:custGeom>
                <a:avLst/>
                <a:gdLst/>
                <a:ahLst/>
                <a:cxnLst/>
                <a:rect l="l" t="t" r="r" b="b"/>
                <a:pathLst>
                  <a:path w="34728" h="9556" extrusionOk="0">
                    <a:moveTo>
                      <a:pt x="16023" y="1"/>
                    </a:moveTo>
                    <a:cubicBezTo>
                      <a:pt x="11086" y="1"/>
                      <a:pt x="6895" y="2512"/>
                      <a:pt x="5533" y="5959"/>
                    </a:cubicBezTo>
                    <a:cubicBezTo>
                      <a:pt x="5363" y="5938"/>
                      <a:pt x="5213" y="5938"/>
                      <a:pt x="5043" y="5938"/>
                    </a:cubicBezTo>
                    <a:cubicBezTo>
                      <a:pt x="2256" y="5938"/>
                      <a:pt x="1" y="7556"/>
                      <a:pt x="1" y="9556"/>
                    </a:cubicBezTo>
                    <a:lnTo>
                      <a:pt x="34728" y="9556"/>
                    </a:lnTo>
                    <a:cubicBezTo>
                      <a:pt x="34728" y="7556"/>
                      <a:pt x="32472" y="5938"/>
                      <a:pt x="29684" y="5938"/>
                    </a:cubicBezTo>
                    <a:cubicBezTo>
                      <a:pt x="28599" y="5938"/>
                      <a:pt x="27578" y="6194"/>
                      <a:pt x="26769" y="6597"/>
                    </a:cubicBezTo>
                    <a:cubicBezTo>
                      <a:pt x="25683" y="2832"/>
                      <a:pt x="21280" y="1"/>
                      <a:pt x="1602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4693850" y="2373225"/>
                <a:ext cx="1191650" cy="210675"/>
              </a:xfrm>
              <a:custGeom>
                <a:avLst/>
                <a:gdLst/>
                <a:ahLst/>
                <a:cxnLst/>
                <a:rect l="l" t="t" r="r" b="b"/>
                <a:pathLst>
                  <a:path w="47666" h="8427" extrusionOk="0">
                    <a:moveTo>
                      <a:pt x="30707" y="0"/>
                    </a:moveTo>
                    <a:cubicBezTo>
                      <a:pt x="26174" y="0"/>
                      <a:pt x="22301" y="2086"/>
                      <a:pt x="20621" y="5085"/>
                    </a:cubicBezTo>
                    <a:cubicBezTo>
                      <a:pt x="20025" y="4915"/>
                      <a:pt x="19364" y="4809"/>
                      <a:pt x="18684" y="4809"/>
                    </a:cubicBezTo>
                    <a:cubicBezTo>
                      <a:pt x="17216" y="4809"/>
                      <a:pt x="15875" y="5277"/>
                      <a:pt x="14961" y="6001"/>
                    </a:cubicBezTo>
                    <a:cubicBezTo>
                      <a:pt x="13492" y="4852"/>
                      <a:pt x="11003" y="4086"/>
                      <a:pt x="8172" y="4086"/>
                    </a:cubicBezTo>
                    <a:cubicBezTo>
                      <a:pt x="3661" y="4086"/>
                      <a:pt x="1" y="6043"/>
                      <a:pt x="1" y="8427"/>
                    </a:cubicBezTo>
                    <a:lnTo>
                      <a:pt x="47665" y="8427"/>
                    </a:lnTo>
                    <a:cubicBezTo>
                      <a:pt x="47665" y="6426"/>
                      <a:pt x="45410" y="4809"/>
                      <a:pt x="42623" y="4809"/>
                    </a:cubicBezTo>
                    <a:cubicBezTo>
                      <a:pt x="41962" y="4809"/>
                      <a:pt x="41346" y="4894"/>
                      <a:pt x="40771" y="5065"/>
                    </a:cubicBezTo>
                    <a:cubicBezTo>
                      <a:pt x="39068" y="2086"/>
                      <a:pt x="35196" y="0"/>
                      <a:pt x="3070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6244000" y="2033825"/>
                <a:ext cx="1136875" cy="247375"/>
              </a:xfrm>
              <a:custGeom>
                <a:avLst/>
                <a:gdLst/>
                <a:ahLst/>
                <a:cxnLst/>
                <a:rect l="l" t="t" r="r" b="b"/>
                <a:pathLst>
                  <a:path w="45475" h="9895" extrusionOk="0">
                    <a:moveTo>
                      <a:pt x="16025" y="1"/>
                    </a:moveTo>
                    <a:cubicBezTo>
                      <a:pt x="11088" y="1"/>
                      <a:pt x="6895" y="2511"/>
                      <a:pt x="5513" y="5959"/>
                    </a:cubicBezTo>
                    <a:cubicBezTo>
                      <a:pt x="5363" y="5936"/>
                      <a:pt x="5193" y="5936"/>
                      <a:pt x="5045" y="5936"/>
                    </a:cubicBezTo>
                    <a:cubicBezTo>
                      <a:pt x="2256" y="5936"/>
                      <a:pt x="1" y="7554"/>
                      <a:pt x="1" y="9554"/>
                    </a:cubicBezTo>
                    <a:cubicBezTo>
                      <a:pt x="1" y="9681"/>
                      <a:pt x="1" y="9789"/>
                      <a:pt x="23" y="9894"/>
                    </a:cubicBezTo>
                    <a:lnTo>
                      <a:pt x="45474" y="9894"/>
                    </a:lnTo>
                    <a:cubicBezTo>
                      <a:pt x="45219" y="8086"/>
                      <a:pt x="43069" y="6660"/>
                      <a:pt x="40473" y="6660"/>
                    </a:cubicBezTo>
                    <a:cubicBezTo>
                      <a:pt x="38898" y="6660"/>
                      <a:pt x="37516" y="7171"/>
                      <a:pt x="36580" y="7959"/>
                    </a:cubicBezTo>
                    <a:cubicBezTo>
                      <a:pt x="35133" y="6745"/>
                      <a:pt x="32579" y="5936"/>
                      <a:pt x="29663" y="5936"/>
                    </a:cubicBezTo>
                    <a:cubicBezTo>
                      <a:pt x="28599" y="5936"/>
                      <a:pt x="27578" y="6044"/>
                      <a:pt x="26642" y="6256"/>
                    </a:cubicBezTo>
                    <a:cubicBezTo>
                      <a:pt x="25387" y="2639"/>
                      <a:pt x="21109" y="1"/>
                      <a:pt x="1602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4571000" y="1484300"/>
                <a:ext cx="2763050" cy="2010325"/>
              </a:xfrm>
              <a:custGeom>
                <a:avLst/>
                <a:gdLst/>
                <a:ahLst/>
                <a:cxnLst/>
                <a:rect l="l" t="t" r="r" b="b"/>
                <a:pathLst>
                  <a:path w="110522" h="80413" extrusionOk="0">
                    <a:moveTo>
                      <a:pt x="0" y="0"/>
                    </a:moveTo>
                    <a:lnTo>
                      <a:pt x="0" y="21534"/>
                    </a:lnTo>
                    <a:lnTo>
                      <a:pt x="40408" y="55687"/>
                    </a:lnTo>
                    <a:lnTo>
                      <a:pt x="57708" y="33217"/>
                    </a:lnTo>
                    <a:lnTo>
                      <a:pt x="99562" y="73453"/>
                    </a:lnTo>
                    <a:lnTo>
                      <a:pt x="93136" y="75901"/>
                    </a:lnTo>
                    <a:lnTo>
                      <a:pt x="110522" y="80412"/>
                    </a:lnTo>
                    <a:lnTo>
                      <a:pt x="101903" y="63240"/>
                    </a:lnTo>
                    <a:lnTo>
                      <a:pt x="101457" y="69816"/>
                    </a:lnTo>
                    <a:lnTo>
                      <a:pt x="57558" y="20322"/>
                    </a:lnTo>
                    <a:lnTo>
                      <a:pt x="40791" y="36068"/>
                    </a:lnTo>
                    <a:lnTo>
                      <a:pt x="113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5343400" y="3546175"/>
                <a:ext cx="1116100" cy="35700"/>
              </a:xfrm>
              <a:custGeom>
                <a:avLst/>
                <a:gdLst/>
                <a:ahLst/>
                <a:cxnLst/>
                <a:rect l="l" t="t" r="r" b="b"/>
                <a:pathLst>
                  <a:path w="44644" h="1428" extrusionOk="0">
                    <a:moveTo>
                      <a:pt x="702" y="1"/>
                    </a:moveTo>
                    <a:cubicBezTo>
                      <a:pt x="512" y="1"/>
                      <a:pt x="319" y="86"/>
                      <a:pt x="192" y="213"/>
                    </a:cubicBezTo>
                    <a:cubicBezTo>
                      <a:pt x="64" y="341"/>
                      <a:pt x="1" y="511"/>
                      <a:pt x="1" y="724"/>
                    </a:cubicBezTo>
                    <a:cubicBezTo>
                      <a:pt x="1" y="1107"/>
                      <a:pt x="319" y="1427"/>
                      <a:pt x="702" y="1427"/>
                    </a:cubicBezTo>
                    <a:lnTo>
                      <a:pt x="43920" y="1427"/>
                    </a:lnTo>
                    <a:cubicBezTo>
                      <a:pt x="44111" y="1427"/>
                      <a:pt x="44303" y="1342"/>
                      <a:pt x="44431" y="1214"/>
                    </a:cubicBezTo>
                    <a:cubicBezTo>
                      <a:pt x="44558" y="1087"/>
                      <a:pt x="44644" y="916"/>
                      <a:pt x="44644" y="724"/>
                    </a:cubicBezTo>
                    <a:cubicBezTo>
                      <a:pt x="44644" y="321"/>
                      <a:pt x="44324" y="1"/>
                      <a:pt x="4392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7136125" y="3546175"/>
                <a:ext cx="162275" cy="35700"/>
              </a:xfrm>
              <a:custGeom>
                <a:avLst/>
                <a:gdLst/>
                <a:ahLst/>
                <a:cxnLst/>
                <a:rect l="l" t="t" r="r" b="b"/>
                <a:pathLst>
                  <a:path w="6491" h="1428" extrusionOk="0">
                    <a:moveTo>
                      <a:pt x="724" y="1"/>
                    </a:moveTo>
                    <a:cubicBezTo>
                      <a:pt x="532" y="1"/>
                      <a:pt x="341" y="86"/>
                      <a:pt x="214" y="213"/>
                    </a:cubicBezTo>
                    <a:cubicBezTo>
                      <a:pt x="86" y="341"/>
                      <a:pt x="1" y="511"/>
                      <a:pt x="1" y="724"/>
                    </a:cubicBezTo>
                    <a:cubicBezTo>
                      <a:pt x="1" y="1107"/>
                      <a:pt x="319" y="1427"/>
                      <a:pt x="724" y="1427"/>
                    </a:cubicBezTo>
                    <a:lnTo>
                      <a:pt x="5767" y="1427"/>
                    </a:lnTo>
                    <a:cubicBezTo>
                      <a:pt x="5959" y="1427"/>
                      <a:pt x="6150" y="1342"/>
                      <a:pt x="6277" y="1214"/>
                    </a:cubicBezTo>
                    <a:cubicBezTo>
                      <a:pt x="6405" y="1087"/>
                      <a:pt x="6490" y="916"/>
                      <a:pt x="6490" y="724"/>
                    </a:cubicBezTo>
                    <a:cubicBezTo>
                      <a:pt x="6490" y="321"/>
                      <a:pt x="6172" y="1"/>
                      <a:pt x="57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4818900" y="3546175"/>
                <a:ext cx="162250" cy="35700"/>
              </a:xfrm>
              <a:custGeom>
                <a:avLst/>
                <a:gdLst/>
                <a:ahLst/>
                <a:cxnLst/>
                <a:rect l="l" t="t" r="r" b="b"/>
                <a:pathLst>
                  <a:path w="6490" h="1428" extrusionOk="0">
                    <a:moveTo>
                      <a:pt x="724" y="1"/>
                    </a:moveTo>
                    <a:cubicBezTo>
                      <a:pt x="531" y="1"/>
                      <a:pt x="341" y="86"/>
                      <a:pt x="213" y="213"/>
                    </a:cubicBezTo>
                    <a:cubicBezTo>
                      <a:pt x="85" y="341"/>
                      <a:pt x="0" y="511"/>
                      <a:pt x="0" y="724"/>
                    </a:cubicBezTo>
                    <a:cubicBezTo>
                      <a:pt x="0" y="1107"/>
                      <a:pt x="319" y="1427"/>
                      <a:pt x="724" y="1427"/>
                    </a:cubicBezTo>
                    <a:lnTo>
                      <a:pt x="5766" y="1427"/>
                    </a:lnTo>
                    <a:cubicBezTo>
                      <a:pt x="5979" y="1427"/>
                      <a:pt x="6149" y="1342"/>
                      <a:pt x="6277" y="1214"/>
                    </a:cubicBezTo>
                    <a:cubicBezTo>
                      <a:pt x="6404" y="1087"/>
                      <a:pt x="6489" y="916"/>
                      <a:pt x="6489" y="724"/>
                    </a:cubicBezTo>
                    <a:cubicBezTo>
                      <a:pt x="6489" y="321"/>
                      <a:pt x="6171" y="1"/>
                      <a:pt x="576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071050" y="3474900"/>
                <a:ext cx="356425" cy="35675"/>
              </a:xfrm>
              <a:custGeom>
                <a:avLst/>
                <a:gdLst/>
                <a:ahLst/>
                <a:cxnLst/>
                <a:rect l="l" t="t" r="r" b="b"/>
                <a:pathLst>
                  <a:path w="14257" h="1427" extrusionOk="0">
                    <a:moveTo>
                      <a:pt x="702" y="0"/>
                    </a:moveTo>
                    <a:cubicBezTo>
                      <a:pt x="511" y="0"/>
                      <a:pt x="341" y="65"/>
                      <a:pt x="191" y="193"/>
                    </a:cubicBezTo>
                    <a:cubicBezTo>
                      <a:pt x="63" y="320"/>
                      <a:pt x="0" y="511"/>
                      <a:pt x="0" y="703"/>
                    </a:cubicBezTo>
                    <a:cubicBezTo>
                      <a:pt x="0" y="1107"/>
                      <a:pt x="319" y="1427"/>
                      <a:pt x="702" y="1427"/>
                    </a:cubicBezTo>
                    <a:lnTo>
                      <a:pt x="13534" y="1427"/>
                    </a:lnTo>
                    <a:cubicBezTo>
                      <a:pt x="13746" y="1427"/>
                      <a:pt x="13917" y="1342"/>
                      <a:pt x="14044" y="1214"/>
                    </a:cubicBezTo>
                    <a:cubicBezTo>
                      <a:pt x="14172" y="1086"/>
                      <a:pt x="14257" y="894"/>
                      <a:pt x="14257" y="703"/>
                    </a:cubicBezTo>
                    <a:cubicBezTo>
                      <a:pt x="14257" y="320"/>
                      <a:pt x="13937" y="0"/>
                      <a:pt x="1353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690850" y="3474900"/>
                <a:ext cx="357000" cy="35675"/>
              </a:xfrm>
              <a:custGeom>
                <a:avLst/>
                <a:gdLst/>
                <a:ahLst/>
                <a:cxnLst/>
                <a:rect l="l" t="t" r="r" b="b"/>
                <a:pathLst>
                  <a:path w="14280" h="1427" extrusionOk="0">
                    <a:moveTo>
                      <a:pt x="724" y="0"/>
                    </a:moveTo>
                    <a:cubicBezTo>
                      <a:pt x="534" y="0"/>
                      <a:pt x="341" y="65"/>
                      <a:pt x="214" y="193"/>
                    </a:cubicBezTo>
                    <a:cubicBezTo>
                      <a:pt x="86" y="320"/>
                      <a:pt x="1" y="511"/>
                      <a:pt x="1" y="703"/>
                    </a:cubicBezTo>
                    <a:cubicBezTo>
                      <a:pt x="1" y="1107"/>
                      <a:pt x="321" y="1427"/>
                      <a:pt x="724" y="1427"/>
                    </a:cubicBezTo>
                    <a:lnTo>
                      <a:pt x="13556" y="1427"/>
                    </a:lnTo>
                    <a:cubicBezTo>
                      <a:pt x="13747" y="1427"/>
                      <a:pt x="13939" y="1342"/>
                      <a:pt x="14067" y="1214"/>
                    </a:cubicBezTo>
                    <a:cubicBezTo>
                      <a:pt x="14195" y="1086"/>
                      <a:pt x="14280" y="894"/>
                      <a:pt x="14280" y="703"/>
                    </a:cubicBezTo>
                    <a:cubicBezTo>
                      <a:pt x="14280" y="320"/>
                      <a:pt x="13960" y="0"/>
                      <a:pt x="1355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5884975" y="2620025"/>
                <a:ext cx="468525" cy="211800"/>
              </a:xfrm>
              <a:custGeom>
                <a:avLst/>
                <a:gdLst/>
                <a:ahLst/>
                <a:cxnLst/>
                <a:rect l="l" t="t" r="r" b="b"/>
                <a:pathLst>
                  <a:path w="18741" h="8472" extrusionOk="0">
                    <a:moveTo>
                      <a:pt x="1064" y="1"/>
                    </a:moveTo>
                    <a:cubicBezTo>
                      <a:pt x="312" y="1"/>
                      <a:pt x="1" y="3607"/>
                      <a:pt x="105" y="4768"/>
                    </a:cubicBezTo>
                    <a:cubicBezTo>
                      <a:pt x="170" y="5554"/>
                      <a:pt x="6809" y="8172"/>
                      <a:pt x="7765" y="8428"/>
                    </a:cubicBezTo>
                    <a:cubicBezTo>
                      <a:pt x="7873" y="8457"/>
                      <a:pt x="8011" y="8471"/>
                      <a:pt x="8176" y="8471"/>
                    </a:cubicBezTo>
                    <a:cubicBezTo>
                      <a:pt x="10487" y="8471"/>
                      <a:pt x="17984" y="5740"/>
                      <a:pt x="18342" y="5639"/>
                    </a:cubicBezTo>
                    <a:cubicBezTo>
                      <a:pt x="18741" y="5555"/>
                      <a:pt x="18495" y="2702"/>
                      <a:pt x="17913" y="2702"/>
                    </a:cubicBezTo>
                    <a:cubicBezTo>
                      <a:pt x="17907" y="2702"/>
                      <a:pt x="17900" y="2702"/>
                      <a:pt x="17894" y="2703"/>
                    </a:cubicBezTo>
                    <a:cubicBezTo>
                      <a:pt x="14175" y="3090"/>
                      <a:pt x="9212" y="4757"/>
                      <a:pt x="8627" y="4757"/>
                    </a:cubicBezTo>
                    <a:cubicBezTo>
                      <a:pt x="8599" y="4757"/>
                      <a:pt x="8582" y="4753"/>
                      <a:pt x="8574" y="4746"/>
                    </a:cubicBezTo>
                    <a:cubicBezTo>
                      <a:pt x="8554" y="4725"/>
                      <a:pt x="1532" y="44"/>
                      <a:pt x="1084" y="1"/>
                    </a:cubicBezTo>
                    <a:cubicBezTo>
                      <a:pt x="1077" y="1"/>
                      <a:pt x="1071" y="1"/>
                      <a:pt x="1064" y="1"/>
                    </a:cubicBezTo>
                    <a:close/>
                  </a:path>
                </a:pathLst>
              </a:custGeom>
              <a:solidFill>
                <a:srgbClr val="F1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5864625" y="2619600"/>
                <a:ext cx="478350" cy="220900"/>
              </a:xfrm>
              <a:custGeom>
                <a:avLst/>
                <a:gdLst/>
                <a:ahLst/>
                <a:cxnLst/>
                <a:rect l="l" t="t" r="r" b="b"/>
                <a:pathLst>
                  <a:path w="19134" h="8836" extrusionOk="0">
                    <a:moveTo>
                      <a:pt x="1942" y="1"/>
                    </a:moveTo>
                    <a:cubicBezTo>
                      <a:pt x="1010" y="1"/>
                      <a:pt x="1" y="3316"/>
                      <a:pt x="791" y="4998"/>
                    </a:cubicBezTo>
                    <a:cubicBezTo>
                      <a:pt x="1472" y="6445"/>
                      <a:pt x="7941" y="8317"/>
                      <a:pt x="8900" y="8785"/>
                    </a:cubicBezTo>
                    <a:cubicBezTo>
                      <a:pt x="8969" y="8819"/>
                      <a:pt x="9079" y="8835"/>
                      <a:pt x="9224" y="8835"/>
                    </a:cubicBezTo>
                    <a:cubicBezTo>
                      <a:pt x="11072" y="8835"/>
                      <a:pt x="18539" y="6263"/>
                      <a:pt x="18815" y="6125"/>
                    </a:cubicBezTo>
                    <a:cubicBezTo>
                      <a:pt x="19134" y="5976"/>
                      <a:pt x="18432" y="2870"/>
                      <a:pt x="18007" y="2592"/>
                    </a:cubicBezTo>
                    <a:cubicBezTo>
                      <a:pt x="17971" y="2566"/>
                      <a:pt x="17899" y="2554"/>
                      <a:pt x="17795" y="2554"/>
                    </a:cubicBezTo>
                    <a:cubicBezTo>
                      <a:pt x="16497" y="2554"/>
                      <a:pt x="10270" y="4448"/>
                      <a:pt x="9697" y="4448"/>
                    </a:cubicBezTo>
                    <a:cubicBezTo>
                      <a:pt x="9683" y="4448"/>
                      <a:pt x="9673" y="4447"/>
                      <a:pt x="9666" y="4444"/>
                    </a:cubicBezTo>
                    <a:cubicBezTo>
                      <a:pt x="9325" y="4337"/>
                      <a:pt x="3154" y="635"/>
                      <a:pt x="2153" y="61"/>
                    </a:cubicBezTo>
                    <a:cubicBezTo>
                      <a:pt x="2084" y="20"/>
                      <a:pt x="2013" y="1"/>
                      <a:pt x="194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5007725" y="2793975"/>
                <a:ext cx="2059800" cy="734300"/>
              </a:xfrm>
              <a:custGeom>
                <a:avLst/>
                <a:gdLst/>
                <a:ahLst/>
                <a:cxnLst/>
                <a:rect l="l" t="t" r="r" b="b"/>
                <a:pathLst>
                  <a:path w="82392" h="29372" extrusionOk="0">
                    <a:moveTo>
                      <a:pt x="932" y="1"/>
                    </a:moveTo>
                    <a:cubicBezTo>
                      <a:pt x="599" y="1"/>
                      <a:pt x="349" y="21"/>
                      <a:pt x="193" y="65"/>
                    </a:cubicBezTo>
                    <a:lnTo>
                      <a:pt x="171" y="65"/>
                    </a:lnTo>
                    <a:cubicBezTo>
                      <a:pt x="85" y="86"/>
                      <a:pt x="22" y="128"/>
                      <a:pt x="0" y="171"/>
                    </a:cubicBez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5007725" y="2793975"/>
                <a:ext cx="2059800" cy="734300"/>
              </a:xfrm>
              <a:custGeom>
                <a:avLst/>
                <a:gdLst/>
                <a:ahLst/>
                <a:cxnLst/>
                <a:rect l="l" t="t" r="r" b="b"/>
                <a:pathLst>
                  <a:path w="82392" h="29372" extrusionOk="0">
                    <a:moveTo>
                      <a:pt x="932" y="1"/>
                    </a:moveTo>
                    <a:cubicBezTo>
                      <a:pt x="599" y="1"/>
                      <a:pt x="349" y="21"/>
                      <a:pt x="193" y="65"/>
                    </a:cubicBezTo>
                    <a:lnTo>
                      <a:pt x="171" y="65"/>
                    </a:lnTo>
                    <a:lnTo>
                      <a:pt x="0" y="171"/>
                    </a:ln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5937600" y="2577275"/>
                <a:ext cx="646900" cy="895000"/>
              </a:xfrm>
              <a:custGeom>
                <a:avLst/>
                <a:gdLst/>
                <a:ahLst/>
                <a:cxnLst/>
                <a:rect l="l" t="t" r="r" b="b"/>
                <a:pathLst>
                  <a:path w="25876" h="35800" extrusionOk="0">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5937600" y="2577275"/>
                <a:ext cx="646900" cy="895000"/>
              </a:xfrm>
              <a:custGeom>
                <a:avLst/>
                <a:gdLst/>
                <a:ahLst/>
                <a:cxnLst/>
                <a:rect l="l" t="t" r="r" b="b"/>
                <a:pathLst>
                  <a:path w="25876" h="35800" extrusionOk="0">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5403500" y="2574225"/>
                <a:ext cx="922200" cy="797025"/>
              </a:xfrm>
              <a:custGeom>
                <a:avLst/>
                <a:gdLst/>
                <a:ahLst/>
                <a:cxnLst/>
                <a:rect l="l" t="t" r="r" b="b"/>
                <a:pathLst>
                  <a:path w="36888" h="31881" extrusionOk="0">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5403500" y="2574225"/>
                <a:ext cx="922200" cy="797025"/>
              </a:xfrm>
              <a:custGeom>
                <a:avLst/>
                <a:gdLst/>
                <a:ahLst/>
                <a:cxnLst/>
                <a:rect l="l" t="t" r="r" b="b"/>
                <a:pathLst>
                  <a:path w="36888" h="31881" extrusionOk="0">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6234975" y="3324375"/>
                <a:ext cx="208150" cy="114650"/>
              </a:xfrm>
              <a:custGeom>
                <a:avLst/>
                <a:gdLst/>
                <a:ahLst/>
                <a:cxnLst/>
                <a:rect l="l" t="t" r="r" b="b"/>
                <a:pathLst>
                  <a:path w="8326" h="4586" extrusionOk="0">
                    <a:moveTo>
                      <a:pt x="2640" y="0"/>
                    </a:moveTo>
                    <a:cubicBezTo>
                      <a:pt x="2640" y="0"/>
                      <a:pt x="64" y="1490"/>
                      <a:pt x="1" y="2298"/>
                    </a:cubicBezTo>
                    <a:cubicBezTo>
                      <a:pt x="1" y="2298"/>
                      <a:pt x="2022" y="4447"/>
                      <a:pt x="2214" y="4574"/>
                    </a:cubicBezTo>
                    <a:cubicBezTo>
                      <a:pt x="2228" y="4582"/>
                      <a:pt x="2247" y="4586"/>
                      <a:pt x="2270" y="4586"/>
                    </a:cubicBezTo>
                    <a:cubicBezTo>
                      <a:pt x="2569" y="4586"/>
                      <a:pt x="3580" y="3991"/>
                      <a:pt x="3639" y="3873"/>
                    </a:cubicBezTo>
                    <a:cubicBezTo>
                      <a:pt x="3703" y="3766"/>
                      <a:pt x="3596" y="3362"/>
                      <a:pt x="3596" y="3362"/>
                    </a:cubicBezTo>
                    <a:lnTo>
                      <a:pt x="3596" y="3362"/>
                    </a:lnTo>
                    <a:cubicBezTo>
                      <a:pt x="3596" y="3362"/>
                      <a:pt x="4064" y="3490"/>
                      <a:pt x="4172" y="3510"/>
                    </a:cubicBezTo>
                    <a:cubicBezTo>
                      <a:pt x="4257" y="3510"/>
                      <a:pt x="8002" y="829"/>
                      <a:pt x="8278" y="213"/>
                    </a:cubicBezTo>
                    <a:cubicBezTo>
                      <a:pt x="8326" y="102"/>
                      <a:pt x="8214" y="56"/>
                      <a:pt x="7997" y="56"/>
                    </a:cubicBezTo>
                    <a:cubicBezTo>
                      <a:pt x="6969" y="56"/>
                      <a:pt x="3576" y="1085"/>
                      <a:pt x="3576" y="1085"/>
                    </a:cubicBezTo>
                    <a:lnTo>
                      <a:pt x="264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5420025" y="2544050"/>
                <a:ext cx="530925" cy="540775"/>
              </a:xfrm>
              <a:custGeom>
                <a:avLst/>
                <a:gdLst/>
                <a:ahLst/>
                <a:cxnLst/>
                <a:rect l="l" t="t" r="r" b="b"/>
                <a:pathLst>
                  <a:path w="21237" h="21631" extrusionOk="0">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5420025" y="2544050"/>
                <a:ext cx="530925" cy="540775"/>
              </a:xfrm>
              <a:custGeom>
                <a:avLst/>
                <a:gdLst/>
                <a:ahLst/>
                <a:cxnLst/>
                <a:rect l="l" t="t" r="r" b="b"/>
                <a:pathLst>
                  <a:path w="21237" h="21631" extrusionOk="0">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5803025" y="2615800"/>
                <a:ext cx="149500" cy="439425"/>
              </a:xfrm>
              <a:custGeom>
                <a:avLst/>
                <a:gdLst/>
                <a:ahLst/>
                <a:cxnLst/>
                <a:rect l="l" t="t" r="r" b="b"/>
                <a:pathLst>
                  <a:path w="5980" h="17577" extrusionOk="0">
                    <a:moveTo>
                      <a:pt x="5788" y="0"/>
                    </a:moveTo>
                    <a:cubicBezTo>
                      <a:pt x="5788" y="0"/>
                      <a:pt x="2660" y="7278"/>
                      <a:pt x="2447" y="7936"/>
                    </a:cubicBezTo>
                    <a:cubicBezTo>
                      <a:pt x="2319" y="8319"/>
                      <a:pt x="1596" y="10980"/>
                      <a:pt x="1043" y="13150"/>
                    </a:cubicBezTo>
                    <a:cubicBezTo>
                      <a:pt x="659" y="14703"/>
                      <a:pt x="1" y="16320"/>
                      <a:pt x="64" y="16427"/>
                    </a:cubicBezTo>
                    <a:cubicBezTo>
                      <a:pt x="190" y="16722"/>
                      <a:pt x="1272" y="17577"/>
                      <a:pt x="1360" y="17577"/>
                    </a:cubicBezTo>
                    <a:cubicBezTo>
                      <a:pt x="1361" y="17577"/>
                      <a:pt x="1362" y="17577"/>
                      <a:pt x="1363" y="17576"/>
                    </a:cubicBezTo>
                    <a:cubicBezTo>
                      <a:pt x="1448" y="17534"/>
                      <a:pt x="3448" y="9979"/>
                      <a:pt x="3894" y="9022"/>
                    </a:cubicBezTo>
                    <a:cubicBezTo>
                      <a:pt x="4362" y="8064"/>
                      <a:pt x="5746" y="4511"/>
                      <a:pt x="5874" y="3766"/>
                    </a:cubicBezTo>
                    <a:cubicBezTo>
                      <a:pt x="5979" y="3149"/>
                      <a:pt x="5894" y="1042"/>
                      <a:pt x="5809" y="276"/>
                    </a:cubicBezTo>
                    <a:cubicBezTo>
                      <a:pt x="5788" y="106"/>
                      <a:pt x="5788" y="0"/>
                      <a:pt x="5788"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5829075" y="2615250"/>
                <a:ext cx="119175" cy="329325"/>
              </a:xfrm>
              <a:custGeom>
                <a:avLst/>
                <a:gdLst/>
                <a:ahLst/>
                <a:cxnLst/>
                <a:rect l="l" t="t" r="r" b="b"/>
                <a:pathLst>
                  <a:path w="4767" h="13173" extrusionOk="0">
                    <a:moveTo>
                      <a:pt x="4746" y="0"/>
                    </a:moveTo>
                    <a:cubicBezTo>
                      <a:pt x="4746" y="0"/>
                      <a:pt x="1575" y="7300"/>
                      <a:pt x="1362" y="7958"/>
                    </a:cubicBezTo>
                    <a:cubicBezTo>
                      <a:pt x="1235" y="8341"/>
                      <a:pt x="533" y="10980"/>
                      <a:pt x="1" y="13172"/>
                    </a:cubicBezTo>
                    <a:cubicBezTo>
                      <a:pt x="1" y="13172"/>
                      <a:pt x="1001" y="10341"/>
                      <a:pt x="1087" y="10151"/>
                    </a:cubicBezTo>
                    <a:cubicBezTo>
                      <a:pt x="1192" y="9958"/>
                      <a:pt x="2917" y="7512"/>
                      <a:pt x="2937" y="7300"/>
                    </a:cubicBezTo>
                    <a:cubicBezTo>
                      <a:pt x="2980" y="7065"/>
                      <a:pt x="2767" y="5512"/>
                      <a:pt x="2767" y="5512"/>
                    </a:cubicBezTo>
                    <a:lnTo>
                      <a:pt x="2767" y="5512"/>
                    </a:lnTo>
                    <a:cubicBezTo>
                      <a:pt x="2767" y="5512"/>
                      <a:pt x="3426" y="6241"/>
                      <a:pt x="3602" y="6241"/>
                    </a:cubicBezTo>
                    <a:cubicBezTo>
                      <a:pt x="3620" y="6241"/>
                      <a:pt x="3634" y="6232"/>
                      <a:pt x="3640" y="6213"/>
                    </a:cubicBezTo>
                    <a:cubicBezTo>
                      <a:pt x="3660" y="6150"/>
                      <a:pt x="4001" y="4661"/>
                      <a:pt x="4236" y="3192"/>
                    </a:cubicBezTo>
                    <a:cubicBezTo>
                      <a:pt x="4426" y="1958"/>
                      <a:pt x="4724" y="746"/>
                      <a:pt x="4767" y="255"/>
                    </a:cubicBezTo>
                    <a:cubicBezTo>
                      <a:pt x="4767" y="85"/>
                      <a:pt x="4767" y="0"/>
                      <a:pt x="4746"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5788650" y="2534000"/>
                <a:ext cx="161750" cy="208975"/>
              </a:xfrm>
              <a:custGeom>
                <a:avLst/>
                <a:gdLst/>
                <a:ahLst/>
                <a:cxnLst/>
                <a:rect l="l" t="t" r="r" b="b"/>
                <a:pathLst>
                  <a:path w="6470" h="8359" extrusionOk="0">
                    <a:moveTo>
                      <a:pt x="4297" y="745"/>
                    </a:moveTo>
                    <a:cubicBezTo>
                      <a:pt x="4383" y="745"/>
                      <a:pt x="4444" y="750"/>
                      <a:pt x="4469" y="761"/>
                    </a:cubicBezTo>
                    <a:cubicBezTo>
                      <a:pt x="4661" y="824"/>
                      <a:pt x="5555" y="3187"/>
                      <a:pt x="5597" y="3357"/>
                    </a:cubicBezTo>
                    <a:cubicBezTo>
                      <a:pt x="5660" y="3548"/>
                      <a:pt x="4554" y="6144"/>
                      <a:pt x="4363" y="6379"/>
                    </a:cubicBezTo>
                    <a:cubicBezTo>
                      <a:pt x="4151" y="6612"/>
                      <a:pt x="3384" y="7719"/>
                      <a:pt x="3172" y="7761"/>
                    </a:cubicBezTo>
                    <a:cubicBezTo>
                      <a:pt x="3142" y="7771"/>
                      <a:pt x="3099" y="7776"/>
                      <a:pt x="3047" y="7776"/>
                    </a:cubicBezTo>
                    <a:cubicBezTo>
                      <a:pt x="2760" y="7776"/>
                      <a:pt x="2204" y="7643"/>
                      <a:pt x="2150" y="7571"/>
                    </a:cubicBezTo>
                    <a:cubicBezTo>
                      <a:pt x="2001" y="7358"/>
                      <a:pt x="874" y="4655"/>
                      <a:pt x="809" y="4336"/>
                    </a:cubicBezTo>
                    <a:cubicBezTo>
                      <a:pt x="746" y="4016"/>
                      <a:pt x="1745" y="1080"/>
                      <a:pt x="1895" y="1017"/>
                    </a:cubicBezTo>
                    <a:cubicBezTo>
                      <a:pt x="2024" y="961"/>
                      <a:pt x="3726" y="745"/>
                      <a:pt x="4297" y="745"/>
                    </a:cubicBezTo>
                    <a:close/>
                    <a:moveTo>
                      <a:pt x="3798" y="1"/>
                    </a:moveTo>
                    <a:cubicBezTo>
                      <a:pt x="2671" y="1"/>
                      <a:pt x="988" y="169"/>
                      <a:pt x="766" y="549"/>
                    </a:cubicBezTo>
                    <a:cubicBezTo>
                      <a:pt x="468" y="1037"/>
                      <a:pt x="0" y="3761"/>
                      <a:pt x="128" y="4506"/>
                    </a:cubicBezTo>
                    <a:cubicBezTo>
                      <a:pt x="235" y="5250"/>
                      <a:pt x="1427" y="7761"/>
                      <a:pt x="1640" y="8039"/>
                    </a:cubicBezTo>
                    <a:cubicBezTo>
                      <a:pt x="1761" y="8179"/>
                      <a:pt x="3026" y="8359"/>
                      <a:pt x="3286" y="8359"/>
                    </a:cubicBezTo>
                    <a:cubicBezTo>
                      <a:pt x="3300" y="8359"/>
                      <a:pt x="3312" y="8358"/>
                      <a:pt x="3320" y="8357"/>
                    </a:cubicBezTo>
                    <a:cubicBezTo>
                      <a:pt x="3470" y="8337"/>
                      <a:pt x="4809" y="7123"/>
                      <a:pt x="5065" y="6719"/>
                    </a:cubicBezTo>
                    <a:cubicBezTo>
                      <a:pt x="5342" y="6336"/>
                      <a:pt x="6469" y="3633"/>
                      <a:pt x="6426" y="3102"/>
                    </a:cubicBezTo>
                    <a:cubicBezTo>
                      <a:pt x="6406" y="2591"/>
                      <a:pt x="5385" y="229"/>
                      <a:pt x="4682" y="58"/>
                    </a:cubicBezTo>
                    <a:cubicBezTo>
                      <a:pt x="4507" y="20"/>
                      <a:pt x="4186" y="1"/>
                      <a:pt x="3798"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5820575" y="2724150"/>
                <a:ext cx="56950" cy="54950"/>
              </a:xfrm>
              <a:custGeom>
                <a:avLst/>
                <a:gdLst/>
                <a:ahLst/>
                <a:cxnLst/>
                <a:rect l="l" t="t" r="r" b="b"/>
                <a:pathLst>
                  <a:path w="2278" h="2198" extrusionOk="0">
                    <a:moveTo>
                      <a:pt x="757" y="1"/>
                    </a:moveTo>
                    <a:cubicBezTo>
                      <a:pt x="732" y="1"/>
                      <a:pt x="713" y="3"/>
                      <a:pt x="703" y="7"/>
                    </a:cubicBezTo>
                    <a:cubicBezTo>
                      <a:pt x="468" y="135"/>
                      <a:pt x="0" y="751"/>
                      <a:pt x="0" y="921"/>
                    </a:cubicBezTo>
                    <a:cubicBezTo>
                      <a:pt x="0" y="1071"/>
                      <a:pt x="511" y="1985"/>
                      <a:pt x="596" y="2050"/>
                    </a:cubicBezTo>
                    <a:cubicBezTo>
                      <a:pt x="703" y="2113"/>
                      <a:pt x="1319" y="2177"/>
                      <a:pt x="1447" y="2198"/>
                    </a:cubicBezTo>
                    <a:cubicBezTo>
                      <a:pt x="1597" y="2198"/>
                      <a:pt x="2193" y="1432"/>
                      <a:pt x="2235" y="1304"/>
                    </a:cubicBezTo>
                    <a:cubicBezTo>
                      <a:pt x="2278" y="1199"/>
                      <a:pt x="2065" y="368"/>
                      <a:pt x="1915" y="262"/>
                    </a:cubicBezTo>
                    <a:cubicBezTo>
                      <a:pt x="1800" y="166"/>
                      <a:pt x="992" y="1"/>
                      <a:pt x="757"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5765800" y="2775375"/>
                <a:ext cx="90950" cy="276900"/>
              </a:xfrm>
              <a:custGeom>
                <a:avLst/>
                <a:gdLst/>
                <a:ahLst/>
                <a:cxnLst/>
                <a:rect l="l" t="t" r="r" b="b"/>
                <a:pathLst>
                  <a:path w="3638" h="11076" extrusionOk="0">
                    <a:moveTo>
                      <a:pt x="2787" y="1"/>
                    </a:moveTo>
                    <a:cubicBezTo>
                      <a:pt x="2489" y="299"/>
                      <a:pt x="511" y="4277"/>
                      <a:pt x="256" y="4980"/>
                    </a:cubicBezTo>
                    <a:cubicBezTo>
                      <a:pt x="0" y="5681"/>
                      <a:pt x="170" y="7852"/>
                      <a:pt x="511" y="8703"/>
                    </a:cubicBezTo>
                    <a:cubicBezTo>
                      <a:pt x="829" y="9534"/>
                      <a:pt x="1319" y="10768"/>
                      <a:pt x="1595" y="10981"/>
                    </a:cubicBezTo>
                    <a:cubicBezTo>
                      <a:pt x="1693" y="11048"/>
                      <a:pt x="1770" y="11076"/>
                      <a:pt x="1827" y="11076"/>
                    </a:cubicBezTo>
                    <a:cubicBezTo>
                      <a:pt x="1932" y="11076"/>
                      <a:pt x="1971" y="10983"/>
                      <a:pt x="1958" y="10873"/>
                    </a:cubicBezTo>
                    <a:cubicBezTo>
                      <a:pt x="1936" y="10683"/>
                      <a:pt x="1978" y="8916"/>
                      <a:pt x="1958" y="8277"/>
                    </a:cubicBezTo>
                    <a:cubicBezTo>
                      <a:pt x="1958" y="7937"/>
                      <a:pt x="2852" y="6022"/>
                      <a:pt x="2957" y="5554"/>
                    </a:cubicBezTo>
                    <a:cubicBezTo>
                      <a:pt x="3085" y="5086"/>
                      <a:pt x="3638" y="149"/>
                      <a:pt x="3638" y="149"/>
                    </a:cubicBezTo>
                    <a:lnTo>
                      <a:pt x="2787"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5443925" y="3016100"/>
                <a:ext cx="887725" cy="401500"/>
              </a:xfrm>
              <a:custGeom>
                <a:avLst/>
                <a:gdLst/>
                <a:ahLst/>
                <a:cxnLst/>
                <a:rect l="l" t="t" r="r" b="b"/>
                <a:pathLst>
                  <a:path w="35509" h="16060" extrusionOk="0">
                    <a:moveTo>
                      <a:pt x="10508" y="0"/>
                    </a:moveTo>
                    <a:cubicBezTo>
                      <a:pt x="8588" y="0"/>
                      <a:pt x="6343" y="75"/>
                      <a:pt x="5045" y="373"/>
                    </a:cubicBezTo>
                    <a:cubicBezTo>
                      <a:pt x="2427" y="989"/>
                      <a:pt x="1" y="2266"/>
                      <a:pt x="1" y="2266"/>
                    </a:cubicBezTo>
                    <a:cubicBezTo>
                      <a:pt x="1" y="2266"/>
                      <a:pt x="1427" y="6033"/>
                      <a:pt x="3873" y="7415"/>
                    </a:cubicBezTo>
                    <a:cubicBezTo>
                      <a:pt x="6001" y="8607"/>
                      <a:pt x="18003" y="8331"/>
                      <a:pt x="19216" y="8459"/>
                    </a:cubicBezTo>
                    <a:cubicBezTo>
                      <a:pt x="20450" y="8586"/>
                      <a:pt x="31813" y="15949"/>
                      <a:pt x="32494" y="16054"/>
                    </a:cubicBezTo>
                    <a:cubicBezTo>
                      <a:pt x="32513" y="16058"/>
                      <a:pt x="32533" y="16059"/>
                      <a:pt x="32554" y="16059"/>
                    </a:cubicBezTo>
                    <a:cubicBezTo>
                      <a:pt x="33301" y="16059"/>
                      <a:pt x="35509" y="13902"/>
                      <a:pt x="35260" y="13055"/>
                    </a:cubicBezTo>
                    <a:cubicBezTo>
                      <a:pt x="34983" y="12161"/>
                      <a:pt x="23302" y="2095"/>
                      <a:pt x="21302" y="1607"/>
                    </a:cubicBezTo>
                    <a:cubicBezTo>
                      <a:pt x="19301" y="1139"/>
                      <a:pt x="14024" y="75"/>
                      <a:pt x="14024" y="75"/>
                    </a:cubicBezTo>
                    <a:cubicBezTo>
                      <a:pt x="14024" y="75"/>
                      <a:pt x="12428" y="0"/>
                      <a:pt x="10508"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5697150" y="3033925"/>
                <a:ext cx="620650" cy="316675"/>
              </a:xfrm>
              <a:custGeom>
                <a:avLst/>
                <a:gdLst/>
                <a:ahLst/>
                <a:cxnLst/>
                <a:rect l="l" t="t" r="r" b="b"/>
                <a:pathLst>
                  <a:path w="24826" h="12667" extrusionOk="0">
                    <a:moveTo>
                      <a:pt x="23" y="0"/>
                    </a:moveTo>
                    <a:cubicBezTo>
                      <a:pt x="0" y="0"/>
                      <a:pt x="0" y="21"/>
                      <a:pt x="0" y="21"/>
                    </a:cubicBezTo>
                    <a:cubicBezTo>
                      <a:pt x="2341" y="341"/>
                      <a:pt x="9343" y="1575"/>
                      <a:pt x="10449" y="2000"/>
                    </a:cubicBezTo>
                    <a:cubicBezTo>
                      <a:pt x="11556" y="2426"/>
                      <a:pt x="20918" y="9831"/>
                      <a:pt x="24769" y="12660"/>
                    </a:cubicBezTo>
                    <a:cubicBezTo>
                      <a:pt x="24777" y="12664"/>
                      <a:pt x="24785" y="12666"/>
                      <a:pt x="24791" y="12666"/>
                    </a:cubicBezTo>
                    <a:cubicBezTo>
                      <a:pt x="24817" y="12666"/>
                      <a:pt x="24825" y="12635"/>
                      <a:pt x="24791" y="12617"/>
                    </a:cubicBezTo>
                    <a:cubicBezTo>
                      <a:pt x="20918" y="9511"/>
                      <a:pt x="11789" y="2298"/>
                      <a:pt x="10534" y="1808"/>
                    </a:cubicBezTo>
                    <a:cubicBezTo>
                      <a:pt x="9108" y="1234"/>
                      <a:pt x="2469" y="298"/>
                      <a:pt x="23"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5418025" y="2543450"/>
                <a:ext cx="396175" cy="577100"/>
              </a:xfrm>
              <a:custGeom>
                <a:avLst/>
                <a:gdLst/>
                <a:ahLst/>
                <a:cxnLst/>
                <a:rect l="l" t="t" r="r" b="b"/>
                <a:pathLst>
                  <a:path w="15847" h="23084" extrusionOk="0">
                    <a:moveTo>
                      <a:pt x="15847" y="0"/>
                    </a:moveTo>
                    <a:cubicBezTo>
                      <a:pt x="15847" y="0"/>
                      <a:pt x="15676" y="43"/>
                      <a:pt x="15421" y="85"/>
                    </a:cubicBezTo>
                    <a:cubicBezTo>
                      <a:pt x="14252" y="276"/>
                      <a:pt x="11060" y="872"/>
                      <a:pt x="10527" y="1383"/>
                    </a:cubicBezTo>
                    <a:cubicBezTo>
                      <a:pt x="9868" y="2001"/>
                      <a:pt x="5272" y="6639"/>
                      <a:pt x="2846" y="11704"/>
                    </a:cubicBezTo>
                    <a:cubicBezTo>
                      <a:pt x="491" y="16621"/>
                      <a:pt x="0" y="23084"/>
                      <a:pt x="1143" y="23084"/>
                    </a:cubicBezTo>
                    <a:cubicBezTo>
                      <a:pt x="1177" y="23084"/>
                      <a:pt x="1213" y="23078"/>
                      <a:pt x="1250" y="23066"/>
                    </a:cubicBezTo>
                    <a:cubicBezTo>
                      <a:pt x="2186" y="22768"/>
                      <a:pt x="8399" y="19725"/>
                      <a:pt x="8612" y="19577"/>
                    </a:cubicBezTo>
                    <a:cubicBezTo>
                      <a:pt x="8719" y="19512"/>
                      <a:pt x="9676" y="17937"/>
                      <a:pt x="10697" y="16129"/>
                    </a:cubicBezTo>
                    <a:lnTo>
                      <a:pt x="10719" y="16107"/>
                    </a:lnTo>
                    <a:cubicBezTo>
                      <a:pt x="11889" y="14065"/>
                      <a:pt x="13166" y="11746"/>
                      <a:pt x="13443" y="11023"/>
                    </a:cubicBezTo>
                    <a:cubicBezTo>
                      <a:pt x="13974" y="9661"/>
                      <a:pt x="15443" y="829"/>
                      <a:pt x="15847"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5685450" y="2541950"/>
                <a:ext cx="128750" cy="404750"/>
              </a:xfrm>
              <a:custGeom>
                <a:avLst/>
                <a:gdLst/>
                <a:ahLst/>
                <a:cxnLst/>
                <a:rect l="l" t="t" r="r" b="b"/>
                <a:pathLst>
                  <a:path w="5150" h="16190" extrusionOk="0">
                    <a:moveTo>
                      <a:pt x="5051" y="1"/>
                    </a:moveTo>
                    <a:cubicBezTo>
                      <a:pt x="4972" y="1"/>
                      <a:pt x="4856" y="52"/>
                      <a:pt x="4724" y="145"/>
                    </a:cubicBezTo>
                    <a:cubicBezTo>
                      <a:pt x="3980" y="549"/>
                      <a:pt x="2937" y="1507"/>
                      <a:pt x="2704" y="1783"/>
                    </a:cubicBezTo>
                    <a:cubicBezTo>
                      <a:pt x="2406" y="2146"/>
                      <a:pt x="383" y="5528"/>
                      <a:pt x="448" y="5678"/>
                    </a:cubicBezTo>
                    <a:cubicBezTo>
                      <a:pt x="511" y="5826"/>
                      <a:pt x="3107" y="6124"/>
                      <a:pt x="3107" y="6124"/>
                    </a:cubicBezTo>
                    <a:cubicBezTo>
                      <a:pt x="3107" y="6124"/>
                      <a:pt x="894" y="7145"/>
                      <a:pt x="916" y="7380"/>
                    </a:cubicBezTo>
                    <a:cubicBezTo>
                      <a:pt x="916" y="7613"/>
                      <a:pt x="1044" y="11466"/>
                      <a:pt x="874" y="11997"/>
                    </a:cubicBezTo>
                    <a:cubicBezTo>
                      <a:pt x="724" y="12530"/>
                      <a:pt x="0" y="16189"/>
                      <a:pt x="0" y="16189"/>
                    </a:cubicBezTo>
                    <a:lnTo>
                      <a:pt x="22" y="16167"/>
                    </a:lnTo>
                    <a:cubicBezTo>
                      <a:pt x="1192" y="14125"/>
                      <a:pt x="2469" y="11806"/>
                      <a:pt x="2746" y="11083"/>
                    </a:cubicBezTo>
                    <a:cubicBezTo>
                      <a:pt x="3277" y="9721"/>
                      <a:pt x="4746" y="889"/>
                      <a:pt x="5150" y="60"/>
                    </a:cubicBezTo>
                    <a:cubicBezTo>
                      <a:pt x="5134" y="20"/>
                      <a:pt x="5099" y="1"/>
                      <a:pt x="5051"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5620550" y="2621000"/>
                <a:ext cx="582550" cy="439550"/>
              </a:xfrm>
              <a:custGeom>
                <a:avLst/>
                <a:gdLst/>
                <a:ahLst/>
                <a:cxnLst/>
                <a:rect l="l" t="t" r="r" b="b"/>
                <a:pathLst>
                  <a:path w="23302" h="17582" extrusionOk="0">
                    <a:moveTo>
                      <a:pt x="20195" y="15516"/>
                    </a:moveTo>
                    <a:cubicBezTo>
                      <a:pt x="19854" y="15538"/>
                      <a:pt x="19641" y="15559"/>
                      <a:pt x="19641" y="15559"/>
                    </a:cubicBezTo>
                    <a:cubicBezTo>
                      <a:pt x="19641" y="15538"/>
                      <a:pt x="19854" y="15516"/>
                      <a:pt x="20195" y="15516"/>
                    </a:cubicBezTo>
                    <a:close/>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7449" y="17431"/>
                      <a:pt x="18620" y="17581"/>
                      <a:pt x="19066" y="17581"/>
                    </a:cubicBezTo>
                    <a:cubicBezTo>
                      <a:pt x="19662" y="17581"/>
                      <a:pt x="22939" y="16452"/>
                      <a:pt x="22833" y="16155"/>
                    </a:cubicBezTo>
                    <a:cubicBezTo>
                      <a:pt x="22815" y="16114"/>
                      <a:pt x="22696" y="16097"/>
                      <a:pt x="22515" y="16097"/>
                    </a:cubicBezTo>
                    <a:cubicBezTo>
                      <a:pt x="22041" y="16097"/>
                      <a:pt x="21147" y="16212"/>
                      <a:pt x="20578" y="16304"/>
                    </a:cubicBezTo>
                    <a:cubicBezTo>
                      <a:pt x="21449" y="16155"/>
                      <a:pt x="23131" y="15836"/>
                      <a:pt x="23046" y="15581"/>
                    </a:cubicBezTo>
                    <a:cubicBezTo>
                      <a:pt x="23024" y="15453"/>
                      <a:pt x="22471" y="15431"/>
                      <a:pt x="21812" y="15431"/>
                    </a:cubicBezTo>
                    <a:cubicBezTo>
                      <a:pt x="22598" y="15368"/>
                      <a:pt x="23301" y="15261"/>
                      <a:pt x="23279" y="15006"/>
                    </a:cubicBezTo>
                    <a:cubicBezTo>
                      <a:pt x="23237" y="14645"/>
                      <a:pt x="19747" y="14708"/>
                      <a:pt x="19726" y="14602"/>
                    </a:cubicBezTo>
                    <a:lnTo>
                      <a:pt x="19726" y="14602"/>
                    </a:lnTo>
                    <a:cubicBezTo>
                      <a:pt x="19727" y="14602"/>
                      <a:pt x="21078" y="14713"/>
                      <a:pt x="22072" y="14713"/>
                    </a:cubicBezTo>
                    <a:cubicBezTo>
                      <a:pt x="22646" y="14713"/>
                      <a:pt x="23101" y="14676"/>
                      <a:pt x="23109" y="14560"/>
                    </a:cubicBezTo>
                    <a:cubicBezTo>
                      <a:pt x="23151" y="14177"/>
                      <a:pt x="18853" y="13771"/>
                      <a:pt x="18748" y="13729"/>
                    </a:cubicBezTo>
                    <a:cubicBezTo>
                      <a:pt x="18748" y="13728"/>
                      <a:pt x="18754" y="13727"/>
                      <a:pt x="18767" y="13727"/>
                    </a:cubicBezTo>
                    <a:cubicBezTo>
                      <a:pt x="18884" y="13727"/>
                      <a:pt x="19519" y="13770"/>
                      <a:pt x="20105" y="13770"/>
                    </a:cubicBezTo>
                    <a:cubicBezTo>
                      <a:pt x="20634" y="13770"/>
                      <a:pt x="21123" y="13735"/>
                      <a:pt x="21151" y="13601"/>
                    </a:cubicBezTo>
                    <a:cubicBezTo>
                      <a:pt x="21236" y="13176"/>
                      <a:pt x="19151" y="12878"/>
                      <a:pt x="18257" y="12835"/>
                    </a:cubicBezTo>
                    <a:cubicBezTo>
                      <a:pt x="18231" y="12833"/>
                      <a:pt x="18204" y="12832"/>
                      <a:pt x="18177" y="12832"/>
                    </a:cubicBezTo>
                    <a:cubicBezTo>
                      <a:pt x="17314" y="12832"/>
                      <a:pt x="16186" y="13777"/>
                      <a:pt x="15939" y="13942"/>
                    </a:cubicBez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5620550" y="2621000"/>
                <a:ext cx="421325" cy="433150"/>
              </a:xfrm>
              <a:custGeom>
                <a:avLst/>
                <a:gdLst/>
                <a:ahLst/>
                <a:cxnLst/>
                <a:rect l="l" t="t" r="r" b="b"/>
                <a:pathLst>
                  <a:path w="16853" h="17326" extrusionOk="0">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6172" y="16347"/>
                      <a:pt x="15854" y="15176"/>
                      <a:pt x="15939" y="13942"/>
                    </a:cubicBezTo>
                    <a:lnTo>
                      <a:pt x="15939" y="13942"/>
                    </a:ln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5614175" y="2588125"/>
                <a:ext cx="401675" cy="464600"/>
              </a:xfrm>
              <a:custGeom>
                <a:avLst/>
                <a:gdLst/>
                <a:ahLst/>
                <a:cxnLst/>
                <a:rect l="l" t="t" r="r" b="b"/>
                <a:pathLst>
                  <a:path w="16067" h="18584" extrusionOk="0">
                    <a:moveTo>
                      <a:pt x="3709" y="1"/>
                    </a:moveTo>
                    <a:cubicBezTo>
                      <a:pt x="1673" y="1"/>
                      <a:pt x="0" y="4365"/>
                      <a:pt x="170" y="5703"/>
                    </a:cubicBezTo>
                    <a:cubicBezTo>
                      <a:pt x="490" y="8257"/>
                      <a:pt x="3915" y="13193"/>
                      <a:pt x="5362" y="14938"/>
                    </a:cubicBezTo>
                    <a:cubicBezTo>
                      <a:pt x="6799" y="16662"/>
                      <a:pt x="13838" y="18584"/>
                      <a:pt x="14603" y="18584"/>
                    </a:cubicBezTo>
                    <a:cubicBezTo>
                      <a:pt x="14631" y="18584"/>
                      <a:pt x="14651" y="18581"/>
                      <a:pt x="14662" y="18576"/>
                    </a:cubicBezTo>
                    <a:cubicBezTo>
                      <a:pt x="16066" y="17853"/>
                      <a:pt x="15959" y="14959"/>
                      <a:pt x="15704" y="14725"/>
                    </a:cubicBezTo>
                    <a:cubicBezTo>
                      <a:pt x="15215" y="14320"/>
                      <a:pt x="9746" y="11384"/>
                      <a:pt x="9405" y="10873"/>
                    </a:cubicBezTo>
                    <a:cubicBezTo>
                      <a:pt x="9065" y="10363"/>
                      <a:pt x="5257" y="1"/>
                      <a:pt x="3725" y="1"/>
                    </a:cubicBezTo>
                    <a:cubicBezTo>
                      <a:pt x="3719" y="1"/>
                      <a:pt x="3714" y="1"/>
                      <a:pt x="370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5621775" y="2776225"/>
                <a:ext cx="86750" cy="132625"/>
              </a:xfrm>
              <a:custGeom>
                <a:avLst/>
                <a:gdLst/>
                <a:ahLst/>
                <a:cxnLst/>
                <a:rect l="l" t="t" r="r" b="b"/>
                <a:pathLst>
                  <a:path w="3470" h="5305" extrusionOk="0">
                    <a:moveTo>
                      <a:pt x="28" y="0"/>
                    </a:moveTo>
                    <a:cubicBezTo>
                      <a:pt x="17" y="0"/>
                      <a:pt x="0" y="15"/>
                      <a:pt x="16" y="30"/>
                    </a:cubicBezTo>
                    <a:cubicBezTo>
                      <a:pt x="377" y="520"/>
                      <a:pt x="739" y="1031"/>
                      <a:pt x="1080" y="1562"/>
                    </a:cubicBezTo>
                    <a:cubicBezTo>
                      <a:pt x="1037" y="1541"/>
                      <a:pt x="1015" y="1519"/>
                      <a:pt x="973" y="1499"/>
                    </a:cubicBezTo>
                    <a:cubicBezTo>
                      <a:pt x="782" y="1349"/>
                      <a:pt x="547" y="1244"/>
                      <a:pt x="334" y="1116"/>
                    </a:cubicBezTo>
                    <a:cubicBezTo>
                      <a:pt x="314" y="1116"/>
                      <a:pt x="271" y="1136"/>
                      <a:pt x="314" y="1158"/>
                    </a:cubicBezTo>
                    <a:cubicBezTo>
                      <a:pt x="527" y="1286"/>
                      <a:pt x="717" y="1434"/>
                      <a:pt x="910" y="1584"/>
                    </a:cubicBezTo>
                    <a:cubicBezTo>
                      <a:pt x="1058" y="1690"/>
                      <a:pt x="1185" y="1839"/>
                      <a:pt x="1335" y="1945"/>
                    </a:cubicBezTo>
                    <a:cubicBezTo>
                      <a:pt x="2016" y="3031"/>
                      <a:pt x="2675" y="4137"/>
                      <a:pt x="3293" y="5264"/>
                    </a:cubicBezTo>
                    <a:cubicBezTo>
                      <a:pt x="3307" y="5293"/>
                      <a:pt x="3333" y="5305"/>
                      <a:pt x="3360" y="5305"/>
                    </a:cubicBezTo>
                    <a:cubicBezTo>
                      <a:pt x="3413" y="5305"/>
                      <a:pt x="3469" y="5258"/>
                      <a:pt x="3441" y="5201"/>
                    </a:cubicBezTo>
                    <a:cubicBezTo>
                      <a:pt x="2547" y="3286"/>
                      <a:pt x="1420" y="1604"/>
                      <a:pt x="36" y="9"/>
                    </a:cubicBezTo>
                    <a:cubicBezTo>
                      <a:pt x="36" y="3"/>
                      <a:pt x="33" y="0"/>
                      <a:pt x="28"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5605650" y="2584025"/>
                <a:ext cx="127175" cy="184275"/>
              </a:xfrm>
              <a:custGeom>
                <a:avLst/>
                <a:gdLst/>
                <a:ahLst/>
                <a:cxnLst/>
                <a:rect l="l" t="t" r="r" b="b"/>
                <a:pathLst>
                  <a:path w="5087" h="7371" extrusionOk="0">
                    <a:moveTo>
                      <a:pt x="3952" y="0"/>
                    </a:moveTo>
                    <a:cubicBezTo>
                      <a:pt x="3887" y="0"/>
                      <a:pt x="3819" y="5"/>
                      <a:pt x="3746" y="15"/>
                    </a:cubicBezTo>
                    <a:cubicBezTo>
                      <a:pt x="2874" y="165"/>
                      <a:pt x="2236" y="866"/>
                      <a:pt x="1810" y="1590"/>
                    </a:cubicBezTo>
                    <a:cubicBezTo>
                      <a:pt x="767" y="3292"/>
                      <a:pt x="0" y="5420"/>
                      <a:pt x="874" y="7357"/>
                    </a:cubicBezTo>
                    <a:cubicBezTo>
                      <a:pt x="882" y="7365"/>
                      <a:pt x="894" y="7370"/>
                      <a:pt x="904" y="7370"/>
                    </a:cubicBezTo>
                    <a:cubicBezTo>
                      <a:pt x="918" y="7370"/>
                      <a:pt x="928" y="7360"/>
                      <a:pt x="916" y="7335"/>
                    </a:cubicBezTo>
                    <a:cubicBezTo>
                      <a:pt x="341" y="5803"/>
                      <a:pt x="767" y="4186"/>
                      <a:pt x="1427" y="2761"/>
                    </a:cubicBezTo>
                    <a:cubicBezTo>
                      <a:pt x="1846" y="1890"/>
                      <a:pt x="2937" y="165"/>
                      <a:pt x="3976" y="165"/>
                    </a:cubicBezTo>
                    <a:cubicBezTo>
                      <a:pt x="4358" y="165"/>
                      <a:pt x="4733" y="399"/>
                      <a:pt x="5065" y="994"/>
                    </a:cubicBezTo>
                    <a:cubicBezTo>
                      <a:pt x="5065" y="1005"/>
                      <a:pt x="5070" y="1010"/>
                      <a:pt x="5076" y="1010"/>
                    </a:cubicBezTo>
                    <a:cubicBezTo>
                      <a:pt x="5081" y="1010"/>
                      <a:pt x="5087" y="1005"/>
                      <a:pt x="5087" y="994"/>
                    </a:cubicBezTo>
                    <a:cubicBezTo>
                      <a:pt x="4817" y="436"/>
                      <a:pt x="4565" y="0"/>
                      <a:pt x="3952"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5774300" y="2501900"/>
                <a:ext cx="189400" cy="201150"/>
              </a:xfrm>
              <a:custGeom>
                <a:avLst/>
                <a:gdLst/>
                <a:ahLst/>
                <a:cxnLst/>
                <a:rect l="l" t="t" r="r" b="b"/>
                <a:pathLst>
                  <a:path w="7576" h="8046" extrusionOk="0">
                    <a:moveTo>
                      <a:pt x="3994" y="0"/>
                    </a:moveTo>
                    <a:cubicBezTo>
                      <a:pt x="3961" y="0"/>
                      <a:pt x="3928" y="1"/>
                      <a:pt x="3894" y="3"/>
                    </a:cubicBezTo>
                    <a:cubicBezTo>
                      <a:pt x="3468" y="3"/>
                      <a:pt x="1192" y="1853"/>
                      <a:pt x="1150" y="2130"/>
                    </a:cubicBezTo>
                    <a:cubicBezTo>
                      <a:pt x="1085" y="2386"/>
                      <a:pt x="1" y="5152"/>
                      <a:pt x="2384" y="7450"/>
                    </a:cubicBezTo>
                    <a:lnTo>
                      <a:pt x="4788" y="5343"/>
                    </a:lnTo>
                    <a:lnTo>
                      <a:pt x="5383" y="8046"/>
                    </a:lnTo>
                    <a:cubicBezTo>
                      <a:pt x="5383" y="8046"/>
                      <a:pt x="6830" y="6619"/>
                      <a:pt x="6980" y="6173"/>
                    </a:cubicBezTo>
                    <a:cubicBezTo>
                      <a:pt x="7108" y="5726"/>
                      <a:pt x="7576" y="3470"/>
                      <a:pt x="6320" y="1768"/>
                    </a:cubicBezTo>
                    <a:cubicBezTo>
                      <a:pt x="5398" y="538"/>
                      <a:pt x="4851" y="0"/>
                      <a:pt x="399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5837075" y="2417350"/>
                <a:ext cx="175025" cy="216750"/>
              </a:xfrm>
              <a:custGeom>
                <a:avLst/>
                <a:gdLst/>
                <a:ahLst/>
                <a:cxnLst/>
                <a:rect l="l" t="t" r="r" b="b"/>
                <a:pathLst>
                  <a:path w="7001" h="8670" extrusionOk="0">
                    <a:moveTo>
                      <a:pt x="3426" y="1"/>
                    </a:moveTo>
                    <a:cubicBezTo>
                      <a:pt x="3426" y="1"/>
                      <a:pt x="2639" y="1087"/>
                      <a:pt x="1831" y="2236"/>
                    </a:cubicBezTo>
                    <a:cubicBezTo>
                      <a:pt x="979" y="3448"/>
                      <a:pt x="106" y="4724"/>
                      <a:pt x="64" y="4917"/>
                    </a:cubicBezTo>
                    <a:cubicBezTo>
                      <a:pt x="1" y="5257"/>
                      <a:pt x="532" y="7853"/>
                      <a:pt x="1703" y="8449"/>
                    </a:cubicBezTo>
                    <a:cubicBezTo>
                      <a:pt x="2014" y="8610"/>
                      <a:pt x="2308" y="8669"/>
                      <a:pt x="2572" y="8669"/>
                    </a:cubicBezTo>
                    <a:cubicBezTo>
                      <a:pt x="3320" y="8669"/>
                      <a:pt x="3831" y="8194"/>
                      <a:pt x="3831" y="8194"/>
                    </a:cubicBezTo>
                    <a:lnTo>
                      <a:pt x="4214" y="7725"/>
                    </a:lnTo>
                    <a:lnTo>
                      <a:pt x="7000" y="4406"/>
                    </a:lnTo>
                    <a:lnTo>
                      <a:pt x="3831" y="491"/>
                    </a:lnTo>
                    <a:lnTo>
                      <a:pt x="3426"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5882825" y="2417350"/>
                <a:ext cx="129275" cy="193150"/>
              </a:xfrm>
              <a:custGeom>
                <a:avLst/>
                <a:gdLst/>
                <a:ahLst/>
                <a:cxnLst/>
                <a:rect l="l" t="t" r="r" b="b"/>
                <a:pathLst>
                  <a:path w="5171" h="7726" extrusionOk="0">
                    <a:moveTo>
                      <a:pt x="1596" y="1"/>
                    </a:moveTo>
                    <a:cubicBezTo>
                      <a:pt x="1596" y="1"/>
                      <a:pt x="809" y="1087"/>
                      <a:pt x="1" y="2236"/>
                    </a:cubicBezTo>
                    <a:cubicBezTo>
                      <a:pt x="21" y="2809"/>
                      <a:pt x="106" y="3385"/>
                      <a:pt x="256" y="3958"/>
                    </a:cubicBezTo>
                    <a:cubicBezTo>
                      <a:pt x="639" y="5385"/>
                      <a:pt x="1362" y="6682"/>
                      <a:pt x="2384" y="7725"/>
                    </a:cubicBezTo>
                    <a:lnTo>
                      <a:pt x="5170" y="4406"/>
                    </a:lnTo>
                    <a:lnTo>
                      <a:pt x="2001" y="491"/>
                    </a:lnTo>
                    <a:lnTo>
                      <a:pt x="1596" y="1"/>
                    </a:ln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5880150" y="2261575"/>
                <a:ext cx="274000" cy="311825"/>
              </a:xfrm>
              <a:custGeom>
                <a:avLst/>
                <a:gdLst/>
                <a:ahLst/>
                <a:cxnLst/>
                <a:rect l="l" t="t" r="r" b="b"/>
                <a:pathLst>
                  <a:path w="10960" h="12473" extrusionOk="0">
                    <a:moveTo>
                      <a:pt x="5589" y="0"/>
                    </a:moveTo>
                    <a:cubicBezTo>
                      <a:pt x="4673" y="0"/>
                      <a:pt x="3793" y="269"/>
                      <a:pt x="3107" y="869"/>
                    </a:cubicBezTo>
                    <a:cubicBezTo>
                      <a:pt x="1427" y="2359"/>
                      <a:pt x="0" y="7318"/>
                      <a:pt x="681" y="9551"/>
                    </a:cubicBezTo>
                    <a:cubicBezTo>
                      <a:pt x="1149" y="11083"/>
                      <a:pt x="3087" y="12382"/>
                      <a:pt x="4937" y="12467"/>
                    </a:cubicBezTo>
                    <a:cubicBezTo>
                      <a:pt x="5012" y="12471"/>
                      <a:pt x="5087" y="12473"/>
                      <a:pt x="5161" y="12473"/>
                    </a:cubicBezTo>
                    <a:cubicBezTo>
                      <a:pt x="5933" y="12473"/>
                      <a:pt x="6677" y="12267"/>
                      <a:pt x="7278" y="11743"/>
                    </a:cubicBezTo>
                    <a:cubicBezTo>
                      <a:pt x="9405" y="9977"/>
                      <a:pt x="10960" y="4061"/>
                      <a:pt x="10214" y="2679"/>
                    </a:cubicBezTo>
                    <a:cubicBezTo>
                      <a:pt x="9352" y="1053"/>
                      <a:pt x="7401" y="0"/>
                      <a:pt x="5589"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6005700" y="2438425"/>
                <a:ext cx="15975" cy="17000"/>
              </a:xfrm>
              <a:custGeom>
                <a:avLst/>
                <a:gdLst/>
                <a:ahLst/>
                <a:cxnLst/>
                <a:rect l="l" t="t" r="r" b="b"/>
                <a:pathLst>
                  <a:path w="639" h="680" extrusionOk="0">
                    <a:moveTo>
                      <a:pt x="634" y="0"/>
                    </a:moveTo>
                    <a:cubicBezTo>
                      <a:pt x="626" y="0"/>
                      <a:pt x="612" y="15"/>
                      <a:pt x="596" y="31"/>
                    </a:cubicBezTo>
                    <a:cubicBezTo>
                      <a:pt x="490" y="329"/>
                      <a:pt x="320" y="647"/>
                      <a:pt x="22" y="647"/>
                    </a:cubicBezTo>
                    <a:cubicBezTo>
                      <a:pt x="0" y="647"/>
                      <a:pt x="0" y="669"/>
                      <a:pt x="0" y="669"/>
                    </a:cubicBezTo>
                    <a:cubicBezTo>
                      <a:pt x="31" y="676"/>
                      <a:pt x="60" y="680"/>
                      <a:pt x="89" y="680"/>
                    </a:cubicBezTo>
                    <a:cubicBezTo>
                      <a:pt x="397" y="680"/>
                      <a:pt x="581" y="281"/>
                      <a:pt x="638" y="9"/>
                    </a:cubicBezTo>
                    <a:cubicBezTo>
                      <a:pt x="638" y="3"/>
                      <a:pt x="637" y="0"/>
                      <a:pt x="63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5997175" y="2427200"/>
                <a:ext cx="29425" cy="25000"/>
              </a:xfrm>
              <a:custGeom>
                <a:avLst/>
                <a:gdLst/>
                <a:ahLst/>
                <a:cxnLst/>
                <a:rect l="l" t="t" r="r" b="b"/>
                <a:pathLst>
                  <a:path w="1177" h="1000" extrusionOk="0">
                    <a:moveTo>
                      <a:pt x="692" y="1"/>
                    </a:moveTo>
                    <a:cubicBezTo>
                      <a:pt x="290" y="1"/>
                      <a:pt x="1" y="777"/>
                      <a:pt x="384" y="968"/>
                    </a:cubicBezTo>
                    <a:cubicBezTo>
                      <a:pt x="426" y="989"/>
                      <a:pt x="468" y="999"/>
                      <a:pt x="509" y="999"/>
                    </a:cubicBezTo>
                    <a:cubicBezTo>
                      <a:pt x="882" y="999"/>
                      <a:pt x="1176" y="205"/>
                      <a:pt x="831" y="32"/>
                    </a:cubicBezTo>
                    <a:cubicBezTo>
                      <a:pt x="784" y="11"/>
                      <a:pt x="737" y="1"/>
                      <a:pt x="69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6071650" y="2461900"/>
                <a:ext cx="8550" cy="23050"/>
              </a:xfrm>
              <a:custGeom>
                <a:avLst/>
                <a:gdLst/>
                <a:ahLst/>
                <a:cxnLst/>
                <a:rect l="l" t="t" r="r" b="b"/>
                <a:pathLst>
                  <a:path w="342" h="922" extrusionOk="0">
                    <a:moveTo>
                      <a:pt x="330" y="0"/>
                    </a:moveTo>
                    <a:cubicBezTo>
                      <a:pt x="327" y="0"/>
                      <a:pt x="324" y="2"/>
                      <a:pt x="321" y="6"/>
                    </a:cubicBezTo>
                    <a:cubicBezTo>
                      <a:pt x="150" y="261"/>
                      <a:pt x="1" y="729"/>
                      <a:pt x="298" y="922"/>
                    </a:cubicBezTo>
                    <a:cubicBezTo>
                      <a:pt x="321" y="922"/>
                      <a:pt x="321" y="900"/>
                      <a:pt x="321" y="900"/>
                    </a:cubicBezTo>
                    <a:cubicBezTo>
                      <a:pt x="86" y="687"/>
                      <a:pt x="193" y="326"/>
                      <a:pt x="341" y="48"/>
                    </a:cubicBezTo>
                    <a:cubicBezTo>
                      <a:pt x="341" y="32"/>
                      <a:pt x="341" y="0"/>
                      <a:pt x="33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070875" y="2456875"/>
                <a:ext cx="30275" cy="25275"/>
              </a:xfrm>
              <a:custGeom>
                <a:avLst/>
                <a:gdLst/>
                <a:ahLst/>
                <a:cxnLst/>
                <a:rect l="l" t="t" r="r" b="b"/>
                <a:pathLst>
                  <a:path w="1211" h="1011" extrusionOk="0">
                    <a:moveTo>
                      <a:pt x="668" y="0"/>
                    </a:moveTo>
                    <a:cubicBezTo>
                      <a:pt x="301" y="0"/>
                      <a:pt x="1" y="837"/>
                      <a:pt x="415" y="995"/>
                    </a:cubicBezTo>
                    <a:cubicBezTo>
                      <a:pt x="447" y="1006"/>
                      <a:pt x="478" y="1011"/>
                      <a:pt x="509" y="1011"/>
                    </a:cubicBezTo>
                    <a:cubicBezTo>
                      <a:pt x="913" y="1011"/>
                      <a:pt x="1210" y="174"/>
                      <a:pt x="755" y="16"/>
                    </a:cubicBezTo>
                    <a:cubicBezTo>
                      <a:pt x="726" y="5"/>
                      <a:pt x="697" y="0"/>
                      <a:pt x="668"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03050" y="2520700"/>
                <a:ext cx="15975" cy="9450"/>
              </a:xfrm>
              <a:custGeom>
                <a:avLst/>
                <a:gdLst/>
                <a:ahLst/>
                <a:cxnLst/>
                <a:rect l="l" t="t" r="r" b="b"/>
                <a:pathLst>
                  <a:path w="639" h="378" extrusionOk="0">
                    <a:moveTo>
                      <a:pt x="22" y="0"/>
                    </a:moveTo>
                    <a:cubicBezTo>
                      <a:pt x="11" y="0"/>
                      <a:pt x="0" y="6"/>
                      <a:pt x="0" y="17"/>
                    </a:cubicBezTo>
                    <a:cubicBezTo>
                      <a:pt x="21" y="144"/>
                      <a:pt x="63" y="292"/>
                      <a:pt x="191" y="357"/>
                    </a:cubicBezTo>
                    <a:cubicBezTo>
                      <a:pt x="238" y="371"/>
                      <a:pt x="287" y="378"/>
                      <a:pt x="336" y="378"/>
                    </a:cubicBezTo>
                    <a:cubicBezTo>
                      <a:pt x="442" y="378"/>
                      <a:pt x="544" y="344"/>
                      <a:pt x="617" y="272"/>
                    </a:cubicBezTo>
                    <a:cubicBezTo>
                      <a:pt x="639" y="250"/>
                      <a:pt x="617" y="250"/>
                      <a:pt x="617" y="250"/>
                    </a:cubicBezTo>
                    <a:cubicBezTo>
                      <a:pt x="556" y="263"/>
                      <a:pt x="481" y="275"/>
                      <a:pt x="408" y="275"/>
                    </a:cubicBezTo>
                    <a:cubicBezTo>
                      <a:pt x="354" y="275"/>
                      <a:pt x="301" y="268"/>
                      <a:pt x="256" y="250"/>
                    </a:cubicBezTo>
                    <a:cubicBezTo>
                      <a:pt x="149" y="207"/>
                      <a:pt x="106" y="102"/>
                      <a:pt x="43" y="17"/>
                    </a:cubicBezTo>
                    <a:cubicBezTo>
                      <a:pt x="43" y="6"/>
                      <a:pt x="32" y="0"/>
                      <a:pt x="22"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6005175" y="2402000"/>
                <a:ext cx="31400" cy="15000"/>
              </a:xfrm>
              <a:custGeom>
                <a:avLst/>
                <a:gdLst/>
                <a:ahLst/>
                <a:cxnLst/>
                <a:rect l="l" t="t" r="r" b="b"/>
                <a:pathLst>
                  <a:path w="1256" h="600" extrusionOk="0">
                    <a:moveTo>
                      <a:pt x="344" y="0"/>
                    </a:moveTo>
                    <a:cubicBezTo>
                      <a:pt x="265" y="0"/>
                      <a:pt x="189" y="14"/>
                      <a:pt x="106" y="61"/>
                    </a:cubicBezTo>
                    <a:cubicBezTo>
                      <a:pt x="43" y="104"/>
                      <a:pt x="1" y="232"/>
                      <a:pt x="43" y="317"/>
                    </a:cubicBezTo>
                    <a:cubicBezTo>
                      <a:pt x="128" y="509"/>
                      <a:pt x="319" y="572"/>
                      <a:pt x="511" y="594"/>
                    </a:cubicBezTo>
                    <a:cubicBezTo>
                      <a:pt x="546" y="597"/>
                      <a:pt x="579" y="599"/>
                      <a:pt x="612" y="599"/>
                    </a:cubicBezTo>
                    <a:cubicBezTo>
                      <a:pt x="779" y="599"/>
                      <a:pt x="922" y="555"/>
                      <a:pt x="1065" y="466"/>
                    </a:cubicBezTo>
                    <a:cubicBezTo>
                      <a:pt x="1255" y="359"/>
                      <a:pt x="1170" y="83"/>
                      <a:pt x="979" y="41"/>
                    </a:cubicBezTo>
                    <a:cubicBezTo>
                      <a:pt x="830" y="19"/>
                      <a:pt x="702" y="19"/>
                      <a:pt x="554" y="19"/>
                    </a:cubicBezTo>
                    <a:cubicBezTo>
                      <a:pt x="477" y="10"/>
                      <a:pt x="410" y="0"/>
                      <a:pt x="34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6088300" y="2429375"/>
                <a:ext cx="23800" cy="24075"/>
              </a:xfrm>
              <a:custGeom>
                <a:avLst/>
                <a:gdLst/>
                <a:ahLst/>
                <a:cxnLst/>
                <a:rect l="l" t="t" r="r" b="b"/>
                <a:pathLst>
                  <a:path w="952" h="963" extrusionOk="0">
                    <a:moveTo>
                      <a:pt x="258" y="1"/>
                    </a:moveTo>
                    <a:cubicBezTo>
                      <a:pt x="129" y="1"/>
                      <a:pt x="1" y="106"/>
                      <a:pt x="15" y="243"/>
                    </a:cubicBezTo>
                    <a:cubicBezTo>
                      <a:pt x="38" y="456"/>
                      <a:pt x="123" y="606"/>
                      <a:pt x="271" y="754"/>
                    </a:cubicBezTo>
                    <a:cubicBezTo>
                      <a:pt x="393" y="858"/>
                      <a:pt x="530" y="963"/>
                      <a:pt x="692" y="963"/>
                    </a:cubicBezTo>
                    <a:cubicBezTo>
                      <a:pt x="728" y="963"/>
                      <a:pt x="765" y="957"/>
                      <a:pt x="804" y="946"/>
                    </a:cubicBezTo>
                    <a:cubicBezTo>
                      <a:pt x="889" y="924"/>
                      <a:pt x="952" y="818"/>
                      <a:pt x="952" y="711"/>
                    </a:cubicBezTo>
                    <a:cubicBezTo>
                      <a:pt x="909" y="563"/>
                      <a:pt x="804" y="478"/>
                      <a:pt x="696" y="350"/>
                    </a:cubicBezTo>
                    <a:cubicBezTo>
                      <a:pt x="591" y="243"/>
                      <a:pt x="506" y="137"/>
                      <a:pt x="399" y="52"/>
                    </a:cubicBezTo>
                    <a:cubicBezTo>
                      <a:pt x="357" y="17"/>
                      <a:pt x="307" y="1"/>
                      <a:pt x="258"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6018450" y="2418600"/>
                <a:ext cx="58025" cy="89200"/>
              </a:xfrm>
              <a:custGeom>
                <a:avLst/>
                <a:gdLst/>
                <a:ahLst/>
                <a:cxnLst/>
                <a:rect l="l" t="t" r="r" b="b"/>
                <a:pathLst>
                  <a:path w="2321" h="3568" extrusionOk="0">
                    <a:moveTo>
                      <a:pt x="2281" y="1"/>
                    </a:moveTo>
                    <a:cubicBezTo>
                      <a:pt x="2268" y="1"/>
                      <a:pt x="2256" y="6"/>
                      <a:pt x="2256" y="15"/>
                    </a:cubicBezTo>
                    <a:cubicBezTo>
                      <a:pt x="1853" y="972"/>
                      <a:pt x="1640" y="1973"/>
                      <a:pt x="1257" y="2930"/>
                    </a:cubicBezTo>
                    <a:cubicBezTo>
                      <a:pt x="1150" y="2824"/>
                      <a:pt x="959" y="2632"/>
                      <a:pt x="852" y="2589"/>
                    </a:cubicBezTo>
                    <a:cubicBezTo>
                      <a:pt x="809" y="2589"/>
                      <a:pt x="619" y="3270"/>
                      <a:pt x="554" y="3377"/>
                    </a:cubicBezTo>
                    <a:cubicBezTo>
                      <a:pt x="534" y="3355"/>
                      <a:pt x="491" y="3355"/>
                      <a:pt x="469" y="3335"/>
                    </a:cubicBezTo>
                    <a:cubicBezTo>
                      <a:pt x="321" y="3270"/>
                      <a:pt x="171" y="3227"/>
                      <a:pt x="1" y="3207"/>
                    </a:cubicBezTo>
                    <a:lnTo>
                      <a:pt x="1" y="3207"/>
                    </a:lnTo>
                    <a:cubicBezTo>
                      <a:pt x="128" y="3355"/>
                      <a:pt x="299" y="3462"/>
                      <a:pt x="511" y="3525"/>
                    </a:cubicBezTo>
                    <a:cubicBezTo>
                      <a:pt x="554" y="3547"/>
                      <a:pt x="597" y="3568"/>
                      <a:pt x="619" y="3568"/>
                    </a:cubicBezTo>
                    <a:lnTo>
                      <a:pt x="639" y="3568"/>
                    </a:lnTo>
                    <a:cubicBezTo>
                      <a:pt x="639" y="3568"/>
                      <a:pt x="639" y="3547"/>
                      <a:pt x="661" y="3547"/>
                    </a:cubicBezTo>
                    <a:cubicBezTo>
                      <a:pt x="661" y="3547"/>
                      <a:pt x="661" y="3525"/>
                      <a:pt x="682" y="3505"/>
                    </a:cubicBezTo>
                    <a:cubicBezTo>
                      <a:pt x="789" y="3270"/>
                      <a:pt x="917" y="2887"/>
                      <a:pt x="917" y="2887"/>
                    </a:cubicBezTo>
                    <a:cubicBezTo>
                      <a:pt x="971" y="2960"/>
                      <a:pt x="1230" y="3253"/>
                      <a:pt x="1328" y="3253"/>
                    </a:cubicBezTo>
                    <a:cubicBezTo>
                      <a:pt x="1345" y="3253"/>
                      <a:pt x="1357" y="3245"/>
                      <a:pt x="1363" y="3227"/>
                    </a:cubicBezTo>
                    <a:cubicBezTo>
                      <a:pt x="1746" y="2228"/>
                      <a:pt x="2151" y="1100"/>
                      <a:pt x="2321" y="36"/>
                    </a:cubicBezTo>
                    <a:cubicBezTo>
                      <a:pt x="2321" y="11"/>
                      <a:pt x="2299" y="1"/>
                      <a:pt x="2281"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5992075" y="2498375"/>
                <a:ext cx="43425" cy="9850"/>
              </a:xfrm>
              <a:custGeom>
                <a:avLst/>
                <a:gdLst/>
                <a:ahLst/>
                <a:cxnLst/>
                <a:rect l="l" t="t" r="r" b="b"/>
                <a:pathLst>
                  <a:path w="1737" h="394" extrusionOk="0">
                    <a:moveTo>
                      <a:pt x="818" y="1"/>
                    </a:moveTo>
                    <a:cubicBezTo>
                      <a:pt x="551" y="1"/>
                      <a:pt x="281" y="60"/>
                      <a:pt x="34" y="207"/>
                    </a:cubicBezTo>
                    <a:cubicBezTo>
                      <a:pt x="0" y="207"/>
                      <a:pt x="21" y="234"/>
                      <a:pt x="42" y="234"/>
                    </a:cubicBezTo>
                    <a:cubicBezTo>
                      <a:pt x="47" y="234"/>
                      <a:pt x="52" y="233"/>
                      <a:pt x="56" y="229"/>
                    </a:cubicBezTo>
                    <a:cubicBezTo>
                      <a:pt x="299" y="187"/>
                      <a:pt x="512" y="161"/>
                      <a:pt x="712" y="161"/>
                    </a:cubicBezTo>
                    <a:cubicBezTo>
                      <a:pt x="1021" y="161"/>
                      <a:pt x="1299" y="222"/>
                      <a:pt x="1609" y="377"/>
                    </a:cubicBezTo>
                    <a:cubicBezTo>
                      <a:pt x="1620" y="388"/>
                      <a:pt x="1631" y="393"/>
                      <a:pt x="1641" y="393"/>
                    </a:cubicBezTo>
                    <a:cubicBezTo>
                      <a:pt x="1652" y="393"/>
                      <a:pt x="1663" y="388"/>
                      <a:pt x="1674" y="377"/>
                    </a:cubicBezTo>
                    <a:lnTo>
                      <a:pt x="1694" y="377"/>
                    </a:lnTo>
                    <a:cubicBezTo>
                      <a:pt x="1694" y="377"/>
                      <a:pt x="1694" y="356"/>
                      <a:pt x="1716" y="356"/>
                    </a:cubicBezTo>
                    <a:cubicBezTo>
                      <a:pt x="1716" y="356"/>
                      <a:pt x="1716" y="334"/>
                      <a:pt x="1737" y="314"/>
                    </a:cubicBezTo>
                    <a:cubicBezTo>
                      <a:pt x="1737" y="271"/>
                      <a:pt x="1737" y="229"/>
                      <a:pt x="1694" y="207"/>
                    </a:cubicBezTo>
                    <a:cubicBezTo>
                      <a:pt x="1652" y="207"/>
                      <a:pt x="1631" y="186"/>
                      <a:pt x="1609" y="186"/>
                    </a:cubicBezTo>
                    <a:cubicBezTo>
                      <a:pt x="1589" y="164"/>
                      <a:pt x="1546" y="164"/>
                      <a:pt x="1524" y="144"/>
                    </a:cubicBezTo>
                    <a:cubicBezTo>
                      <a:pt x="1376" y="79"/>
                      <a:pt x="1226" y="36"/>
                      <a:pt x="1056" y="16"/>
                    </a:cubicBezTo>
                    <a:cubicBezTo>
                      <a:pt x="977" y="6"/>
                      <a:pt x="898" y="1"/>
                      <a:pt x="818" y="1"/>
                    </a:cubicBezTo>
                    <a:close/>
                  </a:path>
                </a:pathLst>
              </a:custGeom>
              <a:solidFill>
                <a:srgbClr val="CFA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5987600" y="2497150"/>
                <a:ext cx="46850" cy="22925"/>
              </a:xfrm>
              <a:custGeom>
                <a:avLst/>
                <a:gdLst/>
                <a:ahLst/>
                <a:cxnLst/>
                <a:rect l="l" t="t" r="r" b="b"/>
                <a:pathLst>
                  <a:path w="1874" h="917" extrusionOk="0">
                    <a:moveTo>
                      <a:pt x="1172" y="0"/>
                    </a:moveTo>
                    <a:cubicBezTo>
                      <a:pt x="937" y="0"/>
                      <a:pt x="704" y="43"/>
                      <a:pt x="511" y="108"/>
                    </a:cubicBezTo>
                    <a:cubicBezTo>
                      <a:pt x="298" y="171"/>
                      <a:pt x="128" y="278"/>
                      <a:pt x="108" y="341"/>
                    </a:cubicBezTo>
                    <a:cubicBezTo>
                      <a:pt x="1" y="576"/>
                      <a:pt x="979" y="596"/>
                      <a:pt x="1129" y="661"/>
                    </a:cubicBezTo>
                    <a:cubicBezTo>
                      <a:pt x="1214" y="724"/>
                      <a:pt x="1342" y="809"/>
                      <a:pt x="1447" y="851"/>
                    </a:cubicBezTo>
                    <a:cubicBezTo>
                      <a:pt x="1512" y="894"/>
                      <a:pt x="1555" y="916"/>
                      <a:pt x="1597" y="916"/>
                    </a:cubicBezTo>
                    <a:cubicBezTo>
                      <a:pt x="1725" y="916"/>
                      <a:pt x="1873" y="576"/>
                      <a:pt x="1831" y="363"/>
                    </a:cubicBezTo>
                    <a:cubicBezTo>
                      <a:pt x="1831" y="278"/>
                      <a:pt x="1725" y="43"/>
                      <a:pt x="117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5987600" y="2499600"/>
                <a:ext cx="38875" cy="18850"/>
              </a:xfrm>
              <a:custGeom>
                <a:avLst/>
                <a:gdLst/>
                <a:ahLst/>
                <a:cxnLst/>
                <a:rect l="l" t="t" r="r" b="b"/>
                <a:pathLst>
                  <a:path w="1555" h="754" extrusionOk="0">
                    <a:moveTo>
                      <a:pt x="619" y="1"/>
                    </a:moveTo>
                    <a:cubicBezTo>
                      <a:pt x="582" y="1"/>
                      <a:pt x="546" y="4"/>
                      <a:pt x="511" y="10"/>
                    </a:cubicBezTo>
                    <a:cubicBezTo>
                      <a:pt x="298" y="73"/>
                      <a:pt x="128" y="180"/>
                      <a:pt x="108" y="243"/>
                    </a:cubicBezTo>
                    <a:cubicBezTo>
                      <a:pt x="1" y="478"/>
                      <a:pt x="979" y="498"/>
                      <a:pt x="1129" y="563"/>
                    </a:cubicBezTo>
                    <a:cubicBezTo>
                      <a:pt x="1214" y="626"/>
                      <a:pt x="1342" y="711"/>
                      <a:pt x="1447" y="753"/>
                    </a:cubicBezTo>
                    <a:cubicBezTo>
                      <a:pt x="1470" y="753"/>
                      <a:pt x="1470" y="733"/>
                      <a:pt x="1470" y="733"/>
                    </a:cubicBezTo>
                    <a:cubicBezTo>
                      <a:pt x="1555" y="498"/>
                      <a:pt x="1320" y="180"/>
                      <a:pt x="937" y="52"/>
                    </a:cubicBezTo>
                    <a:cubicBezTo>
                      <a:pt x="829" y="21"/>
                      <a:pt x="720" y="1"/>
                      <a:pt x="619"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5888150" y="2241225"/>
                <a:ext cx="309450" cy="172650"/>
              </a:xfrm>
              <a:custGeom>
                <a:avLst/>
                <a:gdLst/>
                <a:ahLst/>
                <a:cxnLst/>
                <a:rect l="l" t="t" r="r" b="b"/>
                <a:pathLst>
                  <a:path w="12378" h="6906" extrusionOk="0">
                    <a:moveTo>
                      <a:pt x="4971" y="1"/>
                    </a:moveTo>
                    <a:cubicBezTo>
                      <a:pt x="4333" y="1"/>
                      <a:pt x="3687" y="192"/>
                      <a:pt x="3127" y="727"/>
                    </a:cubicBezTo>
                    <a:cubicBezTo>
                      <a:pt x="3127" y="727"/>
                      <a:pt x="2875" y="637"/>
                      <a:pt x="2522" y="637"/>
                    </a:cubicBezTo>
                    <a:cubicBezTo>
                      <a:pt x="2000" y="637"/>
                      <a:pt x="1257" y="834"/>
                      <a:pt x="787" y="1811"/>
                    </a:cubicBezTo>
                    <a:cubicBezTo>
                      <a:pt x="0" y="3450"/>
                      <a:pt x="191" y="6620"/>
                      <a:pt x="894" y="6875"/>
                    </a:cubicBezTo>
                    <a:cubicBezTo>
                      <a:pt x="956" y="6896"/>
                      <a:pt x="1018" y="6906"/>
                      <a:pt x="1079" y="6906"/>
                    </a:cubicBezTo>
                    <a:cubicBezTo>
                      <a:pt x="1955" y="6906"/>
                      <a:pt x="2681" y="4897"/>
                      <a:pt x="2681" y="4897"/>
                    </a:cubicBezTo>
                    <a:cubicBezTo>
                      <a:pt x="2681" y="4897"/>
                      <a:pt x="2800" y="4922"/>
                      <a:pt x="3003" y="4922"/>
                    </a:cubicBezTo>
                    <a:cubicBezTo>
                      <a:pt x="3525" y="4922"/>
                      <a:pt x="4608" y="4757"/>
                      <a:pt x="5681" y="3578"/>
                    </a:cubicBezTo>
                    <a:cubicBezTo>
                      <a:pt x="5681" y="3578"/>
                      <a:pt x="7022" y="5450"/>
                      <a:pt x="8660" y="5811"/>
                    </a:cubicBezTo>
                    <a:cubicBezTo>
                      <a:pt x="8858" y="5853"/>
                      <a:pt x="9048" y="5872"/>
                      <a:pt x="9229" y="5872"/>
                    </a:cubicBezTo>
                    <a:cubicBezTo>
                      <a:pt x="11390" y="5872"/>
                      <a:pt x="12378" y="3139"/>
                      <a:pt x="11789" y="2237"/>
                    </a:cubicBezTo>
                    <a:cubicBezTo>
                      <a:pt x="11207" y="1310"/>
                      <a:pt x="9825" y="1148"/>
                      <a:pt x="8929" y="1148"/>
                    </a:cubicBezTo>
                    <a:cubicBezTo>
                      <a:pt x="8447" y="1148"/>
                      <a:pt x="8107" y="1195"/>
                      <a:pt x="8107" y="1195"/>
                    </a:cubicBezTo>
                    <a:cubicBezTo>
                      <a:pt x="8107" y="1195"/>
                      <a:pt x="6565" y="1"/>
                      <a:pt x="49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5864175" y="2363650"/>
                <a:ext cx="56975" cy="88175"/>
              </a:xfrm>
              <a:custGeom>
                <a:avLst/>
                <a:gdLst/>
                <a:ahLst/>
                <a:cxnLst/>
                <a:rect l="l" t="t" r="r" b="b"/>
                <a:pathLst>
                  <a:path w="2279" h="3527" extrusionOk="0">
                    <a:moveTo>
                      <a:pt x="1235" y="0"/>
                    </a:moveTo>
                    <a:cubicBezTo>
                      <a:pt x="406" y="0"/>
                      <a:pt x="1" y="2469"/>
                      <a:pt x="597" y="3170"/>
                    </a:cubicBezTo>
                    <a:cubicBezTo>
                      <a:pt x="828" y="3443"/>
                      <a:pt x="1069" y="3527"/>
                      <a:pt x="1278" y="3527"/>
                    </a:cubicBezTo>
                    <a:cubicBezTo>
                      <a:pt x="1606" y="3527"/>
                      <a:pt x="1853" y="3320"/>
                      <a:pt x="1853" y="3320"/>
                    </a:cubicBezTo>
                    <a:lnTo>
                      <a:pt x="2279" y="1978"/>
                    </a:lnTo>
                    <a:cubicBezTo>
                      <a:pt x="2279" y="1978"/>
                      <a:pt x="2066" y="21"/>
                      <a:pt x="123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5885475" y="2381475"/>
                <a:ext cx="24475" cy="60825"/>
              </a:xfrm>
              <a:custGeom>
                <a:avLst/>
                <a:gdLst/>
                <a:ahLst/>
                <a:cxnLst/>
                <a:rect l="l" t="t" r="r" b="b"/>
                <a:pathLst>
                  <a:path w="979" h="2433" extrusionOk="0">
                    <a:moveTo>
                      <a:pt x="273" y="1"/>
                    </a:moveTo>
                    <a:lnTo>
                      <a:pt x="273" y="1"/>
                    </a:lnTo>
                    <a:cubicBezTo>
                      <a:pt x="268" y="1"/>
                      <a:pt x="263" y="11"/>
                      <a:pt x="278" y="11"/>
                    </a:cubicBezTo>
                    <a:cubicBezTo>
                      <a:pt x="278" y="3"/>
                      <a:pt x="275" y="1"/>
                      <a:pt x="273" y="1"/>
                    </a:cubicBezTo>
                    <a:close/>
                    <a:moveTo>
                      <a:pt x="278" y="11"/>
                    </a:moveTo>
                    <a:cubicBezTo>
                      <a:pt x="681" y="521"/>
                      <a:pt x="681" y="1180"/>
                      <a:pt x="596" y="1798"/>
                    </a:cubicBezTo>
                    <a:cubicBezTo>
                      <a:pt x="557" y="1526"/>
                      <a:pt x="411" y="1325"/>
                      <a:pt x="111" y="1325"/>
                    </a:cubicBezTo>
                    <a:cubicBezTo>
                      <a:pt x="83" y="1325"/>
                      <a:pt x="53" y="1326"/>
                      <a:pt x="22" y="1330"/>
                    </a:cubicBezTo>
                    <a:cubicBezTo>
                      <a:pt x="0" y="1330"/>
                      <a:pt x="0" y="1350"/>
                      <a:pt x="22" y="1350"/>
                    </a:cubicBezTo>
                    <a:cubicBezTo>
                      <a:pt x="278" y="1436"/>
                      <a:pt x="405" y="1563"/>
                      <a:pt x="448" y="1819"/>
                    </a:cubicBezTo>
                    <a:cubicBezTo>
                      <a:pt x="490" y="1989"/>
                      <a:pt x="468" y="2181"/>
                      <a:pt x="468" y="2372"/>
                    </a:cubicBezTo>
                    <a:cubicBezTo>
                      <a:pt x="468" y="2409"/>
                      <a:pt x="497" y="2432"/>
                      <a:pt x="525" y="2432"/>
                    </a:cubicBezTo>
                    <a:cubicBezTo>
                      <a:pt x="546" y="2432"/>
                      <a:pt x="566" y="2420"/>
                      <a:pt x="575" y="2394"/>
                    </a:cubicBezTo>
                    <a:lnTo>
                      <a:pt x="575" y="2372"/>
                    </a:lnTo>
                    <a:cubicBezTo>
                      <a:pt x="958" y="1713"/>
                      <a:pt x="979" y="479"/>
                      <a:pt x="278" y="1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4988575" y="2798225"/>
                <a:ext cx="2100225" cy="990550"/>
              </a:xfrm>
              <a:custGeom>
                <a:avLst/>
                <a:gdLst/>
                <a:ahLst/>
                <a:cxnLst/>
                <a:rect l="l" t="t" r="r" b="b"/>
                <a:pathLst>
                  <a:path w="84009" h="39622" extrusionOk="0">
                    <a:moveTo>
                      <a:pt x="766" y="1"/>
                    </a:moveTo>
                    <a:lnTo>
                      <a:pt x="766" y="1"/>
                    </a:lnTo>
                    <a:cubicBezTo>
                      <a:pt x="0" y="1470"/>
                      <a:pt x="8406" y="25302"/>
                      <a:pt x="9725" y="26791"/>
                    </a:cubicBezTo>
                    <a:cubicBezTo>
                      <a:pt x="9746" y="26812"/>
                      <a:pt x="9788" y="26854"/>
                      <a:pt x="9853" y="26897"/>
                    </a:cubicBezTo>
                    <a:cubicBezTo>
                      <a:pt x="11320" y="28153"/>
                      <a:pt x="20811" y="33323"/>
                      <a:pt x="27067" y="36685"/>
                    </a:cubicBezTo>
                    <a:cubicBezTo>
                      <a:pt x="27089" y="36685"/>
                      <a:pt x="27109" y="36707"/>
                      <a:pt x="27109" y="36707"/>
                    </a:cubicBezTo>
                    <a:lnTo>
                      <a:pt x="27152" y="36707"/>
                    </a:lnTo>
                    <a:cubicBezTo>
                      <a:pt x="30301" y="38409"/>
                      <a:pt x="32621" y="39622"/>
                      <a:pt x="32621" y="39622"/>
                    </a:cubicBezTo>
                    <a:lnTo>
                      <a:pt x="69135" y="39622"/>
                    </a:lnTo>
                    <a:cubicBezTo>
                      <a:pt x="69135" y="39622"/>
                      <a:pt x="84008" y="30749"/>
                      <a:pt x="83157" y="29195"/>
                    </a:cubicBezTo>
                    <a:lnTo>
                      <a:pt x="83157" y="29195"/>
                    </a:lnTo>
                    <a:cubicBezTo>
                      <a:pt x="83133" y="29199"/>
                      <a:pt x="83094" y="29201"/>
                      <a:pt x="83041" y="29201"/>
                    </a:cubicBezTo>
                    <a:cubicBezTo>
                      <a:pt x="80425" y="29201"/>
                      <a:pt x="43050" y="24185"/>
                      <a:pt x="38983" y="22663"/>
                    </a:cubicBezTo>
                    <a:cubicBezTo>
                      <a:pt x="34812" y="21109"/>
                      <a:pt x="1384" y="449"/>
                      <a:pt x="76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6302025" y="2645250"/>
                <a:ext cx="129825" cy="120350"/>
              </a:xfrm>
              <a:custGeom>
                <a:avLst/>
                <a:gdLst/>
                <a:ahLst/>
                <a:cxnLst/>
                <a:rect l="l" t="t" r="r" b="b"/>
                <a:pathLst>
                  <a:path w="5193" h="4814" extrusionOk="0">
                    <a:moveTo>
                      <a:pt x="3335" y="0"/>
                    </a:moveTo>
                    <a:cubicBezTo>
                      <a:pt x="3300" y="0"/>
                      <a:pt x="3266" y="5"/>
                      <a:pt x="3234" y="14"/>
                    </a:cubicBezTo>
                    <a:cubicBezTo>
                      <a:pt x="2702" y="162"/>
                      <a:pt x="148" y="2077"/>
                      <a:pt x="106" y="2567"/>
                    </a:cubicBezTo>
                    <a:cubicBezTo>
                      <a:pt x="99" y="2653"/>
                      <a:pt x="152" y="2689"/>
                      <a:pt x="247" y="2689"/>
                    </a:cubicBezTo>
                    <a:cubicBezTo>
                      <a:pt x="782" y="2689"/>
                      <a:pt x="2657" y="1524"/>
                      <a:pt x="2701" y="1524"/>
                    </a:cubicBezTo>
                    <a:cubicBezTo>
                      <a:pt x="2701" y="1524"/>
                      <a:pt x="2701" y="1524"/>
                      <a:pt x="2702" y="1524"/>
                    </a:cubicBezTo>
                    <a:cubicBezTo>
                      <a:pt x="2744" y="1566"/>
                      <a:pt x="0" y="2865"/>
                      <a:pt x="85" y="3439"/>
                    </a:cubicBezTo>
                    <a:cubicBezTo>
                      <a:pt x="94" y="3507"/>
                      <a:pt x="154" y="3536"/>
                      <a:pt x="253" y="3536"/>
                    </a:cubicBezTo>
                    <a:cubicBezTo>
                      <a:pt x="649" y="3536"/>
                      <a:pt x="1660" y="3061"/>
                      <a:pt x="2376" y="2698"/>
                    </a:cubicBezTo>
                    <a:lnTo>
                      <a:pt x="2376" y="2698"/>
                    </a:lnTo>
                    <a:cubicBezTo>
                      <a:pt x="1518" y="3165"/>
                      <a:pt x="262" y="3903"/>
                      <a:pt x="318" y="4184"/>
                    </a:cubicBezTo>
                    <a:cubicBezTo>
                      <a:pt x="332" y="4261"/>
                      <a:pt x="417" y="4293"/>
                      <a:pt x="550" y="4293"/>
                    </a:cubicBezTo>
                    <a:cubicBezTo>
                      <a:pt x="1256" y="4293"/>
                      <a:pt x="3321" y="3395"/>
                      <a:pt x="3381" y="3395"/>
                    </a:cubicBezTo>
                    <a:cubicBezTo>
                      <a:pt x="3382" y="3395"/>
                      <a:pt x="3383" y="3396"/>
                      <a:pt x="3383" y="3396"/>
                    </a:cubicBezTo>
                    <a:cubicBezTo>
                      <a:pt x="3383" y="3396"/>
                      <a:pt x="1212" y="4270"/>
                      <a:pt x="1192" y="4695"/>
                    </a:cubicBezTo>
                    <a:cubicBezTo>
                      <a:pt x="1182" y="4780"/>
                      <a:pt x="1273" y="4813"/>
                      <a:pt x="1427" y="4813"/>
                    </a:cubicBezTo>
                    <a:cubicBezTo>
                      <a:pt x="1970" y="4813"/>
                      <a:pt x="3309" y="4394"/>
                      <a:pt x="3873" y="4312"/>
                    </a:cubicBezTo>
                    <a:cubicBezTo>
                      <a:pt x="4596" y="4205"/>
                      <a:pt x="5170" y="2715"/>
                      <a:pt x="5192" y="2205"/>
                    </a:cubicBezTo>
                    <a:cubicBezTo>
                      <a:pt x="5192" y="1719"/>
                      <a:pt x="4016" y="0"/>
                      <a:pt x="333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6793550" y="2776450"/>
                <a:ext cx="367600" cy="285675"/>
              </a:xfrm>
              <a:custGeom>
                <a:avLst/>
                <a:gdLst/>
                <a:ahLst/>
                <a:cxnLst/>
                <a:rect l="l" t="t" r="r" b="b"/>
                <a:pathLst>
                  <a:path w="14704" h="11427" extrusionOk="0">
                    <a:moveTo>
                      <a:pt x="7341" y="0"/>
                    </a:moveTo>
                    <a:cubicBezTo>
                      <a:pt x="1" y="0"/>
                      <a:pt x="1" y="11426"/>
                      <a:pt x="7341" y="11426"/>
                    </a:cubicBezTo>
                    <a:cubicBezTo>
                      <a:pt x="14703" y="11426"/>
                      <a:pt x="14703" y="0"/>
                      <a:pt x="734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6928675" y="2827525"/>
                <a:ext cx="97350" cy="183525"/>
              </a:xfrm>
              <a:custGeom>
                <a:avLst/>
                <a:gdLst/>
                <a:ahLst/>
                <a:cxnLst/>
                <a:rect l="l" t="t" r="r" b="b"/>
                <a:pathLst>
                  <a:path w="3894" h="7341" extrusionOk="0">
                    <a:moveTo>
                      <a:pt x="1723" y="1319"/>
                    </a:moveTo>
                    <a:lnTo>
                      <a:pt x="1723" y="3255"/>
                    </a:lnTo>
                    <a:cubicBezTo>
                      <a:pt x="1192" y="3085"/>
                      <a:pt x="766" y="2872"/>
                      <a:pt x="766" y="2276"/>
                    </a:cubicBezTo>
                    <a:cubicBezTo>
                      <a:pt x="766" y="1680"/>
                      <a:pt x="1170" y="1382"/>
                      <a:pt x="1723" y="1319"/>
                    </a:cubicBezTo>
                    <a:close/>
                    <a:moveTo>
                      <a:pt x="2171" y="4063"/>
                    </a:moveTo>
                    <a:cubicBezTo>
                      <a:pt x="2702" y="4213"/>
                      <a:pt x="3127" y="4446"/>
                      <a:pt x="3127" y="5042"/>
                    </a:cubicBezTo>
                    <a:cubicBezTo>
                      <a:pt x="3127" y="5553"/>
                      <a:pt x="2787" y="5958"/>
                      <a:pt x="2171" y="6043"/>
                    </a:cubicBezTo>
                    <a:lnTo>
                      <a:pt x="2171" y="4063"/>
                    </a:lnTo>
                    <a:close/>
                    <a:moveTo>
                      <a:pt x="1723" y="0"/>
                    </a:moveTo>
                    <a:lnTo>
                      <a:pt x="1723" y="701"/>
                    </a:lnTo>
                    <a:cubicBezTo>
                      <a:pt x="681" y="766"/>
                      <a:pt x="0" y="1404"/>
                      <a:pt x="0" y="2319"/>
                    </a:cubicBezTo>
                    <a:cubicBezTo>
                      <a:pt x="0" y="3468"/>
                      <a:pt x="894" y="3723"/>
                      <a:pt x="1723" y="3936"/>
                    </a:cubicBezTo>
                    <a:lnTo>
                      <a:pt x="1723" y="6021"/>
                    </a:lnTo>
                    <a:cubicBezTo>
                      <a:pt x="1127" y="5936"/>
                      <a:pt x="851" y="5533"/>
                      <a:pt x="809" y="5085"/>
                    </a:cubicBezTo>
                    <a:lnTo>
                      <a:pt x="0" y="5085"/>
                    </a:lnTo>
                    <a:cubicBezTo>
                      <a:pt x="21" y="5979"/>
                      <a:pt x="724" y="6554"/>
                      <a:pt x="1723" y="6659"/>
                    </a:cubicBezTo>
                    <a:lnTo>
                      <a:pt x="1723" y="7340"/>
                    </a:lnTo>
                    <a:lnTo>
                      <a:pt x="2171" y="7340"/>
                    </a:lnTo>
                    <a:lnTo>
                      <a:pt x="2171" y="6659"/>
                    </a:lnTo>
                    <a:cubicBezTo>
                      <a:pt x="3320" y="6574"/>
                      <a:pt x="3893" y="5788"/>
                      <a:pt x="3893" y="5000"/>
                    </a:cubicBezTo>
                    <a:cubicBezTo>
                      <a:pt x="3893" y="3851"/>
                      <a:pt x="3000" y="3595"/>
                      <a:pt x="2171" y="3383"/>
                    </a:cubicBezTo>
                    <a:lnTo>
                      <a:pt x="2171" y="1340"/>
                    </a:lnTo>
                    <a:cubicBezTo>
                      <a:pt x="2681" y="1447"/>
                      <a:pt x="2957" y="1830"/>
                      <a:pt x="3022" y="2191"/>
                    </a:cubicBezTo>
                    <a:lnTo>
                      <a:pt x="3830" y="2191"/>
                    </a:lnTo>
                    <a:cubicBezTo>
                      <a:pt x="3745" y="1340"/>
                      <a:pt x="3127" y="787"/>
                      <a:pt x="2171" y="701"/>
                    </a:cubicBezTo>
                    <a:lnTo>
                      <a:pt x="2171"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4794950" y="2188925"/>
                <a:ext cx="411825" cy="287575"/>
              </a:xfrm>
              <a:custGeom>
                <a:avLst/>
                <a:gdLst/>
                <a:ahLst/>
                <a:cxnLst/>
                <a:rect l="l" t="t" r="r" b="b"/>
                <a:pathLst>
                  <a:path w="16473" h="11503" extrusionOk="0">
                    <a:moveTo>
                      <a:pt x="8219" y="1"/>
                    </a:moveTo>
                    <a:cubicBezTo>
                      <a:pt x="3056" y="1"/>
                      <a:pt x="1" y="8012"/>
                      <a:pt x="5682" y="10862"/>
                    </a:cubicBezTo>
                    <a:cubicBezTo>
                      <a:pt x="6573" y="11306"/>
                      <a:pt x="7437" y="11503"/>
                      <a:pt x="8249" y="11503"/>
                    </a:cubicBezTo>
                    <a:cubicBezTo>
                      <a:pt x="13426" y="11503"/>
                      <a:pt x="16472" y="3499"/>
                      <a:pt x="10789" y="648"/>
                    </a:cubicBezTo>
                    <a:cubicBezTo>
                      <a:pt x="9897" y="199"/>
                      <a:pt x="9032" y="1"/>
                      <a:pt x="821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4932175" y="2248175"/>
                <a:ext cx="135150" cy="169200"/>
              </a:xfrm>
              <a:custGeom>
                <a:avLst/>
                <a:gdLst/>
                <a:ahLst/>
                <a:cxnLst/>
                <a:rect l="l" t="t" r="r" b="b"/>
                <a:pathLst>
                  <a:path w="5406" h="6768" extrusionOk="0">
                    <a:moveTo>
                      <a:pt x="3106" y="1085"/>
                    </a:moveTo>
                    <a:cubicBezTo>
                      <a:pt x="3263" y="1085"/>
                      <a:pt x="3429" y="1122"/>
                      <a:pt x="3598" y="1193"/>
                    </a:cubicBezTo>
                    <a:lnTo>
                      <a:pt x="2724" y="2917"/>
                    </a:lnTo>
                    <a:cubicBezTo>
                      <a:pt x="2321" y="2534"/>
                      <a:pt x="2066" y="2129"/>
                      <a:pt x="2321" y="1598"/>
                    </a:cubicBezTo>
                    <a:cubicBezTo>
                      <a:pt x="2506" y="1241"/>
                      <a:pt x="2787" y="1085"/>
                      <a:pt x="3106" y="1085"/>
                    </a:cubicBezTo>
                    <a:close/>
                    <a:moveTo>
                      <a:pt x="2789" y="3831"/>
                    </a:moveTo>
                    <a:cubicBezTo>
                      <a:pt x="3193" y="4214"/>
                      <a:pt x="3470" y="4619"/>
                      <a:pt x="3193" y="5150"/>
                    </a:cubicBezTo>
                    <a:cubicBezTo>
                      <a:pt x="3036" y="5479"/>
                      <a:pt x="2731" y="5681"/>
                      <a:pt x="2345" y="5681"/>
                    </a:cubicBezTo>
                    <a:cubicBezTo>
                      <a:pt x="2205" y="5681"/>
                      <a:pt x="2054" y="5655"/>
                      <a:pt x="1895" y="5598"/>
                    </a:cubicBezTo>
                    <a:lnTo>
                      <a:pt x="2789" y="3831"/>
                    </a:lnTo>
                    <a:close/>
                    <a:moveTo>
                      <a:pt x="4193" y="1"/>
                    </a:moveTo>
                    <a:lnTo>
                      <a:pt x="3873" y="619"/>
                    </a:lnTo>
                    <a:cubicBezTo>
                      <a:pt x="3580" y="494"/>
                      <a:pt x="3292" y="434"/>
                      <a:pt x="3022" y="434"/>
                    </a:cubicBezTo>
                    <a:cubicBezTo>
                      <a:pt x="2414" y="434"/>
                      <a:pt x="1899" y="740"/>
                      <a:pt x="1618" y="1300"/>
                    </a:cubicBezTo>
                    <a:cubicBezTo>
                      <a:pt x="1087" y="2321"/>
                      <a:pt x="1788" y="2937"/>
                      <a:pt x="2426" y="3513"/>
                    </a:cubicBezTo>
                    <a:lnTo>
                      <a:pt x="1490" y="5385"/>
                    </a:lnTo>
                    <a:cubicBezTo>
                      <a:pt x="1002" y="5045"/>
                      <a:pt x="937" y="4555"/>
                      <a:pt x="1107" y="4151"/>
                    </a:cubicBezTo>
                    <a:lnTo>
                      <a:pt x="384" y="3768"/>
                    </a:lnTo>
                    <a:lnTo>
                      <a:pt x="384" y="3768"/>
                    </a:lnTo>
                    <a:cubicBezTo>
                      <a:pt x="1" y="4577"/>
                      <a:pt x="363" y="5428"/>
                      <a:pt x="1214" y="5959"/>
                    </a:cubicBezTo>
                    <a:lnTo>
                      <a:pt x="917" y="6555"/>
                    </a:lnTo>
                    <a:lnTo>
                      <a:pt x="1320" y="6768"/>
                    </a:lnTo>
                    <a:lnTo>
                      <a:pt x="1618" y="6151"/>
                    </a:lnTo>
                    <a:cubicBezTo>
                      <a:pt x="1913" y="6275"/>
                      <a:pt x="2193" y="6330"/>
                      <a:pt x="2452" y="6330"/>
                    </a:cubicBezTo>
                    <a:cubicBezTo>
                      <a:pt x="3125" y="6330"/>
                      <a:pt x="3650" y="5956"/>
                      <a:pt x="3896" y="5448"/>
                    </a:cubicBezTo>
                    <a:cubicBezTo>
                      <a:pt x="4427" y="4406"/>
                      <a:pt x="3725" y="3789"/>
                      <a:pt x="3087" y="3235"/>
                    </a:cubicBezTo>
                    <a:lnTo>
                      <a:pt x="4001" y="1405"/>
                    </a:lnTo>
                    <a:cubicBezTo>
                      <a:pt x="4406" y="1725"/>
                      <a:pt x="4491" y="2193"/>
                      <a:pt x="4364" y="2534"/>
                    </a:cubicBezTo>
                    <a:lnTo>
                      <a:pt x="5087" y="2895"/>
                    </a:lnTo>
                    <a:cubicBezTo>
                      <a:pt x="5405" y="2108"/>
                      <a:pt x="5108" y="1342"/>
                      <a:pt x="4279" y="832"/>
                    </a:cubicBezTo>
                    <a:lnTo>
                      <a:pt x="4597" y="214"/>
                    </a:lnTo>
                    <a:lnTo>
                      <a:pt x="4193"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6123300" y="1769650"/>
                <a:ext cx="412250" cy="287400"/>
              </a:xfrm>
              <a:custGeom>
                <a:avLst/>
                <a:gdLst/>
                <a:ahLst/>
                <a:cxnLst/>
                <a:rect l="l" t="t" r="r" b="b"/>
                <a:pathLst>
                  <a:path w="16490" h="11496" extrusionOk="0">
                    <a:moveTo>
                      <a:pt x="8194" y="1"/>
                    </a:moveTo>
                    <a:cubicBezTo>
                      <a:pt x="7255" y="1"/>
                      <a:pt x="6259" y="269"/>
                      <a:pt x="5254" y="885"/>
                    </a:cubicBezTo>
                    <a:cubicBezTo>
                      <a:pt x="1" y="4120"/>
                      <a:pt x="3361" y="11496"/>
                      <a:pt x="8290" y="11496"/>
                    </a:cubicBezTo>
                    <a:cubicBezTo>
                      <a:pt x="9231" y="11496"/>
                      <a:pt x="10229" y="11227"/>
                      <a:pt x="11235" y="10610"/>
                    </a:cubicBezTo>
                    <a:cubicBezTo>
                      <a:pt x="16490" y="7393"/>
                      <a:pt x="13126" y="1"/>
                      <a:pt x="8194"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6258400" y="1832750"/>
                <a:ext cx="140450" cy="161725"/>
              </a:xfrm>
              <a:custGeom>
                <a:avLst/>
                <a:gdLst/>
                <a:ahLst/>
                <a:cxnLst/>
                <a:rect l="l" t="t" r="r" b="b"/>
                <a:pathLst>
                  <a:path w="5618" h="6469" extrusionOk="0">
                    <a:moveTo>
                      <a:pt x="1425" y="1362"/>
                    </a:moveTo>
                    <a:lnTo>
                      <a:pt x="2426" y="3000"/>
                    </a:lnTo>
                    <a:cubicBezTo>
                      <a:pt x="2230" y="3055"/>
                      <a:pt x="2042" y="3092"/>
                      <a:pt x="1868" y="3092"/>
                    </a:cubicBezTo>
                    <a:cubicBezTo>
                      <a:pt x="1569" y="3092"/>
                      <a:pt x="1308" y="2982"/>
                      <a:pt x="1107" y="2659"/>
                    </a:cubicBezTo>
                    <a:cubicBezTo>
                      <a:pt x="787" y="2149"/>
                      <a:pt x="979" y="1703"/>
                      <a:pt x="1425" y="1362"/>
                    </a:cubicBezTo>
                    <a:close/>
                    <a:moveTo>
                      <a:pt x="3808" y="3355"/>
                    </a:moveTo>
                    <a:cubicBezTo>
                      <a:pt x="4112" y="3355"/>
                      <a:pt x="4373" y="3465"/>
                      <a:pt x="4574" y="3788"/>
                    </a:cubicBezTo>
                    <a:cubicBezTo>
                      <a:pt x="4830" y="4213"/>
                      <a:pt x="4767" y="4745"/>
                      <a:pt x="4276" y="5128"/>
                    </a:cubicBezTo>
                    <a:lnTo>
                      <a:pt x="3235" y="3447"/>
                    </a:lnTo>
                    <a:cubicBezTo>
                      <a:pt x="3438" y="3392"/>
                      <a:pt x="3631" y="3355"/>
                      <a:pt x="3808" y="3355"/>
                    </a:cubicBezTo>
                    <a:close/>
                    <a:moveTo>
                      <a:pt x="1107" y="0"/>
                    </a:moveTo>
                    <a:lnTo>
                      <a:pt x="724" y="233"/>
                    </a:lnTo>
                    <a:lnTo>
                      <a:pt x="1085" y="829"/>
                    </a:lnTo>
                    <a:cubicBezTo>
                      <a:pt x="233" y="1425"/>
                      <a:pt x="0" y="2341"/>
                      <a:pt x="468" y="3107"/>
                    </a:cubicBezTo>
                    <a:cubicBezTo>
                      <a:pt x="793" y="3641"/>
                      <a:pt x="1206" y="3807"/>
                      <a:pt x="1650" y="3807"/>
                    </a:cubicBezTo>
                    <a:cubicBezTo>
                      <a:pt x="2019" y="3807"/>
                      <a:pt x="2410" y="3691"/>
                      <a:pt x="2787" y="3575"/>
                    </a:cubicBezTo>
                    <a:lnTo>
                      <a:pt x="3873" y="5362"/>
                    </a:lnTo>
                    <a:cubicBezTo>
                      <a:pt x="3711" y="5431"/>
                      <a:pt x="3559" y="5461"/>
                      <a:pt x="3418" y="5461"/>
                    </a:cubicBezTo>
                    <a:cubicBezTo>
                      <a:pt x="3075" y="5461"/>
                      <a:pt x="2797" y="5284"/>
                      <a:pt x="2617" y="5042"/>
                    </a:cubicBezTo>
                    <a:lnTo>
                      <a:pt x="1915" y="5468"/>
                    </a:lnTo>
                    <a:cubicBezTo>
                      <a:pt x="2216" y="5928"/>
                      <a:pt x="2672" y="6152"/>
                      <a:pt x="3191" y="6152"/>
                    </a:cubicBezTo>
                    <a:cubicBezTo>
                      <a:pt x="3514" y="6152"/>
                      <a:pt x="3862" y="6065"/>
                      <a:pt x="4213" y="5894"/>
                    </a:cubicBezTo>
                    <a:lnTo>
                      <a:pt x="4574" y="6469"/>
                    </a:lnTo>
                    <a:lnTo>
                      <a:pt x="4957" y="6234"/>
                    </a:lnTo>
                    <a:lnTo>
                      <a:pt x="4596" y="5660"/>
                    </a:lnTo>
                    <a:cubicBezTo>
                      <a:pt x="5533" y="5000"/>
                      <a:pt x="5618" y="4021"/>
                      <a:pt x="5192" y="3340"/>
                    </a:cubicBezTo>
                    <a:cubicBezTo>
                      <a:pt x="4867" y="2807"/>
                      <a:pt x="4454" y="2640"/>
                      <a:pt x="4014" y="2640"/>
                    </a:cubicBezTo>
                    <a:cubicBezTo>
                      <a:pt x="3647" y="2640"/>
                      <a:pt x="3262" y="2756"/>
                      <a:pt x="2894" y="2872"/>
                    </a:cubicBezTo>
                    <a:lnTo>
                      <a:pt x="1808" y="1127"/>
                    </a:lnTo>
                    <a:cubicBezTo>
                      <a:pt x="1948" y="1081"/>
                      <a:pt x="2081" y="1060"/>
                      <a:pt x="2206" y="1060"/>
                    </a:cubicBezTo>
                    <a:cubicBezTo>
                      <a:pt x="2537" y="1060"/>
                      <a:pt x="2809" y="1209"/>
                      <a:pt x="2979" y="1425"/>
                    </a:cubicBezTo>
                    <a:lnTo>
                      <a:pt x="3660" y="1000"/>
                    </a:lnTo>
                    <a:cubicBezTo>
                      <a:pt x="3337" y="568"/>
                      <a:pt x="2894" y="342"/>
                      <a:pt x="2396" y="342"/>
                    </a:cubicBezTo>
                    <a:cubicBezTo>
                      <a:pt x="2108" y="342"/>
                      <a:pt x="1802" y="418"/>
                      <a:pt x="1490" y="574"/>
                    </a:cubicBezTo>
                    <a:lnTo>
                      <a:pt x="110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6427000" y="2557800"/>
                <a:ext cx="302750" cy="164625"/>
              </a:xfrm>
              <a:custGeom>
                <a:avLst/>
                <a:gdLst/>
                <a:ahLst/>
                <a:cxnLst/>
                <a:rect l="l" t="t" r="r" b="b"/>
                <a:pathLst>
                  <a:path w="12110" h="6585" extrusionOk="0">
                    <a:moveTo>
                      <a:pt x="1022" y="0"/>
                    </a:moveTo>
                    <a:lnTo>
                      <a:pt x="406" y="1532"/>
                    </a:lnTo>
                    <a:cubicBezTo>
                      <a:pt x="1" y="2553"/>
                      <a:pt x="2171" y="4363"/>
                      <a:pt x="5235" y="5555"/>
                    </a:cubicBezTo>
                    <a:cubicBezTo>
                      <a:pt x="6949" y="6232"/>
                      <a:pt x="8582" y="6584"/>
                      <a:pt x="9761" y="6584"/>
                    </a:cubicBezTo>
                    <a:cubicBezTo>
                      <a:pt x="10689" y="6584"/>
                      <a:pt x="11335" y="6366"/>
                      <a:pt x="11513" y="5915"/>
                    </a:cubicBezTo>
                    <a:lnTo>
                      <a:pt x="12109" y="4383"/>
                    </a:lnTo>
                    <a:lnTo>
                      <a:pt x="12109" y="4383"/>
                    </a:lnTo>
                    <a:cubicBezTo>
                      <a:pt x="12002" y="4639"/>
                      <a:pt x="11726" y="4831"/>
                      <a:pt x="11301" y="4937"/>
                    </a:cubicBezTo>
                    <a:cubicBezTo>
                      <a:pt x="11033" y="5006"/>
                      <a:pt x="10711" y="5039"/>
                      <a:pt x="10347" y="5039"/>
                    </a:cubicBezTo>
                    <a:cubicBezTo>
                      <a:pt x="9927" y="5039"/>
                      <a:pt x="9451" y="4996"/>
                      <a:pt x="8938" y="4916"/>
                    </a:cubicBezTo>
                    <a:cubicBezTo>
                      <a:pt x="8024" y="4746"/>
                      <a:pt x="6938" y="4448"/>
                      <a:pt x="5853" y="4023"/>
                    </a:cubicBezTo>
                    <a:cubicBezTo>
                      <a:pt x="4747" y="3575"/>
                      <a:pt x="3768" y="3064"/>
                      <a:pt x="2959" y="2553"/>
                    </a:cubicBezTo>
                    <a:cubicBezTo>
                      <a:pt x="2151" y="2022"/>
                      <a:pt x="1555" y="1469"/>
                      <a:pt x="1235" y="979"/>
                    </a:cubicBezTo>
                    <a:cubicBezTo>
                      <a:pt x="1002" y="596"/>
                      <a:pt x="917" y="278"/>
                      <a:pt x="1022"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6449900" y="2541025"/>
                <a:ext cx="287275" cy="142750"/>
              </a:xfrm>
              <a:custGeom>
                <a:avLst/>
                <a:gdLst/>
                <a:ahLst/>
                <a:cxnLst/>
                <a:rect l="l" t="t" r="r" b="b"/>
                <a:pathLst>
                  <a:path w="11491" h="5710" extrusionOk="0">
                    <a:moveTo>
                      <a:pt x="1870" y="0"/>
                    </a:moveTo>
                    <a:cubicBezTo>
                      <a:pt x="935" y="0"/>
                      <a:pt x="285" y="219"/>
                      <a:pt x="106" y="671"/>
                    </a:cubicBezTo>
                    <a:cubicBezTo>
                      <a:pt x="1" y="949"/>
                      <a:pt x="86" y="1267"/>
                      <a:pt x="319" y="1629"/>
                    </a:cubicBezTo>
                    <a:cubicBezTo>
                      <a:pt x="639" y="2140"/>
                      <a:pt x="1235" y="2693"/>
                      <a:pt x="2043" y="3224"/>
                    </a:cubicBezTo>
                    <a:cubicBezTo>
                      <a:pt x="2852" y="3735"/>
                      <a:pt x="3831" y="4246"/>
                      <a:pt x="4937" y="4694"/>
                    </a:cubicBezTo>
                    <a:cubicBezTo>
                      <a:pt x="6022" y="5119"/>
                      <a:pt x="7108" y="5417"/>
                      <a:pt x="8022" y="5587"/>
                    </a:cubicBezTo>
                    <a:cubicBezTo>
                      <a:pt x="8535" y="5667"/>
                      <a:pt x="9011" y="5710"/>
                      <a:pt x="9431" y="5710"/>
                    </a:cubicBezTo>
                    <a:cubicBezTo>
                      <a:pt x="9795" y="5710"/>
                      <a:pt x="10117" y="5677"/>
                      <a:pt x="10385" y="5608"/>
                    </a:cubicBezTo>
                    <a:cubicBezTo>
                      <a:pt x="10810" y="5502"/>
                      <a:pt x="11086" y="5310"/>
                      <a:pt x="11193" y="5034"/>
                    </a:cubicBezTo>
                    <a:cubicBezTo>
                      <a:pt x="11214" y="5012"/>
                      <a:pt x="11214" y="4991"/>
                      <a:pt x="11214" y="4969"/>
                    </a:cubicBezTo>
                    <a:cubicBezTo>
                      <a:pt x="11491" y="3948"/>
                      <a:pt x="9363" y="2203"/>
                      <a:pt x="6384" y="1011"/>
                    </a:cubicBezTo>
                    <a:cubicBezTo>
                      <a:pt x="4676" y="347"/>
                      <a:pt x="3047" y="0"/>
                      <a:pt x="187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6513175" y="2568675"/>
                <a:ext cx="158050" cy="67300"/>
              </a:xfrm>
              <a:custGeom>
                <a:avLst/>
                <a:gdLst/>
                <a:ahLst/>
                <a:cxnLst/>
                <a:rect l="l" t="t" r="r" b="b"/>
                <a:pathLst>
                  <a:path w="6322" h="2692" extrusionOk="0">
                    <a:moveTo>
                      <a:pt x="1107" y="651"/>
                    </a:moveTo>
                    <a:lnTo>
                      <a:pt x="2789" y="1310"/>
                    </a:lnTo>
                    <a:cubicBezTo>
                      <a:pt x="2681" y="1394"/>
                      <a:pt x="2547" y="1451"/>
                      <a:pt x="2364" y="1451"/>
                    </a:cubicBezTo>
                    <a:cubicBezTo>
                      <a:pt x="2220" y="1451"/>
                      <a:pt x="2046" y="1416"/>
                      <a:pt x="1831" y="1332"/>
                    </a:cubicBezTo>
                    <a:cubicBezTo>
                      <a:pt x="1385" y="1162"/>
                      <a:pt x="1087" y="906"/>
                      <a:pt x="1107" y="651"/>
                    </a:cubicBezTo>
                    <a:close/>
                    <a:moveTo>
                      <a:pt x="3976" y="1276"/>
                    </a:moveTo>
                    <a:cubicBezTo>
                      <a:pt x="4117" y="1276"/>
                      <a:pt x="4288" y="1311"/>
                      <a:pt x="4512" y="1395"/>
                    </a:cubicBezTo>
                    <a:cubicBezTo>
                      <a:pt x="5023" y="1608"/>
                      <a:pt x="5215" y="1843"/>
                      <a:pt x="5193" y="2055"/>
                    </a:cubicBezTo>
                    <a:lnTo>
                      <a:pt x="3533" y="1417"/>
                    </a:lnTo>
                    <a:cubicBezTo>
                      <a:pt x="3665" y="1333"/>
                      <a:pt x="3796" y="1276"/>
                      <a:pt x="3976" y="1276"/>
                    </a:cubicBezTo>
                    <a:close/>
                    <a:moveTo>
                      <a:pt x="1340" y="1"/>
                    </a:moveTo>
                    <a:cubicBezTo>
                      <a:pt x="1015" y="1"/>
                      <a:pt x="771" y="98"/>
                      <a:pt x="639" y="289"/>
                    </a:cubicBezTo>
                    <a:lnTo>
                      <a:pt x="66" y="55"/>
                    </a:lnTo>
                    <a:lnTo>
                      <a:pt x="1" y="226"/>
                    </a:lnTo>
                    <a:lnTo>
                      <a:pt x="576" y="438"/>
                    </a:lnTo>
                    <a:cubicBezTo>
                      <a:pt x="491" y="884"/>
                      <a:pt x="1087" y="1352"/>
                      <a:pt x="1746" y="1608"/>
                    </a:cubicBezTo>
                    <a:cubicBezTo>
                      <a:pt x="2131" y="1755"/>
                      <a:pt x="2414" y="1811"/>
                      <a:pt x="2635" y="1811"/>
                    </a:cubicBezTo>
                    <a:cubicBezTo>
                      <a:pt x="2988" y="1811"/>
                      <a:pt x="3180" y="1667"/>
                      <a:pt x="3363" y="1523"/>
                    </a:cubicBezTo>
                    <a:lnTo>
                      <a:pt x="5108" y="2204"/>
                    </a:lnTo>
                    <a:cubicBezTo>
                      <a:pt x="5023" y="2278"/>
                      <a:pt x="4890" y="2310"/>
                      <a:pt x="4741" y="2310"/>
                    </a:cubicBezTo>
                    <a:cubicBezTo>
                      <a:pt x="4592" y="2310"/>
                      <a:pt x="4428" y="2278"/>
                      <a:pt x="4279" y="2226"/>
                    </a:cubicBezTo>
                    <a:lnTo>
                      <a:pt x="4151" y="2524"/>
                    </a:lnTo>
                    <a:cubicBezTo>
                      <a:pt x="4480" y="2637"/>
                      <a:pt x="4772" y="2691"/>
                      <a:pt x="5014" y="2691"/>
                    </a:cubicBezTo>
                    <a:cubicBezTo>
                      <a:pt x="5318" y="2691"/>
                      <a:pt x="5542" y="2605"/>
                      <a:pt x="5661" y="2438"/>
                    </a:cubicBezTo>
                    <a:lnTo>
                      <a:pt x="6257" y="2651"/>
                    </a:lnTo>
                    <a:lnTo>
                      <a:pt x="6321" y="2501"/>
                    </a:lnTo>
                    <a:lnTo>
                      <a:pt x="5726" y="2268"/>
                    </a:lnTo>
                    <a:cubicBezTo>
                      <a:pt x="5811" y="1863"/>
                      <a:pt x="5363" y="1417"/>
                      <a:pt x="4597" y="1097"/>
                    </a:cubicBezTo>
                    <a:cubicBezTo>
                      <a:pt x="4222" y="953"/>
                      <a:pt x="3943" y="900"/>
                      <a:pt x="3724" y="900"/>
                    </a:cubicBezTo>
                    <a:cubicBezTo>
                      <a:pt x="3358" y="900"/>
                      <a:pt x="3158" y="1049"/>
                      <a:pt x="2959" y="1182"/>
                    </a:cubicBezTo>
                    <a:lnTo>
                      <a:pt x="1192" y="501"/>
                    </a:lnTo>
                    <a:cubicBezTo>
                      <a:pt x="1265" y="409"/>
                      <a:pt x="1391" y="372"/>
                      <a:pt x="1546" y="372"/>
                    </a:cubicBezTo>
                    <a:cubicBezTo>
                      <a:pt x="1712" y="372"/>
                      <a:pt x="1910" y="415"/>
                      <a:pt x="2108" y="481"/>
                    </a:cubicBezTo>
                    <a:lnTo>
                      <a:pt x="2236" y="183"/>
                    </a:lnTo>
                    <a:cubicBezTo>
                      <a:pt x="1899" y="61"/>
                      <a:pt x="1595" y="1"/>
                      <a:pt x="134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5314675" y="2631750"/>
                <a:ext cx="246325" cy="257675"/>
              </a:xfrm>
              <a:custGeom>
                <a:avLst/>
                <a:gdLst/>
                <a:ahLst/>
                <a:cxnLst/>
                <a:rect l="l" t="t" r="r" b="b"/>
                <a:pathLst>
                  <a:path w="9853" h="10307" extrusionOk="0">
                    <a:moveTo>
                      <a:pt x="7767" y="1"/>
                    </a:moveTo>
                    <a:lnTo>
                      <a:pt x="7797" y="26"/>
                    </a:lnTo>
                    <a:lnTo>
                      <a:pt x="7797" y="26"/>
                    </a:lnTo>
                    <a:cubicBezTo>
                      <a:pt x="7787" y="18"/>
                      <a:pt x="7777" y="9"/>
                      <a:pt x="7767" y="1"/>
                    </a:cubicBezTo>
                    <a:close/>
                    <a:moveTo>
                      <a:pt x="1" y="9043"/>
                    </a:moveTo>
                    <a:lnTo>
                      <a:pt x="1" y="9043"/>
                    </a:lnTo>
                    <a:cubicBezTo>
                      <a:pt x="7" y="9049"/>
                      <a:pt x="13" y="9054"/>
                      <a:pt x="20" y="9059"/>
                    </a:cubicBezTo>
                    <a:lnTo>
                      <a:pt x="20" y="9059"/>
                    </a:lnTo>
                    <a:lnTo>
                      <a:pt x="1" y="9043"/>
                    </a:lnTo>
                    <a:close/>
                    <a:moveTo>
                      <a:pt x="7797" y="26"/>
                    </a:moveTo>
                    <a:lnTo>
                      <a:pt x="7797" y="26"/>
                    </a:lnTo>
                    <a:cubicBezTo>
                      <a:pt x="8009" y="221"/>
                      <a:pt x="8085" y="550"/>
                      <a:pt x="8044" y="957"/>
                    </a:cubicBezTo>
                    <a:cubicBezTo>
                      <a:pt x="7980" y="1533"/>
                      <a:pt x="7704" y="2319"/>
                      <a:pt x="7236" y="3170"/>
                    </a:cubicBezTo>
                    <a:cubicBezTo>
                      <a:pt x="6788" y="4001"/>
                      <a:pt x="6150" y="4915"/>
                      <a:pt x="5384" y="5809"/>
                    </a:cubicBezTo>
                    <a:cubicBezTo>
                      <a:pt x="4597" y="6702"/>
                      <a:pt x="3789" y="7469"/>
                      <a:pt x="3043" y="8044"/>
                    </a:cubicBezTo>
                    <a:cubicBezTo>
                      <a:pt x="2277" y="8618"/>
                      <a:pt x="1553" y="9023"/>
                      <a:pt x="980" y="9171"/>
                    </a:cubicBezTo>
                    <a:cubicBezTo>
                      <a:pt x="826" y="9202"/>
                      <a:pt x="683" y="9219"/>
                      <a:pt x="553" y="9219"/>
                    </a:cubicBezTo>
                    <a:cubicBezTo>
                      <a:pt x="335" y="9219"/>
                      <a:pt x="154" y="9171"/>
                      <a:pt x="20" y="9059"/>
                    </a:cubicBezTo>
                    <a:lnTo>
                      <a:pt x="20" y="9059"/>
                    </a:lnTo>
                    <a:lnTo>
                      <a:pt x="1256" y="10129"/>
                    </a:lnTo>
                    <a:cubicBezTo>
                      <a:pt x="1394" y="10249"/>
                      <a:pt x="1579" y="10306"/>
                      <a:pt x="1802" y="10306"/>
                    </a:cubicBezTo>
                    <a:cubicBezTo>
                      <a:pt x="2884" y="10306"/>
                      <a:pt x="4857" y="8959"/>
                      <a:pt x="6640" y="6895"/>
                    </a:cubicBezTo>
                    <a:cubicBezTo>
                      <a:pt x="8788" y="4384"/>
                      <a:pt x="9852" y="1788"/>
                      <a:pt x="9023" y="1085"/>
                    </a:cubicBezTo>
                    <a:lnTo>
                      <a:pt x="7797" y="26"/>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5293925" y="2627000"/>
                <a:ext cx="222925" cy="235100"/>
              </a:xfrm>
              <a:custGeom>
                <a:avLst/>
                <a:gdLst/>
                <a:ahLst/>
                <a:cxnLst/>
                <a:rect l="l" t="t" r="r" b="b"/>
                <a:pathLst>
                  <a:path w="8917" h="9404" extrusionOk="0">
                    <a:moveTo>
                      <a:pt x="8057" y="1"/>
                    </a:moveTo>
                    <a:cubicBezTo>
                      <a:pt x="6975" y="1"/>
                      <a:pt x="5009" y="1357"/>
                      <a:pt x="3214" y="3425"/>
                    </a:cubicBezTo>
                    <a:cubicBezTo>
                      <a:pt x="1064" y="5914"/>
                      <a:pt x="0" y="8510"/>
                      <a:pt x="809" y="9233"/>
                    </a:cubicBezTo>
                    <a:cubicBezTo>
                      <a:pt x="952" y="9350"/>
                      <a:pt x="1134" y="9404"/>
                      <a:pt x="1351" y="9404"/>
                    </a:cubicBezTo>
                    <a:cubicBezTo>
                      <a:pt x="1490" y="9404"/>
                      <a:pt x="1643" y="9382"/>
                      <a:pt x="1810" y="9340"/>
                    </a:cubicBezTo>
                    <a:cubicBezTo>
                      <a:pt x="2383" y="9213"/>
                      <a:pt x="3107" y="8808"/>
                      <a:pt x="3873" y="8234"/>
                    </a:cubicBezTo>
                    <a:cubicBezTo>
                      <a:pt x="4619" y="7659"/>
                      <a:pt x="5427" y="6892"/>
                      <a:pt x="6214" y="5999"/>
                    </a:cubicBezTo>
                    <a:cubicBezTo>
                      <a:pt x="6980" y="5105"/>
                      <a:pt x="7618" y="4191"/>
                      <a:pt x="8066" y="3360"/>
                    </a:cubicBezTo>
                    <a:cubicBezTo>
                      <a:pt x="8534" y="2509"/>
                      <a:pt x="8810" y="1723"/>
                      <a:pt x="8874" y="1147"/>
                    </a:cubicBezTo>
                    <a:cubicBezTo>
                      <a:pt x="8917" y="722"/>
                      <a:pt x="8832" y="381"/>
                      <a:pt x="8597" y="191"/>
                    </a:cubicBezTo>
                    <a:lnTo>
                      <a:pt x="8534" y="126"/>
                    </a:lnTo>
                    <a:cubicBezTo>
                      <a:pt x="8405" y="41"/>
                      <a:pt x="8244" y="1"/>
                      <a:pt x="805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5346600" y="2675375"/>
                <a:ext cx="112250" cy="130325"/>
              </a:xfrm>
              <a:custGeom>
                <a:avLst/>
                <a:gdLst/>
                <a:ahLst/>
                <a:cxnLst/>
                <a:rect l="l" t="t" r="r" b="b"/>
                <a:pathLst>
                  <a:path w="4490" h="5213" extrusionOk="0">
                    <a:moveTo>
                      <a:pt x="3432" y="879"/>
                    </a:moveTo>
                    <a:cubicBezTo>
                      <a:pt x="3485" y="879"/>
                      <a:pt x="3533" y="891"/>
                      <a:pt x="3575" y="915"/>
                    </a:cubicBezTo>
                    <a:lnTo>
                      <a:pt x="2426" y="2256"/>
                    </a:lnTo>
                    <a:cubicBezTo>
                      <a:pt x="2362" y="2021"/>
                      <a:pt x="2384" y="1745"/>
                      <a:pt x="2724" y="1340"/>
                    </a:cubicBezTo>
                    <a:cubicBezTo>
                      <a:pt x="3005" y="1026"/>
                      <a:pt x="3248" y="879"/>
                      <a:pt x="3432" y="879"/>
                    </a:cubicBezTo>
                    <a:close/>
                    <a:moveTo>
                      <a:pt x="2086" y="2937"/>
                    </a:moveTo>
                    <a:lnTo>
                      <a:pt x="2086" y="2937"/>
                    </a:lnTo>
                    <a:cubicBezTo>
                      <a:pt x="2149" y="3170"/>
                      <a:pt x="2128" y="3448"/>
                      <a:pt x="1788" y="3851"/>
                    </a:cubicBezTo>
                    <a:cubicBezTo>
                      <a:pt x="1545" y="4146"/>
                      <a:pt x="1260" y="4328"/>
                      <a:pt x="1047" y="4328"/>
                    </a:cubicBezTo>
                    <a:cubicBezTo>
                      <a:pt x="999" y="4328"/>
                      <a:pt x="954" y="4318"/>
                      <a:pt x="915" y="4299"/>
                    </a:cubicBezTo>
                    <a:lnTo>
                      <a:pt x="2086" y="2937"/>
                    </a:lnTo>
                    <a:close/>
                    <a:moveTo>
                      <a:pt x="4362" y="0"/>
                    </a:moveTo>
                    <a:lnTo>
                      <a:pt x="3958" y="489"/>
                    </a:lnTo>
                    <a:cubicBezTo>
                      <a:pt x="3877" y="441"/>
                      <a:pt x="3785" y="418"/>
                      <a:pt x="3685" y="418"/>
                    </a:cubicBezTo>
                    <a:cubicBezTo>
                      <a:pt x="3340" y="418"/>
                      <a:pt x="2902" y="692"/>
                      <a:pt x="2489" y="1170"/>
                    </a:cubicBezTo>
                    <a:cubicBezTo>
                      <a:pt x="1788" y="1978"/>
                      <a:pt x="1916" y="2362"/>
                      <a:pt x="2021" y="2724"/>
                    </a:cubicBezTo>
                    <a:lnTo>
                      <a:pt x="787" y="4191"/>
                    </a:lnTo>
                    <a:cubicBezTo>
                      <a:pt x="659" y="3979"/>
                      <a:pt x="830" y="3618"/>
                      <a:pt x="1065" y="3298"/>
                    </a:cubicBezTo>
                    <a:lnTo>
                      <a:pt x="830" y="3107"/>
                    </a:lnTo>
                    <a:cubicBezTo>
                      <a:pt x="319" y="3723"/>
                      <a:pt x="171" y="4319"/>
                      <a:pt x="404" y="4617"/>
                    </a:cubicBezTo>
                    <a:lnTo>
                      <a:pt x="1" y="5085"/>
                    </a:lnTo>
                    <a:lnTo>
                      <a:pt x="128" y="5213"/>
                    </a:lnTo>
                    <a:lnTo>
                      <a:pt x="532" y="4745"/>
                    </a:lnTo>
                    <a:cubicBezTo>
                      <a:pt x="606" y="4790"/>
                      <a:pt x="690" y="4811"/>
                      <a:pt x="780" y="4811"/>
                    </a:cubicBezTo>
                    <a:cubicBezTo>
                      <a:pt x="1155" y="4811"/>
                      <a:pt x="1644" y="4451"/>
                      <a:pt x="2021" y="4021"/>
                    </a:cubicBezTo>
                    <a:cubicBezTo>
                      <a:pt x="2724" y="3213"/>
                      <a:pt x="2597" y="2809"/>
                      <a:pt x="2489" y="2469"/>
                    </a:cubicBezTo>
                    <a:lnTo>
                      <a:pt x="3703" y="1042"/>
                    </a:lnTo>
                    <a:lnTo>
                      <a:pt x="3703" y="1042"/>
                    </a:lnTo>
                    <a:cubicBezTo>
                      <a:pt x="3788" y="1255"/>
                      <a:pt x="3638" y="1575"/>
                      <a:pt x="3448" y="1851"/>
                    </a:cubicBezTo>
                    <a:lnTo>
                      <a:pt x="3681" y="2043"/>
                    </a:lnTo>
                    <a:cubicBezTo>
                      <a:pt x="4149" y="1447"/>
                      <a:pt x="4319" y="894"/>
                      <a:pt x="4086" y="596"/>
                    </a:cubicBezTo>
                    <a:lnTo>
                      <a:pt x="4490" y="106"/>
                    </a:lnTo>
                    <a:lnTo>
                      <a:pt x="436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6447775" y="3969625"/>
                <a:ext cx="264400" cy="35675"/>
              </a:xfrm>
              <a:custGeom>
                <a:avLst/>
                <a:gdLst/>
                <a:ahLst/>
                <a:cxnLst/>
                <a:rect l="l" t="t" r="r" b="b"/>
                <a:pathLst>
                  <a:path w="10576" h="1427" extrusionOk="0">
                    <a:moveTo>
                      <a:pt x="0" y="0"/>
                    </a:moveTo>
                    <a:cubicBezTo>
                      <a:pt x="383" y="0"/>
                      <a:pt x="702" y="320"/>
                      <a:pt x="702" y="724"/>
                    </a:cubicBezTo>
                    <a:cubicBezTo>
                      <a:pt x="702" y="916"/>
                      <a:pt x="639" y="1086"/>
                      <a:pt x="489" y="1234"/>
                    </a:cubicBezTo>
                    <a:cubicBezTo>
                      <a:pt x="361" y="1362"/>
                      <a:pt x="191" y="1427"/>
                      <a:pt x="0" y="1427"/>
                    </a:cubicBezTo>
                    <a:lnTo>
                      <a:pt x="10575" y="1427"/>
                    </a:lnTo>
                    <a:cubicBezTo>
                      <a:pt x="10172" y="1427"/>
                      <a:pt x="9852" y="1107"/>
                      <a:pt x="9852" y="724"/>
                    </a:cubicBezTo>
                    <a:cubicBezTo>
                      <a:pt x="9852" y="533"/>
                      <a:pt x="9937" y="341"/>
                      <a:pt x="10064" y="213"/>
                    </a:cubicBezTo>
                    <a:cubicBezTo>
                      <a:pt x="10192" y="85"/>
                      <a:pt x="10362" y="0"/>
                      <a:pt x="1057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5897725" y="4041450"/>
                <a:ext cx="264375" cy="35650"/>
              </a:xfrm>
              <a:custGeom>
                <a:avLst/>
                <a:gdLst/>
                <a:ahLst/>
                <a:cxnLst/>
                <a:rect l="l" t="t" r="r" b="b"/>
                <a:pathLst>
                  <a:path w="10575" h="1426" extrusionOk="0">
                    <a:moveTo>
                      <a:pt x="0" y="1"/>
                    </a:moveTo>
                    <a:cubicBezTo>
                      <a:pt x="404" y="1"/>
                      <a:pt x="724" y="319"/>
                      <a:pt x="724" y="702"/>
                    </a:cubicBezTo>
                    <a:cubicBezTo>
                      <a:pt x="724" y="894"/>
                      <a:pt x="639" y="1085"/>
                      <a:pt x="511" y="1213"/>
                    </a:cubicBezTo>
                    <a:cubicBezTo>
                      <a:pt x="383" y="1340"/>
                      <a:pt x="213" y="1425"/>
                      <a:pt x="0" y="1425"/>
                    </a:cubicBezTo>
                    <a:lnTo>
                      <a:pt x="10575" y="1425"/>
                    </a:lnTo>
                    <a:cubicBezTo>
                      <a:pt x="10192" y="1425"/>
                      <a:pt x="9874" y="1107"/>
                      <a:pt x="9874" y="702"/>
                    </a:cubicBezTo>
                    <a:cubicBezTo>
                      <a:pt x="9874" y="511"/>
                      <a:pt x="9937" y="319"/>
                      <a:pt x="10086" y="191"/>
                    </a:cubicBezTo>
                    <a:cubicBezTo>
                      <a:pt x="10214" y="64"/>
                      <a:pt x="10384" y="1"/>
                      <a:pt x="1057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6250400" y="3969625"/>
                <a:ext cx="264925" cy="35675"/>
              </a:xfrm>
              <a:custGeom>
                <a:avLst/>
                <a:gdLst/>
                <a:ahLst/>
                <a:cxnLst/>
                <a:rect l="l" t="t" r="r" b="b"/>
                <a:pathLst>
                  <a:path w="10597" h="1427" extrusionOk="0">
                    <a:moveTo>
                      <a:pt x="0" y="0"/>
                    </a:moveTo>
                    <a:cubicBezTo>
                      <a:pt x="405" y="0"/>
                      <a:pt x="724" y="320"/>
                      <a:pt x="724" y="724"/>
                    </a:cubicBezTo>
                    <a:cubicBezTo>
                      <a:pt x="724" y="916"/>
                      <a:pt x="639" y="1086"/>
                      <a:pt x="511" y="1234"/>
                    </a:cubicBezTo>
                    <a:cubicBezTo>
                      <a:pt x="383" y="1362"/>
                      <a:pt x="213" y="1427"/>
                      <a:pt x="0" y="1427"/>
                    </a:cubicBezTo>
                    <a:lnTo>
                      <a:pt x="10597" y="1427"/>
                    </a:lnTo>
                    <a:cubicBezTo>
                      <a:pt x="10194" y="1427"/>
                      <a:pt x="9873" y="1107"/>
                      <a:pt x="9873" y="724"/>
                    </a:cubicBezTo>
                    <a:cubicBezTo>
                      <a:pt x="9873" y="533"/>
                      <a:pt x="9959" y="341"/>
                      <a:pt x="10086" y="213"/>
                    </a:cubicBezTo>
                    <a:cubicBezTo>
                      <a:pt x="10214" y="85"/>
                      <a:pt x="10384" y="0"/>
                      <a:pt x="1059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5668425" y="4005275"/>
                <a:ext cx="1116075" cy="36200"/>
              </a:xfrm>
              <a:custGeom>
                <a:avLst/>
                <a:gdLst/>
                <a:ahLst/>
                <a:cxnLst/>
                <a:rect l="l" t="t" r="r" b="b"/>
                <a:pathLst>
                  <a:path w="44643" h="1448" extrusionOk="0">
                    <a:moveTo>
                      <a:pt x="724" y="1"/>
                    </a:moveTo>
                    <a:cubicBezTo>
                      <a:pt x="511" y="1"/>
                      <a:pt x="341" y="86"/>
                      <a:pt x="213" y="214"/>
                    </a:cubicBezTo>
                    <a:cubicBezTo>
                      <a:pt x="85" y="341"/>
                      <a:pt x="0" y="532"/>
                      <a:pt x="0" y="724"/>
                    </a:cubicBezTo>
                    <a:cubicBezTo>
                      <a:pt x="0" y="1128"/>
                      <a:pt x="320" y="1448"/>
                      <a:pt x="724" y="1448"/>
                    </a:cubicBezTo>
                    <a:lnTo>
                      <a:pt x="43919" y="1448"/>
                    </a:lnTo>
                    <a:cubicBezTo>
                      <a:pt x="44132" y="1448"/>
                      <a:pt x="44302" y="1363"/>
                      <a:pt x="44430" y="1235"/>
                    </a:cubicBezTo>
                    <a:cubicBezTo>
                      <a:pt x="44558" y="1107"/>
                      <a:pt x="44643" y="915"/>
                      <a:pt x="44643" y="724"/>
                    </a:cubicBezTo>
                    <a:cubicBezTo>
                      <a:pt x="44643" y="319"/>
                      <a:pt x="44325" y="1"/>
                      <a:pt x="43919"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6180175" y="3934000"/>
                <a:ext cx="855425" cy="35650"/>
              </a:xfrm>
              <a:custGeom>
                <a:avLst/>
                <a:gdLst/>
                <a:ahLst/>
                <a:cxnLst/>
                <a:rect l="l" t="t" r="r" b="b"/>
                <a:pathLst>
                  <a:path w="34217" h="1426" extrusionOk="0">
                    <a:moveTo>
                      <a:pt x="703" y="0"/>
                    </a:moveTo>
                    <a:cubicBezTo>
                      <a:pt x="511" y="0"/>
                      <a:pt x="341" y="86"/>
                      <a:pt x="213" y="213"/>
                    </a:cubicBezTo>
                    <a:cubicBezTo>
                      <a:pt x="86" y="341"/>
                      <a:pt x="0" y="511"/>
                      <a:pt x="0" y="724"/>
                    </a:cubicBezTo>
                    <a:cubicBezTo>
                      <a:pt x="0" y="1107"/>
                      <a:pt x="320" y="1425"/>
                      <a:pt x="703" y="1425"/>
                    </a:cubicBezTo>
                    <a:lnTo>
                      <a:pt x="33515" y="1425"/>
                    </a:lnTo>
                    <a:cubicBezTo>
                      <a:pt x="33706" y="1425"/>
                      <a:pt x="33876" y="1340"/>
                      <a:pt x="34004" y="1212"/>
                    </a:cubicBezTo>
                    <a:cubicBezTo>
                      <a:pt x="34131" y="1085"/>
                      <a:pt x="34216" y="915"/>
                      <a:pt x="34216" y="724"/>
                    </a:cubicBezTo>
                    <a:cubicBezTo>
                      <a:pt x="34216" y="319"/>
                      <a:pt x="33898" y="0"/>
                      <a:pt x="3351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5853025" y="4077075"/>
                <a:ext cx="629875" cy="35675"/>
              </a:xfrm>
              <a:custGeom>
                <a:avLst/>
                <a:gdLst/>
                <a:ahLst/>
                <a:cxnLst/>
                <a:rect l="l" t="t" r="r" b="b"/>
                <a:pathLst>
                  <a:path w="25195" h="1427" extrusionOk="0">
                    <a:moveTo>
                      <a:pt x="702" y="0"/>
                    </a:moveTo>
                    <a:cubicBezTo>
                      <a:pt x="512" y="0"/>
                      <a:pt x="341" y="86"/>
                      <a:pt x="192" y="213"/>
                    </a:cubicBezTo>
                    <a:cubicBezTo>
                      <a:pt x="64" y="341"/>
                      <a:pt x="1" y="511"/>
                      <a:pt x="1" y="704"/>
                    </a:cubicBezTo>
                    <a:cubicBezTo>
                      <a:pt x="1" y="1107"/>
                      <a:pt x="319" y="1427"/>
                      <a:pt x="702" y="1427"/>
                    </a:cubicBezTo>
                    <a:lnTo>
                      <a:pt x="24471" y="1427"/>
                    </a:lnTo>
                    <a:cubicBezTo>
                      <a:pt x="24684" y="1427"/>
                      <a:pt x="24854" y="1342"/>
                      <a:pt x="24982" y="1214"/>
                    </a:cubicBezTo>
                    <a:cubicBezTo>
                      <a:pt x="25110" y="1087"/>
                      <a:pt x="25195" y="916"/>
                      <a:pt x="25195" y="704"/>
                    </a:cubicBezTo>
                    <a:cubicBezTo>
                      <a:pt x="25195" y="321"/>
                      <a:pt x="24875" y="0"/>
                      <a:pt x="2447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5431175" y="4005275"/>
                <a:ext cx="162275" cy="36200"/>
              </a:xfrm>
              <a:custGeom>
                <a:avLst/>
                <a:gdLst/>
                <a:ahLst/>
                <a:cxnLst/>
                <a:rect l="l" t="t" r="r" b="b"/>
                <a:pathLst>
                  <a:path w="6491" h="1448" extrusionOk="0">
                    <a:moveTo>
                      <a:pt x="724" y="1"/>
                    </a:moveTo>
                    <a:cubicBezTo>
                      <a:pt x="533" y="1"/>
                      <a:pt x="341" y="86"/>
                      <a:pt x="213" y="214"/>
                    </a:cubicBezTo>
                    <a:cubicBezTo>
                      <a:pt x="85" y="341"/>
                      <a:pt x="0" y="532"/>
                      <a:pt x="0" y="724"/>
                    </a:cubicBezTo>
                    <a:cubicBezTo>
                      <a:pt x="0" y="1128"/>
                      <a:pt x="320" y="1448"/>
                      <a:pt x="724" y="1448"/>
                    </a:cubicBezTo>
                    <a:lnTo>
                      <a:pt x="5767" y="1448"/>
                    </a:lnTo>
                    <a:cubicBezTo>
                      <a:pt x="5980" y="1448"/>
                      <a:pt x="6150" y="1363"/>
                      <a:pt x="6278" y="1235"/>
                    </a:cubicBezTo>
                    <a:cubicBezTo>
                      <a:pt x="6406" y="1107"/>
                      <a:pt x="6491" y="915"/>
                      <a:pt x="6491" y="724"/>
                    </a:cubicBezTo>
                    <a:cubicBezTo>
                      <a:pt x="6491" y="319"/>
                      <a:pt x="6171" y="1"/>
                      <a:pt x="57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5277950" y="4077075"/>
                <a:ext cx="356450" cy="35675"/>
              </a:xfrm>
              <a:custGeom>
                <a:avLst/>
                <a:gdLst/>
                <a:ahLst/>
                <a:cxnLst/>
                <a:rect l="l" t="t" r="r" b="b"/>
                <a:pathLst>
                  <a:path w="14258" h="1427" extrusionOk="0">
                    <a:moveTo>
                      <a:pt x="704" y="0"/>
                    </a:moveTo>
                    <a:cubicBezTo>
                      <a:pt x="512" y="0"/>
                      <a:pt x="341" y="86"/>
                      <a:pt x="214" y="213"/>
                    </a:cubicBezTo>
                    <a:cubicBezTo>
                      <a:pt x="86" y="341"/>
                      <a:pt x="1" y="511"/>
                      <a:pt x="1" y="704"/>
                    </a:cubicBezTo>
                    <a:cubicBezTo>
                      <a:pt x="1" y="1107"/>
                      <a:pt x="321" y="1427"/>
                      <a:pt x="704" y="1427"/>
                    </a:cubicBezTo>
                    <a:lnTo>
                      <a:pt x="13556" y="1427"/>
                    </a:lnTo>
                    <a:cubicBezTo>
                      <a:pt x="13747" y="1427"/>
                      <a:pt x="13917" y="1342"/>
                      <a:pt x="14045" y="1214"/>
                    </a:cubicBezTo>
                    <a:cubicBezTo>
                      <a:pt x="14172" y="1087"/>
                      <a:pt x="14258" y="916"/>
                      <a:pt x="14258" y="704"/>
                    </a:cubicBezTo>
                    <a:cubicBezTo>
                      <a:pt x="14258" y="321"/>
                      <a:pt x="13939" y="0"/>
                      <a:pt x="1355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5363075" y="3775475"/>
                <a:ext cx="1578375" cy="35650"/>
              </a:xfrm>
              <a:custGeom>
                <a:avLst/>
                <a:gdLst/>
                <a:ahLst/>
                <a:cxnLst/>
                <a:rect l="l" t="t" r="r" b="b"/>
                <a:pathLst>
                  <a:path w="63135" h="1426" extrusionOk="0">
                    <a:moveTo>
                      <a:pt x="86" y="0"/>
                    </a:moveTo>
                    <a:cubicBezTo>
                      <a:pt x="43" y="0"/>
                      <a:pt x="0" y="43"/>
                      <a:pt x="0" y="86"/>
                    </a:cubicBezTo>
                    <a:lnTo>
                      <a:pt x="0" y="1362"/>
                    </a:lnTo>
                    <a:cubicBezTo>
                      <a:pt x="0" y="1405"/>
                      <a:pt x="43" y="1425"/>
                      <a:pt x="86" y="1425"/>
                    </a:cubicBezTo>
                    <a:lnTo>
                      <a:pt x="63070" y="1425"/>
                    </a:lnTo>
                    <a:cubicBezTo>
                      <a:pt x="63113" y="1425"/>
                      <a:pt x="63135" y="1405"/>
                      <a:pt x="63135" y="1362"/>
                    </a:cubicBezTo>
                    <a:lnTo>
                      <a:pt x="63135" y="86"/>
                    </a:lnTo>
                    <a:cubicBezTo>
                      <a:pt x="63135" y="43"/>
                      <a:pt x="63113" y="0"/>
                      <a:pt x="63070"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5707275" y="3811100"/>
                <a:ext cx="264400" cy="35675"/>
              </a:xfrm>
              <a:custGeom>
                <a:avLst/>
                <a:gdLst/>
                <a:ahLst/>
                <a:cxnLst/>
                <a:rect l="l" t="t" r="r" b="b"/>
                <a:pathLst>
                  <a:path w="10576" h="1427" extrusionOk="0">
                    <a:moveTo>
                      <a:pt x="1" y="0"/>
                    </a:moveTo>
                    <a:cubicBezTo>
                      <a:pt x="404" y="0"/>
                      <a:pt x="724" y="320"/>
                      <a:pt x="724" y="724"/>
                    </a:cubicBezTo>
                    <a:cubicBezTo>
                      <a:pt x="724" y="916"/>
                      <a:pt x="639" y="1086"/>
                      <a:pt x="511" y="1214"/>
                    </a:cubicBezTo>
                    <a:cubicBezTo>
                      <a:pt x="384" y="1362"/>
                      <a:pt x="213" y="1427"/>
                      <a:pt x="1" y="1427"/>
                    </a:cubicBezTo>
                    <a:lnTo>
                      <a:pt x="10575" y="1427"/>
                    </a:lnTo>
                    <a:cubicBezTo>
                      <a:pt x="10192" y="1427"/>
                      <a:pt x="9874" y="1107"/>
                      <a:pt x="9874" y="724"/>
                    </a:cubicBezTo>
                    <a:cubicBezTo>
                      <a:pt x="9874" y="533"/>
                      <a:pt x="9937" y="341"/>
                      <a:pt x="10087" y="213"/>
                    </a:cubicBezTo>
                    <a:cubicBezTo>
                      <a:pt x="10214" y="85"/>
                      <a:pt x="10385" y="0"/>
                      <a:pt x="1057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6199875" y="3846750"/>
                <a:ext cx="161750" cy="36200"/>
              </a:xfrm>
              <a:custGeom>
                <a:avLst/>
                <a:gdLst/>
                <a:ahLst/>
                <a:cxnLst/>
                <a:rect l="l" t="t" r="r" b="b"/>
                <a:pathLst>
                  <a:path w="6470" h="1448" extrusionOk="0">
                    <a:moveTo>
                      <a:pt x="702" y="1"/>
                    </a:moveTo>
                    <a:cubicBezTo>
                      <a:pt x="511" y="1"/>
                      <a:pt x="341" y="86"/>
                      <a:pt x="191" y="214"/>
                    </a:cubicBezTo>
                    <a:cubicBezTo>
                      <a:pt x="64" y="341"/>
                      <a:pt x="1" y="532"/>
                      <a:pt x="1" y="724"/>
                    </a:cubicBezTo>
                    <a:cubicBezTo>
                      <a:pt x="1" y="1107"/>
                      <a:pt x="319" y="1448"/>
                      <a:pt x="702" y="1448"/>
                    </a:cubicBezTo>
                    <a:lnTo>
                      <a:pt x="5746" y="1448"/>
                    </a:lnTo>
                    <a:cubicBezTo>
                      <a:pt x="5959" y="1448"/>
                      <a:pt x="6129" y="1363"/>
                      <a:pt x="6256" y="1235"/>
                    </a:cubicBezTo>
                    <a:cubicBezTo>
                      <a:pt x="6384" y="1107"/>
                      <a:pt x="6469" y="915"/>
                      <a:pt x="6469" y="724"/>
                    </a:cubicBezTo>
                    <a:cubicBezTo>
                      <a:pt x="6469" y="319"/>
                      <a:pt x="6149" y="1"/>
                      <a:pt x="574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5573225" y="3846750"/>
                <a:ext cx="555400" cy="36200"/>
              </a:xfrm>
              <a:custGeom>
                <a:avLst/>
                <a:gdLst/>
                <a:ahLst/>
                <a:cxnLst/>
                <a:rect l="l" t="t" r="r" b="b"/>
                <a:pathLst>
                  <a:path w="22216" h="1448" extrusionOk="0">
                    <a:moveTo>
                      <a:pt x="724" y="1"/>
                    </a:moveTo>
                    <a:cubicBezTo>
                      <a:pt x="531" y="1"/>
                      <a:pt x="341" y="86"/>
                      <a:pt x="213" y="214"/>
                    </a:cubicBezTo>
                    <a:cubicBezTo>
                      <a:pt x="85" y="341"/>
                      <a:pt x="0" y="532"/>
                      <a:pt x="0" y="724"/>
                    </a:cubicBezTo>
                    <a:cubicBezTo>
                      <a:pt x="0" y="1107"/>
                      <a:pt x="319" y="1448"/>
                      <a:pt x="724" y="1448"/>
                    </a:cubicBezTo>
                    <a:lnTo>
                      <a:pt x="21492" y="1448"/>
                    </a:lnTo>
                    <a:cubicBezTo>
                      <a:pt x="21705" y="1448"/>
                      <a:pt x="21875" y="1363"/>
                      <a:pt x="22002" y="1235"/>
                    </a:cubicBezTo>
                    <a:cubicBezTo>
                      <a:pt x="22130" y="1107"/>
                      <a:pt x="22215" y="915"/>
                      <a:pt x="22215" y="724"/>
                    </a:cubicBezTo>
                    <a:cubicBezTo>
                      <a:pt x="22215" y="319"/>
                      <a:pt x="21895" y="1"/>
                      <a:pt x="2149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5088575" y="3846750"/>
                <a:ext cx="356450" cy="36200"/>
              </a:xfrm>
              <a:custGeom>
                <a:avLst/>
                <a:gdLst/>
                <a:ahLst/>
                <a:cxnLst/>
                <a:rect l="l" t="t" r="r" b="b"/>
                <a:pathLst>
                  <a:path w="14258" h="1448" extrusionOk="0">
                    <a:moveTo>
                      <a:pt x="724" y="1"/>
                    </a:moveTo>
                    <a:cubicBezTo>
                      <a:pt x="511" y="1"/>
                      <a:pt x="341" y="86"/>
                      <a:pt x="213" y="214"/>
                    </a:cubicBezTo>
                    <a:cubicBezTo>
                      <a:pt x="86" y="341"/>
                      <a:pt x="1" y="532"/>
                      <a:pt x="1" y="724"/>
                    </a:cubicBezTo>
                    <a:cubicBezTo>
                      <a:pt x="1" y="1107"/>
                      <a:pt x="321" y="1448"/>
                      <a:pt x="724" y="1448"/>
                    </a:cubicBezTo>
                    <a:lnTo>
                      <a:pt x="13556" y="1448"/>
                    </a:lnTo>
                    <a:cubicBezTo>
                      <a:pt x="13747" y="1448"/>
                      <a:pt x="13917" y="1363"/>
                      <a:pt x="14067" y="1235"/>
                    </a:cubicBezTo>
                    <a:cubicBezTo>
                      <a:pt x="14194" y="1107"/>
                      <a:pt x="14257" y="915"/>
                      <a:pt x="14257" y="724"/>
                    </a:cubicBezTo>
                    <a:cubicBezTo>
                      <a:pt x="14257" y="319"/>
                      <a:pt x="13939" y="1"/>
                      <a:pt x="1355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7024425" y="3775475"/>
                <a:ext cx="356450" cy="35650"/>
              </a:xfrm>
              <a:custGeom>
                <a:avLst/>
                <a:gdLst/>
                <a:ahLst/>
                <a:cxnLst/>
                <a:rect l="l" t="t" r="r" b="b"/>
                <a:pathLst>
                  <a:path w="14258" h="1426" extrusionOk="0">
                    <a:moveTo>
                      <a:pt x="724" y="0"/>
                    </a:moveTo>
                    <a:cubicBezTo>
                      <a:pt x="511" y="0"/>
                      <a:pt x="341" y="86"/>
                      <a:pt x="213" y="213"/>
                    </a:cubicBezTo>
                    <a:cubicBezTo>
                      <a:pt x="86" y="341"/>
                      <a:pt x="0" y="511"/>
                      <a:pt x="0" y="724"/>
                    </a:cubicBezTo>
                    <a:cubicBezTo>
                      <a:pt x="0" y="1107"/>
                      <a:pt x="319" y="1425"/>
                      <a:pt x="724" y="1425"/>
                    </a:cubicBezTo>
                    <a:lnTo>
                      <a:pt x="13554" y="1425"/>
                    </a:lnTo>
                    <a:cubicBezTo>
                      <a:pt x="13746" y="1425"/>
                      <a:pt x="13917" y="1340"/>
                      <a:pt x="14065" y="1212"/>
                    </a:cubicBezTo>
                    <a:cubicBezTo>
                      <a:pt x="14192" y="1085"/>
                      <a:pt x="14257" y="915"/>
                      <a:pt x="14257" y="724"/>
                    </a:cubicBezTo>
                    <a:cubicBezTo>
                      <a:pt x="14257" y="319"/>
                      <a:pt x="13937" y="0"/>
                      <a:pt x="1355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6944175" y="3830000"/>
                <a:ext cx="353600" cy="279325"/>
              </a:xfrm>
              <a:custGeom>
                <a:avLst/>
                <a:gdLst/>
                <a:ahLst/>
                <a:cxnLst/>
                <a:rect l="l" t="t" r="r" b="b"/>
                <a:pathLst>
                  <a:path w="14144" h="11173" extrusionOk="0">
                    <a:moveTo>
                      <a:pt x="6743" y="0"/>
                    </a:moveTo>
                    <a:cubicBezTo>
                      <a:pt x="4737" y="0"/>
                      <a:pt x="2767" y="1017"/>
                      <a:pt x="1784" y="3437"/>
                    </a:cubicBezTo>
                    <a:cubicBezTo>
                      <a:pt x="1" y="7826"/>
                      <a:pt x="3762" y="11172"/>
                      <a:pt x="7401" y="11172"/>
                    </a:cubicBezTo>
                    <a:cubicBezTo>
                      <a:pt x="9408" y="11172"/>
                      <a:pt x="11377" y="10155"/>
                      <a:pt x="12360" y="7735"/>
                    </a:cubicBezTo>
                    <a:cubicBezTo>
                      <a:pt x="14143" y="3346"/>
                      <a:pt x="10382" y="0"/>
                      <a:pt x="674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7034000" y="3910425"/>
                <a:ext cx="173950" cy="120375"/>
              </a:xfrm>
              <a:custGeom>
                <a:avLst/>
                <a:gdLst/>
                <a:ahLst/>
                <a:cxnLst/>
                <a:rect l="l" t="t" r="r" b="b"/>
                <a:pathLst>
                  <a:path w="6958" h="4815" extrusionOk="0">
                    <a:moveTo>
                      <a:pt x="1235" y="1687"/>
                    </a:moveTo>
                    <a:lnTo>
                      <a:pt x="3022" y="2433"/>
                    </a:lnTo>
                    <a:cubicBezTo>
                      <a:pt x="2742" y="2762"/>
                      <a:pt x="2463" y="3014"/>
                      <a:pt x="2096" y="3014"/>
                    </a:cubicBezTo>
                    <a:cubicBezTo>
                      <a:pt x="1987" y="3014"/>
                      <a:pt x="1871" y="2992"/>
                      <a:pt x="1745" y="2944"/>
                    </a:cubicBezTo>
                    <a:cubicBezTo>
                      <a:pt x="1192" y="2709"/>
                      <a:pt x="1064" y="2241"/>
                      <a:pt x="1235" y="1687"/>
                    </a:cubicBezTo>
                    <a:close/>
                    <a:moveTo>
                      <a:pt x="4842" y="1715"/>
                    </a:moveTo>
                    <a:cubicBezTo>
                      <a:pt x="4952" y="1715"/>
                      <a:pt x="5068" y="1740"/>
                      <a:pt x="5192" y="1795"/>
                    </a:cubicBezTo>
                    <a:cubicBezTo>
                      <a:pt x="5661" y="1965"/>
                      <a:pt x="5936" y="2453"/>
                      <a:pt x="5746" y="3049"/>
                    </a:cubicBezTo>
                    <a:lnTo>
                      <a:pt x="3916" y="2305"/>
                    </a:lnTo>
                    <a:cubicBezTo>
                      <a:pt x="4192" y="1979"/>
                      <a:pt x="4482" y="1715"/>
                      <a:pt x="4842" y="1715"/>
                    </a:cubicBezTo>
                    <a:close/>
                    <a:moveTo>
                      <a:pt x="2334" y="1"/>
                    </a:moveTo>
                    <a:cubicBezTo>
                      <a:pt x="1715" y="1"/>
                      <a:pt x="1166" y="368"/>
                      <a:pt x="809" y="1049"/>
                    </a:cubicBezTo>
                    <a:lnTo>
                      <a:pt x="171" y="773"/>
                    </a:lnTo>
                    <a:lnTo>
                      <a:pt x="0" y="1199"/>
                    </a:lnTo>
                    <a:lnTo>
                      <a:pt x="639" y="1454"/>
                    </a:lnTo>
                    <a:cubicBezTo>
                      <a:pt x="319" y="2453"/>
                      <a:pt x="659" y="3327"/>
                      <a:pt x="1490" y="3667"/>
                    </a:cubicBezTo>
                    <a:cubicBezTo>
                      <a:pt x="1714" y="3761"/>
                      <a:pt x="1916" y="3802"/>
                      <a:pt x="2100" y="3802"/>
                    </a:cubicBezTo>
                    <a:cubicBezTo>
                      <a:pt x="2792" y="3802"/>
                      <a:pt x="3235" y="3221"/>
                      <a:pt x="3638" y="2666"/>
                    </a:cubicBezTo>
                    <a:lnTo>
                      <a:pt x="5575" y="3475"/>
                    </a:lnTo>
                    <a:cubicBezTo>
                      <a:pt x="5352" y="3858"/>
                      <a:pt x="5020" y="4014"/>
                      <a:pt x="4688" y="4014"/>
                    </a:cubicBezTo>
                    <a:cubicBezTo>
                      <a:pt x="4578" y="4014"/>
                      <a:pt x="4468" y="3997"/>
                      <a:pt x="4362" y="3965"/>
                    </a:cubicBezTo>
                    <a:lnTo>
                      <a:pt x="4064" y="4709"/>
                    </a:lnTo>
                    <a:cubicBezTo>
                      <a:pt x="4250" y="4781"/>
                      <a:pt x="4435" y="4815"/>
                      <a:pt x="4615" y="4815"/>
                    </a:cubicBezTo>
                    <a:cubicBezTo>
                      <a:pt x="5239" y="4815"/>
                      <a:pt x="5803" y="4403"/>
                      <a:pt x="6149" y="3710"/>
                    </a:cubicBezTo>
                    <a:lnTo>
                      <a:pt x="6788" y="3965"/>
                    </a:lnTo>
                    <a:lnTo>
                      <a:pt x="6958" y="3539"/>
                    </a:lnTo>
                    <a:lnTo>
                      <a:pt x="6319" y="3284"/>
                    </a:lnTo>
                    <a:cubicBezTo>
                      <a:pt x="6682" y="2198"/>
                      <a:pt x="6171" y="1347"/>
                      <a:pt x="5448" y="1071"/>
                    </a:cubicBezTo>
                    <a:cubicBezTo>
                      <a:pt x="5219" y="977"/>
                      <a:pt x="5013" y="935"/>
                      <a:pt x="4827" y="935"/>
                    </a:cubicBezTo>
                    <a:cubicBezTo>
                      <a:pt x="4130" y="935"/>
                      <a:pt x="3701" y="1513"/>
                      <a:pt x="3298" y="2050"/>
                    </a:cubicBezTo>
                    <a:lnTo>
                      <a:pt x="1405" y="1284"/>
                    </a:lnTo>
                    <a:cubicBezTo>
                      <a:pt x="1637" y="952"/>
                      <a:pt x="1960" y="801"/>
                      <a:pt x="2263" y="801"/>
                    </a:cubicBezTo>
                    <a:cubicBezTo>
                      <a:pt x="2348" y="801"/>
                      <a:pt x="2432" y="813"/>
                      <a:pt x="2511" y="836"/>
                    </a:cubicBezTo>
                    <a:lnTo>
                      <a:pt x="2809" y="70"/>
                    </a:lnTo>
                    <a:cubicBezTo>
                      <a:pt x="2648" y="24"/>
                      <a:pt x="2489" y="1"/>
                      <a:pt x="233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6054250" y="3931050"/>
                <a:ext cx="392850" cy="284100"/>
              </a:xfrm>
              <a:custGeom>
                <a:avLst/>
                <a:gdLst/>
                <a:ahLst/>
                <a:cxnLst/>
                <a:rect l="l" t="t" r="r" b="b"/>
                <a:pathLst>
                  <a:path w="15714" h="11364" extrusionOk="0">
                    <a:moveTo>
                      <a:pt x="7555" y="1"/>
                    </a:moveTo>
                    <a:cubicBezTo>
                      <a:pt x="6087" y="1"/>
                      <a:pt x="4597" y="622"/>
                      <a:pt x="3400" y="2119"/>
                    </a:cubicBezTo>
                    <a:cubicBezTo>
                      <a:pt x="1" y="6351"/>
                      <a:pt x="3991" y="11364"/>
                      <a:pt x="8160" y="11364"/>
                    </a:cubicBezTo>
                    <a:cubicBezTo>
                      <a:pt x="9628" y="11364"/>
                      <a:pt x="11118" y="10742"/>
                      <a:pt x="12315" y="9246"/>
                    </a:cubicBezTo>
                    <a:cubicBezTo>
                      <a:pt x="15714" y="5013"/>
                      <a:pt x="11723" y="1"/>
                      <a:pt x="755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172725" y="4005125"/>
                <a:ext cx="154300" cy="134775"/>
              </a:xfrm>
              <a:custGeom>
                <a:avLst/>
                <a:gdLst/>
                <a:ahLst/>
                <a:cxnLst/>
                <a:rect l="l" t="t" r="r" b="b"/>
                <a:pathLst>
                  <a:path w="6172" h="5391" extrusionOk="0">
                    <a:moveTo>
                      <a:pt x="1129" y="1432"/>
                    </a:moveTo>
                    <a:lnTo>
                      <a:pt x="2661" y="2666"/>
                    </a:lnTo>
                    <a:cubicBezTo>
                      <a:pt x="2391" y="2859"/>
                      <a:pt x="2122" y="2997"/>
                      <a:pt x="1848" y="2997"/>
                    </a:cubicBezTo>
                    <a:cubicBezTo>
                      <a:pt x="1667" y="2997"/>
                      <a:pt x="1485" y="2937"/>
                      <a:pt x="1299" y="2793"/>
                    </a:cubicBezTo>
                    <a:cubicBezTo>
                      <a:pt x="894" y="2475"/>
                      <a:pt x="789" y="1942"/>
                      <a:pt x="1129" y="1432"/>
                    </a:cubicBezTo>
                    <a:close/>
                    <a:moveTo>
                      <a:pt x="4407" y="2469"/>
                    </a:moveTo>
                    <a:cubicBezTo>
                      <a:pt x="4581" y="2469"/>
                      <a:pt x="4756" y="2526"/>
                      <a:pt x="4937" y="2666"/>
                    </a:cubicBezTo>
                    <a:cubicBezTo>
                      <a:pt x="5405" y="3049"/>
                      <a:pt x="5385" y="3539"/>
                      <a:pt x="5087" y="4007"/>
                    </a:cubicBezTo>
                    <a:lnTo>
                      <a:pt x="3575" y="2793"/>
                    </a:lnTo>
                    <a:cubicBezTo>
                      <a:pt x="3862" y="2611"/>
                      <a:pt x="4133" y="2469"/>
                      <a:pt x="4407" y="2469"/>
                    </a:cubicBezTo>
                    <a:close/>
                    <a:moveTo>
                      <a:pt x="2348" y="1"/>
                    </a:moveTo>
                    <a:cubicBezTo>
                      <a:pt x="1856" y="1"/>
                      <a:pt x="1346" y="244"/>
                      <a:pt x="916" y="688"/>
                    </a:cubicBezTo>
                    <a:lnTo>
                      <a:pt x="406" y="262"/>
                    </a:lnTo>
                    <a:lnTo>
                      <a:pt x="108" y="603"/>
                    </a:lnTo>
                    <a:lnTo>
                      <a:pt x="639" y="1028"/>
                    </a:lnTo>
                    <a:cubicBezTo>
                      <a:pt x="1" y="1964"/>
                      <a:pt x="256" y="2921"/>
                      <a:pt x="852" y="3411"/>
                    </a:cubicBezTo>
                    <a:cubicBezTo>
                      <a:pt x="1167" y="3661"/>
                      <a:pt x="1463" y="3758"/>
                      <a:pt x="1742" y="3758"/>
                    </a:cubicBezTo>
                    <a:cubicBezTo>
                      <a:pt x="2273" y="3758"/>
                      <a:pt x="2746" y="3405"/>
                      <a:pt x="3192" y="3071"/>
                    </a:cubicBezTo>
                    <a:lnTo>
                      <a:pt x="4789" y="4348"/>
                    </a:lnTo>
                    <a:cubicBezTo>
                      <a:pt x="4566" y="4535"/>
                      <a:pt x="4324" y="4613"/>
                      <a:pt x="4098" y="4613"/>
                    </a:cubicBezTo>
                    <a:cubicBezTo>
                      <a:pt x="3914" y="4613"/>
                      <a:pt x="3741" y="4561"/>
                      <a:pt x="3597" y="4475"/>
                    </a:cubicBezTo>
                    <a:lnTo>
                      <a:pt x="3087" y="5114"/>
                    </a:lnTo>
                    <a:cubicBezTo>
                      <a:pt x="3373" y="5299"/>
                      <a:pt x="3676" y="5391"/>
                      <a:pt x="3978" y="5391"/>
                    </a:cubicBezTo>
                    <a:cubicBezTo>
                      <a:pt x="4440" y="5391"/>
                      <a:pt x="4901" y="5176"/>
                      <a:pt x="5300" y="4751"/>
                    </a:cubicBezTo>
                    <a:lnTo>
                      <a:pt x="5831" y="5199"/>
                    </a:lnTo>
                    <a:lnTo>
                      <a:pt x="6108" y="4836"/>
                    </a:lnTo>
                    <a:lnTo>
                      <a:pt x="5576" y="4411"/>
                    </a:lnTo>
                    <a:cubicBezTo>
                      <a:pt x="6171" y="3539"/>
                      <a:pt x="6108" y="2603"/>
                      <a:pt x="5405" y="2049"/>
                    </a:cubicBezTo>
                    <a:cubicBezTo>
                      <a:pt x="5086" y="1797"/>
                      <a:pt x="4787" y="1697"/>
                      <a:pt x="4504" y="1697"/>
                    </a:cubicBezTo>
                    <a:cubicBezTo>
                      <a:pt x="3976" y="1697"/>
                      <a:pt x="3501" y="2043"/>
                      <a:pt x="3044" y="2390"/>
                    </a:cubicBezTo>
                    <a:lnTo>
                      <a:pt x="1427" y="1071"/>
                    </a:lnTo>
                    <a:cubicBezTo>
                      <a:pt x="1654" y="854"/>
                      <a:pt x="1906" y="766"/>
                      <a:pt x="2145" y="766"/>
                    </a:cubicBezTo>
                    <a:cubicBezTo>
                      <a:pt x="2355" y="766"/>
                      <a:pt x="2556" y="833"/>
                      <a:pt x="2724" y="943"/>
                    </a:cubicBezTo>
                    <a:lnTo>
                      <a:pt x="3235" y="305"/>
                    </a:lnTo>
                    <a:cubicBezTo>
                      <a:pt x="2963" y="98"/>
                      <a:pt x="2659" y="1"/>
                      <a:pt x="234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851325" y="3670150"/>
                <a:ext cx="305925" cy="140375"/>
              </a:xfrm>
              <a:custGeom>
                <a:avLst/>
                <a:gdLst/>
                <a:ahLst/>
                <a:cxnLst/>
                <a:rect l="l" t="t" r="r" b="b"/>
                <a:pathLst>
                  <a:path w="12237" h="5615" extrusionOk="0">
                    <a:moveTo>
                      <a:pt x="11533" y="0"/>
                    </a:moveTo>
                    <a:cubicBezTo>
                      <a:pt x="11598" y="276"/>
                      <a:pt x="11491" y="596"/>
                      <a:pt x="11215" y="937"/>
                    </a:cubicBezTo>
                    <a:cubicBezTo>
                      <a:pt x="10832" y="1383"/>
                      <a:pt x="10172" y="1873"/>
                      <a:pt x="9300" y="2319"/>
                    </a:cubicBezTo>
                    <a:cubicBezTo>
                      <a:pt x="8469" y="2744"/>
                      <a:pt x="7427" y="3149"/>
                      <a:pt x="6278" y="3447"/>
                    </a:cubicBezTo>
                    <a:cubicBezTo>
                      <a:pt x="5150" y="3766"/>
                      <a:pt x="4043" y="3936"/>
                      <a:pt x="3107" y="4001"/>
                    </a:cubicBezTo>
                    <a:cubicBezTo>
                      <a:pt x="2942" y="4008"/>
                      <a:pt x="2781" y="4011"/>
                      <a:pt x="2626" y="4011"/>
                    </a:cubicBezTo>
                    <a:cubicBezTo>
                      <a:pt x="1862" y="4011"/>
                      <a:pt x="1226" y="3926"/>
                      <a:pt x="766" y="3766"/>
                    </a:cubicBezTo>
                    <a:cubicBezTo>
                      <a:pt x="363" y="3618"/>
                      <a:pt x="85" y="3383"/>
                      <a:pt x="0" y="3107"/>
                    </a:cubicBezTo>
                    <a:lnTo>
                      <a:pt x="0" y="3107"/>
                    </a:lnTo>
                    <a:lnTo>
                      <a:pt x="448" y="4702"/>
                    </a:lnTo>
                    <a:cubicBezTo>
                      <a:pt x="604" y="5305"/>
                      <a:pt x="1574" y="5614"/>
                      <a:pt x="2966" y="5614"/>
                    </a:cubicBezTo>
                    <a:cubicBezTo>
                      <a:pt x="4030" y="5614"/>
                      <a:pt x="5341" y="5433"/>
                      <a:pt x="6724" y="5065"/>
                    </a:cubicBezTo>
                    <a:cubicBezTo>
                      <a:pt x="9896" y="4191"/>
                      <a:pt x="12236" y="2639"/>
                      <a:pt x="11959" y="1595"/>
                    </a:cubicBezTo>
                    <a:lnTo>
                      <a:pt x="11533"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844425" y="3647375"/>
                <a:ext cx="296875" cy="123075"/>
              </a:xfrm>
              <a:custGeom>
                <a:avLst/>
                <a:gdLst/>
                <a:ahLst/>
                <a:cxnLst/>
                <a:rect l="l" t="t" r="r" b="b"/>
                <a:pathLst>
                  <a:path w="11875" h="4923" extrusionOk="0">
                    <a:moveTo>
                      <a:pt x="9283" y="1"/>
                    </a:moveTo>
                    <a:cubicBezTo>
                      <a:pt x="8221" y="1"/>
                      <a:pt x="6913" y="180"/>
                      <a:pt x="5533" y="549"/>
                    </a:cubicBezTo>
                    <a:cubicBezTo>
                      <a:pt x="2341" y="1422"/>
                      <a:pt x="1" y="2974"/>
                      <a:pt x="276" y="4018"/>
                    </a:cubicBezTo>
                    <a:cubicBezTo>
                      <a:pt x="361" y="4294"/>
                      <a:pt x="639" y="4529"/>
                      <a:pt x="1042" y="4677"/>
                    </a:cubicBezTo>
                    <a:cubicBezTo>
                      <a:pt x="1502" y="4837"/>
                      <a:pt x="2138" y="4922"/>
                      <a:pt x="2902" y="4922"/>
                    </a:cubicBezTo>
                    <a:cubicBezTo>
                      <a:pt x="3057" y="4922"/>
                      <a:pt x="3218" y="4919"/>
                      <a:pt x="3383" y="4912"/>
                    </a:cubicBezTo>
                    <a:cubicBezTo>
                      <a:pt x="4319" y="4847"/>
                      <a:pt x="5426" y="4677"/>
                      <a:pt x="6554" y="4358"/>
                    </a:cubicBezTo>
                    <a:cubicBezTo>
                      <a:pt x="7703" y="4060"/>
                      <a:pt x="8745" y="3655"/>
                      <a:pt x="9576" y="3230"/>
                    </a:cubicBezTo>
                    <a:cubicBezTo>
                      <a:pt x="10448" y="2784"/>
                      <a:pt x="11108" y="2294"/>
                      <a:pt x="11491" y="1848"/>
                    </a:cubicBezTo>
                    <a:cubicBezTo>
                      <a:pt x="11767" y="1507"/>
                      <a:pt x="11874" y="1187"/>
                      <a:pt x="11809" y="911"/>
                    </a:cubicBezTo>
                    <a:cubicBezTo>
                      <a:pt x="11789" y="869"/>
                      <a:pt x="11789" y="847"/>
                      <a:pt x="11767" y="826"/>
                    </a:cubicBezTo>
                    <a:cubicBezTo>
                      <a:pt x="11554" y="282"/>
                      <a:pt x="10612" y="1"/>
                      <a:pt x="9283"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909325" y="3671125"/>
                <a:ext cx="162800" cy="58350"/>
              </a:xfrm>
              <a:custGeom>
                <a:avLst/>
                <a:gdLst/>
                <a:ahLst/>
                <a:cxnLst/>
                <a:rect l="l" t="t" r="r" b="b"/>
                <a:pathLst>
                  <a:path w="6512" h="2334" extrusionOk="0">
                    <a:moveTo>
                      <a:pt x="4842" y="320"/>
                    </a:moveTo>
                    <a:cubicBezTo>
                      <a:pt x="5082" y="320"/>
                      <a:pt x="5230" y="390"/>
                      <a:pt x="5298" y="515"/>
                    </a:cubicBezTo>
                    <a:lnTo>
                      <a:pt x="3575" y="983"/>
                    </a:lnTo>
                    <a:cubicBezTo>
                      <a:pt x="3681" y="748"/>
                      <a:pt x="3831" y="535"/>
                      <a:pt x="4362" y="387"/>
                    </a:cubicBezTo>
                    <a:cubicBezTo>
                      <a:pt x="4551" y="342"/>
                      <a:pt x="4711" y="320"/>
                      <a:pt x="4842" y="320"/>
                    </a:cubicBezTo>
                    <a:close/>
                    <a:moveTo>
                      <a:pt x="2937" y="1344"/>
                    </a:moveTo>
                    <a:cubicBezTo>
                      <a:pt x="2852" y="1578"/>
                      <a:pt x="2682" y="1812"/>
                      <a:pt x="2149" y="1939"/>
                    </a:cubicBezTo>
                    <a:cubicBezTo>
                      <a:pt x="1968" y="1991"/>
                      <a:pt x="1793" y="2019"/>
                      <a:pt x="1643" y="2019"/>
                    </a:cubicBezTo>
                    <a:cubicBezTo>
                      <a:pt x="1423" y="2019"/>
                      <a:pt x="1255" y="1960"/>
                      <a:pt x="1192" y="1834"/>
                    </a:cubicBezTo>
                    <a:lnTo>
                      <a:pt x="2937" y="1344"/>
                    </a:lnTo>
                    <a:close/>
                    <a:moveTo>
                      <a:pt x="4998" y="1"/>
                    </a:moveTo>
                    <a:cubicBezTo>
                      <a:pt x="4772" y="1"/>
                      <a:pt x="4513" y="36"/>
                      <a:pt x="4234" y="109"/>
                    </a:cubicBezTo>
                    <a:cubicBezTo>
                      <a:pt x="3235" y="387"/>
                      <a:pt x="3107" y="790"/>
                      <a:pt x="3000" y="1153"/>
                    </a:cubicBezTo>
                    <a:lnTo>
                      <a:pt x="1150" y="1664"/>
                    </a:lnTo>
                    <a:cubicBezTo>
                      <a:pt x="1170" y="1408"/>
                      <a:pt x="1511" y="1216"/>
                      <a:pt x="1873" y="1088"/>
                    </a:cubicBezTo>
                    <a:lnTo>
                      <a:pt x="1808" y="790"/>
                    </a:lnTo>
                    <a:cubicBezTo>
                      <a:pt x="1022" y="1003"/>
                      <a:pt x="574" y="1408"/>
                      <a:pt x="596" y="1812"/>
                    </a:cubicBezTo>
                    <a:lnTo>
                      <a:pt x="1" y="1982"/>
                    </a:lnTo>
                    <a:lnTo>
                      <a:pt x="43" y="2132"/>
                    </a:lnTo>
                    <a:lnTo>
                      <a:pt x="639" y="1982"/>
                    </a:lnTo>
                    <a:cubicBezTo>
                      <a:pt x="755" y="2229"/>
                      <a:pt x="1079" y="2333"/>
                      <a:pt x="1473" y="2333"/>
                    </a:cubicBezTo>
                    <a:cubicBezTo>
                      <a:pt x="1724" y="2333"/>
                      <a:pt x="2004" y="2291"/>
                      <a:pt x="2277" y="2217"/>
                    </a:cubicBezTo>
                    <a:cubicBezTo>
                      <a:pt x="3298" y="1939"/>
                      <a:pt x="3426" y="1536"/>
                      <a:pt x="3511" y="1195"/>
                    </a:cubicBezTo>
                    <a:lnTo>
                      <a:pt x="5320" y="685"/>
                    </a:lnTo>
                    <a:lnTo>
                      <a:pt x="5320" y="685"/>
                    </a:lnTo>
                    <a:cubicBezTo>
                      <a:pt x="5278" y="918"/>
                      <a:pt x="4980" y="1110"/>
                      <a:pt x="4660" y="1216"/>
                    </a:cubicBezTo>
                    <a:lnTo>
                      <a:pt x="4745" y="1514"/>
                    </a:lnTo>
                    <a:cubicBezTo>
                      <a:pt x="5490" y="1281"/>
                      <a:pt x="5916" y="918"/>
                      <a:pt x="5894" y="535"/>
                    </a:cubicBezTo>
                    <a:lnTo>
                      <a:pt x="6512" y="365"/>
                    </a:lnTo>
                    <a:lnTo>
                      <a:pt x="6469" y="194"/>
                    </a:lnTo>
                    <a:lnTo>
                      <a:pt x="5851" y="365"/>
                    </a:lnTo>
                    <a:cubicBezTo>
                      <a:pt x="5740" y="128"/>
                      <a:pt x="5427" y="1"/>
                      <a:pt x="499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693850" y="3775475"/>
                <a:ext cx="555400" cy="35650"/>
              </a:xfrm>
              <a:custGeom>
                <a:avLst/>
                <a:gdLst/>
                <a:ahLst/>
                <a:cxnLst/>
                <a:rect l="l" t="t" r="r" b="b"/>
                <a:pathLst>
                  <a:path w="22216" h="1426" extrusionOk="0">
                    <a:moveTo>
                      <a:pt x="724" y="0"/>
                    </a:moveTo>
                    <a:cubicBezTo>
                      <a:pt x="512" y="0"/>
                      <a:pt x="341" y="86"/>
                      <a:pt x="214" y="213"/>
                    </a:cubicBezTo>
                    <a:cubicBezTo>
                      <a:pt x="86" y="341"/>
                      <a:pt x="1" y="511"/>
                      <a:pt x="1" y="724"/>
                    </a:cubicBezTo>
                    <a:cubicBezTo>
                      <a:pt x="1" y="1107"/>
                      <a:pt x="321" y="1425"/>
                      <a:pt x="724" y="1425"/>
                    </a:cubicBezTo>
                    <a:lnTo>
                      <a:pt x="21492" y="1425"/>
                    </a:lnTo>
                    <a:cubicBezTo>
                      <a:pt x="21705" y="1425"/>
                      <a:pt x="21875" y="1340"/>
                      <a:pt x="22003" y="1212"/>
                    </a:cubicBezTo>
                    <a:cubicBezTo>
                      <a:pt x="22131" y="1085"/>
                      <a:pt x="22216" y="915"/>
                      <a:pt x="22216" y="724"/>
                    </a:cubicBezTo>
                    <a:cubicBezTo>
                      <a:pt x="22216" y="319"/>
                      <a:pt x="21897" y="0"/>
                      <a:pt x="21492"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6941450" y="4077075"/>
                <a:ext cx="356950" cy="35675"/>
              </a:xfrm>
              <a:custGeom>
                <a:avLst/>
                <a:gdLst/>
                <a:ahLst/>
                <a:cxnLst/>
                <a:rect l="l" t="t" r="r" b="b"/>
                <a:pathLst>
                  <a:path w="14278" h="1427" extrusionOk="0">
                    <a:moveTo>
                      <a:pt x="723" y="0"/>
                    </a:moveTo>
                    <a:cubicBezTo>
                      <a:pt x="531" y="0"/>
                      <a:pt x="340" y="86"/>
                      <a:pt x="213" y="213"/>
                    </a:cubicBezTo>
                    <a:cubicBezTo>
                      <a:pt x="85" y="341"/>
                      <a:pt x="0" y="511"/>
                      <a:pt x="0" y="704"/>
                    </a:cubicBezTo>
                    <a:cubicBezTo>
                      <a:pt x="0" y="1107"/>
                      <a:pt x="318" y="1427"/>
                      <a:pt x="723" y="1427"/>
                    </a:cubicBezTo>
                    <a:lnTo>
                      <a:pt x="13554" y="1427"/>
                    </a:lnTo>
                    <a:cubicBezTo>
                      <a:pt x="13746" y="1427"/>
                      <a:pt x="13937" y="1342"/>
                      <a:pt x="14064" y="1214"/>
                    </a:cubicBezTo>
                    <a:cubicBezTo>
                      <a:pt x="14192" y="1087"/>
                      <a:pt x="14277" y="916"/>
                      <a:pt x="14277" y="704"/>
                    </a:cubicBezTo>
                    <a:cubicBezTo>
                      <a:pt x="14277" y="321"/>
                      <a:pt x="13959" y="0"/>
                      <a:pt x="1355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321175" y="4119625"/>
                <a:ext cx="301100" cy="98375"/>
              </a:xfrm>
              <a:custGeom>
                <a:avLst/>
                <a:gdLst/>
                <a:ahLst/>
                <a:cxnLst/>
                <a:rect l="l" t="t" r="r" b="b"/>
                <a:pathLst>
                  <a:path w="12044" h="3935" extrusionOk="0">
                    <a:moveTo>
                      <a:pt x="0" y="554"/>
                    </a:moveTo>
                    <a:cubicBezTo>
                      <a:pt x="0" y="570"/>
                      <a:pt x="1" y="586"/>
                      <a:pt x="2" y="601"/>
                    </a:cubicBezTo>
                    <a:lnTo>
                      <a:pt x="2" y="601"/>
                    </a:lnTo>
                    <a:lnTo>
                      <a:pt x="0" y="554"/>
                    </a:lnTo>
                    <a:close/>
                    <a:moveTo>
                      <a:pt x="11916" y="1"/>
                    </a:moveTo>
                    <a:cubicBezTo>
                      <a:pt x="11916" y="299"/>
                      <a:pt x="11746" y="597"/>
                      <a:pt x="11383" y="852"/>
                    </a:cubicBezTo>
                    <a:cubicBezTo>
                      <a:pt x="10937" y="1214"/>
                      <a:pt x="10171" y="1555"/>
                      <a:pt x="9235" y="1788"/>
                    </a:cubicBezTo>
                    <a:cubicBezTo>
                      <a:pt x="8319" y="2023"/>
                      <a:pt x="7235" y="2193"/>
                      <a:pt x="6043" y="2256"/>
                    </a:cubicBezTo>
                    <a:cubicBezTo>
                      <a:pt x="5803" y="2265"/>
                      <a:pt x="5564" y="2269"/>
                      <a:pt x="5329" y="2269"/>
                    </a:cubicBezTo>
                    <a:cubicBezTo>
                      <a:pt x="4417" y="2269"/>
                      <a:pt x="3553" y="2205"/>
                      <a:pt x="2809" y="2086"/>
                    </a:cubicBezTo>
                    <a:cubicBezTo>
                      <a:pt x="1850" y="1938"/>
                      <a:pt x="1084" y="1683"/>
                      <a:pt x="574" y="1363"/>
                    </a:cubicBezTo>
                    <a:cubicBezTo>
                      <a:pt x="232" y="1142"/>
                      <a:pt x="23" y="881"/>
                      <a:pt x="2" y="601"/>
                    </a:cubicBezTo>
                    <a:lnTo>
                      <a:pt x="2" y="601"/>
                    </a:lnTo>
                    <a:lnTo>
                      <a:pt x="63" y="2214"/>
                    </a:lnTo>
                    <a:cubicBezTo>
                      <a:pt x="122" y="3208"/>
                      <a:pt x="2394" y="3935"/>
                      <a:pt x="5310" y="3935"/>
                    </a:cubicBezTo>
                    <a:cubicBezTo>
                      <a:pt x="5578" y="3935"/>
                      <a:pt x="5851" y="3929"/>
                      <a:pt x="6128" y="3916"/>
                    </a:cubicBezTo>
                    <a:cubicBezTo>
                      <a:pt x="9405" y="3768"/>
                      <a:pt x="12044" y="2747"/>
                      <a:pt x="11979" y="1660"/>
                    </a:cubicBezTo>
                    <a:lnTo>
                      <a:pt x="119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6319550" y="4077125"/>
                <a:ext cx="299550" cy="99250"/>
              </a:xfrm>
              <a:custGeom>
                <a:avLst/>
                <a:gdLst/>
                <a:ahLst/>
                <a:cxnLst/>
                <a:rect l="l" t="t" r="r" b="b"/>
                <a:pathLst>
                  <a:path w="11982" h="3970" extrusionOk="0">
                    <a:moveTo>
                      <a:pt x="6771" y="1"/>
                    </a:moveTo>
                    <a:cubicBezTo>
                      <a:pt x="6492" y="1"/>
                      <a:pt x="6206" y="7"/>
                      <a:pt x="5916" y="21"/>
                    </a:cubicBezTo>
                    <a:cubicBezTo>
                      <a:pt x="2639" y="169"/>
                      <a:pt x="0" y="1170"/>
                      <a:pt x="65" y="2254"/>
                    </a:cubicBezTo>
                    <a:cubicBezTo>
                      <a:pt x="65" y="2552"/>
                      <a:pt x="278" y="2829"/>
                      <a:pt x="639" y="3063"/>
                    </a:cubicBezTo>
                    <a:cubicBezTo>
                      <a:pt x="1149" y="3383"/>
                      <a:pt x="1915" y="3638"/>
                      <a:pt x="2874" y="3786"/>
                    </a:cubicBezTo>
                    <a:cubicBezTo>
                      <a:pt x="3618" y="3905"/>
                      <a:pt x="4482" y="3969"/>
                      <a:pt x="5394" y="3969"/>
                    </a:cubicBezTo>
                    <a:cubicBezTo>
                      <a:pt x="5629" y="3969"/>
                      <a:pt x="5868" y="3965"/>
                      <a:pt x="6108" y="3956"/>
                    </a:cubicBezTo>
                    <a:cubicBezTo>
                      <a:pt x="7300" y="3893"/>
                      <a:pt x="8384" y="3723"/>
                      <a:pt x="9300" y="3488"/>
                    </a:cubicBezTo>
                    <a:cubicBezTo>
                      <a:pt x="10236" y="3255"/>
                      <a:pt x="11002" y="2914"/>
                      <a:pt x="11448" y="2552"/>
                    </a:cubicBezTo>
                    <a:cubicBezTo>
                      <a:pt x="11811" y="2297"/>
                      <a:pt x="11981" y="1999"/>
                      <a:pt x="11981" y="1701"/>
                    </a:cubicBezTo>
                    <a:cubicBezTo>
                      <a:pt x="11981" y="1680"/>
                      <a:pt x="11959" y="1658"/>
                      <a:pt x="11959" y="1616"/>
                    </a:cubicBezTo>
                    <a:cubicBezTo>
                      <a:pt x="11804" y="668"/>
                      <a:pt x="9590" y="1"/>
                      <a:pt x="6771"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6382875" y="4096650"/>
                <a:ext cx="167575" cy="41150"/>
              </a:xfrm>
              <a:custGeom>
                <a:avLst/>
                <a:gdLst/>
                <a:ahLst/>
                <a:cxnLst/>
                <a:rect l="l" t="t" r="r" b="b"/>
                <a:pathLst>
                  <a:path w="6703" h="1646" extrusionOk="0">
                    <a:moveTo>
                      <a:pt x="4719" y="301"/>
                    </a:moveTo>
                    <a:cubicBezTo>
                      <a:pt x="5188" y="301"/>
                      <a:pt x="5451" y="445"/>
                      <a:pt x="5490" y="644"/>
                    </a:cubicBezTo>
                    <a:lnTo>
                      <a:pt x="3723" y="729"/>
                    </a:lnTo>
                    <a:cubicBezTo>
                      <a:pt x="3873" y="516"/>
                      <a:pt x="4064" y="346"/>
                      <a:pt x="4617" y="304"/>
                    </a:cubicBezTo>
                    <a:cubicBezTo>
                      <a:pt x="4652" y="302"/>
                      <a:pt x="4686" y="301"/>
                      <a:pt x="4719" y="301"/>
                    </a:cubicBezTo>
                    <a:close/>
                    <a:moveTo>
                      <a:pt x="3000" y="942"/>
                    </a:moveTo>
                    <a:lnTo>
                      <a:pt x="3000" y="942"/>
                    </a:lnTo>
                    <a:cubicBezTo>
                      <a:pt x="2872" y="1155"/>
                      <a:pt x="2659" y="1325"/>
                      <a:pt x="2128" y="1345"/>
                    </a:cubicBezTo>
                    <a:cubicBezTo>
                      <a:pt x="2088" y="1347"/>
                      <a:pt x="2049" y="1348"/>
                      <a:pt x="2010" y="1348"/>
                    </a:cubicBezTo>
                    <a:cubicBezTo>
                      <a:pt x="1597" y="1348"/>
                      <a:pt x="1272" y="1240"/>
                      <a:pt x="1212" y="1027"/>
                    </a:cubicBezTo>
                    <a:lnTo>
                      <a:pt x="3000" y="942"/>
                    </a:lnTo>
                    <a:close/>
                    <a:moveTo>
                      <a:pt x="4744" y="1"/>
                    </a:moveTo>
                    <a:cubicBezTo>
                      <a:pt x="4682" y="1"/>
                      <a:pt x="4619" y="2"/>
                      <a:pt x="4554" y="6"/>
                    </a:cubicBezTo>
                    <a:cubicBezTo>
                      <a:pt x="3511" y="69"/>
                      <a:pt x="3298" y="431"/>
                      <a:pt x="3107" y="750"/>
                    </a:cubicBezTo>
                    <a:lnTo>
                      <a:pt x="1212" y="857"/>
                    </a:lnTo>
                    <a:cubicBezTo>
                      <a:pt x="1277" y="622"/>
                      <a:pt x="1638" y="494"/>
                      <a:pt x="2043" y="452"/>
                    </a:cubicBezTo>
                    <a:lnTo>
                      <a:pt x="2021" y="133"/>
                    </a:lnTo>
                    <a:cubicBezTo>
                      <a:pt x="1212" y="196"/>
                      <a:pt x="702" y="494"/>
                      <a:pt x="639" y="877"/>
                    </a:cubicBezTo>
                    <a:lnTo>
                      <a:pt x="0" y="899"/>
                    </a:lnTo>
                    <a:lnTo>
                      <a:pt x="21" y="1090"/>
                    </a:lnTo>
                    <a:lnTo>
                      <a:pt x="639" y="1047"/>
                    </a:lnTo>
                    <a:cubicBezTo>
                      <a:pt x="719" y="1470"/>
                      <a:pt x="1385" y="1645"/>
                      <a:pt x="2051" y="1645"/>
                    </a:cubicBezTo>
                    <a:cubicBezTo>
                      <a:pt x="2091" y="1645"/>
                      <a:pt x="2131" y="1644"/>
                      <a:pt x="2171" y="1643"/>
                    </a:cubicBezTo>
                    <a:cubicBezTo>
                      <a:pt x="3235" y="1580"/>
                      <a:pt x="3448" y="1240"/>
                      <a:pt x="3618" y="899"/>
                    </a:cubicBezTo>
                    <a:lnTo>
                      <a:pt x="5490" y="814"/>
                    </a:lnTo>
                    <a:lnTo>
                      <a:pt x="5490" y="814"/>
                    </a:lnTo>
                    <a:cubicBezTo>
                      <a:pt x="5405" y="1005"/>
                      <a:pt x="5065" y="1133"/>
                      <a:pt x="4724" y="1175"/>
                    </a:cubicBezTo>
                    <a:lnTo>
                      <a:pt x="4745" y="1473"/>
                    </a:lnTo>
                    <a:cubicBezTo>
                      <a:pt x="5511" y="1410"/>
                      <a:pt x="6021" y="1155"/>
                      <a:pt x="6086" y="772"/>
                    </a:cubicBezTo>
                    <a:lnTo>
                      <a:pt x="6702" y="750"/>
                    </a:lnTo>
                    <a:lnTo>
                      <a:pt x="6702" y="579"/>
                    </a:lnTo>
                    <a:lnTo>
                      <a:pt x="6064" y="601"/>
                    </a:lnTo>
                    <a:cubicBezTo>
                      <a:pt x="5986" y="228"/>
                      <a:pt x="5473" y="1"/>
                      <a:pt x="474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6098800" y="4194100"/>
                <a:ext cx="630375" cy="35700"/>
              </a:xfrm>
              <a:custGeom>
                <a:avLst/>
                <a:gdLst/>
                <a:ahLst/>
                <a:cxnLst/>
                <a:rect l="l" t="t" r="r" b="b"/>
                <a:pathLst>
                  <a:path w="25215" h="1428" extrusionOk="0">
                    <a:moveTo>
                      <a:pt x="724" y="1"/>
                    </a:moveTo>
                    <a:cubicBezTo>
                      <a:pt x="532" y="1"/>
                      <a:pt x="341" y="86"/>
                      <a:pt x="213" y="214"/>
                    </a:cubicBezTo>
                    <a:cubicBezTo>
                      <a:pt x="86" y="341"/>
                      <a:pt x="1" y="511"/>
                      <a:pt x="1" y="724"/>
                    </a:cubicBezTo>
                    <a:cubicBezTo>
                      <a:pt x="1" y="1107"/>
                      <a:pt x="319" y="1427"/>
                      <a:pt x="724" y="1427"/>
                    </a:cubicBezTo>
                    <a:lnTo>
                      <a:pt x="24492" y="1427"/>
                    </a:lnTo>
                    <a:cubicBezTo>
                      <a:pt x="24704" y="1427"/>
                      <a:pt x="24875" y="1363"/>
                      <a:pt x="25002" y="1214"/>
                    </a:cubicBezTo>
                    <a:cubicBezTo>
                      <a:pt x="25130" y="1087"/>
                      <a:pt x="25215" y="917"/>
                      <a:pt x="25215" y="724"/>
                    </a:cubicBezTo>
                    <a:cubicBezTo>
                      <a:pt x="25215" y="321"/>
                      <a:pt x="24897" y="1"/>
                      <a:pt x="2449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36"/>
            <p:cNvSpPr/>
            <p:nvPr/>
          </p:nvSpPr>
          <p:spPr>
            <a:xfrm>
              <a:off x="-106900" y="273425"/>
              <a:ext cx="2047250" cy="2142650"/>
            </a:xfrm>
            <a:custGeom>
              <a:avLst/>
              <a:gdLst/>
              <a:ahLst/>
              <a:cxnLst/>
              <a:rect l="l" t="t" r="r" b="b"/>
              <a:pathLst>
                <a:path w="81890" h="85706" extrusionOk="0">
                  <a:moveTo>
                    <a:pt x="81890" y="85706"/>
                  </a:moveTo>
                  <a:lnTo>
                    <a:pt x="12839" y="0"/>
                  </a:lnTo>
                  <a:lnTo>
                    <a:pt x="0" y="0"/>
                  </a:lnTo>
                  <a:lnTo>
                    <a:pt x="651" y="42448"/>
                  </a:lnTo>
                  <a:lnTo>
                    <a:pt x="46755" y="79383"/>
                  </a:lnTo>
                  <a:lnTo>
                    <a:pt x="51701" y="69398"/>
                  </a:lnTo>
                  <a:close/>
                </a:path>
              </a:pathLst>
            </a:custGeom>
            <a:solidFill>
              <a:schemeClr val="accent1"/>
            </a:solidFill>
            <a:ln>
              <a:noFill/>
            </a:ln>
          </p:spPr>
        </p:sp>
      </p:grpSp>
      <p:sp>
        <p:nvSpPr>
          <p:cNvPr id="7" name="Subtitle 6">
            <a:extLst>
              <a:ext uri="{FF2B5EF4-FFF2-40B4-BE49-F238E27FC236}">
                <a16:creationId xmlns:a16="http://schemas.microsoft.com/office/drawing/2014/main" id="{28C4F4E8-1BC5-895A-5CB1-1561EE2E5B90}"/>
              </a:ext>
            </a:extLst>
          </p:cNvPr>
          <p:cNvSpPr>
            <a:spLocks noGrp="1"/>
          </p:cNvSpPr>
          <p:nvPr>
            <p:ph type="subTitle" idx="1"/>
          </p:nvPr>
        </p:nvSpPr>
        <p:spPr/>
        <p:txBody>
          <a:bodyPr/>
          <a:lstStyle/>
          <a:p>
            <a:endParaRPr lang="en-US"/>
          </a:p>
        </p:txBody>
      </p:sp>
      <p:sp>
        <p:nvSpPr>
          <p:cNvPr id="8" name="Google Shape;1287;p42">
            <a:extLst>
              <a:ext uri="{FF2B5EF4-FFF2-40B4-BE49-F238E27FC236}">
                <a16:creationId xmlns:a16="http://schemas.microsoft.com/office/drawing/2014/main" id="{79C6394D-BE77-F3A8-CD7E-33DC260FCA96}"/>
              </a:ext>
            </a:extLst>
          </p:cNvPr>
          <p:cNvSpPr txBox="1">
            <a:spLocks/>
          </p:cNvSpPr>
          <p:nvPr/>
        </p:nvSpPr>
        <p:spPr>
          <a:xfrm>
            <a:off x="4296336" y="949844"/>
            <a:ext cx="4040510" cy="217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nSpc>
                <a:spcPct val="115000"/>
              </a:lnSpc>
              <a:buClr>
                <a:schemeClr val="dk1"/>
              </a:buClr>
              <a:buSzPts val="1600"/>
              <a:buFont typeface="Inter"/>
              <a:buNone/>
              <a:defRPr sz="3500">
                <a:solidFill>
                  <a:schemeClr val="dk1"/>
                </a:solidFill>
                <a:latin typeface="Bungee"/>
                <a:ea typeface="Bungee"/>
                <a:cs typeface="Bungee"/>
                <a:sym typeface="Bungee"/>
              </a:defRPr>
            </a:lvl1pPr>
            <a:lvl2pPr marL="914400" indent="-330200">
              <a:buClr>
                <a:schemeClr val="dk1"/>
              </a:buClr>
              <a:buSzPts val="1600"/>
              <a:buFont typeface="Inter"/>
              <a:buChar char="○"/>
              <a:defRPr sz="1600">
                <a:solidFill>
                  <a:schemeClr val="dk1"/>
                </a:solidFill>
                <a:latin typeface="Inter"/>
                <a:ea typeface="Inter"/>
                <a:cs typeface="Inter"/>
                <a:sym typeface="Inter"/>
              </a:defRPr>
            </a:lvl2pPr>
            <a:lvl3pPr marL="1371600" indent="-330200">
              <a:buClr>
                <a:schemeClr val="dk1"/>
              </a:buClr>
              <a:buSzPts val="1600"/>
              <a:buFont typeface="Inter"/>
              <a:buChar char="■"/>
              <a:defRPr sz="1600">
                <a:solidFill>
                  <a:schemeClr val="dk1"/>
                </a:solidFill>
                <a:latin typeface="Inter"/>
                <a:ea typeface="Inter"/>
                <a:cs typeface="Inter"/>
                <a:sym typeface="Inter"/>
              </a:defRPr>
            </a:lvl3pPr>
            <a:lvl4pPr marL="1828800" indent="-330200">
              <a:buClr>
                <a:schemeClr val="dk1"/>
              </a:buClr>
              <a:buSzPts val="1600"/>
              <a:buFont typeface="Inter"/>
              <a:buChar char="●"/>
              <a:defRPr sz="1600">
                <a:solidFill>
                  <a:schemeClr val="dk1"/>
                </a:solidFill>
                <a:latin typeface="Inter"/>
                <a:ea typeface="Inter"/>
                <a:cs typeface="Inter"/>
                <a:sym typeface="Inter"/>
              </a:defRPr>
            </a:lvl4pPr>
            <a:lvl5pPr marL="2286000" indent="-330200">
              <a:buClr>
                <a:schemeClr val="dk1"/>
              </a:buClr>
              <a:buSzPts val="1600"/>
              <a:buFont typeface="Inter"/>
              <a:buChar char="○"/>
              <a:defRPr sz="1600">
                <a:solidFill>
                  <a:schemeClr val="dk1"/>
                </a:solidFill>
                <a:latin typeface="Inter"/>
                <a:ea typeface="Inter"/>
                <a:cs typeface="Inter"/>
                <a:sym typeface="Inter"/>
              </a:defRPr>
            </a:lvl5pPr>
            <a:lvl6pPr marL="2743200" indent="-330200">
              <a:buClr>
                <a:schemeClr val="dk1"/>
              </a:buClr>
              <a:buSzPts val="1600"/>
              <a:buFont typeface="Inter"/>
              <a:buChar char="■"/>
              <a:defRPr sz="1600">
                <a:solidFill>
                  <a:schemeClr val="dk1"/>
                </a:solidFill>
                <a:latin typeface="Inter"/>
                <a:ea typeface="Inter"/>
                <a:cs typeface="Inter"/>
                <a:sym typeface="Inter"/>
              </a:defRPr>
            </a:lvl6pPr>
            <a:lvl7pPr marL="3200400" indent="-330200">
              <a:buClr>
                <a:schemeClr val="dk1"/>
              </a:buClr>
              <a:buSzPts val="1600"/>
              <a:buFont typeface="Inter"/>
              <a:buChar char="●"/>
              <a:defRPr sz="1600">
                <a:solidFill>
                  <a:schemeClr val="dk1"/>
                </a:solidFill>
                <a:latin typeface="Inter"/>
                <a:ea typeface="Inter"/>
                <a:cs typeface="Inter"/>
                <a:sym typeface="Inter"/>
              </a:defRPr>
            </a:lvl7pPr>
            <a:lvl8pPr marL="3657600" indent="-330200">
              <a:buClr>
                <a:schemeClr val="dk1"/>
              </a:buClr>
              <a:buSzPts val="1600"/>
              <a:buFont typeface="Inter"/>
              <a:buChar char="○"/>
              <a:defRPr sz="1600">
                <a:solidFill>
                  <a:schemeClr val="dk1"/>
                </a:solidFill>
                <a:latin typeface="Inter"/>
                <a:ea typeface="Inter"/>
                <a:cs typeface="Inter"/>
                <a:sym typeface="Inter"/>
              </a:defRPr>
            </a:lvl8pPr>
            <a:lvl9pPr marL="4114800" indent="-330200">
              <a:buClr>
                <a:schemeClr val="dk1"/>
              </a:buClr>
              <a:buSzPts val="1600"/>
              <a:buFont typeface="Inter"/>
              <a:buChar char="■"/>
              <a:defRPr sz="1600">
                <a:solidFill>
                  <a:schemeClr val="dk1"/>
                </a:solidFill>
                <a:latin typeface="Inter"/>
                <a:ea typeface="Inter"/>
                <a:cs typeface="Inter"/>
                <a:sym typeface="Inter"/>
              </a:defRPr>
            </a:lvl9pPr>
          </a:lstStyle>
          <a:p>
            <a:pPr algn="r"/>
            <a:r>
              <a:rPr lang="en-US" dirty="0"/>
              <a:t>Profit &amp; loss statement of </a:t>
            </a:r>
            <a:r>
              <a:rPr lang="en-US" dirty="0" err="1"/>
              <a:t>zion</a:t>
            </a:r>
            <a:r>
              <a:rPr lang="en-US" dirty="0"/>
              <a:t> co.</a:t>
            </a:r>
          </a:p>
          <a:p>
            <a:pPr algn="r"/>
            <a:r>
              <a:rPr lang="en-US" dirty="0"/>
              <a:t>Between the 1st and 4th year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59F269B-D8DA-5E33-0202-1EB70C6BF8BD}"/>
              </a:ext>
            </a:extLst>
          </p:cNvPr>
          <p:cNvGraphicFramePr>
            <a:graphicFrameLocks noGrp="1"/>
          </p:cNvGraphicFramePr>
          <p:nvPr>
            <p:extLst>
              <p:ext uri="{D42A27DB-BD31-4B8C-83A1-F6EECF244321}">
                <p14:modId xmlns:p14="http://schemas.microsoft.com/office/powerpoint/2010/main" val="2383322831"/>
              </p:ext>
            </p:extLst>
          </p:nvPr>
        </p:nvGraphicFramePr>
        <p:xfrm>
          <a:off x="1346199" y="1654788"/>
          <a:ext cx="6451601" cy="3261360"/>
        </p:xfrm>
        <a:graphic>
          <a:graphicData uri="http://schemas.openxmlformats.org/drawingml/2006/table">
            <a:tbl>
              <a:tblPr>
                <a:tableStyleId>{BC89EF96-8CEA-46FF-86C4-4CE0E7609802}</a:tableStyleId>
              </a:tblPr>
              <a:tblGrid>
                <a:gridCol w="1634405">
                  <a:extLst>
                    <a:ext uri="{9D8B030D-6E8A-4147-A177-3AD203B41FA5}">
                      <a16:colId xmlns:a16="http://schemas.microsoft.com/office/drawing/2014/main" val="2857916123"/>
                    </a:ext>
                  </a:extLst>
                </a:gridCol>
                <a:gridCol w="1204299">
                  <a:extLst>
                    <a:ext uri="{9D8B030D-6E8A-4147-A177-3AD203B41FA5}">
                      <a16:colId xmlns:a16="http://schemas.microsoft.com/office/drawing/2014/main" val="291083782"/>
                    </a:ext>
                  </a:extLst>
                </a:gridCol>
                <a:gridCol w="1204299">
                  <a:extLst>
                    <a:ext uri="{9D8B030D-6E8A-4147-A177-3AD203B41FA5}">
                      <a16:colId xmlns:a16="http://schemas.microsoft.com/office/drawing/2014/main" val="405066454"/>
                    </a:ext>
                  </a:extLst>
                </a:gridCol>
                <a:gridCol w="1204299">
                  <a:extLst>
                    <a:ext uri="{9D8B030D-6E8A-4147-A177-3AD203B41FA5}">
                      <a16:colId xmlns:a16="http://schemas.microsoft.com/office/drawing/2014/main" val="1637113032"/>
                    </a:ext>
                  </a:extLst>
                </a:gridCol>
                <a:gridCol w="1204299">
                  <a:extLst>
                    <a:ext uri="{9D8B030D-6E8A-4147-A177-3AD203B41FA5}">
                      <a16:colId xmlns:a16="http://schemas.microsoft.com/office/drawing/2014/main" val="4149336833"/>
                    </a:ext>
                  </a:extLst>
                </a:gridCol>
              </a:tblGrid>
              <a:tr h="197912">
                <a:tc gridSpan="5">
                  <a:txBody>
                    <a:bodyPr/>
                    <a:lstStyle/>
                    <a:p>
                      <a:pPr algn="ctr" fontAlgn="b"/>
                      <a:r>
                        <a:rPr lang="en-US" sz="1600" u="none" strike="noStrike" dirty="0">
                          <a:solidFill>
                            <a:schemeClr val="tx1"/>
                          </a:solidFill>
                          <a:effectLst/>
                        </a:rPr>
                        <a:t>Profit &amp; Loss Statement</a:t>
                      </a:r>
                      <a:endParaRPr lang="en-US" sz="1600" b="1" i="0" u="none" strike="noStrike" dirty="0">
                        <a:solidFill>
                          <a:schemeClr val="tx1"/>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4386291"/>
                  </a:ext>
                </a:extLst>
              </a:tr>
              <a:tr h="136491">
                <a:tc rowSpan="2">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0" marR="0" marT="0" marB="0" anchor="b"/>
                </a:tc>
                <a:tc gridSpan="4">
                  <a:txBody>
                    <a:bodyPr/>
                    <a:lstStyle/>
                    <a:p>
                      <a:pPr algn="ctr" fontAlgn="b"/>
                      <a:r>
                        <a:rPr lang="en-US" sz="1100" u="none" strike="noStrike">
                          <a:solidFill>
                            <a:schemeClr val="tx1"/>
                          </a:solidFill>
                          <a:effectLst/>
                        </a:rPr>
                        <a:t>Historical</a:t>
                      </a:r>
                      <a:endParaRPr lang="en-US" sz="1100" b="0" i="0" u="none" strike="noStrike">
                        <a:solidFill>
                          <a:schemeClr val="tx1"/>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3249603"/>
                  </a:ext>
                </a:extLst>
              </a:tr>
              <a:tr h="136491">
                <a:tc vMerge="1">
                  <a:txBody>
                    <a:bodyPr/>
                    <a:lstStyle/>
                    <a:p>
                      <a:endParaRPr lang="en-US"/>
                    </a:p>
                  </a:txBody>
                  <a:tcPr/>
                </a:tc>
                <a:tc>
                  <a:txBody>
                    <a:bodyPr/>
                    <a:lstStyle/>
                    <a:p>
                      <a:pPr algn="ctr" fontAlgn="b"/>
                      <a:r>
                        <a:rPr lang="en-US" sz="1100" u="none" strike="noStrike" dirty="0">
                          <a:solidFill>
                            <a:schemeClr val="tx1"/>
                          </a:solidFill>
                          <a:effectLst/>
                        </a:rPr>
                        <a:t>Year 1</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Year 2</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Year 3</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Year 4</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1128858847"/>
                  </a:ext>
                </a:extLst>
              </a:tr>
              <a:tr h="240224">
                <a:tc>
                  <a:txBody>
                    <a:bodyPr/>
                    <a:lstStyle/>
                    <a:p>
                      <a:pPr algn="ctr" fontAlgn="b"/>
                      <a:r>
                        <a:rPr lang="en-US" sz="1100" u="none" strike="noStrike" dirty="0">
                          <a:solidFill>
                            <a:schemeClr val="tx1"/>
                          </a:solidFill>
                          <a:effectLst/>
                        </a:rPr>
                        <a:t>Revenue</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2,458,592,000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2,278,812,000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2,361,631,000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2,210,591,000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4190099433"/>
                  </a:ext>
                </a:extLst>
              </a:tr>
              <a:tr h="240224">
                <a:tc>
                  <a:txBody>
                    <a:bodyPr/>
                    <a:lstStyle/>
                    <a:p>
                      <a:pPr algn="ctr" fontAlgn="b"/>
                      <a:r>
                        <a:rPr lang="en-US" sz="1100" u="none" strike="noStrike" dirty="0">
                          <a:solidFill>
                            <a:schemeClr val="tx1"/>
                          </a:solidFill>
                          <a:effectLst/>
                        </a:rPr>
                        <a:t>COGS</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80,146,000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58,913,000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49,736,000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49,344,000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1609180016"/>
                  </a:ext>
                </a:extLst>
              </a:tr>
              <a:tr h="240224">
                <a:tc>
                  <a:txBody>
                    <a:bodyPr/>
                    <a:lstStyle/>
                    <a:p>
                      <a:pPr algn="ctr" fontAlgn="b"/>
                      <a:r>
                        <a:rPr lang="en-US" sz="1100" u="none" strike="noStrike" dirty="0">
                          <a:solidFill>
                            <a:schemeClr val="tx1"/>
                          </a:solidFill>
                          <a:effectLst/>
                        </a:rPr>
                        <a:t>Gross Profit</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2,378,446,000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2,219,899,000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2,311,895,000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2,161,247,000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4177688925"/>
                  </a:ext>
                </a:extLst>
              </a:tr>
              <a:tr h="240224">
                <a:tc>
                  <a:txBody>
                    <a:bodyPr/>
                    <a:lstStyle/>
                    <a:p>
                      <a:pPr algn="ctr" fontAlgn="b"/>
                      <a:r>
                        <a:rPr lang="en-US" sz="1100" u="none" strike="noStrike" dirty="0">
                          <a:solidFill>
                            <a:schemeClr val="tx1"/>
                          </a:solidFill>
                          <a:effectLst/>
                        </a:rPr>
                        <a:t>Sales, General and Admin</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1,579,007,000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1,700,064,000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1,654,369,000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1,591,239,000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2771122695"/>
                  </a:ext>
                </a:extLst>
              </a:tr>
              <a:tr h="240224">
                <a:tc>
                  <a:txBody>
                    <a:bodyPr/>
                    <a:lstStyle/>
                    <a:p>
                      <a:pPr algn="ctr" fontAlgn="b"/>
                      <a:r>
                        <a:rPr lang="en-US" sz="1100" u="none" strike="noStrike" dirty="0">
                          <a:solidFill>
                            <a:schemeClr val="tx1"/>
                          </a:solidFill>
                          <a:effectLst/>
                        </a:rPr>
                        <a:t>Other operating expenses</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31,237,000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72,761,000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87,159,000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49,282,000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3550114608"/>
                  </a:ext>
                </a:extLst>
              </a:tr>
              <a:tr h="240224">
                <a:tc>
                  <a:txBody>
                    <a:bodyPr/>
                    <a:lstStyle/>
                    <a:p>
                      <a:pPr algn="ctr" fontAlgn="b"/>
                      <a:r>
                        <a:rPr lang="en-US" sz="1100" u="none" strike="noStrike" dirty="0">
                          <a:solidFill>
                            <a:schemeClr val="tx1"/>
                          </a:solidFill>
                          <a:effectLst/>
                        </a:rPr>
                        <a:t>R&amp;D</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483149176"/>
                  </a:ext>
                </a:extLst>
              </a:tr>
              <a:tr h="240224">
                <a:tc>
                  <a:txBody>
                    <a:bodyPr/>
                    <a:lstStyle/>
                    <a:p>
                      <a:pPr algn="ctr" fontAlgn="b"/>
                      <a:r>
                        <a:rPr lang="en-US" sz="1100" u="none" strike="noStrike" dirty="0">
                          <a:solidFill>
                            <a:schemeClr val="tx1"/>
                          </a:solidFill>
                          <a:effectLst/>
                        </a:rPr>
                        <a:t>Total operating expenses</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1,610,244,000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1,772,825,000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1,741,528,000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1,640,521,000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3448856098"/>
                  </a:ext>
                </a:extLst>
              </a:tr>
              <a:tr h="240224">
                <a:tc>
                  <a:txBody>
                    <a:bodyPr/>
                    <a:lstStyle/>
                    <a:p>
                      <a:pPr algn="ctr" fontAlgn="b"/>
                      <a:r>
                        <a:rPr lang="en-US" sz="1100" u="none" strike="noStrike">
                          <a:solidFill>
                            <a:schemeClr val="tx1"/>
                          </a:solidFill>
                          <a:effectLst/>
                        </a:rPr>
                        <a:t>Operating income/ EBIT</a:t>
                      </a:r>
                      <a:endParaRPr lang="en-US" sz="1100" b="1"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768,202,000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447,074,000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570,367,000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520,726,000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1998982452"/>
                  </a:ext>
                </a:extLst>
              </a:tr>
            </a:tbl>
          </a:graphicData>
        </a:graphic>
      </p:graphicFrame>
      <p:sp>
        <p:nvSpPr>
          <p:cNvPr id="7" name="Google Shape;782;p38">
            <a:extLst>
              <a:ext uri="{FF2B5EF4-FFF2-40B4-BE49-F238E27FC236}">
                <a16:creationId xmlns:a16="http://schemas.microsoft.com/office/drawing/2014/main" id="{E52E2507-611E-B512-4A66-61C0E8835A22}"/>
              </a:ext>
            </a:extLst>
          </p:cNvPr>
          <p:cNvSpPr txBox="1">
            <a:spLocks/>
          </p:cNvSpPr>
          <p:nvPr/>
        </p:nvSpPr>
        <p:spPr>
          <a:xfrm>
            <a:off x="886706" y="358197"/>
            <a:ext cx="7228817" cy="96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chemeClr val="tx1"/>
                </a:solidFill>
              </a:rPr>
              <a:t>Observing the graph, we can see that during the span of three years, there was a noticeable decrease in the gross profit. </a:t>
            </a:r>
          </a:p>
          <a:p>
            <a:pPr algn="ctr"/>
            <a:endParaRPr lang="en-US" sz="1200" dirty="0">
              <a:solidFill>
                <a:schemeClr val="tx1"/>
              </a:solidFill>
            </a:endParaRPr>
          </a:p>
          <a:p>
            <a:pPr algn="ctr"/>
            <a:r>
              <a:rPr lang="en-US" sz="1200" dirty="0">
                <a:solidFill>
                  <a:schemeClr val="tx1"/>
                </a:solidFill>
              </a:rPr>
              <a:t>The gross profit both increases and decreases throughout the 3 years. Between the 1</a:t>
            </a:r>
            <a:r>
              <a:rPr lang="en-US" sz="1200" baseline="30000" dirty="0">
                <a:solidFill>
                  <a:schemeClr val="tx1"/>
                </a:solidFill>
              </a:rPr>
              <a:t>st</a:t>
            </a:r>
            <a:r>
              <a:rPr lang="en-US" sz="1200" dirty="0">
                <a:solidFill>
                  <a:schemeClr val="tx1"/>
                </a:solidFill>
              </a:rPr>
              <a:t> and the 2</a:t>
            </a:r>
            <a:r>
              <a:rPr lang="en-US" sz="1200" baseline="30000" dirty="0">
                <a:solidFill>
                  <a:schemeClr val="tx1"/>
                </a:solidFill>
              </a:rPr>
              <a:t>nd</a:t>
            </a:r>
            <a:r>
              <a:rPr lang="en-US" sz="1200" dirty="0">
                <a:solidFill>
                  <a:schemeClr val="tx1"/>
                </a:solidFill>
              </a:rPr>
              <a:t> year, the gross profit decreased by 6.66%. The next year, however, it decreased by 4.14.5. The first year registered as the highest in gross profit and the fourth being the lowest.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59F269B-D8DA-5E33-0202-1EB70C6BF8BD}"/>
              </a:ext>
            </a:extLst>
          </p:cNvPr>
          <p:cNvGraphicFramePr>
            <a:graphicFrameLocks noGrp="1"/>
          </p:cNvGraphicFramePr>
          <p:nvPr/>
        </p:nvGraphicFramePr>
        <p:xfrm>
          <a:off x="1346199" y="1654788"/>
          <a:ext cx="6451601" cy="3261360"/>
        </p:xfrm>
        <a:graphic>
          <a:graphicData uri="http://schemas.openxmlformats.org/drawingml/2006/table">
            <a:tbl>
              <a:tblPr>
                <a:tableStyleId>{BC89EF96-8CEA-46FF-86C4-4CE0E7609802}</a:tableStyleId>
              </a:tblPr>
              <a:tblGrid>
                <a:gridCol w="1634405">
                  <a:extLst>
                    <a:ext uri="{9D8B030D-6E8A-4147-A177-3AD203B41FA5}">
                      <a16:colId xmlns:a16="http://schemas.microsoft.com/office/drawing/2014/main" val="2857916123"/>
                    </a:ext>
                  </a:extLst>
                </a:gridCol>
                <a:gridCol w="1204299">
                  <a:extLst>
                    <a:ext uri="{9D8B030D-6E8A-4147-A177-3AD203B41FA5}">
                      <a16:colId xmlns:a16="http://schemas.microsoft.com/office/drawing/2014/main" val="291083782"/>
                    </a:ext>
                  </a:extLst>
                </a:gridCol>
                <a:gridCol w="1204299">
                  <a:extLst>
                    <a:ext uri="{9D8B030D-6E8A-4147-A177-3AD203B41FA5}">
                      <a16:colId xmlns:a16="http://schemas.microsoft.com/office/drawing/2014/main" val="405066454"/>
                    </a:ext>
                  </a:extLst>
                </a:gridCol>
                <a:gridCol w="1204299">
                  <a:extLst>
                    <a:ext uri="{9D8B030D-6E8A-4147-A177-3AD203B41FA5}">
                      <a16:colId xmlns:a16="http://schemas.microsoft.com/office/drawing/2014/main" val="1637113032"/>
                    </a:ext>
                  </a:extLst>
                </a:gridCol>
                <a:gridCol w="1204299">
                  <a:extLst>
                    <a:ext uri="{9D8B030D-6E8A-4147-A177-3AD203B41FA5}">
                      <a16:colId xmlns:a16="http://schemas.microsoft.com/office/drawing/2014/main" val="4149336833"/>
                    </a:ext>
                  </a:extLst>
                </a:gridCol>
              </a:tblGrid>
              <a:tr h="197912">
                <a:tc gridSpan="5">
                  <a:txBody>
                    <a:bodyPr/>
                    <a:lstStyle/>
                    <a:p>
                      <a:pPr algn="ctr" fontAlgn="b"/>
                      <a:r>
                        <a:rPr lang="en-US" sz="1600" u="none" strike="noStrike" dirty="0">
                          <a:solidFill>
                            <a:schemeClr val="tx1"/>
                          </a:solidFill>
                          <a:effectLst/>
                        </a:rPr>
                        <a:t>Profit &amp; Loss Statement</a:t>
                      </a:r>
                      <a:endParaRPr lang="en-US" sz="1600" b="1" i="0" u="none" strike="noStrike" dirty="0">
                        <a:solidFill>
                          <a:schemeClr val="tx1"/>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4386291"/>
                  </a:ext>
                </a:extLst>
              </a:tr>
              <a:tr h="136491">
                <a:tc rowSpan="2">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0" marR="0" marT="0" marB="0" anchor="b"/>
                </a:tc>
                <a:tc gridSpan="4">
                  <a:txBody>
                    <a:bodyPr/>
                    <a:lstStyle/>
                    <a:p>
                      <a:pPr algn="ctr" fontAlgn="b"/>
                      <a:r>
                        <a:rPr lang="en-US" sz="1100" u="none" strike="noStrike">
                          <a:solidFill>
                            <a:schemeClr val="tx1"/>
                          </a:solidFill>
                          <a:effectLst/>
                        </a:rPr>
                        <a:t>Historical</a:t>
                      </a:r>
                      <a:endParaRPr lang="en-US" sz="1100" b="0" i="0" u="none" strike="noStrike">
                        <a:solidFill>
                          <a:schemeClr val="tx1"/>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3249603"/>
                  </a:ext>
                </a:extLst>
              </a:tr>
              <a:tr h="136491">
                <a:tc vMerge="1">
                  <a:txBody>
                    <a:bodyPr/>
                    <a:lstStyle/>
                    <a:p>
                      <a:endParaRPr lang="en-US"/>
                    </a:p>
                  </a:txBody>
                  <a:tcPr/>
                </a:tc>
                <a:tc>
                  <a:txBody>
                    <a:bodyPr/>
                    <a:lstStyle/>
                    <a:p>
                      <a:pPr algn="ctr" fontAlgn="b"/>
                      <a:r>
                        <a:rPr lang="en-US" sz="1100" u="none" strike="noStrike" dirty="0">
                          <a:solidFill>
                            <a:schemeClr val="tx1"/>
                          </a:solidFill>
                          <a:effectLst/>
                        </a:rPr>
                        <a:t>Year 1</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Year 2</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Year 3</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Year 4</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1128858847"/>
                  </a:ext>
                </a:extLst>
              </a:tr>
              <a:tr h="240224">
                <a:tc>
                  <a:txBody>
                    <a:bodyPr/>
                    <a:lstStyle/>
                    <a:p>
                      <a:pPr algn="ctr" fontAlgn="b"/>
                      <a:r>
                        <a:rPr lang="en-US" sz="1100" u="none" strike="noStrike" dirty="0">
                          <a:solidFill>
                            <a:schemeClr val="tx1"/>
                          </a:solidFill>
                          <a:effectLst/>
                        </a:rPr>
                        <a:t>Revenue</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2,458,592,000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2,278,812,000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2,361,631,000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2,210,591,000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4190099433"/>
                  </a:ext>
                </a:extLst>
              </a:tr>
              <a:tr h="240224">
                <a:tc>
                  <a:txBody>
                    <a:bodyPr/>
                    <a:lstStyle/>
                    <a:p>
                      <a:pPr algn="ctr" fontAlgn="b"/>
                      <a:r>
                        <a:rPr lang="en-US" sz="1100" u="none" strike="noStrike" dirty="0">
                          <a:solidFill>
                            <a:schemeClr val="tx1"/>
                          </a:solidFill>
                          <a:effectLst/>
                        </a:rPr>
                        <a:t>COGS</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80,146,000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58,913,000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49,736,000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49,344,000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1609180016"/>
                  </a:ext>
                </a:extLst>
              </a:tr>
              <a:tr h="240224">
                <a:tc>
                  <a:txBody>
                    <a:bodyPr/>
                    <a:lstStyle/>
                    <a:p>
                      <a:pPr algn="ctr" fontAlgn="b"/>
                      <a:r>
                        <a:rPr lang="en-US" sz="1100" u="none" strike="noStrike" dirty="0">
                          <a:solidFill>
                            <a:schemeClr val="tx1"/>
                          </a:solidFill>
                          <a:effectLst/>
                        </a:rPr>
                        <a:t>Gross Profit</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2,378,446,000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2,219,899,000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2,311,895,000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2,161,247,000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4177688925"/>
                  </a:ext>
                </a:extLst>
              </a:tr>
              <a:tr h="240224">
                <a:tc>
                  <a:txBody>
                    <a:bodyPr/>
                    <a:lstStyle/>
                    <a:p>
                      <a:pPr algn="ctr" fontAlgn="b"/>
                      <a:r>
                        <a:rPr lang="en-US" sz="1100" u="none" strike="noStrike" dirty="0">
                          <a:solidFill>
                            <a:schemeClr val="tx1"/>
                          </a:solidFill>
                          <a:effectLst/>
                        </a:rPr>
                        <a:t>Sales, General and Admin</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1,579,007,000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1,700,064,000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1,654,369,000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1,591,239,000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2771122695"/>
                  </a:ext>
                </a:extLst>
              </a:tr>
              <a:tr h="240224">
                <a:tc>
                  <a:txBody>
                    <a:bodyPr/>
                    <a:lstStyle/>
                    <a:p>
                      <a:pPr algn="ctr" fontAlgn="b"/>
                      <a:r>
                        <a:rPr lang="en-US" sz="1100" u="none" strike="noStrike" dirty="0">
                          <a:solidFill>
                            <a:schemeClr val="tx1"/>
                          </a:solidFill>
                          <a:effectLst/>
                        </a:rPr>
                        <a:t>Other operating expenses</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31,237,000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a:solidFill>
                            <a:schemeClr val="tx1"/>
                          </a:solidFill>
                          <a:effectLst/>
                        </a:rPr>
                        <a:t>                  72,761,000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87,159,000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49,282,000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3550114608"/>
                  </a:ext>
                </a:extLst>
              </a:tr>
              <a:tr h="240224">
                <a:tc>
                  <a:txBody>
                    <a:bodyPr/>
                    <a:lstStyle/>
                    <a:p>
                      <a:pPr algn="ctr" fontAlgn="b"/>
                      <a:r>
                        <a:rPr lang="en-US" sz="1100" u="none" strike="noStrike" dirty="0">
                          <a:solidFill>
                            <a:schemeClr val="tx1"/>
                          </a:solidFill>
                          <a:effectLst/>
                        </a:rPr>
                        <a:t>R&amp;D</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483149176"/>
                  </a:ext>
                </a:extLst>
              </a:tr>
              <a:tr h="240224">
                <a:tc>
                  <a:txBody>
                    <a:bodyPr/>
                    <a:lstStyle/>
                    <a:p>
                      <a:pPr algn="ctr" fontAlgn="b"/>
                      <a:r>
                        <a:rPr lang="en-US" sz="1100" u="none" strike="noStrike" dirty="0">
                          <a:solidFill>
                            <a:schemeClr val="tx1"/>
                          </a:solidFill>
                          <a:effectLst/>
                        </a:rPr>
                        <a:t>Total operating expenses</a:t>
                      </a:r>
                      <a:endParaRPr lang="en-US" sz="1100" b="1"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1,610,244,000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1,772,825,000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1,741,528,000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1,640,521,000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3448856098"/>
                  </a:ext>
                </a:extLst>
              </a:tr>
              <a:tr h="240224">
                <a:tc>
                  <a:txBody>
                    <a:bodyPr/>
                    <a:lstStyle/>
                    <a:p>
                      <a:pPr algn="ctr" fontAlgn="b"/>
                      <a:r>
                        <a:rPr lang="en-US" sz="1100" u="none" strike="noStrike">
                          <a:solidFill>
                            <a:schemeClr val="tx1"/>
                          </a:solidFill>
                          <a:effectLst/>
                        </a:rPr>
                        <a:t>Operating income/ EBIT</a:t>
                      </a:r>
                      <a:endParaRPr lang="en-US" sz="1100" b="1"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768,202,000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tc>
                  <a:txBody>
                    <a:bodyPr/>
                    <a:lstStyle/>
                    <a:p>
                      <a:pPr algn="ctr" fontAlgn="b"/>
                      <a:r>
                        <a:rPr lang="en-US" sz="1100" u="none" strike="noStrike" dirty="0">
                          <a:solidFill>
                            <a:schemeClr val="tx1"/>
                          </a:solidFill>
                          <a:effectLst/>
                        </a:rPr>
                        <a:t>               447,074,000 </a:t>
                      </a:r>
                      <a:endParaRPr lang="en-US" sz="11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tx1"/>
                          </a:solidFill>
                          <a:effectLst/>
                        </a:rPr>
                        <a:t>               570,367,000 </a:t>
                      </a:r>
                      <a:endParaRPr lang="en-US" sz="11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tx1"/>
                          </a:solidFill>
                          <a:effectLst/>
                        </a:rPr>
                        <a:t>               520,726,000 </a:t>
                      </a:r>
                      <a:endParaRPr lang="en-US" sz="1100" b="0" i="0" u="none" strike="noStrike" dirty="0">
                        <a:solidFill>
                          <a:schemeClr val="tx1"/>
                        </a:solidFill>
                        <a:effectLst/>
                        <a:latin typeface="Calibri" panose="020F0502020204030204" pitchFamily="34" charset="0"/>
                      </a:endParaRPr>
                    </a:p>
                  </a:txBody>
                  <a:tcPr marL="0" marR="0" marT="0" marB="0" anchor="b">
                    <a:solidFill>
                      <a:schemeClr val="accent6">
                        <a:lumMod val="25000"/>
                      </a:schemeClr>
                    </a:solidFill>
                  </a:tcPr>
                </a:tc>
                <a:extLst>
                  <a:ext uri="{0D108BD9-81ED-4DB2-BD59-A6C34878D82A}">
                    <a16:rowId xmlns:a16="http://schemas.microsoft.com/office/drawing/2014/main" val="1998982452"/>
                  </a:ext>
                </a:extLst>
              </a:tr>
            </a:tbl>
          </a:graphicData>
        </a:graphic>
      </p:graphicFrame>
      <p:sp>
        <p:nvSpPr>
          <p:cNvPr id="7" name="Google Shape;782;p38">
            <a:extLst>
              <a:ext uri="{FF2B5EF4-FFF2-40B4-BE49-F238E27FC236}">
                <a16:creationId xmlns:a16="http://schemas.microsoft.com/office/drawing/2014/main" id="{E52E2507-611E-B512-4A66-61C0E8835A22}"/>
              </a:ext>
            </a:extLst>
          </p:cNvPr>
          <p:cNvSpPr txBox="1">
            <a:spLocks/>
          </p:cNvSpPr>
          <p:nvPr/>
        </p:nvSpPr>
        <p:spPr>
          <a:xfrm>
            <a:off x="886706" y="485788"/>
            <a:ext cx="7228817" cy="96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chemeClr val="tx1"/>
                </a:solidFill>
              </a:rPr>
              <a:t>The yearly changes indicate that the gross profit of Zion company is unstable throughout the years</a:t>
            </a:r>
          </a:p>
          <a:p>
            <a:pPr algn="ctr"/>
            <a:r>
              <a:rPr lang="en-US" sz="1200" dirty="0">
                <a:solidFill>
                  <a:schemeClr val="tx1"/>
                </a:solidFill>
              </a:rPr>
              <a:t>Where the profit went down, then increased back up again. As mentioned </a:t>
            </a:r>
            <a:r>
              <a:rPr lang="en-US" sz="1200" dirty="0" err="1">
                <a:solidFill>
                  <a:schemeClr val="tx1"/>
                </a:solidFill>
              </a:rPr>
              <a:t>prviously</a:t>
            </a:r>
            <a:r>
              <a:rPr lang="en-US" sz="1200" dirty="0">
                <a:solidFill>
                  <a:schemeClr val="tx1"/>
                </a:solidFill>
              </a:rPr>
              <a:t> </a:t>
            </a:r>
          </a:p>
        </p:txBody>
      </p:sp>
    </p:spTree>
    <p:extLst>
      <p:ext uri="{BB962C8B-B14F-4D97-AF65-F5344CB8AC3E}">
        <p14:creationId xmlns:p14="http://schemas.microsoft.com/office/powerpoint/2010/main" val="330394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6" name="Google Shape;2384;p62">
            <a:extLst>
              <a:ext uri="{FF2B5EF4-FFF2-40B4-BE49-F238E27FC236}">
                <a16:creationId xmlns:a16="http://schemas.microsoft.com/office/drawing/2014/main" id="{A350569F-C015-A236-ECFA-3172E3E05F75}"/>
              </a:ext>
            </a:extLst>
          </p:cNvPr>
          <p:cNvGrpSpPr/>
          <p:nvPr/>
        </p:nvGrpSpPr>
        <p:grpSpPr>
          <a:xfrm>
            <a:off x="4512085" y="889353"/>
            <a:ext cx="4135833" cy="3613950"/>
            <a:chOff x="4880680" y="981502"/>
            <a:chExt cx="4135833" cy="3613950"/>
          </a:xfrm>
        </p:grpSpPr>
        <p:sp>
          <p:nvSpPr>
            <p:cNvPr id="7" name="Google Shape;2385;p62">
              <a:extLst>
                <a:ext uri="{FF2B5EF4-FFF2-40B4-BE49-F238E27FC236}">
                  <a16:creationId xmlns:a16="http://schemas.microsoft.com/office/drawing/2014/main" id="{B615EF2F-F583-F122-1972-DF65C9215595}"/>
                </a:ext>
              </a:extLst>
            </p:cNvPr>
            <p:cNvSpPr/>
            <p:nvPr/>
          </p:nvSpPr>
          <p:spPr>
            <a:xfrm>
              <a:off x="5810625" y="4076535"/>
              <a:ext cx="560876" cy="491311"/>
            </a:xfrm>
            <a:custGeom>
              <a:avLst/>
              <a:gdLst/>
              <a:ahLst/>
              <a:cxnLst/>
              <a:rect l="l" t="t" r="r" b="b"/>
              <a:pathLst>
                <a:path w="11723" h="10269" extrusionOk="0">
                  <a:moveTo>
                    <a:pt x="5867" y="0"/>
                  </a:moveTo>
                  <a:cubicBezTo>
                    <a:pt x="5089" y="0"/>
                    <a:pt x="4299" y="178"/>
                    <a:pt x="3556" y="553"/>
                  </a:cubicBezTo>
                  <a:cubicBezTo>
                    <a:pt x="1029" y="1823"/>
                    <a:pt x="0" y="4911"/>
                    <a:pt x="1284" y="7436"/>
                  </a:cubicBezTo>
                  <a:cubicBezTo>
                    <a:pt x="2182" y="9235"/>
                    <a:pt x="3993" y="10269"/>
                    <a:pt x="5870" y="10269"/>
                  </a:cubicBezTo>
                  <a:cubicBezTo>
                    <a:pt x="6644" y="10269"/>
                    <a:pt x="7430" y="10093"/>
                    <a:pt x="8167" y="9723"/>
                  </a:cubicBezTo>
                  <a:cubicBezTo>
                    <a:pt x="10706" y="8452"/>
                    <a:pt x="11722" y="5365"/>
                    <a:pt x="10453" y="2826"/>
                  </a:cubicBezTo>
                  <a:cubicBezTo>
                    <a:pt x="9554" y="1038"/>
                    <a:pt x="7747" y="0"/>
                    <a:pt x="586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86;p62">
              <a:extLst>
                <a:ext uri="{FF2B5EF4-FFF2-40B4-BE49-F238E27FC236}">
                  <a16:creationId xmlns:a16="http://schemas.microsoft.com/office/drawing/2014/main" id="{ACA53BBC-FFAA-ADEF-690B-7E9114279AC8}"/>
                </a:ext>
              </a:extLst>
            </p:cNvPr>
            <p:cNvSpPr/>
            <p:nvPr/>
          </p:nvSpPr>
          <p:spPr>
            <a:xfrm>
              <a:off x="5845790" y="4076727"/>
              <a:ext cx="491167" cy="491215"/>
            </a:xfrm>
            <a:custGeom>
              <a:avLst/>
              <a:gdLst/>
              <a:ahLst/>
              <a:cxnLst/>
              <a:rect l="l" t="t" r="r" b="b"/>
              <a:pathLst>
                <a:path w="10266" h="10267" extrusionOk="0">
                  <a:moveTo>
                    <a:pt x="4919" y="1"/>
                  </a:moveTo>
                  <a:lnTo>
                    <a:pt x="4933" y="482"/>
                  </a:lnTo>
                  <a:lnTo>
                    <a:pt x="5160" y="482"/>
                  </a:lnTo>
                  <a:lnTo>
                    <a:pt x="5160" y="1"/>
                  </a:lnTo>
                  <a:close/>
                  <a:moveTo>
                    <a:pt x="5400" y="1"/>
                  </a:moveTo>
                  <a:lnTo>
                    <a:pt x="5373" y="482"/>
                  </a:lnTo>
                  <a:cubicBezTo>
                    <a:pt x="5441" y="482"/>
                    <a:pt x="5521" y="496"/>
                    <a:pt x="5587" y="496"/>
                  </a:cubicBezTo>
                  <a:lnTo>
                    <a:pt x="5641" y="27"/>
                  </a:lnTo>
                  <a:cubicBezTo>
                    <a:pt x="5587" y="15"/>
                    <a:pt x="5548" y="15"/>
                    <a:pt x="5507" y="15"/>
                  </a:cubicBezTo>
                  <a:lnTo>
                    <a:pt x="5480" y="15"/>
                  </a:lnTo>
                  <a:lnTo>
                    <a:pt x="5467" y="1"/>
                  </a:lnTo>
                  <a:close/>
                  <a:moveTo>
                    <a:pt x="4678" y="15"/>
                  </a:moveTo>
                  <a:cubicBezTo>
                    <a:pt x="4625" y="15"/>
                    <a:pt x="4571" y="27"/>
                    <a:pt x="4532" y="27"/>
                  </a:cubicBezTo>
                  <a:lnTo>
                    <a:pt x="4505" y="27"/>
                  </a:lnTo>
                  <a:cubicBezTo>
                    <a:pt x="4491" y="41"/>
                    <a:pt x="4464" y="41"/>
                    <a:pt x="4438" y="41"/>
                  </a:cubicBezTo>
                  <a:lnTo>
                    <a:pt x="4505" y="523"/>
                  </a:lnTo>
                  <a:cubicBezTo>
                    <a:pt x="4571" y="509"/>
                    <a:pt x="4652" y="496"/>
                    <a:pt x="4719" y="496"/>
                  </a:cubicBezTo>
                  <a:lnTo>
                    <a:pt x="4678" y="15"/>
                  </a:lnTo>
                  <a:close/>
                  <a:moveTo>
                    <a:pt x="5881" y="54"/>
                  </a:moveTo>
                  <a:lnTo>
                    <a:pt x="5801" y="523"/>
                  </a:lnTo>
                  <a:cubicBezTo>
                    <a:pt x="5881" y="535"/>
                    <a:pt x="5949" y="549"/>
                    <a:pt x="6029" y="562"/>
                  </a:cubicBezTo>
                  <a:lnTo>
                    <a:pt x="6122" y="95"/>
                  </a:lnTo>
                  <a:cubicBezTo>
                    <a:pt x="6095" y="81"/>
                    <a:pt x="6068" y="81"/>
                    <a:pt x="6042" y="81"/>
                  </a:cubicBezTo>
                  <a:lnTo>
                    <a:pt x="6029" y="81"/>
                  </a:lnTo>
                  <a:lnTo>
                    <a:pt x="6029" y="68"/>
                  </a:lnTo>
                  <a:lnTo>
                    <a:pt x="6002" y="68"/>
                  </a:lnTo>
                  <a:cubicBezTo>
                    <a:pt x="5962" y="68"/>
                    <a:pt x="5922" y="54"/>
                    <a:pt x="5881" y="54"/>
                  </a:cubicBezTo>
                  <a:close/>
                  <a:moveTo>
                    <a:pt x="4197" y="81"/>
                  </a:moveTo>
                  <a:cubicBezTo>
                    <a:pt x="4117" y="95"/>
                    <a:pt x="4051" y="108"/>
                    <a:pt x="3970" y="134"/>
                  </a:cubicBezTo>
                  <a:lnTo>
                    <a:pt x="4077" y="603"/>
                  </a:lnTo>
                  <a:cubicBezTo>
                    <a:pt x="4144" y="576"/>
                    <a:pt x="4224" y="562"/>
                    <a:pt x="4291" y="549"/>
                  </a:cubicBezTo>
                  <a:lnTo>
                    <a:pt x="4197" y="81"/>
                  </a:lnTo>
                  <a:close/>
                  <a:moveTo>
                    <a:pt x="6350" y="148"/>
                  </a:moveTo>
                  <a:lnTo>
                    <a:pt x="6243" y="616"/>
                  </a:lnTo>
                  <a:cubicBezTo>
                    <a:pt x="6309" y="629"/>
                    <a:pt x="6376" y="642"/>
                    <a:pt x="6443" y="669"/>
                  </a:cubicBezTo>
                  <a:lnTo>
                    <a:pt x="6576" y="202"/>
                  </a:lnTo>
                  <a:cubicBezTo>
                    <a:pt x="6510" y="188"/>
                    <a:pt x="6430" y="161"/>
                    <a:pt x="6350" y="148"/>
                  </a:cubicBezTo>
                  <a:close/>
                  <a:moveTo>
                    <a:pt x="3730" y="188"/>
                  </a:moveTo>
                  <a:cubicBezTo>
                    <a:pt x="3703" y="202"/>
                    <a:pt x="3676" y="202"/>
                    <a:pt x="3636" y="215"/>
                  </a:cubicBezTo>
                  <a:lnTo>
                    <a:pt x="3623" y="215"/>
                  </a:lnTo>
                  <a:lnTo>
                    <a:pt x="3623" y="228"/>
                  </a:lnTo>
                  <a:lnTo>
                    <a:pt x="3609" y="228"/>
                  </a:lnTo>
                  <a:cubicBezTo>
                    <a:pt x="3582" y="241"/>
                    <a:pt x="3543" y="255"/>
                    <a:pt x="3502" y="255"/>
                  </a:cubicBezTo>
                  <a:lnTo>
                    <a:pt x="3662" y="722"/>
                  </a:lnTo>
                  <a:cubicBezTo>
                    <a:pt x="3730" y="696"/>
                    <a:pt x="3796" y="669"/>
                    <a:pt x="3864" y="656"/>
                  </a:cubicBezTo>
                  <a:lnTo>
                    <a:pt x="3730" y="188"/>
                  </a:lnTo>
                  <a:close/>
                  <a:moveTo>
                    <a:pt x="6817" y="282"/>
                  </a:moveTo>
                  <a:lnTo>
                    <a:pt x="6657" y="736"/>
                  </a:lnTo>
                  <a:lnTo>
                    <a:pt x="6858" y="817"/>
                  </a:lnTo>
                  <a:lnTo>
                    <a:pt x="7045" y="362"/>
                  </a:lnTo>
                  <a:lnTo>
                    <a:pt x="7018" y="362"/>
                  </a:lnTo>
                  <a:lnTo>
                    <a:pt x="7018" y="348"/>
                  </a:lnTo>
                  <a:lnTo>
                    <a:pt x="7004" y="348"/>
                  </a:lnTo>
                  <a:cubicBezTo>
                    <a:pt x="6938" y="321"/>
                    <a:pt x="6870" y="309"/>
                    <a:pt x="6817" y="282"/>
                  </a:cubicBezTo>
                  <a:close/>
                  <a:moveTo>
                    <a:pt x="3275" y="348"/>
                  </a:moveTo>
                  <a:cubicBezTo>
                    <a:pt x="3249" y="348"/>
                    <a:pt x="3222" y="362"/>
                    <a:pt x="3181" y="375"/>
                  </a:cubicBezTo>
                  <a:lnTo>
                    <a:pt x="3181" y="389"/>
                  </a:lnTo>
                  <a:lnTo>
                    <a:pt x="3155" y="389"/>
                  </a:lnTo>
                  <a:lnTo>
                    <a:pt x="3142" y="402"/>
                  </a:lnTo>
                  <a:lnTo>
                    <a:pt x="3115" y="402"/>
                  </a:lnTo>
                  <a:lnTo>
                    <a:pt x="3115" y="416"/>
                  </a:lnTo>
                  <a:cubicBezTo>
                    <a:pt x="3088" y="416"/>
                    <a:pt x="3074" y="428"/>
                    <a:pt x="3062" y="428"/>
                  </a:cubicBezTo>
                  <a:lnTo>
                    <a:pt x="3249" y="870"/>
                  </a:lnTo>
                  <a:lnTo>
                    <a:pt x="3449" y="790"/>
                  </a:lnTo>
                  <a:lnTo>
                    <a:pt x="3275" y="348"/>
                  </a:lnTo>
                  <a:close/>
                  <a:moveTo>
                    <a:pt x="7259" y="455"/>
                  </a:moveTo>
                  <a:lnTo>
                    <a:pt x="7058" y="897"/>
                  </a:lnTo>
                  <a:cubicBezTo>
                    <a:pt x="7125" y="924"/>
                    <a:pt x="7191" y="963"/>
                    <a:pt x="7259" y="990"/>
                  </a:cubicBezTo>
                  <a:lnTo>
                    <a:pt x="7472" y="562"/>
                  </a:lnTo>
                  <a:cubicBezTo>
                    <a:pt x="7432" y="549"/>
                    <a:pt x="7405" y="523"/>
                    <a:pt x="7366" y="509"/>
                  </a:cubicBezTo>
                  <a:lnTo>
                    <a:pt x="7352" y="509"/>
                  </a:lnTo>
                  <a:lnTo>
                    <a:pt x="7352" y="496"/>
                  </a:lnTo>
                  <a:lnTo>
                    <a:pt x="7325" y="496"/>
                  </a:lnTo>
                  <a:lnTo>
                    <a:pt x="7325" y="482"/>
                  </a:lnTo>
                  <a:lnTo>
                    <a:pt x="7298" y="482"/>
                  </a:lnTo>
                  <a:cubicBezTo>
                    <a:pt x="7285" y="469"/>
                    <a:pt x="7271" y="469"/>
                    <a:pt x="7259" y="455"/>
                  </a:cubicBezTo>
                  <a:close/>
                  <a:moveTo>
                    <a:pt x="2834" y="535"/>
                  </a:moveTo>
                  <a:lnTo>
                    <a:pt x="2821" y="549"/>
                  </a:lnTo>
                  <a:lnTo>
                    <a:pt x="2807" y="549"/>
                  </a:lnTo>
                  <a:lnTo>
                    <a:pt x="2807" y="562"/>
                  </a:lnTo>
                  <a:lnTo>
                    <a:pt x="2780" y="562"/>
                  </a:lnTo>
                  <a:lnTo>
                    <a:pt x="2780" y="576"/>
                  </a:lnTo>
                  <a:lnTo>
                    <a:pt x="2754" y="576"/>
                  </a:lnTo>
                  <a:cubicBezTo>
                    <a:pt x="2754" y="576"/>
                    <a:pt x="2754" y="589"/>
                    <a:pt x="2741" y="589"/>
                  </a:cubicBezTo>
                  <a:lnTo>
                    <a:pt x="2727" y="589"/>
                  </a:lnTo>
                  <a:lnTo>
                    <a:pt x="2727" y="603"/>
                  </a:lnTo>
                  <a:lnTo>
                    <a:pt x="2700" y="603"/>
                  </a:lnTo>
                  <a:lnTo>
                    <a:pt x="2700" y="616"/>
                  </a:lnTo>
                  <a:lnTo>
                    <a:pt x="2687" y="616"/>
                  </a:lnTo>
                  <a:lnTo>
                    <a:pt x="2607" y="656"/>
                  </a:lnTo>
                  <a:lnTo>
                    <a:pt x="2848" y="1084"/>
                  </a:lnTo>
                  <a:cubicBezTo>
                    <a:pt x="2914" y="1043"/>
                    <a:pt x="2981" y="1004"/>
                    <a:pt x="3035" y="977"/>
                  </a:cubicBezTo>
                  <a:lnTo>
                    <a:pt x="3048" y="963"/>
                  </a:lnTo>
                  <a:lnTo>
                    <a:pt x="2834" y="535"/>
                  </a:lnTo>
                  <a:close/>
                  <a:moveTo>
                    <a:pt x="7686" y="683"/>
                  </a:moveTo>
                  <a:lnTo>
                    <a:pt x="7446" y="1097"/>
                  </a:lnTo>
                  <a:cubicBezTo>
                    <a:pt x="7512" y="1137"/>
                    <a:pt x="7579" y="1164"/>
                    <a:pt x="7633" y="1204"/>
                  </a:cubicBezTo>
                  <a:lnTo>
                    <a:pt x="7886" y="803"/>
                  </a:lnTo>
                  <a:cubicBezTo>
                    <a:pt x="7873" y="790"/>
                    <a:pt x="7847" y="776"/>
                    <a:pt x="7833" y="763"/>
                  </a:cubicBezTo>
                  <a:lnTo>
                    <a:pt x="7820" y="763"/>
                  </a:lnTo>
                  <a:lnTo>
                    <a:pt x="7820" y="749"/>
                  </a:lnTo>
                  <a:lnTo>
                    <a:pt x="7793" y="749"/>
                  </a:lnTo>
                  <a:lnTo>
                    <a:pt x="7793" y="736"/>
                  </a:lnTo>
                  <a:lnTo>
                    <a:pt x="7779" y="736"/>
                  </a:lnTo>
                  <a:lnTo>
                    <a:pt x="7779" y="722"/>
                  </a:lnTo>
                  <a:lnTo>
                    <a:pt x="7753" y="722"/>
                  </a:lnTo>
                  <a:lnTo>
                    <a:pt x="7753" y="710"/>
                  </a:lnTo>
                  <a:cubicBezTo>
                    <a:pt x="7726" y="696"/>
                    <a:pt x="7713" y="696"/>
                    <a:pt x="7686" y="683"/>
                  </a:cubicBezTo>
                  <a:close/>
                  <a:moveTo>
                    <a:pt x="2406" y="776"/>
                  </a:moveTo>
                  <a:cubicBezTo>
                    <a:pt x="2353" y="817"/>
                    <a:pt x="2286" y="856"/>
                    <a:pt x="2233" y="897"/>
                  </a:cubicBezTo>
                  <a:lnTo>
                    <a:pt x="2219" y="897"/>
                  </a:lnTo>
                  <a:cubicBezTo>
                    <a:pt x="2219" y="910"/>
                    <a:pt x="2206" y="910"/>
                    <a:pt x="2206" y="910"/>
                  </a:cubicBezTo>
                  <a:lnTo>
                    <a:pt x="2473" y="1311"/>
                  </a:lnTo>
                  <a:cubicBezTo>
                    <a:pt x="2540" y="1271"/>
                    <a:pt x="2593" y="1230"/>
                    <a:pt x="2661" y="1191"/>
                  </a:cubicBezTo>
                  <a:lnTo>
                    <a:pt x="2406" y="776"/>
                  </a:lnTo>
                  <a:close/>
                  <a:moveTo>
                    <a:pt x="8087" y="936"/>
                  </a:moveTo>
                  <a:lnTo>
                    <a:pt x="7820" y="1325"/>
                  </a:lnTo>
                  <a:cubicBezTo>
                    <a:pt x="7873" y="1364"/>
                    <a:pt x="7940" y="1418"/>
                    <a:pt x="7993" y="1458"/>
                  </a:cubicBezTo>
                  <a:lnTo>
                    <a:pt x="8287" y="1084"/>
                  </a:lnTo>
                  <a:lnTo>
                    <a:pt x="8261" y="1057"/>
                  </a:lnTo>
                  <a:lnTo>
                    <a:pt x="8248" y="1057"/>
                  </a:lnTo>
                  <a:cubicBezTo>
                    <a:pt x="8207" y="1017"/>
                    <a:pt x="8154" y="977"/>
                    <a:pt x="8100" y="936"/>
                  </a:cubicBezTo>
                  <a:close/>
                  <a:moveTo>
                    <a:pt x="2005" y="1057"/>
                  </a:moveTo>
                  <a:lnTo>
                    <a:pt x="1992" y="1070"/>
                  </a:lnTo>
                  <a:lnTo>
                    <a:pt x="1978" y="1070"/>
                  </a:lnTo>
                  <a:lnTo>
                    <a:pt x="1978" y="1084"/>
                  </a:lnTo>
                  <a:lnTo>
                    <a:pt x="1818" y="1204"/>
                  </a:lnTo>
                  <a:lnTo>
                    <a:pt x="2126" y="1578"/>
                  </a:lnTo>
                  <a:cubicBezTo>
                    <a:pt x="2192" y="1524"/>
                    <a:pt x="2246" y="1485"/>
                    <a:pt x="2299" y="1431"/>
                  </a:cubicBezTo>
                  <a:lnTo>
                    <a:pt x="2005" y="1057"/>
                  </a:lnTo>
                  <a:close/>
                  <a:moveTo>
                    <a:pt x="8474" y="1230"/>
                  </a:moveTo>
                  <a:lnTo>
                    <a:pt x="8154" y="1592"/>
                  </a:lnTo>
                  <a:cubicBezTo>
                    <a:pt x="8221" y="1645"/>
                    <a:pt x="8274" y="1699"/>
                    <a:pt x="8328" y="1738"/>
                  </a:cubicBezTo>
                  <a:lnTo>
                    <a:pt x="8649" y="1391"/>
                  </a:lnTo>
                  <a:cubicBezTo>
                    <a:pt x="8649" y="1378"/>
                    <a:pt x="8635" y="1378"/>
                    <a:pt x="8622" y="1364"/>
                  </a:cubicBezTo>
                  <a:lnTo>
                    <a:pt x="8608" y="1364"/>
                  </a:lnTo>
                  <a:lnTo>
                    <a:pt x="8608" y="1351"/>
                  </a:lnTo>
                  <a:lnTo>
                    <a:pt x="8595" y="1337"/>
                  </a:lnTo>
                  <a:lnTo>
                    <a:pt x="8581" y="1337"/>
                  </a:lnTo>
                  <a:lnTo>
                    <a:pt x="8581" y="1325"/>
                  </a:lnTo>
                  <a:cubicBezTo>
                    <a:pt x="8542" y="1298"/>
                    <a:pt x="8515" y="1257"/>
                    <a:pt x="8474" y="1230"/>
                  </a:cubicBezTo>
                  <a:close/>
                  <a:moveTo>
                    <a:pt x="1645" y="1364"/>
                  </a:moveTo>
                  <a:cubicBezTo>
                    <a:pt x="1604" y="1391"/>
                    <a:pt x="1577" y="1431"/>
                    <a:pt x="1538" y="1458"/>
                  </a:cubicBezTo>
                  <a:lnTo>
                    <a:pt x="1538" y="1471"/>
                  </a:lnTo>
                  <a:lnTo>
                    <a:pt x="1524" y="1471"/>
                  </a:lnTo>
                  <a:cubicBezTo>
                    <a:pt x="1511" y="1485"/>
                    <a:pt x="1484" y="1512"/>
                    <a:pt x="1470" y="1538"/>
                  </a:cubicBezTo>
                  <a:lnTo>
                    <a:pt x="1818" y="1872"/>
                  </a:lnTo>
                  <a:cubicBezTo>
                    <a:pt x="1859" y="1819"/>
                    <a:pt x="1912" y="1765"/>
                    <a:pt x="1965" y="1712"/>
                  </a:cubicBezTo>
                  <a:lnTo>
                    <a:pt x="1645" y="1364"/>
                  </a:lnTo>
                  <a:close/>
                  <a:moveTo>
                    <a:pt x="8822" y="1565"/>
                  </a:moveTo>
                  <a:lnTo>
                    <a:pt x="8474" y="1899"/>
                  </a:lnTo>
                  <a:cubicBezTo>
                    <a:pt x="8528" y="1952"/>
                    <a:pt x="8581" y="2006"/>
                    <a:pt x="8622" y="2059"/>
                  </a:cubicBezTo>
                  <a:lnTo>
                    <a:pt x="8982" y="1738"/>
                  </a:lnTo>
                  <a:cubicBezTo>
                    <a:pt x="8970" y="1712"/>
                    <a:pt x="8956" y="1699"/>
                    <a:pt x="8929" y="1685"/>
                  </a:cubicBezTo>
                  <a:lnTo>
                    <a:pt x="8929" y="1672"/>
                  </a:lnTo>
                  <a:lnTo>
                    <a:pt x="8916" y="1672"/>
                  </a:lnTo>
                  <a:lnTo>
                    <a:pt x="8916" y="1658"/>
                  </a:lnTo>
                  <a:lnTo>
                    <a:pt x="8902" y="1658"/>
                  </a:lnTo>
                  <a:lnTo>
                    <a:pt x="8902" y="1645"/>
                  </a:lnTo>
                  <a:lnTo>
                    <a:pt x="8889" y="1631"/>
                  </a:lnTo>
                  <a:lnTo>
                    <a:pt x="8889" y="1619"/>
                  </a:lnTo>
                  <a:cubicBezTo>
                    <a:pt x="8875" y="1619"/>
                    <a:pt x="8875" y="1619"/>
                    <a:pt x="8875" y="1605"/>
                  </a:cubicBezTo>
                  <a:lnTo>
                    <a:pt x="8863" y="1605"/>
                  </a:lnTo>
                  <a:lnTo>
                    <a:pt x="8863" y="1592"/>
                  </a:lnTo>
                  <a:lnTo>
                    <a:pt x="8849" y="1592"/>
                  </a:lnTo>
                  <a:cubicBezTo>
                    <a:pt x="8849" y="1578"/>
                    <a:pt x="8836" y="1578"/>
                    <a:pt x="8822" y="1565"/>
                  </a:cubicBezTo>
                  <a:close/>
                  <a:moveTo>
                    <a:pt x="1310" y="1712"/>
                  </a:moveTo>
                  <a:cubicBezTo>
                    <a:pt x="1257" y="1765"/>
                    <a:pt x="1203" y="1832"/>
                    <a:pt x="1150" y="1886"/>
                  </a:cubicBezTo>
                  <a:lnTo>
                    <a:pt x="1524" y="2193"/>
                  </a:lnTo>
                  <a:cubicBezTo>
                    <a:pt x="1564" y="2139"/>
                    <a:pt x="1618" y="2086"/>
                    <a:pt x="1658" y="2032"/>
                  </a:cubicBezTo>
                  <a:lnTo>
                    <a:pt x="1310" y="1712"/>
                  </a:lnTo>
                  <a:close/>
                  <a:moveTo>
                    <a:pt x="9143" y="1925"/>
                  </a:moveTo>
                  <a:lnTo>
                    <a:pt x="8768" y="2220"/>
                  </a:lnTo>
                  <a:cubicBezTo>
                    <a:pt x="8809" y="2273"/>
                    <a:pt x="8849" y="2340"/>
                    <a:pt x="8902" y="2394"/>
                  </a:cubicBezTo>
                  <a:lnTo>
                    <a:pt x="9290" y="2113"/>
                  </a:lnTo>
                  <a:cubicBezTo>
                    <a:pt x="9276" y="2113"/>
                    <a:pt x="9276" y="2100"/>
                    <a:pt x="9276" y="2100"/>
                  </a:cubicBezTo>
                  <a:lnTo>
                    <a:pt x="9276" y="2086"/>
                  </a:lnTo>
                  <a:cubicBezTo>
                    <a:pt x="9223" y="2032"/>
                    <a:pt x="9183" y="1979"/>
                    <a:pt x="9143" y="1925"/>
                  </a:cubicBezTo>
                  <a:close/>
                  <a:moveTo>
                    <a:pt x="989" y="2086"/>
                  </a:moveTo>
                  <a:lnTo>
                    <a:pt x="989" y="2100"/>
                  </a:lnTo>
                  <a:cubicBezTo>
                    <a:pt x="962" y="2126"/>
                    <a:pt x="950" y="2166"/>
                    <a:pt x="923" y="2193"/>
                  </a:cubicBezTo>
                  <a:lnTo>
                    <a:pt x="909" y="2207"/>
                  </a:lnTo>
                  <a:lnTo>
                    <a:pt x="909" y="2220"/>
                  </a:lnTo>
                  <a:lnTo>
                    <a:pt x="896" y="2220"/>
                  </a:lnTo>
                  <a:lnTo>
                    <a:pt x="896" y="2233"/>
                  </a:lnTo>
                  <a:lnTo>
                    <a:pt x="882" y="2233"/>
                  </a:lnTo>
                  <a:lnTo>
                    <a:pt x="882" y="2246"/>
                  </a:lnTo>
                  <a:lnTo>
                    <a:pt x="882" y="2260"/>
                  </a:lnTo>
                  <a:lnTo>
                    <a:pt x="869" y="2260"/>
                  </a:lnTo>
                  <a:lnTo>
                    <a:pt x="869" y="2273"/>
                  </a:lnTo>
                  <a:lnTo>
                    <a:pt x="856" y="2273"/>
                  </a:lnTo>
                  <a:lnTo>
                    <a:pt x="1257" y="2540"/>
                  </a:lnTo>
                  <a:cubicBezTo>
                    <a:pt x="1297" y="2487"/>
                    <a:pt x="1351" y="2421"/>
                    <a:pt x="1390" y="2367"/>
                  </a:cubicBezTo>
                  <a:lnTo>
                    <a:pt x="1003" y="2086"/>
                  </a:lnTo>
                  <a:close/>
                  <a:moveTo>
                    <a:pt x="9424" y="2314"/>
                  </a:moveTo>
                  <a:lnTo>
                    <a:pt x="9023" y="2581"/>
                  </a:lnTo>
                  <a:cubicBezTo>
                    <a:pt x="9063" y="2634"/>
                    <a:pt x="9103" y="2701"/>
                    <a:pt x="9130" y="2768"/>
                  </a:cubicBezTo>
                  <a:lnTo>
                    <a:pt x="9544" y="2514"/>
                  </a:lnTo>
                  <a:lnTo>
                    <a:pt x="9544" y="2501"/>
                  </a:lnTo>
                  <a:cubicBezTo>
                    <a:pt x="9504" y="2447"/>
                    <a:pt x="9464" y="2380"/>
                    <a:pt x="9424" y="2314"/>
                  </a:cubicBezTo>
                  <a:close/>
                  <a:moveTo>
                    <a:pt x="736" y="2487"/>
                  </a:moveTo>
                  <a:cubicBezTo>
                    <a:pt x="709" y="2514"/>
                    <a:pt x="695" y="2554"/>
                    <a:pt x="668" y="2581"/>
                  </a:cubicBezTo>
                  <a:lnTo>
                    <a:pt x="668" y="2594"/>
                  </a:lnTo>
                  <a:lnTo>
                    <a:pt x="668" y="2608"/>
                  </a:lnTo>
                  <a:cubicBezTo>
                    <a:pt x="642" y="2634"/>
                    <a:pt x="629" y="2661"/>
                    <a:pt x="615" y="2688"/>
                  </a:cubicBezTo>
                  <a:lnTo>
                    <a:pt x="1043" y="2915"/>
                  </a:lnTo>
                  <a:cubicBezTo>
                    <a:pt x="1069" y="2848"/>
                    <a:pt x="1110" y="2795"/>
                    <a:pt x="1150" y="2727"/>
                  </a:cubicBezTo>
                  <a:lnTo>
                    <a:pt x="736" y="2487"/>
                  </a:lnTo>
                  <a:close/>
                  <a:moveTo>
                    <a:pt x="9665" y="2727"/>
                  </a:moveTo>
                  <a:lnTo>
                    <a:pt x="9237" y="2955"/>
                  </a:lnTo>
                  <a:cubicBezTo>
                    <a:pt x="9264" y="2982"/>
                    <a:pt x="9276" y="3009"/>
                    <a:pt x="9290" y="3035"/>
                  </a:cubicBezTo>
                  <a:cubicBezTo>
                    <a:pt x="9303" y="3075"/>
                    <a:pt x="9330" y="3116"/>
                    <a:pt x="9344" y="3142"/>
                  </a:cubicBezTo>
                  <a:lnTo>
                    <a:pt x="9772" y="2941"/>
                  </a:lnTo>
                  <a:lnTo>
                    <a:pt x="9772" y="2928"/>
                  </a:lnTo>
                  <a:lnTo>
                    <a:pt x="9731" y="2848"/>
                  </a:lnTo>
                  <a:lnTo>
                    <a:pt x="9731" y="2834"/>
                  </a:lnTo>
                  <a:lnTo>
                    <a:pt x="9718" y="2834"/>
                  </a:lnTo>
                  <a:lnTo>
                    <a:pt x="9718" y="2822"/>
                  </a:lnTo>
                  <a:lnTo>
                    <a:pt x="9718" y="2808"/>
                  </a:lnTo>
                  <a:lnTo>
                    <a:pt x="9704" y="2808"/>
                  </a:lnTo>
                  <a:lnTo>
                    <a:pt x="9704" y="2795"/>
                  </a:lnTo>
                  <a:lnTo>
                    <a:pt x="9704" y="2781"/>
                  </a:lnTo>
                  <a:lnTo>
                    <a:pt x="9691" y="2781"/>
                  </a:lnTo>
                  <a:lnTo>
                    <a:pt x="9691" y="2768"/>
                  </a:lnTo>
                  <a:lnTo>
                    <a:pt x="9691" y="2754"/>
                  </a:lnTo>
                  <a:lnTo>
                    <a:pt x="9677" y="2754"/>
                  </a:lnTo>
                  <a:lnTo>
                    <a:pt x="9677" y="2741"/>
                  </a:lnTo>
                  <a:lnTo>
                    <a:pt x="9665" y="2727"/>
                  </a:lnTo>
                  <a:close/>
                  <a:moveTo>
                    <a:pt x="508" y="2902"/>
                  </a:moveTo>
                  <a:lnTo>
                    <a:pt x="508" y="2915"/>
                  </a:lnTo>
                  <a:lnTo>
                    <a:pt x="495" y="2915"/>
                  </a:lnTo>
                  <a:lnTo>
                    <a:pt x="495" y="2928"/>
                  </a:lnTo>
                  <a:lnTo>
                    <a:pt x="495" y="2941"/>
                  </a:lnTo>
                  <a:lnTo>
                    <a:pt x="481" y="2941"/>
                  </a:lnTo>
                  <a:lnTo>
                    <a:pt x="481" y="2955"/>
                  </a:lnTo>
                  <a:lnTo>
                    <a:pt x="481" y="2968"/>
                  </a:lnTo>
                  <a:lnTo>
                    <a:pt x="468" y="2968"/>
                  </a:lnTo>
                  <a:lnTo>
                    <a:pt x="468" y="2982"/>
                  </a:lnTo>
                  <a:cubicBezTo>
                    <a:pt x="442" y="3035"/>
                    <a:pt x="428" y="3075"/>
                    <a:pt x="401" y="3128"/>
                  </a:cubicBezTo>
                  <a:lnTo>
                    <a:pt x="843" y="3316"/>
                  </a:lnTo>
                  <a:cubicBezTo>
                    <a:pt x="882" y="3249"/>
                    <a:pt x="909" y="3182"/>
                    <a:pt x="936" y="3116"/>
                  </a:cubicBezTo>
                  <a:lnTo>
                    <a:pt x="508" y="2902"/>
                  </a:lnTo>
                  <a:close/>
                  <a:moveTo>
                    <a:pt x="9878" y="3169"/>
                  </a:moveTo>
                  <a:lnTo>
                    <a:pt x="9424" y="3342"/>
                  </a:lnTo>
                  <a:cubicBezTo>
                    <a:pt x="9451" y="3410"/>
                    <a:pt x="9477" y="3476"/>
                    <a:pt x="9504" y="3556"/>
                  </a:cubicBezTo>
                  <a:lnTo>
                    <a:pt x="9959" y="3383"/>
                  </a:lnTo>
                  <a:cubicBezTo>
                    <a:pt x="9945" y="3342"/>
                    <a:pt x="9932" y="3289"/>
                    <a:pt x="9905" y="3249"/>
                  </a:cubicBezTo>
                  <a:cubicBezTo>
                    <a:pt x="9891" y="3223"/>
                    <a:pt x="9891" y="3196"/>
                    <a:pt x="9878" y="3169"/>
                  </a:cubicBezTo>
                  <a:close/>
                  <a:moveTo>
                    <a:pt x="321" y="3342"/>
                  </a:moveTo>
                  <a:cubicBezTo>
                    <a:pt x="308" y="3356"/>
                    <a:pt x="308" y="3369"/>
                    <a:pt x="308" y="3383"/>
                  </a:cubicBezTo>
                  <a:lnTo>
                    <a:pt x="294" y="3396"/>
                  </a:lnTo>
                  <a:cubicBezTo>
                    <a:pt x="281" y="3449"/>
                    <a:pt x="267" y="3490"/>
                    <a:pt x="255" y="3543"/>
                  </a:cubicBezTo>
                  <a:lnTo>
                    <a:pt x="241" y="3543"/>
                  </a:lnTo>
                  <a:lnTo>
                    <a:pt x="241" y="3556"/>
                  </a:lnTo>
                  <a:lnTo>
                    <a:pt x="241" y="3570"/>
                  </a:lnTo>
                  <a:lnTo>
                    <a:pt x="695" y="3717"/>
                  </a:lnTo>
                  <a:cubicBezTo>
                    <a:pt x="722" y="3650"/>
                    <a:pt x="749" y="3583"/>
                    <a:pt x="763" y="3517"/>
                  </a:cubicBezTo>
                  <a:lnTo>
                    <a:pt x="321" y="3342"/>
                  </a:lnTo>
                  <a:close/>
                  <a:moveTo>
                    <a:pt x="10039" y="3610"/>
                  </a:moveTo>
                  <a:lnTo>
                    <a:pt x="9584" y="3757"/>
                  </a:lnTo>
                  <a:cubicBezTo>
                    <a:pt x="9597" y="3824"/>
                    <a:pt x="9624" y="3891"/>
                    <a:pt x="9638" y="3971"/>
                  </a:cubicBezTo>
                  <a:lnTo>
                    <a:pt x="10105" y="3850"/>
                  </a:lnTo>
                  <a:cubicBezTo>
                    <a:pt x="10105" y="3837"/>
                    <a:pt x="10092" y="3824"/>
                    <a:pt x="10092" y="3811"/>
                  </a:cubicBezTo>
                  <a:lnTo>
                    <a:pt x="10092" y="3797"/>
                  </a:lnTo>
                  <a:cubicBezTo>
                    <a:pt x="10078" y="3743"/>
                    <a:pt x="10052" y="3677"/>
                    <a:pt x="10039" y="3610"/>
                  </a:cubicBezTo>
                  <a:close/>
                  <a:moveTo>
                    <a:pt x="174" y="3811"/>
                  </a:moveTo>
                  <a:cubicBezTo>
                    <a:pt x="160" y="3824"/>
                    <a:pt x="160" y="3850"/>
                    <a:pt x="148" y="3877"/>
                  </a:cubicBezTo>
                  <a:lnTo>
                    <a:pt x="148" y="3891"/>
                  </a:lnTo>
                  <a:lnTo>
                    <a:pt x="148" y="3904"/>
                  </a:lnTo>
                  <a:lnTo>
                    <a:pt x="148" y="3918"/>
                  </a:lnTo>
                  <a:lnTo>
                    <a:pt x="134" y="3930"/>
                  </a:lnTo>
                  <a:lnTo>
                    <a:pt x="134" y="3944"/>
                  </a:lnTo>
                  <a:lnTo>
                    <a:pt x="134" y="3957"/>
                  </a:lnTo>
                  <a:lnTo>
                    <a:pt x="134" y="3971"/>
                  </a:lnTo>
                  <a:lnTo>
                    <a:pt x="134" y="3984"/>
                  </a:lnTo>
                  <a:lnTo>
                    <a:pt x="121" y="3984"/>
                  </a:lnTo>
                  <a:lnTo>
                    <a:pt x="121" y="3998"/>
                  </a:lnTo>
                  <a:lnTo>
                    <a:pt x="121" y="4037"/>
                  </a:lnTo>
                  <a:lnTo>
                    <a:pt x="588" y="4144"/>
                  </a:lnTo>
                  <a:cubicBezTo>
                    <a:pt x="602" y="4078"/>
                    <a:pt x="615" y="3998"/>
                    <a:pt x="642" y="3930"/>
                  </a:cubicBezTo>
                  <a:lnTo>
                    <a:pt x="174" y="3811"/>
                  </a:lnTo>
                  <a:close/>
                  <a:moveTo>
                    <a:pt x="10159" y="4078"/>
                  </a:moveTo>
                  <a:lnTo>
                    <a:pt x="9691" y="4185"/>
                  </a:lnTo>
                  <a:cubicBezTo>
                    <a:pt x="9704" y="4251"/>
                    <a:pt x="9718" y="4319"/>
                    <a:pt x="9731" y="4399"/>
                  </a:cubicBezTo>
                  <a:lnTo>
                    <a:pt x="10199" y="4319"/>
                  </a:lnTo>
                  <a:lnTo>
                    <a:pt x="10159" y="4078"/>
                  </a:lnTo>
                  <a:close/>
                  <a:moveTo>
                    <a:pt x="67" y="4278"/>
                  </a:moveTo>
                  <a:lnTo>
                    <a:pt x="27" y="4519"/>
                  </a:lnTo>
                  <a:lnTo>
                    <a:pt x="508" y="4572"/>
                  </a:lnTo>
                  <a:cubicBezTo>
                    <a:pt x="522" y="4506"/>
                    <a:pt x="535" y="4426"/>
                    <a:pt x="549" y="4358"/>
                  </a:cubicBezTo>
                  <a:lnTo>
                    <a:pt x="67" y="4278"/>
                  </a:lnTo>
                  <a:close/>
                  <a:moveTo>
                    <a:pt x="10239" y="4559"/>
                  </a:moveTo>
                  <a:lnTo>
                    <a:pt x="9758" y="4613"/>
                  </a:lnTo>
                  <a:cubicBezTo>
                    <a:pt x="9772" y="4679"/>
                    <a:pt x="9772" y="4759"/>
                    <a:pt x="9772" y="4827"/>
                  </a:cubicBezTo>
                  <a:lnTo>
                    <a:pt x="10253" y="4800"/>
                  </a:lnTo>
                  <a:lnTo>
                    <a:pt x="10253" y="4679"/>
                  </a:lnTo>
                  <a:lnTo>
                    <a:pt x="10253" y="4666"/>
                  </a:lnTo>
                  <a:lnTo>
                    <a:pt x="10239" y="4652"/>
                  </a:lnTo>
                  <a:lnTo>
                    <a:pt x="10239" y="4559"/>
                  </a:lnTo>
                  <a:close/>
                  <a:moveTo>
                    <a:pt x="14" y="4759"/>
                  </a:moveTo>
                  <a:lnTo>
                    <a:pt x="14" y="4773"/>
                  </a:lnTo>
                  <a:lnTo>
                    <a:pt x="14" y="4786"/>
                  </a:lnTo>
                  <a:lnTo>
                    <a:pt x="14" y="4800"/>
                  </a:lnTo>
                  <a:lnTo>
                    <a:pt x="0" y="4800"/>
                  </a:lnTo>
                  <a:lnTo>
                    <a:pt x="0" y="4813"/>
                  </a:lnTo>
                  <a:lnTo>
                    <a:pt x="0" y="4827"/>
                  </a:lnTo>
                  <a:lnTo>
                    <a:pt x="0" y="4839"/>
                  </a:lnTo>
                  <a:lnTo>
                    <a:pt x="0" y="4853"/>
                  </a:lnTo>
                  <a:lnTo>
                    <a:pt x="0" y="4866"/>
                  </a:lnTo>
                  <a:lnTo>
                    <a:pt x="0" y="5000"/>
                  </a:lnTo>
                  <a:lnTo>
                    <a:pt x="481" y="5014"/>
                  </a:lnTo>
                  <a:cubicBezTo>
                    <a:pt x="481" y="4933"/>
                    <a:pt x="481" y="4866"/>
                    <a:pt x="495" y="4786"/>
                  </a:cubicBezTo>
                  <a:lnTo>
                    <a:pt x="14" y="4759"/>
                  </a:lnTo>
                  <a:close/>
                  <a:moveTo>
                    <a:pt x="9784" y="5040"/>
                  </a:moveTo>
                  <a:lnTo>
                    <a:pt x="9784" y="5267"/>
                  </a:lnTo>
                  <a:lnTo>
                    <a:pt x="10266" y="5281"/>
                  </a:lnTo>
                  <a:lnTo>
                    <a:pt x="10266" y="5133"/>
                  </a:lnTo>
                  <a:lnTo>
                    <a:pt x="10266" y="5121"/>
                  </a:lnTo>
                  <a:lnTo>
                    <a:pt x="10266" y="5040"/>
                  </a:lnTo>
                  <a:close/>
                  <a:moveTo>
                    <a:pt x="481" y="5228"/>
                  </a:moveTo>
                  <a:lnTo>
                    <a:pt x="0" y="5240"/>
                  </a:lnTo>
                  <a:lnTo>
                    <a:pt x="0" y="5374"/>
                  </a:lnTo>
                  <a:lnTo>
                    <a:pt x="0" y="5388"/>
                  </a:lnTo>
                  <a:cubicBezTo>
                    <a:pt x="0" y="5415"/>
                    <a:pt x="0" y="5441"/>
                    <a:pt x="14" y="5481"/>
                  </a:cubicBezTo>
                  <a:lnTo>
                    <a:pt x="481" y="5441"/>
                  </a:lnTo>
                  <a:lnTo>
                    <a:pt x="481" y="5228"/>
                  </a:lnTo>
                  <a:close/>
                  <a:moveTo>
                    <a:pt x="9772" y="5481"/>
                  </a:moveTo>
                  <a:cubicBezTo>
                    <a:pt x="9772" y="5548"/>
                    <a:pt x="9758" y="5629"/>
                    <a:pt x="9745" y="5695"/>
                  </a:cubicBezTo>
                  <a:lnTo>
                    <a:pt x="10226" y="5762"/>
                  </a:lnTo>
                  <a:cubicBezTo>
                    <a:pt x="10239" y="5682"/>
                    <a:pt x="10253" y="5602"/>
                    <a:pt x="10253" y="5522"/>
                  </a:cubicBezTo>
                  <a:lnTo>
                    <a:pt x="9772" y="5481"/>
                  </a:lnTo>
                  <a:close/>
                  <a:moveTo>
                    <a:pt x="508" y="5655"/>
                  </a:moveTo>
                  <a:lnTo>
                    <a:pt x="27" y="5709"/>
                  </a:lnTo>
                  <a:cubicBezTo>
                    <a:pt x="27" y="5748"/>
                    <a:pt x="41" y="5775"/>
                    <a:pt x="41" y="5802"/>
                  </a:cubicBezTo>
                  <a:lnTo>
                    <a:pt x="41" y="5816"/>
                  </a:lnTo>
                  <a:cubicBezTo>
                    <a:pt x="54" y="5869"/>
                    <a:pt x="54" y="5909"/>
                    <a:pt x="67" y="5949"/>
                  </a:cubicBezTo>
                  <a:lnTo>
                    <a:pt x="535" y="5882"/>
                  </a:lnTo>
                  <a:cubicBezTo>
                    <a:pt x="522" y="5802"/>
                    <a:pt x="522" y="5735"/>
                    <a:pt x="508" y="5655"/>
                  </a:cubicBezTo>
                  <a:close/>
                  <a:moveTo>
                    <a:pt x="9718" y="5909"/>
                  </a:moveTo>
                  <a:cubicBezTo>
                    <a:pt x="9704" y="5989"/>
                    <a:pt x="9691" y="6056"/>
                    <a:pt x="9677" y="6123"/>
                  </a:cubicBezTo>
                  <a:lnTo>
                    <a:pt x="10146" y="6229"/>
                  </a:lnTo>
                  <a:cubicBezTo>
                    <a:pt x="10146" y="6217"/>
                    <a:pt x="10146" y="6217"/>
                    <a:pt x="10159" y="6203"/>
                  </a:cubicBezTo>
                  <a:lnTo>
                    <a:pt x="10159" y="6190"/>
                  </a:lnTo>
                  <a:lnTo>
                    <a:pt x="10159" y="6176"/>
                  </a:lnTo>
                  <a:lnTo>
                    <a:pt x="10159" y="6163"/>
                  </a:lnTo>
                  <a:lnTo>
                    <a:pt x="10159" y="6149"/>
                  </a:lnTo>
                  <a:lnTo>
                    <a:pt x="10172" y="6136"/>
                  </a:lnTo>
                  <a:lnTo>
                    <a:pt x="10172" y="6123"/>
                  </a:lnTo>
                  <a:lnTo>
                    <a:pt x="10172" y="6110"/>
                  </a:lnTo>
                  <a:lnTo>
                    <a:pt x="10172" y="6096"/>
                  </a:lnTo>
                  <a:lnTo>
                    <a:pt x="10172" y="6083"/>
                  </a:lnTo>
                  <a:cubicBezTo>
                    <a:pt x="10185" y="6056"/>
                    <a:pt x="10185" y="6030"/>
                    <a:pt x="10199" y="5989"/>
                  </a:cubicBezTo>
                  <a:lnTo>
                    <a:pt x="9718" y="5909"/>
                  </a:lnTo>
                  <a:close/>
                  <a:moveTo>
                    <a:pt x="575" y="6096"/>
                  </a:moveTo>
                  <a:lnTo>
                    <a:pt x="107" y="6190"/>
                  </a:lnTo>
                  <a:cubicBezTo>
                    <a:pt x="107" y="6203"/>
                    <a:pt x="121" y="6229"/>
                    <a:pt x="121" y="6243"/>
                  </a:cubicBezTo>
                  <a:lnTo>
                    <a:pt x="121" y="6256"/>
                  </a:lnTo>
                  <a:cubicBezTo>
                    <a:pt x="134" y="6310"/>
                    <a:pt x="148" y="6363"/>
                    <a:pt x="160" y="6430"/>
                  </a:cubicBezTo>
                  <a:lnTo>
                    <a:pt x="629" y="6297"/>
                  </a:lnTo>
                  <a:cubicBezTo>
                    <a:pt x="615" y="6229"/>
                    <a:pt x="588" y="6163"/>
                    <a:pt x="575" y="6096"/>
                  </a:cubicBezTo>
                  <a:close/>
                  <a:moveTo>
                    <a:pt x="9624" y="6336"/>
                  </a:moveTo>
                  <a:cubicBezTo>
                    <a:pt x="9611" y="6404"/>
                    <a:pt x="9584" y="6484"/>
                    <a:pt x="9558" y="6550"/>
                  </a:cubicBezTo>
                  <a:lnTo>
                    <a:pt x="10025" y="6698"/>
                  </a:lnTo>
                  <a:lnTo>
                    <a:pt x="10025" y="6684"/>
                  </a:lnTo>
                  <a:lnTo>
                    <a:pt x="10025" y="6671"/>
                  </a:lnTo>
                  <a:cubicBezTo>
                    <a:pt x="10039" y="6630"/>
                    <a:pt x="10052" y="6591"/>
                    <a:pt x="10066" y="6564"/>
                  </a:cubicBezTo>
                  <a:lnTo>
                    <a:pt x="10066" y="6550"/>
                  </a:lnTo>
                  <a:lnTo>
                    <a:pt x="10066" y="6537"/>
                  </a:lnTo>
                  <a:lnTo>
                    <a:pt x="10066" y="6524"/>
                  </a:lnTo>
                  <a:lnTo>
                    <a:pt x="10078" y="6524"/>
                  </a:lnTo>
                  <a:lnTo>
                    <a:pt x="10078" y="6511"/>
                  </a:lnTo>
                  <a:lnTo>
                    <a:pt x="10078" y="6497"/>
                  </a:lnTo>
                  <a:lnTo>
                    <a:pt x="10078" y="6484"/>
                  </a:lnTo>
                  <a:lnTo>
                    <a:pt x="10092" y="6484"/>
                  </a:lnTo>
                  <a:lnTo>
                    <a:pt x="10092" y="6470"/>
                  </a:lnTo>
                  <a:lnTo>
                    <a:pt x="9624" y="6336"/>
                  </a:lnTo>
                  <a:close/>
                  <a:moveTo>
                    <a:pt x="682" y="6511"/>
                  </a:moveTo>
                  <a:lnTo>
                    <a:pt x="228" y="6657"/>
                  </a:lnTo>
                  <a:cubicBezTo>
                    <a:pt x="228" y="6671"/>
                    <a:pt x="241" y="6684"/>
                    <a:pt x="241" y="6711"/>
                  </a:cubicBezTo>
                  <a:cubicBezTo>
                    <a:pt x="267" y="6778"/>
                    <a:pt x="281" y="6831"/>
                    <a:pt x="308" y="6885"/>
                  </a:cubicBezTo>
                  <a:lnTo>
                    <a:pt x="763" y="6725"/>
                  </a:lnTo>
                  <a:cubicBezTo>
                    <a:pt x="736" y="6644"/>
                    <a:pt x="709" y="6577"/>
                    <a:pt x="682" y="6511"/>
                  </a:cubicBezTo>
                  <a:close/>
                  <a:moveTo>
                    <a:pt x="9490" y="6751"/>
                  </a:moveTo>
                  <a:lnTo>
                    <a:pt x="9410" y="6951"/>
                  </a:lnTo>
                  <a:lnTo>
                    <a:pt x="9852" y="7152"/>
                  </a:lnTo>
                  <a:cubicBezTo>
                    <a:pt x="9865" y="7112"/>
                    <a:pt x="9891" y="7072"/>
                    <a:pt x="9905" y="7031"/>
                  </a:cubicBezTo>
                  <a:lnTo>
                    <a:pt x="9905" y="7019"/>
                  </a:lnTo>
                  <a:lnTo>
                    <a:pt x="9905" y="7005"/>
                  </a:lnTo>
                  <a:lnTo>
                    <a:pt x="9918" y="7005"/>
                  </a:lnTo>
                  <a:cubicBezTo>
                    <a:pt x="9918" y="6978"/>
                    <a:pt x="9932" y="6951"/>
                    <a:pt x="9945" y="6925"/>
                  </a:cubicBezTo>
                  <a:lnTo>
                    <a:pt x="9490" y="6751"/>
                  </a:lnTo>
                  <a:close/>
                  <a:moveTo>
                    <a:pt x="843" y="6925"/>
                  </a:moveTo>
                  <a:lnTo>
                    <a:pt x="388" y="7112"/>
                  </a:lnTo>
                  <a:cubicBezTo>
                    <a:pt x="401" y="7138"/>
                    <a:pt x="415" y="7165"/>
                    <a:pt x="428" y="7206"/>
                  </a:cubicBezTo>
                  <a:lnTo>
                    <a:pt x="442" y="7206"/>
                  </a:lnTo>
                  <a:lnTo>
                    <a:pt x="442" y="7219"/>
                  </a:lnTo>
                  <a:cubicBezTo>
                    <a:pt x="455" y="7259"/>
                    <a:pt x="468" y="7286"/>
                    <a:pt x="495" y="7326"/>
                  </a:cubicBezTo>
                  <a:lnTo>
                    <a:pt x="923" y="7126"/>
                  </a:lnTo>
                  <a:lnTo>
                    <a:pt x="843" y="6925"/>
                  </a:lnTo>
                  <a:close/>
                  <a:moveTo>
                    <a:pt x="9317" y="7152"/>
                  </a:moveTo>
                  <a:cubicBezTo>
                    <a:pt x="9290" y="7219"/>
                    <a:pt x="9264" y="7286"/>
                    <a:pt x="9223" y="7352"/>
                  </a:cubicBezTo>
                  <a:lnTo>
                    <a:pt x="9651" y="7580"/>
                  </a:lnTo>
                  <a:cubicBezTo>
                    <a:pt x="9651" y="7566"/>
                    <a:pt x="9651" y="7566"/>
                    <a:pt x="9665" y="7553"/>
                  </a:cubicBezTo>
                  <a:lnTo>
                    <a:pt x="9665" y="7539"/>
                  </a:lnTo>
                  <a:lnTo>
                    <a:pt x="9665" y="7527"/>
                  </a:lnTo>
                  <a:lnTo>
                    <a:pt x="9677" y="7527"/>
                  </a:lnTo>
                  <a:lnTo>
                    <a:pt x="9677" y="7513"/>
                  </a:lnTo>
                  <a:lnTo>
                    <a:pt x="9691" y="7513"/>
                  </a:lnTo>
                  <a:lnTo>
                    <a:pt x="9691" y="7500"/>
                  </a:lnTo>
                  <a:lnTo>
                    <a:pt x="9691" y="7486"/>
                  </a:lnTo>
                  <a:lnTo>
                    <a:pt x="9704" y="7473"/>
                  </a:lnTo>
                  <a:lnTo>
                    <a:pt x="9704" y="7459"/>
                  </a:lnTo>
                  <a:lnTo>
                    <a:pt x="9718" y="7446"/>
                  </a:lnTo>
                  <a:lnTo>
                    <a:pt x="9718" y="7432"/>
                  </a:lnTo>
                  <a:lnTo>
                    <a:pt x="9731" y="7432"/>
                  </a:lnTo>
                  <a:cubicBezTo>
                    <a:pt x="9731" y="7406"/>
                    <a:pt x="9745" y="7393"/>
                    <a:pt x="9758" y="7366"/>
                  </a:cubicBezTo>
                  <a:lnTo>
                    <a:pt x="9317" y="7152"/>
                  </a:lnTo>
                  <a:close/>
                  <a:moveTo>
                    <a:pt x="1030" y="7313"/>
                  </a:moveTo>
                  <a:lnTo>
                    <a:pt x="602" y="7539"/>
                  </a:lnTo>
                  <a:cubicBezTo>
                    <a:pt x="642" y="7620"/>
                    <a:pt x="668" y="7687"/>
                    <a:pt x="722" y="7753"/>
                  </a:cubicBezTo>
                  <a:lnTo>
                    <a:pt x="1137" y="7513"/>
                  </a:lnTo>
                  <a:cubicBezTo>
                    <a:pt x="1096" y="7446"/>
                    <a:pt x="1057" y="7379"/>
                    <a:pt x="1030" y="7313"/>
                  </a:cubicBezTo>
                  <a:close/>
                  <a:moveTo>
                    <a:pt x="9116" y="7539"/>
                  </a:moveTo>
                  <a:cubicBezTo>
                    <a:pt x="9076" y="7607"/>
                    <a:pt x="9036" y="7660"/>
                    <a:pt x="8996" y="7727"/>
                  </a:cubicBezTo>
                  <a:lnTo>
                    <a:pt x="9397" y="7994"/>
                  </a:lnTo>
                  <a:cubicBezTo>
                    <a:pt x="9397" y="7981"/>
                    <a:pt x="9410" y="7967"/>
                    <a:pt x="9410" y="7967"/>
                  </a:cubicBezTo>
                  <a:lnTo>
                    <a:pt x="9424" y="7967"/>
                  </a:lnTo>
                  <a:lnTo>
                    <a:pt x="9424" y="7954"/>
                  </a:lnTo>
                  <a:lnTo>
                    <a:pt x="9424" y="7940"/>
                  </a:lnTo>
                  <a:lnTo>
                    <a:pt x="9437" y="7940"/>
                  </a:lnTo>
                  <a:lnTo>
                    <a:pt x="9437" y="7928"/>
                  </a:lnTo>
                  <a:lnTo>
                    <a:pt x="9451" y="7914"/>
                  </a:lnTo>
                  <a:lnTo>
                    <a:pt x="9451" y="7901"/>
                  </a:lnTo>
                  <a:lnTo>
                    <a:pt x="9464" y="7901"/>
                  </a:lnTo>
                  <a:lnTo>
                    <a:pt x="9464" y="7887"/>
                  </a:lnTo>
                  <a:lnTo>
                    <a:pt x="9477" y="7874"/>
                  </a:lnTo>
                  <a:lnTo>
                    <a:pt x="9477" y="7860"/>
                  </a:lnTo>
                  <a:lnTo>
                    <a:pt x="9490" y="7860"/>
                  </a:lnTo>
                  <a:lnTo>
                    <a:pt x="9490" y="7847"/>
                  </a:lnTo>
                  <a:lnTo>
                    <a:pt x="9490" y="7833"/>
                  </a:lnTo>
                  <a:lnTo>
                    <a:pt x="9504" y="7833"/>
                  </a:lnTo>
                  <a:lnTo>
                    <a:pt x="9504" y="7821"/>
                  </a:lnTo>
                  <a:lnTo>
                    <a:pt x="9517" y="7807"/>
                  </a:lnTo>
                  <a:lnTo>
                    <a:pt x="9517" y="7794"/>
                  </a:lnTo>
                  <a:lnTo>
                    <a:pt x="9531" y="7794"/>
                  </a:lnTo>
                  <a:lnTo>
                    <a:pt x="9116" y="7539"/>
                  </a:lnTo>
                  <a:close/>
                  <a:moveTo>
                    <a:pt x="1244" y="7687"/>
                  </a:moveTo>
                  <a:lnTo>
                    <a:pt x="843" y="7954"/>
                  </a:lnTo>
                  <a:cubicBezTo>
                    <a:pt x="882" y="8021"/>
                    <a:pt x="936" y="8088"/>
                    <a:pt x="976" y="8154"/>
                  </a:cubicBezTo>
                  <a:lnTo>
                    <a:pt x="1363" y="7874"/>
                  </a:lnTo>
                  <a:cubicBezTo>
                    <a:pt x="1324" y="7807"/>
                    <a:pt x="1283" y="7753"/>
                    <a:pt x="1244" y="7687"/>
                  </a:cubicBezTo>
                  <a:close/>
                  <a:moveTo>
                    <a:pt x="8875" y="7901"/>
                  </a:moveTo>
                  <a:cubicBezTo>
                    <a:pt x="8822" y="7954"/>
                    <a:pt x="8782" y="8021"/>
                    <a:pt x="8742" y="8074"/>
                  </a:cubicBezTo>
                  <a:lnTo>
                    <a:pt x="9116" y="8382"/>
                  </a:lnTo>
                  <a:lnTo>
                    <a:pt x="9237" y="8222"/>
                  </a:lnTo>
                  <a:lnTo>
                    <a:pt x="9237" y="8208"/>
                  </a:lnTo>
                  <a:lnTo>
                    <a:pt x="9250" y="8208"/>
                  </a:lnTo>
                  <a:cubicBezTo>
                    <a:pt x="9250" y="8195"/>
                    <a:pt x="9250" y="8195"/>
                    <a:pt x="9264" y="8181"/>
                  </a:cubicBezTo>
                  <a:lnTo>
                    <a:pt x="8875" y="7901"/>
                  </a:lnTo>
                  <a:close/>
                  <a:moveTo>
                    <a:pt x="1497" y="8047"/>
                  </a:moveTo>
                  <a:lnTo>
                    <a:pt x="1123" y="8341"/>
                  </a:lnTo>
                  <a:cubicBezTo>
                    <a:pt x="1176" y="8409"/>
                    <a:pt x="1230" y="8475"/>
                    <a:pt x="1283" y="8529"/>
                  </a:cubicBezTo>
                  <a:lnTo>
                    <a:pt x="1645" y="8208"/>
                  </a:lnTo>
                  <a:cubicBezTo>
                    <a:pt x="1591" y="8154"/>
                    <a:pt x="1551" y="8101"/>
                    <a:pt x="1497" y="8047"/>
                  </a:cubicBezTo>
                  <a:close/>
                  <a:moveTo>
                    <a:pt x="8595" y="8234"/>
                  </a:moveTo>
                  <a:cubicBezTo>
                    <a:pt x="8542" y="8288"/>
                    <a:pt x="8501" y="8341"/>
                    <a:pt x="8448" y="8395"/>
                  </a:cubicBezTo>
                  <a:lnTo>
                    <a:pt x="8795" y="8742"/>
                  </a:lnTo>
                  <a:cubicBezTo>
                    <a:pt x="8809" y="8716"/>
                    <a:pt x="8836" y="8689"/>
                    <a:pt x="8863" y="8662"/>
                  </a:cubicBezTo>
                  <a:lnTo>
                    <a:pt x="8863" y="8649"/>
                  </a:lnTo>
                  <a:lnTo>
                    <a:pt x="8875" y="8649"/>
                  </a:lnTo>
                  <a:lnTo>
                    <a:pt x="8875" y="8635"/>
                  </a:lnTo>
                  <a:lnTo>
                    <a:pt x="8889" y="8635"/>
                  </a:lnTo>
                  <a:lnTo>
                    <a:pt x="8889" y="8623"/>
                  </a:lnTo>
                  <a:lnTo>
                    <a:pt x="8902" y="8623"/>
                  </a:lnTo>
                  <a:cubicBezTo>
                    <a:pt x="8902" y="8623"/>
                    <a:pt x="8902" y="8609"/>
                    <a:pt x="8916" y="8609"/>
                  </a:cubicBezTo>
                  <a:lnTo>
                    <a:pt x="8916" y="8596"/>
                  </a:lnTo>
                  <a:lnTo>
                    <a:pt x="8929" y="8596"/>
                  </a:lnTo>
                  <a:cubicBezTo>
                    <a:pt x="8943" y="8582"/>
                    <a:pt x="8943" y="8569"/>
                    <a:pt x="8956" y="8555"/>
                  </a:cubicBezTo>
                  <a:lnTo>
                    <a:pt x="8595" y="8234"/>
                  </a:lnTo>
                  <a:close/>
                  <a:moveTo>
                    <a:pt x="1791" y="8368"/>
                  </a:moveTo>
                  <a:lnTo>
                    <a:pt x="1444" y="8703"/>
                  </a:lnTo>
                  <a:cubicBezTo>
                    <a:pt x="1458" y="8716"/>
                    <a:pt x="1458" y="8716"/>
                    <a:pt x="1458" y="8730"/>
                  </a:cubicBezTo>
                  <a:lnTo>
                    <a:pt x="1470" y="8730"/>
                  </a:lnTo>
                  <a:cubicBezTo>
                    <a:pt x="1511" y="8783"/>
                    <a:pt x="1564" y="8823"/>
                    <a:pt x="1618" y="8876"/>
                  </a:cubicBezTo>
                  <a:lnTo>
                    <a:pt x="1939" y="8529"/>
                  </a:lnTo>
                  <a:cubicBezTo>
                    <a:pt x="1898" y="8475"/>
                    <a:pt x="1845" y="8422"/>
                    <a:pt x="1791" y="8368"/>
                  </a:cubicBezTo>
                  <a:close/>
                  <a:moveTo>
                    <a:pt x="8287" y="8555"/>
                  </a:moveTo>
                  <a:cubicBezTo>
                    <a:pt x="8234" y="8596"/>
                    <a:pt x="8180" y="8649"/>
                    <a:pt x="8127" y="8689"/>
                  </a:cubicBezTo>
                  <a:lnTo>
                    <a:pt x="8435" y="9063"/>
                  </a:lnTo>
                  <a:cubicBezTo>
                    <a:pt x="8488" y="9024"/>
                    <a:pt x="8528" y="8983"/>
                    <a:pt x="8581" y="8943"/>
                  </a:cubicBezTo>
                  <a:lnTo>
                    <a:pt x="8581" y="8929"/>
                  </a:lnTo>
                  <a:cubicBezTo>
                    <a:pt x="8595" y="8929"/>
                    <a:pt x="8608" y="8917"/>
                    <a:pt x="8622" y="8903"/>
                  </a:cubicBezTo>
                  <a:lnTo>
                    <a:pt x="8287" y="8555"/>
                  </a:lnTo>
                  <a:close/>
                  <a:moveTo>
                    <a:pt x="2112" y="8676"/>
                  </a:moveTo>
                  <a:lnTo>
                    <a:pt x="1791" y="9036"/>
                  </a:lnTo>
                  <a:cubicBezTo>
                    <a:pt x="1805" y="9036"/>
                    <a:pt x="1805" y="9050"/>
                    <a:pt x="1805" y="9050"/>
                  </a:cubicBezTo>
                  <a:lnTo>
                    <a:pt x="1818" y="9050"/>
                  </a:lnTo>
                  <a:cubicBezTo>
                    <a:pt x="1871" y="9104"/>
                    <a:pt x="1925" y="9143"/>
                    <a:pt x="1978" y="9184"/>
                  </a:cubicBezTo>
                  <a:lnTo>
                    <a:pt x="2272" y="8810"/>
                  </a:lnTo>
                  <a:cubicBezTo>
                    <a:pt x="2219" y="8769"/>
                    <a:pt x="2165" y="8716"/>
                    <a:pt x="2112" y="8676"/>
                  </a:cubicBezTo>
                  <a:close/>
                  <a:moveTo>
                    <a:pt x="7954" y="8836"/>
                  </a:moveTo>
                  <a:cubicBezTo>
                    <a:pt x="7900" y="8876"/>
                    <a:pt x="7833" y="8917"/>
                    <a:pt x="7779" y="8956"/>
                  </a:cubicBezTo>
                  <a:lnTo>
                    <a:pt x="8047" y="9357"/>
                  </a:lnTo>
                  <a:cubicBezTo>
                    <a:pt x="8114" y="9304"/>
                    <a:pt x="8180" y="9264"/>
                    <a:pt x="8248" y="9211"/>
                  </a:cubicBezTo>
                  <a:lnTo>
                    <a:pt x="7954" y="8836"/>
                  </a:lnTo>
                  <a:close/>
                  <a:moveTo>
                    <a:pt x="2447" y="8943"/>
                  </a:moveTo>
                  <a:lnTo>
                    <a:pt x="2179" y="9330"/>
                  </a:lnTo>
                  <a:cubicBezTo>
                    <a:pt x="2219" y="9371"/>
                    <a:pt x="2272" y="9398"/>
                    <a:pt x="2326" y="9437"/>
                  </a:cubicBezTo>
                  <a:lnTo>
                    <a:pt x="2340" y="9437"/>
                  </a:lnTo>
                  <a:cubicBezTo>
                    <a:pt x="2353" y="9451"/>
                    <a:pt x="2366" y="9451"/>
                    <a:pt x="2366" y="9464"/>
                  </a:cubicBezTo>
                  <a:lnTo>
                    <a:pt x="2379" y="9464"/>
                  </a:lnTo>
                  <a:lnTo>
                    <a:pt x="2634" y="9063"/>
                  </a:lnTo>
                  <a:cubicBezTo>
                    <a:pt x="2566" y="9024"/>
                    <a:pt x="2513" y="8983"/>
                    <a:pt x="2447" y="8943"/>
                  </a:cubicBezTo>
                  <a:close/>
                  <a:moveTo>
                    <a:pt x="7592" y="9077"/>
                  </a:moveTo>
                  <a:cubicBezTo>
                    <a:pt x="7539" y="9117"/>
                    <a:pt x="7472" y="9157"/>
                    <a:pt x="7405" y="9184"/>
                  </a:cubicBezTo>
                  <a:lnTo>
                    <a:pt x="7646" y="9612"/>
                  </a:lnTo>
                  <a:lnTo>
                    <a:pt x="7767" y="9532"/>
                  </a:lnTo>
                  <a:lnTo>
                    <a:pt x="7779" y="9532"/>
                  </a:lnTo>
                  <a:cubicBezTo>
                    <a:pt x="7806" y="9518"/>
                    <a:pt x="7833" y="9505"/>
                    <a:pt x="7847" y="9491"/>
                  </a:cubicBezTo>
                  <a:lnTo>
                    <a:pt x="7592" y="9077"/>
                  </a:lnTo>
                  <a:close/>
                  <a:moveTo>
                    <a:pt x="2821" y="9170"/>
                  </a:moveTo>
                  <a:lnTo>
                    <a:pt x="2580" y="9585"/>
                  </a:lnTo>
                  <a:cubicBezTo>
                    <a:pt x="2634" y="9625"/>
                    <a:pt x="2687" y="9651"/>
                    <a:pt x="2741" y="9678"/>
                  </a:cubicBezTo>
                  <a:lnTo>
                    <a:pt x="2754" y="9678"/>
                  </a:lnTo>
                  <a:lnTo>
                    <a:pt x="2754" y="9692"/>
                  </a:lnTo>
                  <a:cubicBezTo>
                    <a:pt x="2767" y="9692"/>
                    <a:pt x="2780" y="9692"/>
                    <a:pt x="2794" y="9705"/>
                  </a:cubicBezTo>
                  <a:lnTo>
                    <a:pt x="3008" y="9277"/>
                  </a:lnTo>
                  <a:cubicBezTo>
                    <a:pt x="2955" y="9237"/>
                    <a:pt x="2887" y="9211"/>
                    <a:pt x="2821" y="9170"/>
                  </a:cubicBezTo>
                  <a:close/>
                  <a:moveTo>
                    <a:pt x="7218" y="9291"/>
                  </a:moveTo>
                  <a:cubicBezTo>
                    <a:pt x="7152" y="9318"/>
                    <a:pt x="7084" y="9357"/>
                    <a:pt x="7018" y="9384"/>
                  </a:cubicBezTo>
                  <a:lnTo>
                    <a:pt x="7218" y="9826"/>
                  </a:lnTo>
                  <a:cubicBezTo>
                    <a:pt x="7218" y="9826"/>
                    <a:pt x="7232" y="9812"/>
                    <a:pt x="7245" y="9812"/>
                  </a:cubicBezTo>
                  <a:cubicBezTo>
                    <a:pt x="7312" y="9785"/>
                    <a:pt x="7366" y="9758"/>
                    <a:pt x="7432" y="9719"/>
                  </a:cubicBezTo>
                  <a:lnTo>
                    <a:pt x="7218" y="9291"/>
                  </a:lnTo>
                  <a:close/>
                  <a:moveTo>
                    <a:pt x="3208" y="9371"/>
                  </a:moveTo>
                  <a:lnTo>
                    <a:pt x="3008" y="9812"/>
                  </a:lnTo>
                  <a:cubicBezTo>
                    <a:pt x="3021" y="9812"/>
                    <a:pt x="3035" y="9812"/>
                    <a:pt x="3035" y="9826"/>
                  </a:cubicBezTo>
                  <a:lnTo>
                    <a:pt x="3062" y="9826"/>
                  </a:lnTo>
                  <a:lnTo>
                    <a:pt x="3062" y="9838"/>
                  </a:lnTo>
                  <a:lnTo>
                    <a:pt x="3088" y="9838"/>
                  </a:lnTo>
                  <a:lnTo>
                    <a:pt x="3101" y="9852"/>
                  </a:lnTo>
                  <a:lnTo>
                    <a:pt x="3128" y="9852"/>
                  </a:lnTo>
                  <a:lnTo>
                    <a:pt x="3128" y="9865"/>
                  </a:lnTo>
                  <a:lnTo>
                    <a:pt x="3155" y="9865"/>
                  </a:lnTo>
                  <a:lnTo>
                    <a:pt x="3155" y="9879"/>
                  </a:lnTo>
                  <a:lnTo>
                    <a:pt x="3195" y="9879"/>
                  </a:lnTo>
                  <a:lnTo>
                    <a:pt x="3195" y="9892"/>
                  </a:lnTo>
                  <a:cubicBezTo>
                    <a:pt x="3208" y="9892"/>
                    <a:pt x="3222" y="9892"/>
                    <a:pt x="3235" y="9906"/>
                  </a:cubicBezTo>
                  <a:lnTo>
                    <a:pt x="3409" y="9451"/>
                  </a:lnTo>
                  <a:lnTo>
                    <a:pt x="3208" y="9371"/>
                  </a:lnTo>
                  <a:close/>
                  <a:moveTo>
                    <a:pt x="6817" y="9464"/>
                  </a:moveTo>
                  <a:lnTo>
                    <a:pt x="6617" y="9544"/>
                  </a:lnTo>
                  <a:lnTo>
                    <a:pt x="6764" y="9999"/>
                  </a:lnTo>
                  <a:lnTo>
                    <a:pt x="6790" y="9999"/>
                  </a:lnTo>
                  <a:lnTo>
                    <a:pt x="6790" y="9986"/>
                  </a:lnTo>
                  <a:lnTo>
                    <a:pt x="6911" y="9945"/>
                  </a:lnTo>
                  <a:lnTo>
                    <a:pt x="6924" y="9945"/>
                  </a:lnTo>
                  <a:cubicBezTo>
                    <a:pt x="6951" y="9933"/>
                    <a:pt x="6965" y="9933"/>
                    <a:pt x="6991" y="9919"/>
                  </a:cubicBezTo>
                  <a:lnTo>
                    <a:pt x="6817" y="9464"/>
                  </a:lnTo>
                  <a:close/>
                  <a:moveTo>
                    <a:pt x="3609" y="9532"/>
                  </a:moveTo>
                  <a:lnTo>
                    <a:pt x="3463" y="9986"/>
                  </a:lnTo>
                  <a:lnTo>
                    <a:pt x="3475" y="9986"/>
                  </a:lnTo>
                  <a:lnTo>
                    <a:pt x="3475" y="9999"/>
                  </a:lnTo>
                  <a:lnTo>
                    <a:pt x="3502" y="9999"/>
                  </a:lnTo>
                  <a:cubicBezTo>
                    <a:pt x="3516" y="9999"/>
                    <a:pt x="3516" y="9999"/>
                    <a:pt x="3516" y="10013"/>
                  </a:cubicBezTo>
                  <a:cubicBezTo>
                    <a:pt x="3569" y="10026"/>
                    <a:pt x="3636" y="10039"/>
                    <a:pt x="3689" y="10052"/>
                  </a:cubicBezTo>
                  <a:lnTo>
                    <a:pt x="3823" y="9598"/>
                  </a:lnTo>
                  <a:cubicBezTo>
                    <a:pt x="3757" y="9571"/>
                    <a:pt x="3676" y="9558"/>
                    <a:pt x="3609" y="9532"/>
                  </a:cubicBezTo>
                  <a:close/>
                  <a:moveTo>
                    <a:pt x="6403" y="9612"/>
                  </a:moveTo>
                  <a:cubicBezTo>
                    <a:pt x="6336" y="9625"/>
                    <a:pt x="6269" y="9651"/>
                    <a:pt x="6189" y="9665"/>
                  </a:cubicBezTo>
                  <a:lnTo>
                    <a:pt x="6309" y="10132"/>
                  </a:lnTo>
                  <a:cubicBezTo>
                    <a:pt x="6376" y="10120"/>
                    <a:pt x="6457" y="10093"/>
                    <a:pt x="6537" y="10066"/>
                  </a:cubicBezTo>
                  <a:lnTo>
                    <a:pt x="6403" y="9612"/>
                  </a:lnTo>
                  <a:close/>
                  <a:moveTo>
                    <a:pt x="4037" y="9651"/>
                  </a:moveTo>
                  <a:lnTo>
                    <a:pt x="3917" y="10120"/>
                  </a:lnTo>
                  <a:cubicBezTo>
                    <a:pt x="3997" y="10146"/>
                    <a:pt x="4077" y="10159"/>
                    <a:pt x="4158" y="10173"/>
                  </a:cubicBezTo>
                  <a:lnTo>
                    <a:pt x="4251" y="9705"/>
                  </a:lnTo>
                  <a:cubicBezTo>
                    <a:pt x="4170" y="9692"/>
                    <a:pt x="4104" y="9665"/>
                    <a:pt x="4037" y="9651"/>
                  </a:cubicBezTo>
                  <a:close/>
                  <a:moveTo>
                    <a:pt x="5975" y="9705"/>
                  </a:moveTo>
                  <a:cubicBezTo>
                    <a:pt x="5908" y="9719"/>
                    <a:pt x="5842" y="9731"/>
                    <a:pt x="5762" y="9745"/>
                  </a:cubicBezTo>
                  <a:lnTo>
                    <a:pt x="5828" y="10227"/>
                  </a:lnTo>
                  <a:lnTo>
                    <a:pt x="5842" y="10213"/>
                  </a:lnTo>
                  <a:lnTo>
                    <a:pt x="5868" y="10213"/>
                  </a:lnTo>
                  <a:cubicBezTo>
                    <a:pt x="5935" y="10200"/>
                    <a:pt x="6002" y="10200"/>
                    <a:pt x="6068" y="10186"/>
                  </a:cubicBezTo>
                  <a:lnTo>
                    <a:pt x="5975" y="9705"/>
                  </a:lnTo>
                  <a:close/>
                  <a:moveTo>
                    <a:pt x="4464" y="9731"/>
                  </a:moveTo>
                  <a:lnTo>
                    <a:pt x="4398" y="10213"/>
                  </a:lnTo>
                  <a:cubicBezTo>
                    <a:pt x="4438" y="10213"/>
                    <a:pt x="4478" y="10227"/>
                    <a:pt x="4532" y="10227"/>
                  </a:cubicBezTo>
                  <a:lnTo>
                    <a:pt x="4545" y="10227"/>
                  </a:lnTo>
                  <a:lnTo>
                    <a:pt x="4545" y="10239"/>
                  </a:lnTo>
                  <a:lnTo>
                    <a:pt x="4625" y="10239"/>
                  </a:lnTo>
                  <a:lnTo>
                    <a:pt x="4678" y="9758"/>
                  </a:lnTo>
                  <a:cubicBezTo>
                    <a:pt x="4612" y="9758"/>
                    <a:pt x="4532" y="9745"/>
                    <a:pt x="4464" y="9731"/>
                  </a:cubicBezTo>
                  <a:close/>
                  <a:moveTo>
                    <a:pt x="4892" y="9785"/>
                  </a:moveTo>
                  <a:lnTo>
                    <a:pt x="4865" y="10266"/>
                  </a:lnTo>
                  <a:lnTo>
                    <a:pt x="5106" y="10266"/>
                  </a:lnTo>
                  <a:lnTo>
                    <a:pt x="5106" y="9785"/>
                  </a:lnTo>
                  <a:close/>
                  <a:moveTo>
                    <a:pt x="5548" y="9772"/>
                  </a:moveTo>
                  <a:cubicBezTo>
                    <a:pt x="5480" y="9772"/>
                    <a:pt x="5400" y="9772"/>
                    <a:pt x="5334" y="9785"/>
                  </a:cubicBezTo>
                  <a:lnTo>
                    <a:pt x="5347" y="10266"/>
                  </a:lnTo>
                  <a:cubicBezTo>
                    <a:pt x="5427" y="10253"/>
                    <a:pt x="5507" y="10253"/>
                    <a:pt x="5587" y="10253"/>
                  </a:cubicBezTo>
                  <a:lnTo>
                    <a:pt x="5548" y="9772"/>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87;p62">
              <a:extLst>
                <a:ext uri="{FF2B5EF4-FFF2-40B4-BE49-F238E27FC236}">
                  <a16:creationId xmlns:a16="http://schemas.microsoft.com/office/drawing/2014/main" id="{2D0C175D-647E-7B71-1392-EA94C4931E82}"/>
                </a:ext>
              </a:extLst>
            </p:cNvPr>
            <p:cNvSpPr/>
            <p:nvPr/>
          </p:nvSpPr>
          <p:spPr>
            <a:xfrm>
              <a:off x="5836796" y="4099500"/>
              <a:ext cx="508487" cy="445428"/>
            </a:xfrm>
            <a:custGeom>
              <a:avLst/>
              <a:gdLst/>
              <a:ahLst/>
              <a:cxnLst/>
              <a:rect l="l" t="t" r="r" b="b"/>
              <a:pathLst>
                <a:path w="10628" h="9310" extrusionOk="0">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88;p62">
              <a:extLst>
                <a:ext uri="{FF2B5EF4-FFF2-40B4-BE49-F238E27FC236}">
                  <a16:creationId xmlns:a16="http://schemas.microsoft.com/office/drawing/2014/main" id="{C4F27F4B-535A-B86C-2237-36D7B2C6C8AC}"/>
                </a:ext>
              </a:extLst>
            </p:cNvPr>
            <p:cNvSpPr/>
            <p:nvPr/>
          </p:nvSpPr>
          <p:spPr>
            <a:xfrm>
              <a:off x="5836796" y="4099500"/>
              <a:ext cx="508487" cy="445428"/>
            </a:xfrm>
            <a:custGeom>
              <a:avLst/>
              <a:gdLst/>
              <a:ahLst/>
              <a:cxnLst/>
              <a:rect l="l" t="t" r="r" b="b"/>
              <a:pathLst>
                <a:path w="10628" h="9310" extrusionOk="0">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89;p62">
              <a:extLst>
                <a:ext uri="{FF2B5EF4-FFF2-40B4-BE49-F238E27FC236}">
                  <a16:creationId xmlns:a16="http://schemas.microsoft.com/office/drawing/2014/main" id="{6714147E-12A1-11AE-D523-9DD3BEC531F3}"/>
                </a:ext>
              </a:extLst>
            </p:cNvPr>
            <p:cNvSpPr/>
            <p:nvPr/>
          </p:nvSpPr>
          <p:spPr>
            <a:xfrm>
              <a:off x="5855407" y="4115480"/>
              <a:ext cx="442558" cy="410885"/>
            </a:xfrm>
            <a:custGeom>
              <a:avLst/>
              <a:gdLst/>
              <a:ahLst/>
              <a:cxnLst/>
              <a:rect l="l" t="t" r="r" b="b"/>
              <a:pathLst>
                <a:path w="9250" h="8588" extrusionOk="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90;p62">
              <a:extLst>
                <a:ext uri="{FF2B5EF4-FFF2-40B4-BE49-F238E27FC236}">
                  <a16:creationId xmlns:a16="http://schemas.microsoft.com/office/drawing/2014/main" id="{F5B55425-64C3-97D1-10A1-7CF50D947900}"/>
                </a:ext>
              </a:extLst>
            </p:cNvPr>
            <p:cNvSpPr/>
            <p:nvPr/>
          </p:nvSpPr>
          <p:spPr>
            <a:xfrm>
              <a:off x="5855407" y="4115480"/>
              <a:ext cx="442558" cy="410885"/>
            </a:xfrm>
            <a:custGeom>
              <a:avLst/>
              <a:gdLst/>
              <a:ahLst/>
              <a:cxnLst/>
              <a:rect l="l" t="t" r="r" b="b"/>
              <a:pathLst>
                <a:path w="9250" h="8588" extrusionOk="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91;p62">
              <a:extLst>
                <a:ext uri="{FF2B5EF4-FFF2-40B4-BE49-F238E27FC236}">
                  <a16:creationId xmlns:a16="http://schemas.microsoft.com/office/drawing/2014/main" id="{5D1C045D-CEAC-FD2D-E3F9-524999F77EDC}"/>
                </a:ext>
              </a:extLst>
            </p:cNvPr>
            <p:cNvSpPr/>
            <p:nvPr/>
          </p:nvSpPr>
          <p:spPr>
            <a:xfrm>
              <a:off x="6016546" y="4154760"/>
              <a:ext cx="145207" cy="334526"/>
            </a:xfrm>
            <a:custGeom>
              <a:avLst/>
              <a:gdLst/>
              <a:ahLst/>
              <a:cxnLst/>
              <a:rect l="l" t="t" r="r" b="b"/>
              <a:pathLst>
                <a:path w="3035" h="6992" extrusionOk="0">
                  <a:moveTo>
                    <a:pt x="1457" y="0"/>
                  </a:moveTo>
                  <a:lnTo>
                    <a:pt x="1444" y="535"/>
                  </a:lnTo>
                  <a:cubicBezTo>
                    <a:pt x="1029" y="562"/>
                    <a:pt x="682" y="683"/>
                    <a:pt x="441" y="923"/>
                  </a:cubicBezTo>
                  <a:cubicBezTo>
                    <a:pt x="188" y="1177"/>
                    <a:pt x="67" y="1511"/>
                    <a:pt x="54" y="1925"/>
                  </a:cubicBezTo>
                  <a:cubicBezTo>
                    <a:pt x="54" y="2246"/>
                    <a:pt x="107" y="2513"/>
                    <a:pt x="200" y="2714"/>
                  </a:cubicBezTo>
                  <a:cubicBezTo>
                    <a:pt x="307" y="2928"/>
                    <a:pt x="468" y="3142"/>
                    <a:pt x="696" y="3329"/>
                  </a:cubicBezTo>
                  <a:lnTo>
                    <a:pt x="1430" y="3998"/>
                  </a:lnTo>
                  <a:cubicBezTo>
                    <a:pt x="1537" y="4091"/>
                    <a:pt x="1617" y="4171"/>
                    <a:pt x="1685" y="4238"/>
                  </a:cubicBezTo>
                  <a:cubicBezTo>
                    <a:pt x="1751" y="4304"/>
                    <a:pt x="1804" y="4385"/>
                    <a:pt x="1872" y="4479"/>
                  </a:cubicBezTo>
                  <a:cubicBezTo>
                    <a:pt x="1925" y="4559"/>
                    <a:pt x="1965" y="4652"/>
                    <a:pt x="1992" y="4759"/>
                  </a:cubicBezTo>
                  <a:cubicBezTo>
                    <a:pt x="2018" y="4853"/>
                    <a:pt x="2032" y="4973"/>
                    <a:pt x="2032" y="5094"/>
                  </a:cubicBezTo>
                  <a:cubicBezTo>
                    <a:pt x="2032" y="5254"/>
                    <a:pt x="1992" y="5388"/>
                    <a:pt x="1911" y="5481"/>
                  </a:cubicBezTo>
                  <a:cubicBezTo>
                    <a:pt x="1831" y="5575"/>
                    <a:pt x="1724" y="5628"/>
                    <a:pt x="1564" y="5628"/>
                  </a:cubicBezTo>
                  <a:lnTo>
                    <a:pt x="1551" y="5628"/>
                  </a:lnTo>
                  <a:cubicBezTo>
                    <a:pt x="1136" y="5614"/>
                    <a:pt x="922" y="5227"/>
                    <a:pt x="922" y="4465"/>
                  </a:cubicBezTo>
                  <a:lnTo>
                    <a:pt x="0" y="4639"/>
                  </a:lnTo>
                  <a:cubicBezTo>
                    <a:pt x="27" y="5775"/>
                    <a:pt x="521" y="6377"/>
                    <a:pt x="1471" y="6416"/>
                  </a:cubicBezTo>
                  <a:lnTo>
                    <a:pt x="1457" y="6992"/>
                  </a:lnTo>
                  <a:lnTo>
                    <a:pt x="1751" y="6992"/>
                  </a:lnTo>
                  <a:lnTo>
                    <a:pt x="1765" y="6416"/>
                  </a:lnTo>
                  <a:cubicBezTo>
                    <a:pt x="2139" y="6390"/>
                    <a:pt x="2446" y="6243"/>
                    <a:pt x="2674" y="5989"/>
                  </a:cubicBezTo>
                  <a:cubicBezTo>
                    <a:pt x="2914" y="5735"/>
                    <a:pt x="3021" y="5427"/>
                    <a:pt x="3034" y="5040"/>
                  </a:cubicBezTo>
                  <a:cubicBezTo>
                    <a:pt x="3034" y="4853"/>
                    <a:pt x="3021" y="4679"/>
                    <a:pt x="2981" y="4518"/>
                  </a:cubicBezTo>
                  <a:cubicBezTo>
                    <a:pt x="2941" y="4358"/>
                    <a:pt x="2874" y="4197"/>
                    <a:pt x="2794" y="4064"/>
                  </a:cubicBezTo>
                  <a:cubicBezTo>
                    <a:pt x="2713" y="3930"/>
                    <a:pt x="2620" y="3796"/>
                    <a:pt x="2526" y="3690"/>
                  </a:cubicBezTo>
                  <a:cubicBezTo>
                    <a:pt x="2433" y="3583"/>
                    <a:pt x="2326" y="3476"/>
                    <a:pt x="2205" y="3356"/>
                  </a:cubicBezTo>
                  <a:lnTo>
                    <a:pt x="1471" y="2700"/>
                  </a:lnTo>
                  <a:cubicBezTo>
                    <a:pt x="1323" y="2554"/>
                    <a:pt x="1203" y="2420"/>
                    <a:pt x="1136" y="2299"/>
                  </a:cubicBezTo>
                  <a:cubicBezTo>
                    <a:pt x="1070" y="2180"/>
                    <a:pt x="1029" y="2032"/>
                    <a:pt x="1043" y="1845"/>
                  </a:cubicBezTo>
                  <a:cubicBezTo>
                    <a:pt x="1043" y="1685"/>
                    <a:pt x="1083" y="1565"/>
                    <a:pt x="1163" y="1471"/>
                  </a:cubicBezTo>
                  <a:cubicBezTo>
                    <a:pt x="1243" y="1378"/>
                    <a:pt x="1364" y="1324"/>
                    <a:pt x="1524" y="1324"/>
                  </a:cubicBezTo>
                  <a:lnTo>
                    <a:pt x="1564" y="1324"/>
                  </a:lnTo>
                  <a:cubicBezTo>
                    <a:pt x="1644" y="1324"/>
                    <a:pt x="1711" y="1337"/>
                    <a:pt x="1765" y="1364"/>
                  </a:cubicBezTo>
                  <a:cubicBezTo>
                    <a:pt x="1831" y="1404"/>
                    <a:pt x="1885" y="1444"/>
                    <a:pt x="1925" y="1497"/>
                  </a:cubicBezTo>
                  <a:cubicBezTo>
                    <a:pt x="1965" y="1551"/>
                    <a:pt x="1992" y="1631"/>
                    <a:pt x="2018" y="1711"/>
                  </a:cubicBezTo>
                  <a:cubicBezTo>
                    <a:pt x="2032" y="1805"/>
                    <a:pt x="2059" y="1886"/>
                    <a:pt x="2059" y="1979"/>
                  </a:cubicBezTo>
                  <a:cubicBezTo>
                    <a:pt x="2072" y="2059"/>
                    <a:pt x="2072" y="2166"/>
                    <a:pt x="2086" y="2273"/>
                  </a:cubicBezTo>
                  <a:lnTo>
                    <a:pt x="2981" y="2112"/>
                  </a:lnTo>
                  <a:cubicBezTo>
                    <a:pt x="2968" y="1898"/>
                    <a:pt x="2941" y="1711"/>
                    <a:pt x="2900" y="1538"/>
                  </a:cubicBezTo>
                  <a:cubicBezTo>
                    <a:pt x="2861" y="1378"/>
                    <a:pt x="2794" y="1217"/>
                    <a:pt x="2700" y="1070"/>
                  </a:cubicBezTo>
                  <a:cubicBezTo>
                    <a:pt x="2606" y="923"/>
                    <a:pt x="2487" y="802"/>
                    <a:pt x="2326" y="709"/>
                  </a:cubicBezTo>
                  <a:cubicBezTo>
                    <a:pt x="2166" y="615"/>
                    <a:pt x="1979" y="562"/>
                    <a:pt x="1751" y="549"/>
                  </a:cubicBezTo>
                  <a:lnTo>
                    <a:pt x="1765" y="14"/>
                  </a:lnTo>
                  <a:lnTo>
                    <a:pt x="1457" y="0"/>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92;p62">
              <a:extLst>
                <a:ext uri="{FF2B5EF4-FFF2-40B4-BE49-F238E27FC236}">
                  <a16:creationId xmlns:a16="http://schemas.microsoft.com/office/drawing/2014/main" id="{849445EE-9A46-2F10-9D6C-4ECE37D31CDE}"/>
                </a:ext>
              </a:extLst>
            </p:cNvPr>
            <p:cNvSpPr/>
            <p:nvPr/>
          </p:nvSpPr>
          <p:spPr>
            <a:xfrm>
              <a:off x="5545856" y="981598"/>
              <a:ext cx="560876" cy="491359"/>
            </a:xfrm>
            <a:custGeom>
              <a:avLst/>
              <a:gdLst/>
              <a:ahLst/>
              <a:cxnLst/>
              <a:rect l="l" t="t" r="r" b="b"/>
              <a:pathLst>
                <a:path w="11723" h="10270" extrusionOk="0">
                  <a:moveTo>
                    <a:pt x="5854" y="0"/>
                  </a:moveTo>
                  <a:cubicBezTo>
                    <a:pt x="5079" y="0"/>
                    <a:pt x="4294" y="176"/>
                    <a:pt x="3556" y="547"/>
                  </a:cubicBezTo>
                  <a:cubicBezTo>
                    <a:pt x="1017" y="1817"/>
                    <a:pt x="1" y="4905"/>
                    <a:pt x="1270" y="7445"/>
                  </a:cubicBezTo>
                  <a:cubicBezTo>
                    <a:pt x="2178" y="9232"/>
                    <a:pt x="3989" y="10270"/>
                    <a:pt x="5866" y="10270"/>
                  </a:cubicBezTo>
                  <a:cubicBezTo>
                    <a:pt x="6641" y="10270"/>
                    <a:pt x="7428" y="10092"/>
                    <a:pt x="8167" y="9717"/>
                  </a:cubicBezTo>
                  <a:cubicBezTo>
                    <a:pt x="10707" y="8447"/>
                    <a:pt x="11723" y="5359"/>
                    <a:pt x="10453" y="2833"/>
                  </a:cubicBezTo>
                  <a:cubicBezTo>
                    <a:pt x="9545" y="1035"/>
                    <a:pt x="7732" y="0"/>
                    <a:pt x="585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93;p62">
              <a:extLst>
                <a:ext uri="{FF2B5EF4-FFF2-40B4-BE49-F238E27FC236}">
                  <a16:creationId xmlns:a16="http://schemas.microsoft.com/office/drawing/2014/main" id="{B1987034-0AB7-B806-D45C-2CFF022726FB}"/>
                </a:ext>
              </a:extLst>
            </p:cNvPr>
            <p:cNvSpPr/>
            <p:nvPr/>
          </p:nvSpPr>
          <p:spPr>
            <a:xfrm>
              <a:off x="5580399" y="981502"/>
              <a:ext cx="491789" cy="491215"/>
            </a:xfrm>
            <a:custGeom>
              <a:avLst/>
              <a:gdLst/>
              <a:ahLst/>
              <a:cxnLst/>
              <a:rect l="l" t="t" r="r" b="b"/>
              <a:pathLst>
                <a:path w="10279" h="10267" extrusionOk="0">
                  <a:moveTo>
                    <a:pt x="4932" y="1"/>
                  </a:moveTo>
                  <a:lnTo>
                    <a:pt x="4946" y="482"/>
                  </a:lnTo>
                  <a:lnTo>
                    <a:pt x="5160" y="482"/>
                  </a:lnTo>
                  <a:lnTo>
                    <a:pt x="5173" y="1"/>
                  </a:lnTo>
                  <a:close/>
                  <a:moveTo>
                    <a:pt x="5413" y="1"/>
                  </a:moveTo>
                  <a:lnTo>
                    <a:pt x="5387" y="482"/>
                  </a:lnTo>
                  <a:cubicBezTo>
                    <a:pt x="5454" y="496"/>
                    <a:pt x="5534" y="496"/>
                    <a:pt x="5601" y="509"/>
                  </a:cubicBezTo>
                  <a:lnTo>
                    <a:pt x="5641" y="28"/>
                  </a:lnTo>
                  <a:cubicBezTo>
                    <a:pt x="5601" y="15"/>
                    <a:pt x="5561" y="15"/>
                    <a:pt x="5508" y="15"/>
                  </a:cubicBezTo>
                  <a:lnTo>
                    <a:pt x="5454" y="15"/>
                  </a:lnTo>
                  <a:cubicBezTo>
                    <a:pt x="5440" y="15"/>
                    <a:pt x="5427" y="15"/>
                    <a:pt x="5413" y="1"/>
                  </a:cubicBezTo>
                  <a:close/>
                  <a:moveTo>
                    <a:pt x="4692" y="15"/>
                  </a:moveTo>
                  <a:cubicBezTo>
                    <a:pt x="4638" y="28"/>
                    <a:pt x="4585" y="28"/>
                    <a:pt x="4531" y="42"/>
                  </a:cubicBezTo>
                  <a:lnTo>
                    <a:pt x="4451" y="42"/>
                  </a:lnTo>
                  <a:lnTo>
                    <a:pt x="4518" y="523"/>
                  </a:lnTo>
                  <a:cubicBezTo>
                    <a:pt x="4585" y="509"/>
                    <a:pt x="4652" y="509"/>
                    <a:pt x="4732" y="496"/>
                  </a:cubicBezTo>
                  <a:lnTo>
                    <a:pt x="4692" y="15"/>
                  </a:lnTo>
                  <a:close/>
                  <a:moveTo>
                    <a:pt x="5882" y="54"/>
                  </a:moveTo>
                  <a:lnTo>
                    <a:pt x="5814" y="536"/>
                  </a:lnTo>
                  <a:cubicBezTo>
                    <a:pt x="5882" y="536"/>
                    <a:pt x="5962" y="549"/>
                    <a:pt x="6028" y="562"/>
                  </a:cubicBezTo>
                  <a:lnTo>
                    <a:pt x="6122" y="95"/>
                  </a:lnTo>
                  <a:cubicBezTo>
                    <a:pt x="6096" y="95"/>
                    <a:pt x="6082" y="81"/>
                    <a:pt x="6055" y="81"/>
                  </a:cubicBezTo>
                  <a:lnTo>
                    <a:pt x="6015" y="81"/>
                  </a:lnTo>
                  <a:cubicBezTo>
                    <a:pt x="5975" y="68"/>
                    <a:pt x="5935" y="68"/>
                    <a:pt x="5895" y="54"/>
                  </a:cubicBezTo>
                  <a:close/>
                  <a:moveTo>
                    <a:pt x="4210" y="81"/>
                  </a:moveTo>
                  <a:cubicBezTo>
                    <a:pt x="4130" y="95"/>
                    <a:pt x="4050" y="122"/>
                    <a:pt x="3970" y="135"/>
                  </a:cubicBezTo>
                  <a:lnTo>
                    <a:pt x="4077" y="603"/>
                  </a:lnTo>
                  <a:cubicBezTo>
                    <a:pt x="4157" y="589"/>
                    <a:pt x="4224" y="576"/>
                    <a:pt x="4291" y="562"/>
                  </a:cubicBezTo>
                  <a:lnTo>
                    <a:pt x="4210" y="81"/>
                  </a:lnTo>
                  <a:close/>
                  <a:moveTo>
                    <a:pt x="6363" y="149"/>
                  </a:moveTo>
                  <a:lnTo>
                    <a:pt x="6242" y="616"/>
                  </a:lnTo>
                  <a:cubicBezTo>
                    <a:pt x="6310" y="630"/>
                    <a:pt x="6390" y="656"/>
                    <a:pt x="6456" y="669"/>
                  </a:cubicBezTo>
                  <a:lnTo>
                    <a:pt x="6590" y="215"/>
                  </a:lnTo>
                  <a:cubicBezTo>
                    <a:pt x="6509" y="188"/>
                    <a:pt x="6443" y="161"/>
                    <a:pt x="6363" y="149"/>
                  </a:cubicBezTo>
                  <a:close/>
                  <a:moveTo>
                    <a:pt x="3743" y="188"/>
                  </a:moveTo>
                  <a:cubicBezTo>
                    <a:pt x="3716" y="202"/>
                    <a:pt x="3676" y="215"/>
                    <a:pt x="3649" y="215"/>
                  </a:cubicBezTo>
                  <a:cubicBezTo>
                    <a:pt x="3649" y="229"/>
                    <a:pt x="3636" y="229"/>
                    <a:pt x="3636" y="229"/>
                  </a:cubicBezTo>
                  <a:lnTo>
                    <a:pt x="3622" y="229"/>
                  </a:lnTo>
                  <a:cubicBezTo>
                    <a:pt x="3583" y="242"/>
                    <a:pt x="3542" y="255"/>
                    <a:pt x="3515" y="268"/>
                  </a:cubicBezTo>
                  <a:lnTo>
                    <a:pt x="3663" y="723"/>
                  </a:lnTo>
                  <a:cubicBezTo>
                    <a:pt x="3729" y="696"/>
                    <a:pt x="3797" y="683"/>
                    <a:pt x="3877" y="656"/>
                  </a:cubicBezTo>
                  <a:lnTo>
                    <a:pt x="3743" y="188"/>
                  </a:lnTo>
                  <a:close/>
                  <a:moveTo>
                    <a:pt x="6817" y="282"/>
                  </a:moveTo>
                  <a:lnTo>
                    <a:pt x="6657" y="737"/>
                  </a:lnTo>
                  <a:cubicBezTo>
                    <a:pt x="6737" y="763"/>
                    <a:pt x="6804" y="790"/>
                    <a:pt x="6871" y="817"/>
                  </a:cubicBezTo>
                  <a:lnTo>
                    <a:pt x="7044" y="362"/>
                  </a:lnTo>
                  <a:lnTo>
                    <a:pt x="7017" y="362"/>
                  </a:lnTo>
                  <a:lnTo>
                    <a:pt x="6817" y="282"/>
                  </a:lnTo>
                  <a:close/>
                  <a:moveTo>
                    <a:pt x="3289" y="348"/>
                  </a:moveTo>
                  <a:cubicBezTo>
                    <a:pt x="3248" y="362"/>
                    <a:pt x="3221" y="375"/>
                    <a:pt x="3195" y="389"/>
                  </a:cubicBezTo>
                  <a:lnTo>
                    <a:pt x="3168" y="389"/>
                  </a:lnTo>
                  <a:lnTo>
                    <a:pt x="3168" y="402"/>
                  </a:lnTo>
                  <a:lnTo>
                    <a:pt x="3141" y="402"/>
                  </a:lnTo>
                  <a:lnTo>
                    <a:pt x="3128" y="416"/>
                  </a:lnTo>
                  <a:lnTo>
                    <a:pt x="3114" y="416"/>
                  </a:lnTo>
                  <a:cubicBezTo>
                    <a:pt x="3102" y="429"/>
                    <a:pt x="3075" y="429"/>
                    <a:pt x="3061" y="443"/>
                  </a:cubicBezTo>
                  <a:lnTo>
                    <a:pt x="3262" y="883"/>
                  </a:lnTo>
                  <a:cubicBezTo>
                    <a:pt x="3328" y="856"/>
                    <a:pt x="3396" y="817"/>
                    <a:pt x="3462" y="790"/>
                  </a:cubicBezTo>
                  <a:lnTo>
                    <a:pt x="3289" y="348"/>
                  </a:lnTo>
                  <a:close/>
                  <a:moveTo>
                    <a:pt x="7272" y="469"/>
                  </a:moveTo>
                  <a:lnTo>
                    <a:pt x="7071" y="897"/>
                  </a:lnTo>
                  <a:cubicBezTo>
                    <a:pt x="7138" y="937"/>
                    <a:pt x="7205" y="963"/>
                    <a:pt x="7258" y="990"/>
                  </a:cubicBezTo>
                  <a:lnTo>
                    <a:pt x="7486" y="562"/>
                  </a:lnTo>
                  <a:cubicBezTo>
                    <a:pt x="7445" y="549"/>
                    <a:pt x="7406" y="523"/>
                    <a:pt x="7365" y="509"/>
                  </a:cubicBezTo>
                  <a:lnTo>
                    <a:pt x="7352" y="509"/>
                  </a:lnTo>
                  <a:lnTo>
                    <a:pt x="7352" y="496"/>
                  </a:lnTo>
                  <a:lnTo>
                    <a:pt x="7325" y="496"/>
                  </a:lnTo>
                  <a:lnTo>
                    <a:pt x="7325" y="482"/>
                  </a:lnTo>
                  <a:lnTo>
                    <a:pt x="7311" y="482"/>
                  </a:lnTo>
                  <a:cubicBezTo>
                    <a:pt x="7299" y="482"/>
                    <a:pt x="7285" y="469"/>
                    <a:pt x="7272" y="469"/>
                  </a:cubicBezTo>
                  <a:close/>
                  <a:moveTo>
                    <a:pt x="2820" y="549"/>
                  </a:moveTo>
                  <a:lnTo>
                    <a:pt x="2820" y="562"/>
                  </a:lnTo>
                  <a:lnTo>
                    <a:pt x="2794" y="562"/>
                  </a:lnTo>
                  <a:lnTo>
                    <a:pt x="2794" y="576"/>
                  </a:lnTo>
                  <a:lnTo>
                    <a:pt x="2767" y="576"/>
                  </a:lnTo>
                  <a:lnTo>
                    <a:pt x="2767" y="589"/>
                  </a:lnTo>
                  <a:lnTo>
                    <a:pt x="2740" y="589"/>
                  </a:lnTo>
                  <a:lnTo>
                    <a:pt x="2740" y="603"/>
                  </a:lnTo>
                  <a:lnTo>
                    <a:pt x="2713" y="603"/>
                  </a:lnTo>
                  <a:lnTo>
                    <a:pt x="2713" y="616"/>
                  </a:lnTo>
                  <a:lnTo>
                    <a:pt x="2687" y="616"/>
                  </a:lnTo>
                  <a:cubicBezTo>
                    <a:pt x="2674" y="630"/>
                    <a:pt x="2647" y="643"/>
                    <a:pt x="2620" y="656"/>
                  </a:cubicBezTo>
                  <a:lnTo>
                    <a:pt x="2861" y="1084"/>
                  </a:lnTo>
                  <a:cubicBezTo>
                    <a:pt x="2914" y="1044"/>
                    <a:pt x="2981" y="1017"/>
                    <a:pt x="3048" y="977"/>
                  </a:cubicBezTo>
                  <a:lnTo>
                    <a:pt x="3061" y="977"/>
                  </a:lnTo>
                  <a:lnTo>
                    <a:pt x="2847" y="549"/>
                  </a:lnTo>
                  <a:close/>
                  <a:moveTo>
                    <a:pt x="7700" y="683"/>
                  </a:moveTo>
                  <a:lnTo>
                    <a:pt x="7459" y="1097"/>
                  </a:lnTo>
                  <a:cubicBezTo>
                    <a:pt x="7512" y="1138"/>
                    <a:pt x="7579" y="1177"/>
                    <a:pt x="7646" y="1218"/>
                  </a:cubicBezTo>
                  <a:lnTo>
                    <a:pt x="7900" y="803"/>
                  </a:lnTo>
                  <a:cubicBezTo>
                    <a:pt x="7887" y="790"/>
                    <a:pt x="7860" y="776"/>
                    <a:pt x="7833" y="763"/>
                  </a:cubicBezTo>
                  <a:lnTo>
                    <a:pt x="7819" y="763"/>
                  </a:lnTo>
                  <a:lnTo>
                    <a:pt x="7819" y="749"/>
                  </a:lnTo>
                  <a:lnTo>
                    <a:pt x="7793" y="749"/>
                  </a:lnTo>
                  <a:lnTo>
                    <a:pt x="7793" y="737"/>
                  </a:lnTo>
                  <a:lnTo>
                    <a:pt x="7780" y="737"/>
                  </a:lnTo>
                  <a:lnTo>
                    <a:pt x="7780" y="723"/>
                  </a:lnTo>
                  <a:lnTo>
                    <a:pt x="7753" y="723"/>
                  </a:lnTo>
                  <a:cubicBezTo>
                    <a:pt x="7739" y="710"/>
                    <a:pt x="7712" y="696"/>
                    <a:pt x="7700" y="683"/>
                  </a:cubicBezTo>
                  <a:close/>
                  <a:moveTo>
                    <a:pt x="2406" y="790"/>
                  </a:moveTo>
                  <a:cubicBezTo>
                    <a:pt x="2353" y="817"/>
                    <a:pt x="2300" y="856"/>
                    <a:pt x="2246" y="897"/>
                  </a:cubicBezTo>
                  <a:lnTo>
                    <a:pt x="2232" y="897"/>
                  </a:lnTo>
                  <a:lnTo>
                    <a:pt x="2232" y="910"/>
                  </a:lnTo>
                  <a:cubicBezTo>
                    <a:pt x="2219" y="910"/>
                    <a:pt x="2219" y="910"/>
                    <a:pt x="2205" y="924"/>
                  </a:cubicBezTo>
                  <a:lnTo>
                    <a:pt x="2487" y="1311"/>
                  </a:lnTo>
                  <a:cubicBezTo>
                    <a:pt x="2540" y="1271"/>
                    <a:pt x="2606" y="1231"/>
                    <a:pt x="2674" y="1191"/>
                  </a:cubicBezTo>
                  <a:lnTo>
                    <a:pt x="2406" y="790"/>
                  </a:lnTo>
                  <a:close/>
                  <a:moveTo>
                    <a:pt x="8101" y="937"/>
                  </a:moveTo>
                  <a:lnTo>
                    <a:pt x="7819" y="1338"/>
                  </a:lnTo>
                  <a:cubicBezTo>
                    <a:pt x="7887" y="1378"/>
                    <a:pt x="7940" y="1418"/>
                    <a:pt x="7994" y="1458"/>
                  </a:cubicBezTo>
                  <a:lnTo>
                    <a:pt x="8301" y="1084"/>
                  </a:lnTo>
                  <a:cubicBezTo>
                    <a:pt x="8288" y="1070"/>
                    <a:pt x="8274" y="1070"/>
                    <a:pt x="8274" y="1057"/>
                  </a:cubicBezTo>
                  <a:lnTo>
                    <a:pt x="8261" y="1057"/>
                  </a:lnTo>
                  <a:cubicBezTo>
                    <a:pt x="8208" y="1017"/>
                    <a:pt x="8154" y="977"/>
                    <a:pt x="8113" y="950"/>
                  </a:cubicBezTo>
                  <a:lnTo>
                    <a:pt x="8101" y="950"/>
                  </a:lnTo>
                  <a:lnTo>
                    <a:pt x="8101" y="937"/>
                  </a:lnTo>
                  <a:close/>
                  <a:moveTo>
                    <a:pt x="2018" y="1057"/>
                  </a:moveTo>
                  <a:cubicBezTo>
                    <a:pt x="2005" y="1070"/>
                    <a:pt x="2005" y="1070"/>
                    <a:pt x="1992" y="1070"/>
                  </a:cubicBezTo>
                  <a:lnTo>
                    <a:pt x="1992" y="1084"/>
                  </a:lnTo>
                  <a:lnTo>
                    <a:pt x="1979" y="1084"/>
                  </a:lnTo>
                  <a:cubicBezTo>
                    <a:pt x="1925" y="1124"/>
                    <a:pt x="1885" y="1164"/>
                    <a:pt x="1831" y="1204"/>
                  </a:cubicBezTo>
                  <a:lnTo>
                    <a:pt x="2139" y="1578"/>
                  </a:lnTo>
                  <a:cubicBezTo>
                    <a:pt x="2193" y="1525"/>
                    <a:pt x="2246" y="1485"/>
                    <a:pt x="2312" y="1445"/>
                  </a:cubicBezTo>
                  <a:lnTo>
                    <a:pt x="2018" y="1057"/>
                  </a:lnTo>
                  <a:close/>
                  <a:moveTo>
                    <a:pt x="8475" y="1231"/>
                  </a:moveTo>
                  <a:lnTo>
                    <a:pt x="8167" y="1605"/>
                  </a:lnTo>
                  <a:cubicBezTo>
                    <a:pt x="8220" y="1646"/>
                    <a:pt x="8274" y="1699"/>
                    <a:pt x="8327" y="1752"/>
                  </a:cubicBezTo>
                  <a:lnTo>
                    <a:pt x="8662" y="1391"/>
                  </a:lnTo>
                  <a:cubicBezTo>
                    <a:pt x="8648" y="1391"/>
                    <a:pt x="8635" y="1378"/>
                    <a:pt x="8635" y="1364"/>
                  </a:cubicBezTo>
                  <a:lnTo>
                    <a:pt x="8621" y="1364"/>
                  </a:lnTo>
                  <a:lnTo>
                    <a:pt x="8609" y="1351"/>
                  </a:lnTo>
                  <a:lnTo>
                    <a:pt x="8609" y="1338"/>
                  </a:lnTo>
                  <a:lnTo>
                    <a:pt x="8595" y="1338"/>
                  </a:lnTo>
                  <a:cubicBezTo>
                    <a:pt x="8555" y="1298"/>
                    <a:pt x="8514" y="1271"/>
                    <a:pt x="8475" y="1231"/>
                  </a:cubicBezTo>
                  <a:close/>
                  <a:moveTo>
                    <a:pt x="1644" y="1364"/>
                  </a:moveTo>
                  <a:cubicBezTo>
                    <a:pt x="1617" y="1405"/>
                    <a:pt x="1578" y="1432"/>
                    <a:pt x="1551" y="1471"/>
                  </a:cubicBezTo>
                  <a:lnTo>
                    <a:pt x="1537" y="1471"/>
                  </a:lnTo>
                  <a:lnTo>
                    <a:pt x="1471" y="1539"/>
                  </a:lnTo>
                  <a:lnTo>
                    <a:pt x="1818" y="1872"/>
                  </a:lnTo>
                  <a:cubicBezTo>
                    <a:pt x="1872" y="1819"/>
                    <a:pt x="1925" y="1765"/>
                    <a:pt x="1979" y="1726"/>
                  </a:cubicBezTo>
                  <a:lnTo>
                    <a:pt x="1644" y="1364"/>
                  </a:lnTo>
                  <a:close/>
                  <a:moveTo>
                    <a:pt x="8835" y="1565"/>
                  </a:moveTo>
                  <a:lnTo>
                    <a:pt x="8488" y="1899"/>
                  </a:lnTo>
                  <a:cubicBezTo>
                    <a:pt x="8541" y="1952"/>
                    <a:pt x="8582" y="2006"/>
                    <a:pt x="8635" y="2059"/>
                  </a:cubicBezTo>
                  <a:lnTo>
                    <a:pt x="8996" y="1739"/>
                  </a:lnTo>
                  <a:lnTo>
                    <a:pt x="8942" y="1685"/>
                  </a:lnTo>
                  <a:lnTo>
                    <a:pt x="8929" y="1672"/>
                  </a:lnTo>
                  <a:lnTo>
                    <a:pt x="8929" y="1658"/>
                  </a:lnTo>
                  <a:lnTo>
                    <a:pt x="8915" y="1658"/>
                  </a:lnTo>
                  <a:lnTo>
                    <a:pt x="8915" y="1646"/>
                  </a:lnTo>
                  <a:lnTo>
                    <a:pt x="8903" y="1646"/>
                  </a:lnTo>
                  <a:lnTo>
                    <a:pt x="8903" y="1632"/>
                  </a:lnTo>
                  <a:lnTo>
                    <a:pt x="8889" y="1632"/>
                  </a:lnTo>
                  <a:cubicBezTo>
                    <a:pt x="8889" y="1619"/>
                    <a:pt x="8889" y="1619"/>
                    <a:pt x="8876" y="1619"/>
                  </a:cubicBezTo>
                  <a:lnTo>
                    <a:pt x="8876" y="1605"/>
                  </a:lnTo>
                  <a:lnTo>
                    <a:pt x="8862" y="1605"/>
                  </a:lnTo>
                  <a:lnTo>
                    <a:pt x="8862" y="1592"/>
                  </a:lnTo>
                  <a:cubicBezTo>
                    <a:pt x="8849" y="1592"/>
                    <a:pt x="8835" y="1578"/>
                    <a:pt x="8835" y="1565"/>
                  </a:cubicBezTo>
                  <a:close/>
                  <a:moveTo>
                    <a:pt x="1310" y="1712"/>
                  </a:moveTo>
                  <a:cubicBezTo>
                    <a:pt x="1257" y="1765"/>
                    <a:pt x="1204" y="1833"/>
                    <a:pt x="1150" y="1899"/>
                  </a:cubicBezTo>
                  <a:lnTo>
                    <a:pt x="1524" y="2193"/>
                  </a:lnTo>
                  <a:cubicBezTo>
                    <a:pt x="1578" y="2140"/>
                    <a:pt x="1617" y="2086"/>
                    <a:pt x="1671" y="2033"/>
                  </a:cubicBezTo>
                  <a:lnTo>
                    <a:pt x="1310" y="1712"/>
                  </a:lnTo>
                  <a:close/>
                  <a:moveTo>
                    <a:pt x="9143" y="1926"/>
                  </a:moveTo>
                  <a:lnTo>
                    <a:pt x="8769" y="2234"/>
                  </a:lnTo>
                  <a:cubicBezTo>
                    <a:pt x="8822" y="2287"/>
                    <a:pt x="8862" y="2341"/>
                    <a:pt x="8903" y="2407"/>
                  </a:cubicBezTo>
                  <a:lnTo>
                    <a:pt x="9290" y="2113"/>
                  </a:lnTo>
                  <a:lnTo>
                    <a:pt x="9290" y="2100"/>
                  </a:lnTo>
                  <a:lnTo>
                    <a:pt x="9277" y="2100"/>
                  </a:lnTo>
                  <a:cubicBezTo>
                    <a:pt x="9236" y="2033"/>
                    <a:pt x="9197" y="1979"/>
                    <a:pt x="9143" y="1926"/>
                  </a:cubicBezTo>
                  <a:close/>
                  <a:moveTo>
                    <a:pt x="1002" y="2086"/>
                  </a:moveTo>
                  <a:lnTo>
                    <a:pt x="1002" y="2100"/>
                  </a:lnTo>
                  <a:cubicBezTo>
                    <a:pt x="976" y="2127"/>
                    <a:pt x="949" y="2166"/>
                    <a:pt x="922" y="2193"/>
                  </a:cubicBezTo>
                  <a:lnTo>
                    <a:pt x="922" y="2207"/>
                  </a:lnTo>
                  <a:lnTo>
                    <a:pt x="922" y="2220"/>
                  </a:lnTo>
                  <a:lnTo>
                    <a:pt x="909" y="2220"/>
                  </a:lnTo>
                  <a:lnTo>
                    <a:pt x="909" y="2234"/>
                  </a:lnTo>
                  <a:lnTo>
                    <a:pt x="896" y="2234"/>
                  </a:lnTo>
                  <a:lnTo>
                    <a:pt x="896" y="2247"/>
                  </a:lnTo>
                  <a:lnTo>
                    <a:pt x="883" y="2260"/>
                  </a:lnTo>
                  <a:lnTo>
                    <a:pt x="883" y="2273"/>
                  </a:lnTo>
                  <a:lnTo>
                    <a:pt x="869" y="2273"/>
                  </a:lnTo>
                  <a:lnTo>
                    <a:pt x="869" y="2287"/>
                  </a:lnTo>
                  <a:lnTo>
                    <a:pt x="1270" y="2554"/>
                  </a:lnTo>
                  <a:cubicBezTo>
                    <a:pt x="1310" y="2487"/>
                    <a:pt x="1350" y="2434"/>
                    <a:pt x="1391" y="2367"/>
                  </a:cubicBezTo>
                  <a:lnTo>
                    <a:pt x="1002" y="2086"/>
                  </a:lnTo>
                  <a:close/>
                  <a:moveTo>
                    <a:pt x="9437" y="2314"/>
                  </a:moveTo>
                  <a:lnTo>
                    <a:pt x="9022" y="2581"/>
                  </a:lnTo>
                  <a:cubicBezTo>
                    <a:pt x="9063" y="2648"/>
                    <a:pt x="9103" y="2701"/>
                    <a:pt x="9143" y="2768"/>
                  </a:cubicBezTo>
                  <a:lnTo>
                    <a:pt x="9557" y="2528"/>
                  </a:lnTo>
                  <a:lnTo>
                    <a:pt x="9557" y="2514"/>
                  </a:lnTo>
                  <a:lnTo>
                    <a:pt x="9437" y="2314"/>
                  </a:lnTo>
                  <a:close/>
                  <a:moveTo>
                    <a:pt x="735" y="2487"/>
                  </a:moveTo>
                  <a:cubicBezTo>
                    <a:pt x="722" y="2514"/>
                    <a:pt x="696" y="2554"/>
                    <a:pt x="682" y="2581"/>
                  </a:cubicBezTo>
                  <a:lnTo>
                    <a:pt x="682" y="2594"/>
                  </a:lnTo>
                  <a:lnTo>
                    <a:pt x="669" y="2594"/>
                  </a:lnTo>
                  <a:lnTo>
                    <a:pt x="669" y="2608"/>
                  </a:lnTo>
                  <a:cubicBezTo>
                    <a:pt x="655" y="2635"/>
                    <a:pt x="642" y="2661"/>
                    <a:pt x="615" y="2688"/>
                  </a:cubicBezTo>
                  <a:lnTo>
                    <a:pt x="1043" y="2929"/>
                  </a:lnTo>
                  <a:cubicBezTo>
                    <a:pt x="1083" y="2861"/>
                    <a:pt x="1123" y="2795"/>
                    <a:pt x="1150" y="2728"/>
                  </a:cubicBezTo>
                  <a:lnTo>
                    <a:pt x="735" y="2487"/>
                  </a:lnTo>
                  <a:close/>
                  <a:moveTo>
                    <a:pt x="9678" y="2728"/>
                  </a:moveTo>
                  <a:lnTo>
                    <a:pt x="9250" y="2955"/>
                  </a:lnTo>
                  <a:cubicBezTo>
                    <a:pt x="9263" y="2982"/>
                    <a:pt x="9277" y="3022"/>
                    <a:pt x="9290" y="3048"/>
                  </a:cubicBezTo>
                  <a:cubicBezTo>
                    <a:pt x="9316" y="3075"/>
                    <a:pt x="9330" y="3116"/>
                    <a:pt x="9343" y="3155"/>
                  </a:cubicBezTo>
                  <a:lnTo>
                    <a:pt x="9785" y="2942"/>
                  </a:lnTo>
                  <a:lnTo>
                    <a:pt x="9771" y="2929"/>
                  </a:lnTo>
                  <a:cubicBezTo>
                    <a:pt x="9758" y="2902"/>
                    <a:pt x="9744" y="2875"/>
                    <a:pt x="9744" y="2849"/>
                  </a:cubicBezTo>
                  <a:lnTo>
                    <a:pt x="9731" y="2849"/>
                  </a:lnTo>
                  <a:lnTo>
                    <a:pt x="9731" y="2835"/>
                  </a:lnTo>
                  <a:lnTo>
                    <a:pt x="9731" y="2822"/>
                  </a:lnTo>
                  <a:lnTo>
                    <a:pt x="9717" y="2822"/>
                  </a:lnTo>
                  <a:lnTo>
                    <a:pt x="9717" y="2808"/>
                  </a:lnTo>
                  <a:lnTo>
                    <a:pt x="9717" y="2795"/>
                  </a:lnTo>
                  <a:lnTo>
                    <a:pt x="9705" y="2795"/>
                  </a:lnTo>
                  <a:lnTo>
                    <a:pt x="9705" y="2781"/>
                  </a:lnTo>
                  <a:lnTo>
                    <a:pt x="9691" y="2768"/>
                  </a:lnTo>
                  <a:lnTo>
                    <a:pt x="9691" y="2754"/>
                  </a:lnTo>
                  <a:lnTo>
                    <a:pt x="9678" y="2742"/>
                  </a:lnTo>
                  <a:lnTo>
                    <a:pt x="9678" y="2728"/>
                  </a:lnTo>
                  <a:close/>
                  <a:moveTo>
                    <a:pt x="508" y="2915"/>
                  </a:moveTo>
                  <a:lnTo>
                    <a:pt x="508" y="2929"/>
                  </a:lnTo>
                  <a:lnTo>
                    <a:pt x="495" y="2929"/>
                  </a:lnTo>
                  <a:lnTo>
                    <a:pt x="495" y="2942"/>
                  </a:lnTo>
                  <a:lnTo>
                    <a:pt x="495" y="2955"/>
                  </a:lnTo>
                  <a:lnTo>
                    <a:pt x="482" y="2968"/>
                  </a:lnTo>
                  <a:lnTo>
                    <a:pt x="482" y="2982"/>
                  </a:lnTo>
                  <a:lnTo>
                    <a:pt x="468" y="2995"/>
                  </a:lnTo>
                  <a:cubicBezTo>
                    <a:pt x="455" y="3036"/>
                    <a:pt x="428" y="3075"/>
                    <a:pt x="414" y="3129"/>
                  </a:cubicBezTo>
                  <a:lnTo>
                    <a:pt x="856" y="3316"/>
                  </a:lnTo>
                  <a:cubicBezTo>
                    <a:pt x="883" y="3250"/>
                    <a:pt x="909" y="3182"/>
                    <a:pt x="949" y="3116"/>
                  </a:cubicBezTo>
                  <a:lnTo>
                    <a:pt x="508" y="2915"/>
                  </a:lnTo>
                  <a:close/>
                  <a:moveTo>
                    <a:pt x="9878" y="3169"/>
                  </a:moveTo>
                  <a:lnTo>
                    <a:pt x="9437" y="3356"/>
                  </a:lnTo>
                  <a:lnTo>
                    <a:pt x="9517" y="3556"/>
                  </a:lnTo>
                  <a:lnTo>
                    <a:pt x="9972" y="3396"/>
                  </a:lnTo>
                  <a:cubicBezTo>
                    <a:pt x="9958" y="3343"/>
                    <a:pt x="9931" y="3303"/>
                    <a:pt x="9918" y="3250"/>
                  </a:cubicBezTo>
                  <a:lnTo>
                    <a:pt x="9878" y="3169"/>
                  </a:lnTo>
                  <a:close/>
                  <a:moveTo>
                    <a:pt x="321" y="3356"/>
                  </a:moveTo>
                  <a:cubicBezTo>
                    <a:pt x="321" y="3369"/>
                    <a:pt x="321" y="3369"/>
                    <a:pt x="307" y="3383"/>
                  </a:cubicBezTo>
                  <a:lnTo>
                    <a:pt x="307" y="3396"/>
                  </a:lnTo>
                  <a:lnTo>
                    <a:pt x="307" y="3410"/>
                  </a:lnTo>
                  <a:cubicBezTo>
                    <a:pt x="295" y="3449"/>
                    <a:pt x="268" y="3503"/>
                    <a:pt x="254" y="3544"/>
                  </a:cubicBezTo>
                  <a:lnTo>
                    <a:pt x="254" y="3556"/>
                  </a:lnTo>
                  <a:lnTo>
                    <a:pt x="254" y="3570"/>
                  </a:lnTo>
                  <a:lnTo>
                    <a:pt x="241" y="3583"/>
                  </a:lnTo>
                  <a:lnTo>
                    <a:pt x="708" y="3731"/>
                  </a:lnTo>
                  <a:cubicBezTo>
                    <a:pt x="722" y="3651"/>
                    <a:pt x="749" y="3583"/>
                    <a:pt x="776" y="3517"/>
                  </a:cubicBezTo>
                  <a:lnTo>
                    <a:pt x="321" y="3356"/>
                  </a:lnTo>
                  <a:close/>
                  <a:moveTo>
                    <a:pt x="10052" y="3624"/>
                  </a:moveTo>
                  <a:lnTo>
                    <a:pt x="9584" y="3757"/>
                  </a:lnTo>
                  <a:cubicBezTo>
                    <a:pt x="9610" y="3838"/>
                    <a:pt x="9624" y="3904"/>
                    <a:pt x="9651" y="3971"/>
                  </a:cubicBezTo>
                  <a:lnTo>
                    <a:pt x="10106" y="3850"/>
                  </a:lnTo>
                  <a:lnTo>
                    <a:pt x="10106" y="3811"/>
                  </a:lnTo>
                  <a:cubicBezTo>
                    <a:pt x="10079" y="3744"/>
                    <a:pt x="10065" y="3677"/>
                    <a:pt x="10052" y="3624"/>
                  </a:cubicBezTo>
                  <a:close/>
                  <a:moveTo>
                    <a:pt x="174" y="3811"/>
                  </a:moveTo>
                  <a:cubicBezTo>
                    <a:pt x="174" y="3838"/>
                    <a:pt x="161" y="3864"/>
                    <a:pt x="161" y="3877"/>
                  </a:cubicBezTo>
                  <a:lnTo>
                    <a:pt x="161" y="3891"/>
                  </a:lnTo>
                  <a:lnTo>
                    <a:pt x="161" y="3904"/>
                  </a:lnTo>
                  <a:lnTo>
                    <a:pt x="147" y="3904"/>
                  </a:lnTo>
                  <a:lnTo>
                    <a:pt x="147" y="3918"/>
                  </a:lnTo>
                  <a:lnTo>
                    <a:pt x="147" y="3931"/>
                  </a:lnTo>
                  <a:lnTo>
                    <a:pt x="147" y="3945"/>
                  </a:lnTo>
                  <a:lnTo>
                    <a:pt x="147" y="3957"/>
                  </a:lnTo>
                  <a:lnTo>
                    <a:pt x="134" y="3957"/>
                  </a:lnTo>
                  <a:lnTo>
                    <a:pt x="134" y="3971"/>
                  </a:lnTo>
                  <a:lnTo>
                    <a:pt x="134" y="3984"/>
                  </a:lnTo>
                  <a:lnTo>
                    <a:pt x="134" y="3998"/>
                  </a:lnTo>
                  <a:cubicBezTo>
                    <a:pt x="134" y="4011"/>
                    <a:pt x="120" y="4025"/>
                    <a:pt x="120" y="4038"/>
                  </a:cubicBezTo>
                  <a:lnTo>
                    <a:pt x="589" y="4145"/>
                  </a:lnTo>
                  <a:cubicBezTo>
                    <a:pt x="601" y="4078"/>
                    <a:pt x="628" y="4011"/>
                    <a:pt x="642" y="3931"/>
                  </a:cubicBezTo>
                  <a:lnTo>
                    <a:pt x="174" y="3811"/>
                  </a:lnTo>
                  <a:close/>
                  <a:moveTo>
                    <a:pt x="10172" y="4078"/>
                  </a:moveTo>
                  <a:lnTo>
                    <a:pt x="9691" y="4185"/>
                  </a:lnTo>
                  <a:cubicBezTo>
                    <a:pt x="9705" y="4251"/>
                    <a:pt x="9717" y="4332"/>
                    <a:pt x="9731" y="4399"/>
                  </a:cubicBezTo>
                  <a:lnTo>
                    <a:pt x="10213" y="4319"/>
                  </a:lnTo>
                  <a:lnTo>
                    <a:pt x="10172" y="4078"/>
                  </a:lnTo>
                  <a:close/>
                  <a:moveTo>
                    <a:pt x="81" y="4278"/>
                  </a:moveTo>
                  <a:lnTo>
                    <a:pt x="40" y="4519"/>
                  </a:lnTo>
                  <a:lnTo>
                    <a:pt x="521" y="4572"/>
                  </a:lnTo>
                  <a:cubicBezTo>
                    <a:pt x="521" y="4506"/>
                    <a:pt x="535" y="4439"/>
                    <a:pt x="548" y="4358"/>
                  </a:cubicBezTo>
                  <a:lnTo>
                    <a:pt x="81" y="4278"/>
                  </a:lnTo>
                  <a:close/>
                  <a:moveTo>
                    <a:pt x="10239" y="4559"/>
                  </a:moveTo>
                  <a:lnTo>
                    <a:pt x="9758" y="4613"/>
                  </a:lnTo>
                  <a:cubicBezTo>
                    <a:pt x="9771" y="4679"/>
                    <a:pt x="9785" y="4759"/>
                    <a:pt x="9785" y="4827"/>
                  </a:cubicBezTo>
                  <a:lnTo>
                    <a:pt x="10266" y="4800"/>
                  </a:lnTo>
                  <a:cubicBezTo>
                    <a:pt x="10266" y="4759"/>
                    <a:pt x="10252" y="4720"/>
                    <a:pt x="10252" y="4679"/>
                  </a:cubicBezTo>
                  <a:lnTo>
                    <a:pt x="10252" y="4666"/>
                  </a:lnTo>
                  <a:cubicBezTo>
                    <a:pt x="10252" y="4626"/>
                    <a:pt x="10252" y="4599"/>
                    <a:pt x="10239" y="4559"/>
                  </a:cubicBezTo>
                  <a:close/>
                  <a:moveTo>
                    <a:pt x="13" y="4759"/>
                  </a:moveTo>
                  <a:lnTo>
                    <a:pt x="13" y="4773"/>
                  </a:lnTo>
                  <a:lnTo>
                    <a:pt x="13" y="4786"/>
                  </a:lnTo>
                  <a:lnTo>
                    <a:pt x="13" y="4800"/>
                  </a:lnTo>
                  <a:lnTo>
                    <a:pt x="13" y="4813"/>
                  </a:lnTo>
                  <a:lnTo>
                    <a:pt x="13" y="4827"/>
                  </a:lnTo>
                  <a:lnTo>
                    <a:pt x="13" y="4854"/>
                  </a:lnTo>
                  <a:lnTo>
                    <a:pt x="13" y="4866"/>
                  </a:lnTo>
                  <a:cubicBezTo>
                    <a:pt x="13" y="4907"/>
                    <a:pt x="1" y="4960"/>
                    <a:pt x="1" y="5000"/>
                  </a:cubicBezTo>
                  <a:lnTo>
                    <a:pt x="482" y="5014"/>
                  </a:lnTo>
                  <a:cubicBezTo>
                    <a:pt x="495" y="4934"/>
                    <a:pt x="495" y="4866"/>
                    <a:pt x="495" y="4800"/>
                  </a:cubicBezTo>
                  <a:lnTo>
                    <a:pt x="13" y="4759"/>
                  </a:lnTo>
                  <a:close/>
                  <a:moveTo>
                    <a:pt x="10279" y="5041"/>
                  </a:moveTo>
                  <a:lnTo>
                    <a:pt x="9798" y="5053"/>
                  </a:lnTo>
                  <a:lnTo>
                    <a:pt x="9798" y="5267"/>
                  </a:lnTo>
                  <a:lnTo>
                    <a:pt x="10266" y="5281"/>
                  </a:lnTo>
                  <a:cubicBezTo>
                    <a:pt x="10279" y="5228"/>
                    <a:pt x="10279" y="5187"/>
                    <a:pt x="10279" y="5134"/>
                  </a:cubicBezTo>
                  <a:lnTo>
                    <a:pt x="10279" y="5041"/>
                  </a:lnTo>
                  <a:close/>
                  <a:moveTo>
                    <a:pt x="482" y="5228"/>
                  </a:moveTo>
                  <a:lnTo>
                    <a:pt x="1" y="5241"/>
                  </a:lnTo>
                  <a:cubicBezTo>
                    <a:pt x="1" y="5281"/>
                    <a:pt x="1" y="5335"/>
                    <a:pt x="13" y="5374"/>
                  </a:cubicBezTo>
                  <a:lnTo>
                    <a:pt x="13" y="5388"/>
                  </a:lnTo>
                  <a:lnTo>
                    <a:pt x="13" y="5481"/>
                  </a:lnTo>
                  <a:lnTo>
                    <a:pt x="495" y="5442"/>
                  </a:lnTo>
                  <a:cubicBezTo>
                    <a:pt x="495" y="5374"/>
                    <a:pt x="482" y="5308"/>
                    <a:pt x="482" y="5228"/>
                  </a:cubicBezTo>
                  <a:close/>
                  <a:moveTo>
                    <a:pt x="9785" y="5481"/>
                  </a:moveTo>
                  <a:cubicBezTo>
                    <a:pt x="9771" y="5561"/>
                    <a:pt x="9771" y="5629"/>
                    <a:pt x="9758" y="5695"/>
                  </a:cubicBezTo>
                  <a:lnTo>
                    <a:pt x="10239" y="5762"/>
                  </a:lnTo>
                  <a:cubicBezTo>
                    <a:pt x="10252" y="5682"/>
                    <a:pt x="10252" y="5602"/>
                    <a:pt x="10266" y="5522"/>
                  </a:cubicBezTo>
                  <a:lnTo>
                    <a:pt x="9785" y="5481"/>
                  </a:lnTo>
                  <a:close/>
                  <a:moveTo>
                    <a:pt x="508" y="5668"/>
                  </a:moveTo>
                  <a:lnTo>
                    <a:pt x="40" y="5722"/>
                  </a:lnTo>
                  <a:lnTo>
                    <a:pt x="40" y="5802"/>
                  </a:lnTo>
                  <a:lnTo>
                    <a:pt x="54" y="5802"/>
                  </a:lnTo>
                  <a:lnTo>
                    <a:pt x="54" y="5816"/>
                  </a:lnTo>
                  <a:lnTo>
                    <a:pt x="54" y="5829"/>
                  </a:lnTo>
                  <a:cubicBezTo>
                    <a:pt x="54" y="5869"/>
                    <a:pt x="67" y="5909"/>
                    <a:pt x="67" y="5962"/>
                  </a:cubicBezTo>
                  <a:lnTo>
                    <a:pt x="548" y="5882"/>
                  </a:lnTo>
                  <a:cubicBezTo>
                    <a:pt x="535" y="5816"/>
                    <a:pt x="521" y="5736"/>
                    <a:pt x="508" y="5668"/>
                  </a:cubicBezTo>
                  <a:close/>
                  <a:moveTo>
                    <a:pt x="9731" y="5923"/>
                  </a:moveTo>
                  <a:cubicBezTo>
                    <a:pt x="9717" y="5989"/>
                    <a:pt x="9705" y="6056"/>
                    <a:pt x="9691" y="6137"/>
                  </a:cubicBezTo>
                  <a:lnTo>
                    <a:pt x="10159" y="6230"/>
                  </a:lnTo>
                  <a:lnTo>
                    <a:pt x="10159" y="6203"/>
                  </a:lnTo>
                  <a:lnTo>
                    <a:pt x="10159" y="6190"/>
                  </a:lnTo>
                  <a:lnTo>
                    <a:pt x="10172" y="6190"/>
                  </a:lnTo>
                  <a:lnTo>
                    <a:pt x="10172" y="6176"/>
                  </a:lnTo>
                  <a:lnTo>
                    <a:pt x="10172" y="6163"/>
                  </a:lnTo>
                  <a:lnTo>
                    <a:pt x="10172" y="6150"/>
                  </a:lnTo>
                  <a:lnTo>
                    <a:pt x="10172" y="6137"/>
                  </a:lnTo>
                  <a:lnTo>
                    <a:pt x="10172" y="6123"/>
                  </a:lnTo>
                  <a:lnTo>
                    <a:pt x="10186" y="6110"/>
                  </a:lnTo>
                  <a:lnTo>
                    <a:pt x="10186" y="6096"/>
                  </a:lnTo>
                  <a:cubicBezTo>
                    <a:pt x="10186" y="6056"/>
                    <a:pt x="10199" y="6030"/>
                    <a:pt x="10199" y="6003"/>
                  </a:cubicBezTo>
                  <a:lnTo>
                    <a:pt x="9731" y="5923"/>
                  </a:lnTo>
                  <a:close/>
                  <a:moveTo>
                    <a:pt x="589" y="6096"/>
                  </a:moveTo>
                  <a:lnTo>
                    <a:pt x="107" y="6190"/>
                  </a:lnTo>
                  <a:cubicBezTo>
                    <a:pt x="120" y="6217"/>
                    <a:pt x="120" y="6230"/>
                    <a:pt x="120" y="6256"/>
                  </a:cubicBezTo>
                  <a:lnTo>
                    <a:pt x="134" y="6256"/>
                  </a:lnTo>
                  <a:cubicBezTo>
                    <a:pt x="147" y="6324"/>
                    <a:pt x="147" y="6377"/>
                    <a:pt x="174" y="6431"/>
                  </a:cubicBezTo>
                  <a:lnTo>
                    <a:pt x="628" y="6310"/>
                  </a:lnTo>
                  <a:cubicBezTo>
                    <a:pt x="615" y="6244"/>
                    <a:pt x="601" y="6163"/>
                    <a:pt x="589" y="6096"/>
                  </a:cubicBezTo>
                  <a:close/>
                  <a:moveTo>
                    <a:pt x="9637" y="6337"/>
                  </a:moveTo>
                  <a:cubicBezTo>
                    <a:pt x="9610" y="6417"/>
                    <a:pt x="9598" y="6484"/>
                    <a:pt x="9571" y="6551"/>
                  </a:cubicBezTo>
                  <a:lnTo>
                    <a:pt x="10025" y="6698"/>
                  </a:lnTo>
                  <a:lnTo>
                    <a:pt x="10038" y="6698"/>
                  </a:lnTo>
                  <a:lnTo>
                    <a:pt x="10038" y="6684"/>
                  </a:lnTo>
                  <a:lnTo>
                    <a:pt x="10038" y="6671"/>
                  </a:lnTo>
                  <a:cubicBezTo>
                    <a:pt x="10052" y="6631"/>
                    <a:pt x="10065" y="6604"/>
                    <a:pt x="10065" y="6564"/>
                  </a:cubicBezTo>
                  <a:lnTo>
                    <a:pt x="10079" y="6564"/>
                  </a:lnTo>
                  <a:lnTo>
                    <a:pt x="10079" y="6551"/>
                  </a:lnTo>
                  <a:lnTo>
                    <a:pt x="10079" y="6538"/>
                  </a:lnTo>
                  <a:lnTo>
                    <a:pt x="10079" y="6524"/>
                  </a:lnTo>
                  <a:lnTo>
                    <a:pt x="10079" y="6511"/>
                  </a:lnTo>
                  <a:lnTo>
                    <a:pt x="10092" y="6511"/>
                  </a:lnTo>
                  <a:lnTo>
                    <a:pt x="10092" y="6497"/>
                  </a:lnTo>
                  <a:lnTo>
                    <a:pt x="10092" y="6484"/>
                  </a:lnTo>
                  <a:lnTo>
                    <a:pt x="10092" y="6470"/>
                  </a:lnTo>
                  <a:lnTo>
                    <a:pt x="9637" y="6337"/>
                  </a:lnTo>
                  <a:close/>
                  <a:moveTo>
                    <a:pt x="696" y="6511"/>
                  </a:moveTo>
                  <a:lnTo>
                    <a:pt x="241" y="6657"/>
                  </a:lnTo>
                  <a:cubicBezTo>
                    <a:pt x="241" y="6671"/>
                    <a:pt x="241" y="6698"/>
                    <a:pt x="254" y="6711"/>
                  </a:cubicBezTo>
                  <a:lnTo>
                    <a:pt x="254" y="6725"/>
                  </a:lnTo>
                  <a:cubicBezTo>
                    <a:pt x="268" y="6778"/>
                    <a:pt x="295" y="6832"/>
                    <a:pt x="307" y="6885"/>
                  </a:cubicBezTo>
                  <a:lnTo>
                    <a:pt x="762" y="6725"/>
                  </a:lnTo>
                  <a:cubicBezTo>
                    <a:pt x="735" y="6657"/>
                    <a:pt x="722" y="6591"/>
                    <a:pt x="696" y="6511"/>
                  </a:cubicBezTo>
                  <a:close/>
                  <a:moveTo>
                    <a:pt x="9504" y="6764"/>
                  </a:moveTo>
                  <a:lnTo>
                    <a:pt x="9423" y="6965"/>
                  </a:lnTo>
                  <a:lnTo>
                    <a:pt x="9865" y="7153"/>
                  </a:lnTo>
                  <a:lnTo>
                    <a:pt x="9905" y="7032"/>
                  </a:lnTo>
                  <a:lnTo>
                    <a:pt x="9918" y="7032"/>
                  </a:lnTo>
                  <a:lnTo>
                    <a:pt x="9918" y="7019"/>
                  </a:lnTo>
                  <a:lnTo>
                    <a:pt x="9918" y="7005"/>
                  </a:lnTo>
                  <a:cubicBezTo>
                    <a:pt x="9931" y="6978"/>
                    <a:pt x="9945" y="6952"/>
                    <a:pt x="9945" y="6925"/>
                  </a:cubicBezTo>
                  <a:lnTo>
                    <a:pt x="9504" y="6764"/>
                  </a:lnTo>
                  <a:close/>
                  <a:moveTo>
                    <a:pt x="842" y="6925"/>
                  </a:moveTo>
                  <a:lnTo>
                    <a:pt x="402" y="7112"/>
                  </a:lnTo>
                  <a:cubicBezTo>
                    <a:pt x="414" y="7139"/>
                    <a:pt x="428" y="7179"/>
                    <a:pt x="441" y="7206"/>
                  </a:cubicBezTo>
                  <a:lnTo>
                    <a:pt x="441" y="7219"/>
                  </a:lnTo>
                  <a:lnTo>
                    <a:pt x="455" y="7219"/>
                  </a:lnTo>
                  <a:cubicBezTo>
                    <a:pt x="468" y="7259"/>
                    <a:pt x="482" y="7299"/>
                    <a:pt x="495" y="7326"/>
                  </a:cubicBezTo>
                  <a:lnTo>
                    <a:pt x="936" y="7126"/>
                  </a:lnTo>
                  <a:cubicBezTo>
                    <a:pt x="896" y="7058"/>
                    <a:pt x="869" y="6992"/>
                    <a:pt x="842" y="6925"/>
                  </a:cubicBezTo>
                  <a:close/>
                  <a:moveTo>
                    <a:pt x="9330" y="7165"/>
                  </a:moveTo>
                  <a:cubicBezTo>
                    <a:pt x="9304" y="7219"/>
                    <a:pt x="9263" y="7286"/>
                    <a:pt x="9236" y="7353"/>
                  </a:cubicBezTo>
                  <a:lnTo>
                    <a:pt x="9651" y="7580"/>
                  </a:lnTo>
                  <a:cubicBezTo>
                    <a:pt x="9664" y="7580"/>
                    <a:pt x="9664" y="7566"/>
                    <a:pt x="9664" y="7554"/>
                  </a:cubicBezTo>
                  <a:lnTo>
                    <a:pt x="9678" y="7554"/>
                  </a:lnTo>
                  <a:lnTo>
                    <a:pt x="9678" y="7540"/>
                  </a:lnTo>
                  <a:lnTo>
                    <a:pt x="9678" y="7527"/>
                  </a:lnTo>
                  <a:lnTo>
                    <a:pt x="9691" y="7527"/>
                  </a:lnTo>
                  <a:lnTo>
                    <a:pt x="9691" y="7513"/>
                  </a:lnTo>
                  <a:lnTo>
                    <a:pt x="9691" y="7500"/>
                  </a:lnTo>
                  <a:lnTo>
                    <a:pt x="9705" y="7500"/>
                  </a:lnTo>
                  <a:lnTo>
                    <a:pt x="9705" y="7486"/>
                  </a:lnTo>
                  <a:lnTo>
                    <a:pt x="9705" y="7473"/>
                  </a:lnTo>
                  <a:lnTo>
                    <a:pt x="9717" y="7473"/>
                  </a:lnTo>
                  <a:lnTo>
                    <a:pt x="9717" y="7459"/>
                  </a:lnTo>
                  <a:lnTo>
                    <a:pt x="9717" y="7447"/>
                  </a:lnTo>
                  <a:lnTo>
                    <a:pt x="9731" y="7447"/>
                  </a:lnTo>
                  <a:lnTo>
                    <a:pt x="9731" y="7433"/>
                  </a:lnTo>
                  <a:cubicBezTo>
                    <a:pt x="9744" y="7406"/>
                    <a:pt x="9758" y="7393"/>
                    <a:pt x="9758" y="7366"/>
                  </a:cubicBezTo>
                  <a:lnTo>
                    <a:pt x="9330" y="7165"/>
                  </a:lnTo>
                  <a:close/>
                  <a:moveTo>
                    <a:pt x="1029" y="7326"/>
                  </a:moveTo>
                  <a:lnTo>
                    <a:pt x="601" y="7554"/>
                  </a:lnTo>
                  <a:lnTo>
                    <a:pt x="722" y="7753"/>
                  </a:lnTo>
                  <a:lnTo>
                    <a:pt x="1136" y="7513"/>
                  </a:lnTo>
                  <a:cubicBezTo>
                    <a:pt x="1097" y="7447"/>
                    <a:pt x="1070" y="7379"/>
                    <a:pt x="1029" y="7326"/>
                  </a:cubicBezTo>
                  <a:close/>
                  <a:moveTo>
                    <a:pt x="9116" y="7540"/>
                  </a:moveTo>
                  <a:cubicBezTo>
                    <a:pt x="9090" y="7607"/>
                    <a:pt x="9049" y="7673"/>
                    <a:pt x="9010" y="7727"/>
                  </a:cubicBezTo>
                  <a:lnTo>
                    <a:pt x="9411" y="7994"/>
                  </a:lnTo>
                  <a:cubicBezTo>
                    <a:pt x="9411" y="7981"/>
                    <a:pt x="9411" y="7981"/>
                    <a:pt x="9423" y="7967"/>
                  </a:cubicBezTo>
                  <a:lnTo>
                    <a:pt x="9423" y="7955"/>
                  </a:lnTo>
                  <a:lnTo>
                    <a:pt x="9437" y="7955"/>
                  </a:lnTo>
                  <a:lnTo>
                    <a:pt x="9437" y="7941"/>
                  </a:lnTo>
                  <a:lnTo>
                    <a:pt x="9450" y="7941"/>
                  </a:lnTo>
                  <a:lnTo>
                    <a:pt x="9450" y="7928"/>
                  </a:lnTo>
                  <a:lnTo>
                    <a:pt x="9450" y="7914"/>
                  </a:lnTo>
                  <a:lnTo>
                    <a:pt x="9464" y="7914"/>
                  </a:lnTo>
                  <a:lnTo>
                    <a:pt x="9464" y="7901"/>
                  </a:lnTo>
                  <a:lnTo>
                    <a:pt x="9477" y="7901"/>
                  </a:lnTo>
                  <a:lnTo>
                    <a:pt x="9477" y="7887"/>
                  </a:lnTo>
                  <a:lnTo>
                    <a:pt x="9477" y="7874"/>
                  </a:lnTo>
                  <a:lnTo>
                    <a:pt x="9491" y="7874"/>
                  </a:lnTo>
                  <a:lnTo>
                    <a:pt x="9491" y="7860"/>
                  </a:lnTo>
                  <a:lnTo>
                    <a:pt x="9491" y="7848"/>
                  </a:lnTo>
                  <a:lnTo>
                    <a:pt x="9504" y="7848"/>
                  </a:lnTo>
                  <a:lnTo>
                    <a:pt x="9504" y="7834"/>
                  </a:lnTo>
                  <a:lnTo>
                    <a:pt x="9517" y="7834"/>
                  </a:lnTo>
                  <a:lnTo>
                    <a:pt x="9517" y="7821"/>
                  </a:lnTo>
                  <a:lnTo>
                    <a:pt x="9517" y="7807"/>
                  </a:lnTo>
                  <a:lnTo>
                    <a:pt x="9530" y="7807"/>
                  </a:lnTo>
                  <a:lnTo>
                    <a:pt x="9530" y="7794"/>
                  </a:lnTo>
                  <a:lnTo>
                    <a:pt x="9116" y="7540"/>
                  </a:lnTo>
                  <a:close/>
                  <a:moveTo>
                    <a:pt x="1257" y="7700"/>
                  </a:moveTo>
                  <a:lnTo>
                    <a:pt x="856" y="7955"/>
                  </a:lnTo>
                  <a:cubicBezTo>
                    <a:pt x="896" y="8035"/>
                    <a:pt x="936" y="8088"/>
                    <a:pt x="990" y="8154"/>
                  </a:cubicBezTo>
                  <a:lnTo>
                    <a:pt x="1377" y="7874"/>
                  </a:lnTo>
                  <a:cubicBezTo>
                    <a:pt x="1337" y="7821"/>
                    <a:pt x="1297" y="7753"/>
                    <a:pt x="1257" y="7700"/>
                  </a:cubicBezTo>
                  <a:close/>
                  <a:moveTo>
                    <a:pt x="8876" y="7901"/>
                  </a:moveTo>
                  <a:cubicBezTo>
                    <a:pt x="8835" y="7967"/>
                    <a:pt x="8796" y="8021"/>
                    <a:pt x="8742" y="8074"/>
                  </a:cubicBezTo>
                  <a:lnTo>
                    <a:pt x="9116" y="8382"/>
                  </a:lnTo>
                  <a:cubicBezTo>
                    <a:pt x="9156" y="8329"/>
                    <a:pt x="9209" y="8275"/>
                    <a:pt x="9250" y="8222"/>
                  </a:cubicBezTo>
                  <a:lnTo>
                    <a:pt x="9250" y="8208"/>
                  </a:lnTo>
                  <a:cubicBezTo>
                    <a:pt x="9263" y="8208"/>
                    <a:pt x="9263" y="8195"/>
                    <a:pt x="9263" y="8195"/>
                  </a:cubicBezTo>
                  <a:lnTo>
                    <a:pt x="8876" y="7901"/>
                  </a:lnTo>
                  <a:close/>
                  <a:moveTo>
                    <a:pt x="1510" y="8048"/>
                  </a:moveTo>
                  <a:lnTo>
                    <a:pt x="1136" y="8356"/>
                  </a:lnTo>
                  <a:cubicBezTo>
                    <a:pt x="1190" y="8409"/>
                    <a:pt x="1230" y="8475"/>
                    <a:pt x="1284" y="8529"/>
                  </a:cubicBezTo>
                  <a:lnTo>
                    <a:pt x="1644" y="8222"/>
                  </a:lnTo>
                  <a:cubicBezTo>
                    <a:pt x="1605" y="8168"/>
                    <a:pt x="1551" y="8101"/>
                    <a:pt x="1510" y="8048"/>
                  </a:cubicBezTo>
                  <a:close/>
                  <a:moveTo>
                    <a:pt x="8609" y="8249"/>
                  </a:moveTo>
                  <a:cubicBezTo>
                    <a:pt x="8555" y="8302"/>
                    <a:pt x="8502" y="8356"/>
                    <a:pt x="8461" y="8409"/>
                  </a:cubicBezTo>
                  <a:lnTo>
                    <a:pt x="8796" y="8743"/>
                  </a:lnTo>
                  <a:cubicBezTo>
                    <a:pt x="8822" y="8716"/>
                    <a:pt x="8835" y="8689"/>
                    <a:pt x="8862" y="8676"/>
                  </a:cubicBezTo>
                  <a:lnTo>
                    <a:pt x="8862" y="8662"/>
                  </a:lnTo>
                  <a:lnTo>
                    <a:pt x="8876" y="8662"/>
                  </a:lnTo>
                  <a:lnTo>
                    <a:pt x="8876" y="8650"/>
                  </a:lnTo>
                  <a:lnTo>
                    <a:pt x="8889" y="8650"/>
                  </a:lnTo>
                  <a:lnTo>
                    <a:pt x="8889" y="8636"/>
                  </a:lnTo>
                  <a:lnTo>
                    <a:pt x="8903" y="8636"/>
                  </a:lnTo>
                  <a:lnTo>
                    <a:pt x="8903" y="8623"/>
                  </a:lnTo>
                  <a:cubicBezTo>
                    <a:pt x="8915" y="8623"/>
                    <a:pt x="8915" y="8623"/>
                    <a:pt x="8915" y="8609"/>
                  </a:cubicBezTo>
                  <a:lnTo>
                    <a:pt x="8929" y="8609"/>
                  </a:lnTo>
                  <a:lnTo>
                    <a:pt x="8929" y="8596"/>
                  </a:lnTo>
                  <a:lnTo>
                    <a:pt x="8956" y="8569"/>
                  </a:lnTo>
                  <a:lnTo>
                    <a:pt x="8609" y="8249"/>
                  </a:lnTo>
                  <a:close/>
                  <a:moveTo>
                    <a:pt x="1792" y="8382"/>
                  </a:moveTo>
                  <a:lnTo>
                    <a:pt x="1457" y="8716"/>
                  </a:lnTo>
                  <a:lnTo>
                    <a:pt x="1471" y="8730"/>
                  </a:lnTo>
                  <a:lnTo>
                    <a:pt x="1617" y="8876"/>
                  </a:lnTo>
                  <a:lnTo>
                    <a:pt x="1952" y="8529"/>
                  </a:lnTo>
                  <a:cubicBezTo>
                    <a:pt x="1899" y="8475"/>
                    <a:pt x="1845" y="8422"/>
                    <a:pt x="1792" y="8382"/>
                  </a:cubicBezTo>
                  <a:close/>
                  <a:moveTo>
                    <a:pt x="8301" y="8555"/>
                  </a:moveTo>
                  <a:cubicBezTo>
                    <a:pt x="8247" y="8609"/>
                    <a:pt x="8194" y="8650"/>
                    <a:pt x="8140" y="8703"/>
                  </a:cubicBezTo>
                  <a:lnTo>
                    <a:pt x="8448" y="9063"/>
                  </a:lnTo>
                  <a:cubicBezTo>
                    <a:pt x="8488" y="9024"/>
                    <a:pt x="8541" y="8983"/>
                    <a:pt x="8582" y="8944"/>
                  </a:cubicBezTo>
                  <a:lnTo>
                    <a:pt x="8595" y="8944"/>
                  </a:lnTo>
                  <a:cubicBezTo>
                    <a:pt x="8609" y="8930"/>
                    <a:pt x="8609" y="8917"/>
                    <a:pt x="8621" y="8903"/>
                  </a:cubicBezTo>
                  <a:lnTo>
                    <a:pt x="8301" y="8555"/>
                  </a:lnTo>
                  <a:close/>
                  <a:moveTo>
                    <a:pt x="2112" y="8676"/>
                  </a:moveTo>
                  <a:lnTo>
                    <a:pt x="1804" y="9037"/>
                  </a:lnTo>
                  <a:cubicBezTo>
                    <a:pt x="1804" y="9051"/>
                    <a:pt x="1818" y="9051"/>
                    <a:pt x="1818" y="9051"/>
                  </a:cubicBezTo>
                  <a:lnTo>
                    <a:pt x="1818" y="9063"/>
                  </a:lnTo>
                  <a:lnTo>
                    <a:pt x="1831" y="9063"/>
                  </a:lnTo>
                  <a:cubicBezTo>
                    <a:pt x="1885" y="9104"/>
                    <a:pt x="1938" y="9144"/>
                    <a:pt x="1992" y="9197"/>
                  </a:cubicBezTo>
                  <a:lnTo>
                    <a:pt x="2286" y="8810"/>
                  </a:lnTo>
                  <a:cubicBezTo>
                    <a:pt x="2232" y="8769"/>
                    <a:pt x="2166" y="8716"/>
                    <a:pt x="2112" y="8676"/>
                  </a:cubicBezTo>
                  <a:close/>
                  <a:moveTo>
                    <a:pt x="7967" y="8837"/>
                  </a:moveTo>
                  <a:cubicBezTo>
                    <a:pt x="7913" y="8876"/>
                    <a:pt x="7846" y="8917"/>
                    <a:pt x="7793" y="8956"/>
                  </a:cubicBezTo>
                  <a:lnTo>
                    <a:pt x="8060" y="9357"/>
                  </a:lnTo>
                  <a:cubicBezTo>
                    <a:pt x="8127" y="9318"/>
                    <a:pt x="8194" y="9264"/>
                    <a:pt x="8261" y="9224"/>
                  </a:cubicBezTo>
                  <a:lnTo>
                    <a:pt x="7967" y="8837"/>
                  </a:lnTo>
                  <a:close/>
                  <a:moveTo>
                    <a:pt x="2460" y="8944"/>
                  </a:moveTo>
                  <a:lnTo>
                    <a:pt x="2179" y="9331"/>
                  </a:lnTo>
                  <a:cubicBezTo>
                    <a:pt x="2232" y="9371"/>
                    <a:pt x="2286" y="9398"/>
                    <a:pt x="2339" y="9438"/>
                  </a:cubicBezTo>
                  <a:lnTo>
                    <a:pt x="2353" y="9452"/>
                  </a:lnTo>
                  <a:cubicBezTo>
                    <a:pt x="2366" y="9452"/>
                    <a:pt x="2366" y="9464"/>
                    <a:pt x="2380" y="9464"/>
                  </a:cubicBezTo>
                  <a:lnTo>
                    <a:pt x="2647" y="9063"/>
                  </a:lnTo>
                  <a:cubicBezTo>
                    <a:pt x="2580" y="9024"/>
                    <a:pt x="2513" y="8983"/>
                    <a:pt x="2460" y="8944"/>
                  </a:cubicBezTo>
                  <a:close/>
                  <a:moveTo>
                    <a:pt x="7606" y="9077"/>
                  </a:moveTo>
                  <a:cubicBezTo>
                    <a:pt x="7539" y="9117"/>
                    <a:pt x="7486" y="9158"/>
                    <a:pt x="7418" y="9197"/>
                  </a:cubicBezTo>
                  <a:lnTo>
                    <a:pt x="7646" y="9612"/>
                  </a:lnTo>
                  <a:cubicBezTo>
                    <a:pt x="7700" y="9585"/>
                    <a:pt x="7739" y="9571"/>
                    <a:pt x="7780" y="9545"/>
                  </a:cubicBezTo>
                  <a:lnTo>
                    <a:pt x="7780" y="9532"/>
                  </a:lnTo>
                  <a:lnTo>
                    <a:pt x="7793" y="9532"/>
                  </a:lnTo>
                  <a:cubicBezTo>
                    <a:pt x="7807" y="9518"/>
                    <a:pt x="7833" y="9505"/>
                    <a:pt x="7860" y="9491"/>
                  </a:cubicBezTo>
                  <a:lnTo>
                    <a:pt x="7606" y="9077"/>
                  </a:lnTo>
                  <a:close/>
                  <a:moveTo>
                    <a:pt x="2834" y="9170"/>
                  </a:moveTo>
                  <a:lnTo>
                    <a:pt x="2594" y="9598"/>
                  </a:lnTo>
                  <a:lnTo>
                    <a:pt x="2754" y="9678"/>
                  </a:lnTo>
                  <a:lnTo>
                    <a:pt x="2754" y="9692"/>
                  </a:lnTo>
                  <a:lnTo>
                    <a:pt x="2767" y="9692"/>
                  </a:lnTo>
                  <a:cubicBezTo>
                    <a:pt x="2781" y="9692"/>
                    <a:pt x="2794" y="9705"/>
                    <a:pt x="2807" y="9705"/>
                  </a:cubicBezTo>
                  <a:lnTo>
                    <a:pt x="3021" y="9277"/>
                  </a:lnTo>
                  <a:cubicBezTo>
                    <a:pt x="2954" y="9251"/>
                    <a:pt x="2888" y="9211"/>
                    <a:pt x="2834" y="9170"/>
                  </a:cubicBezTo>
                  <a:close/>
                  <a:moveTo>
                    <a:pt x="7218" y="9291"/>
                  </a:moveTo>
                  <a:cubicBezTo>
                    <a:pt x="7165" y="9331"/>
                    <a:pt x="7098" y="9357"/>
                    <a:pt x="7031" y="9384"/>
                  </a:cubicBezTo>
                  <a:lnTo>
                    <a:pt x="7218" y="9826"/>
                  </a:lnTo>
                  <a:cubicBezTo>
                    <a:pt x="7231" y="9826"/>
                    <a:pt x="7245" y="9826"/>
                    <a:pt x="7245" y="9812"/>
                  </a:cubicBezTo>
                  <a:lnTo>
                    <a:pt x="7445" y="9732"/>
                  </a:lnTo>
                  <a:lnTo>
                    <a:pt x="7218" y="9291"/>
                  </a:lnTo>
                  <a:close/>
                  <a:moveTo>
                    <a:pt x="3221" y="9371"/>
                  </a:moveTo>
                  <a:lnTo>
                    <a:pt x="3021" y="9812"/>
                  </a:lnTo>
                  <a:cubicBezTo>
                    <a:pt x="3021" y="9812"/>
                    <a:pt x="3034" y="9826"/>
                    <a:pt x="3048" y="9826"/>
                  </a:cubicBezTo>
                  <a:lnTo>
                    <a:pt x="3061" y="9826"/>
                  </a:lnTo>
                  <a:lnTo>
                    <a:pt x="3061" y="9839"/>
                  </a:lnTo>
                  <a:lnTo>
                    <a:pt x="3088" y="9839"/>
                  </a:lnTo>
                  <a:lnTo>
                    <a:pt x="3102" y="9853"/>
                  </a:lnTo>
                  <a:lnTo>
                    <a:pt x="3128" y="9853"/>
                  </a:lnTo>
                  <a:lnTo>
                    <a:pt x="3128" y="9865"/>
                  </a:lnTo>
                  <a:lnTo>
                    <a:pt x="3155" y="9865"/>
                  </a:lnTo>
                  <a:lnTo>
                    <a:pt x="3155" y="9879"/>
                  </a:lnTo>
                  <a:lnTo>
                    <a:pt x="3195" y="9879"/>
                  </a:lnTo>
                  <a:lnTo>
                    <a:pt x="3195" y="9892"/>
                  </a:lnTo>
                  <a:cubicBezTo>
                    <a:pt x="3208" y="9892"/>
                    <a:pt x="3221" y="9906"/>
                    <a:pt x="3235" y="9906"/>
                  </a:cubicBezTo>
                  <a:lnTo>
                    <a:pt x="3422" y="9464"/>
                  </a:lnTo>
                  <a:cubicBezTo>
                    <a:pt x="3355" y="9438"/>
                    <a:pt x="3289" y="9398"/>
                    <a:pt x="3221" y="9371"/>
                  </a:cubicBezTo>
                  <a:close/>
                  <a:moveTo>
                    <a:pt x="6830" y="9478"/>
                  </a:moveTo>
                  <a:cubicBezTo>
                    <a:pt x="6764" y="9505"/>
                    <a:pt x="6684" y="9532"/>
                    <a:pt x="6616" y="9545"/>
                  </a:cubicBezTo>
                  <a:lnTo>
                    <a:pt x="6777" y="9999"/>
                  </a:lnTo>
                  <a:lnTo>
                    <a:pt x="6804" y="9999"/>
                  </a:lnTo>
                  <a:cubicBezTo>
                    <a:pt x="6844" y="9986"/>
                    <a:pt x="6884" y="9972"/>
                    <a:pt x="6924" y="9946"/>
                  </a:cubicBezTo>
                  <a:lnTo>
                    <a:pt x="6937" y="9946"/>
                  </a:lnTo>
                  <a:cubicBezTo>
                    <a:pt x="6951" y="9946"/>
                    <a:pt x="6978" y="9933"/>
                    <a:pt x="7005" y="9919"/>
                  </a:cubicBezTo>
                  <a:lnTo>
                    <a:pt x="6830" y="9478"/>
                  </a:lnTo>
                  <a:close/>
                  <a:moveTo>
                    <a:pt x="3622" y="9532"/>
                  </a:moveTo>
                  <a:lnTo>
                    <a:pt x="3462" y="9986"/>
                  </a:lnTo>
                  <a:lnTo>
                    <a:pt x="3476" y="9986"/>
                  </a:lnTo>
                  <a:lnTo>
                    <a:pt x="3476" y="9999"/>
                  </a:lnTo>
                  <a:lnTo>
                    <a:pt x="3515" y="9999"/>
                  </a:lnTo>
                  <a:lnTo>
                    <a:pt x="3515" y="10013"/>
                  </a:lnTo>
                  <a:lnTo>
                    <a:pt x="3529" y="10013"/>
                  </a:lnTo>
                  <a:cubicBezTo>
                    <a:pt x="3583" y="10026"/>
                    <a:pt x="3636" y="10053"/>
                    <a:pt x="3690" y="10066"/>
                  </a:cubicBezTo>
                  <a:lnTo>
                    <a:pt x="3836" y="9598"/>
                  </a:lnTo>
                  <a:cubicBezTo>
                    <a:pt x="3756" y="9585"/>
                    <a:pt x="3690" y="9559"/>
                    <a:pt x="3622" y="9532"/>
                  </a:cubicBezTo>
                  <a:close/>
                  <a:moveTo>
                    <a:pt x="6416" y="9612"/>
                  </a:moveTo>
                  <a:cubicBezTo>
                    <a:pt x="6349" y="9639"/>
                    <a:pt x="6269" y="9652"/>
                    <a:pt x="6203" y="9665"/>
                  </a:cubicBezTo>
                  <a:lnTo>
                    <a:pt x="6310" y="10133"/>
                  </a:lnTo>
                  <a:cubicBezTo>
                    <a:pt x="6390" y="10120"/>
                    <a:pt x="6470" y="10093"/>
                    <a:pt x="6550" y="10079"/>
                  </a:cubicBezTo>
                  <a:lnTo>
                    <a:pt x="6416" y="9612"/>
                  </a:lnTo>
                  <a:close/>
                  <a:moveTo>
                    <a:pt x="4037" y="9652"/>
                  </a:moveTo>
                  <a:lnTo>
                    <a:pt x="3930" y="10120"/>
                  </a:lnTo>
                  <a:cubicBezTo>
                    <a:pt x="4010" y="10147"/>
                    <a:pt x="4077" y="10159"/>
                    <a:pt x="4157" y="10173"/>
                  </a:cubicBezTo>
                  <a:lnTo>
                    <a:pt x="4251" y="9705"/>
                  </a:lnTo>
                  <a:cubicBezTo>
                    <a:pt x="4184" y="9692"/>
                    <a:pt x="4117" y="9678"/>
                    <a:pt x="4037" y="9652"/>
                  </a:cubicBezTo>
                  <a:close/>
                  <a:moveTo>
                    <a:pt x="5989" y="9719"/>
                  </a:moveTo>
                  <a:cubicBezTo>
                    <a:pt x="5921" y="9732"/>
                    <a:pt x="5841" y="9732"/>
                    <a:pt x="5775" y="9746"/>
                  </a:cubicBezTo>
                  <a:lnTo>
                    <a:pt x="5841" y="10227"/>
                  </a:lnTo>
                  <a:lnTo>
                    <a:pt x="5868" y="10227"/>
                  </a:lnTo>
                  <a:lnTo>
                    <a:pt x="5868" y="10213"/>
                  </a:lnTo>
                  <a:cubicBezTo>
                    <a:pt x="5935" y="10213"/>
                    <a:pt x="6002" y="10200"/>
                    <a:pt x="6082" y="10186"/>
                  </a:cubicBezTo>
                  <a:lnTo>
                    <a:pt x="5989" y="9719"/>
                  </a:lnTo>
                  <a:close/>
                  <a:moveTo>
                    <a:pt x="4465" y="9746"/>
                  </a:moveTo>
                  <a:lnTo>
                    <a:pt x="4398" y="10213"/>
                  </a:lnTo>
                  <a:cubicBezTo>
                    <a:pt x="4438" y="10227"/>
                    <a:pt x="4492" y="10227"/>
                    <a:pt x="4531" y="10240"/>
                  </a:cubicBezTo>
                  <a:lnTo>
                    <a:pt x="4638" y="10240"/>
                  </a:lnTo>
                  <a:lnTo>
                    <a:pt x="4692" y="9772"/>
                  </a:lnTo>
                  <a:cubicBezTo>
                    <a:pt x="4611" y="9758"/>
                    <a:pt x="4545" y="9746"/>
                    <a:pt x="4465" y="9746"/>
                  </a:cubicBezTo>
                  <a:close/>
                  <a:moveTo>
                    <a:pt x="4905" y="9785"/>
                  </a:moveTo>
                  <a:lnTo>
                    <a:pt x="4879" y="10266"/>
                  </a:lnTo>
                  <a:lnTo>
                    <a:pt x="5119" y="10266"/>
                  </a:lnTo>
                  <a:lnTo>
                    <a:pt x="5119" y="9785"/>
                  </a:lnTo>
                  <a:close/>
                  <a:moveTo>
                    <a:pt x="5561" y="9772"/>
                  </a:moveTo>
                  <a:cubicBezTo>
                    <a:pt x="5481" y="9772"/>
                    <a:pt x="5413" y="9785"/>
                    <a:pt x="5333" y="9785"/>
                  </a:cubicBezTo>
                  <a:lnTo>
                    <a:pt x="5360" y="10266"/>
                  </a:lnTo>
                  <a:cubicBezTo>
                    <a:pt x="5440" y="10266"/>
                    <a:pt x="5520" y="10254"/>
                    <a:pt x="5601" y="10254"/>
                  </a:cubicBezTo>
                  <a:lnTo>
                    <a:pt x="5561" y="9772"/>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94;p62">
              <a:extLst>
                <a:ext uri="{FF2B5EF4-FFF2-40B4-BE49-F238E27FC236}">
                  <a16:creationId xmlns:a16="http://schemas.microsoft.com/office/drawing/2014/main" id="{E64D1DC2-5BBB-7253-6F38-4B44F720A469}"/>
                </a:ext>
              </a:extLst>
            </p:cNvPr>
            <p:cNvSpPr/>
            <p:nvPr/>
          </p:nvSpPr>
          <p:spPr>
            <a:xfrm>
              <a:off x="5572075" y="1004563"/>
              <a:ext cx="508487" cy="445428"/>
            </a:xfrm>
            <a:custGeom>
              <a:avLst/>
              <a:gdLst/>
              <a:ahLst/>
              <a:cxnLst/>
              <a:rect l="l" t="t" r="r" b="b"/>
              <a:pathLst>
                <a:path w="10628" h="9310" extrusionOk="0">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5;p62">
              <a:extLst>
                <a:ext uri="{FF2B5EF4-FFF2-40B4-BE49-F238E27FC236}">
                  <a16:creationId xmlns:a16="http://schemas.microsoft.com/office/drawing/2014/main" id="{646F6FC4-AE37-F4A5-7898-13D053456A9F}"/>
                </a:ext>
              </a:extLst>
            </p:cNvPr>
            <p:cNvSpPr/>
            <p:nvPr/>
          </p:nvSpPr>
          <p:spPr>
            <a:xfrm>
              <a:off x="5572075" y="1004563"/>
              <a:ext cx="508487" cy="445428"/>
            </a:xfrm>
            <a:custGeom>
              <a:avLst/>
              <a:gdLst/>
              <a:ahLst/>
              <a:cxnLst/>
              <a:rect l="l" t="t" r="r" b="b"/>
              <a:pathLst>
                <a:path w="10628" h="9310" extrusionOk="0">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96;p62">
              <a:extLst>
                <a:ext uri="{FF2B5EF4-FFF2-40B4-BE49-F238E27FC236}">
                  <a16:creationId xmlns:a16="http://schemas.microsoft.com/office/drawing/2014/main" id="{81F41E69-C3C5-2A10-8B81-F8B6654A825E}"/>
                </a:ext>
              </a:extLst>
            </p:cNvPr>
            <p:cNvSpPr/>
            <p:nvPr/>
          </p:nvSpPr>
          <p:spPr>
            <a:xfrm>
              <a:off x="5589968" y="1020256"/>
              <a:ext cx="442606" cy="410933"/>
            </a:xfrm>
            <a:custGeom>
              <a:avLst/>
              <a:gdLst/>
              <a:ahLst/>
              <a:cxnLst/>
              <a:rect l="l" t="t" r="r" b="b"/>
              <a:pathLst>
                <a:path w="9251" h="8589" extrusionOk="0">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97;p62">
              <a:extLst>
                <a:ext uri="{FF2B5EF4-FFF2-40B4-BE49-F238E27FC236}">
                  <a16:creationId xmlns:a16="http://schemas.microsoft.com/office/drawing/2014/main" id="{5E0B329C-E9DB-5499-07C2-94EE40322843}"/>
                </a:ext>
              </a:extLst>
            </p:cNvPr>
            <p:cNvSpPr/>
            <p:nvPr/>
          </p:nvSpPr>
          <p:spPr>
            <a:xfrm>
              <a:off x="5589968" y="1020256"/>
              <a:ext cx="442606" cy="410933"/>
            </a:xfrm>
            <a:custGeom>
              <a:avLst/>
              <a:gdLst/>
              <a:ahLst/>
              <a:cxnLst/>
              <a:rect l="l" t="t" r="r" b="b"/>
              <a:pathLst>
                <a:path w="9251" h="8589" extrusionOk="0">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98;p62">
              <a:extLst>
                <a:ext uri="{FF2B5EF4-FFF2-40B4-BE49-F238E27FC236}">
                  <a16:creationId xmlns:a16="http://schemas.microsoft.com/office/drawing/2014/main" id="{99F8B478-0F7E-9052-B3FC-0689182055DA}"/>
                </a:ext>
              </a:extLst>
            </p:cNvPr>
            <p:cNvSpPr/>
            <p:nvPr/>
          </p:nvSpPr>
          <p:spPr>
            <a:xfrm>
              <a:off x="5751777" y="1060206"/>
              <a:ext cx="145207" cy="333856"/>
            </a:xfrm>
            <a:custGeom>
              <a:avLst/>
              <a:gdLst/>
              <a:ahLst/>
              <a:cxnLst/>
              <a:rect l="l" t="t" r="r" b="b"/>
              <a:pathLst>
                <a:path w="3035" h="6978" extrusionOk="0">
                  <a:moveTo>
                    <a:pt x="1457" y="1"/>
                  </a:moveTo>
                  <a:lnTo>
                    <a:pt x="1444" y="535"/>
                  </a:lnTo>
                  <a:cubicBezTo>
                    <a:pt x="1017" y="548"/>
                    <a:pt x="682" y="682"/>
                    <a:pt x="428" y="922"/>
                  </a:cubicBezTo>
                  <a:cubicBezTo>
                    <a:pt x="188" y="1163"/>
                    <a:pt x="54" y="1498"/>
                    <a:pt x="54" y="1925"/>
                  </a:cubicBezTo>
                  <a:cubicBezTo>
                    <a:pt x="40" y="2232"/>
                    <a:pt x="94" y="2500"/>
                    <a:pt x="201" y="2713"/>
                  </a:cubicBezTo>
                  <a:cubicBezTo>
                    <a:pt x="308" y="2927"/>
                    <a:pt x="468" y="3128"/>
                    <a:pt x="682" y="3328"/>
                  </a:cubicBezTo>
                  <a:lnTo>
                    <a:pt x="1430" y="3997"/>
                  </a:lnTo>
                  <a:cubicBezTo>
                    <a:pt x="1537" y="4091"/>
                    <a:pt x="1618" y="4171"/>
                    <a:pt x="1685" y="4237"/>
                  </a:cubicBezTo>
                  <a:cubicBezTo>
                    <a:pt x="1738" y="4305"/>
                    <a:pt x="1805" y="4371"/>
                    <a:pt x="1858" y="4465"/>
                  </a:cubicBezTo>
                  <a:cubicBezTo>
                    <a:pt x="1926" y="4558"/>
                    <a:pt x="1965" y="4652"/>
                    <a:pt x="1992" y="4745"/>
                  </a:cubicBezTo>
                  <a:cubicBezTo>
                    <a:pt x="2019" y="4852"/>
                    <a:pt x="2032" y="4959"/>
                    <a:pt x="2019" y="5080"/>
                  </a:cubicBezTo>
                  <a:cubicBezTo>
                    <a:pt x="2019" y="5240"/>
                    <a:pt x="1979" y="5374"/>
                    <a:pt x="1899" y="5467"/>
                  </a:cubicBezTo>
                  <a:cubicBezTo>
                    <a:pt x="1831" y="5561"/>
                    <a:pt x="1712" y="5614"/>
                    <a:pt x="1564" y="5614"/>
                  </a:cubicBezTo>
                  <a:lnTo>
                    <a:pt x="1551" y="5614"/>
                  </a:lnTo>
                  <a:cubicBezTo>
                    <a:pt x="1136" y="5601"/>
                    <a:pt x="922" y="5226"/>
                    <a:pt x="910" y="4465"/>
                  </a:cubicBezTo>
                  <a:lnTo>
                    <a:pt x="1" y="4638"/>
                  </a:lnTo>
                  <a:cubicBezTo>
                    <a:pt x="27" y="5775"/>
                    <a:pt x="521" y="6363"/>
                    <a:pt x="1471" y="6416"/>
                  </a:cubicBezTo>
                  <a:lnTo>
                    <a:pt x="1457" y="6978"/>
                  </a:lnTo>
                  <a:lnTo>
                    <a:pt x="1751" y="6978"/>
                  </a:lnTo>
                  <a:lnTo>
                    <a:pt x="1765" y="6416"/>
                  </a:lnTo>
                  <a:cubicBezTo>
                    <a:pt x="2139" y="6376"/>
                    <a:pt x="2446" y="6229"/>
                    <a:pt x="2674" y="5975"/>
                  </a:cubicBezTo>
                  <a:cubicBezTo>
                    <a:pt x="2901" y="5734"/>
                    <a:pt x="3022" y="5413"/>
                    <a:pt x="3034" y="5026"/>
                  </a:cubicBezTo>
                  <a:cubicBezTo>
                    <a:pt x="3034" y="4852"/>
                    <a:pt x="3008" y="4679"/>
                    <a:pt x="2968" y="4505"/>
                  </a:cubicBezTo>
                  <a:cubicBezTo>
                    <a:pt x="2927" y="4344"/>
                    <a:pt x="2874" y="4198"/>
                    <a:pt x="2781" y="4050"/>
                  </a:cubicBezTo>
                  <a:cubicBezTo>
                    <a:pt x="2701" y="3916"/>
                    <a:pt x="2621" y="3797"/>
                    <a:pt x="2526" y="3690"/>
                  </a:cubicBezTo>
                  <a:cubicBezTo>
                    <a:pt x="2433" y="3583"/>
                    <a:pt x="2327" y="3462"/>
                    <a:pt x="2206" y="3355"/>
                  </a:cubicBezTo>
                  <a:lnTo>
                    <a:pt x="1471" y="2687"/>
                  </a:lnTo>
                  <a:cubicBezTo>
                    <a:pt x="1311" y="2540"/>
                    <a:pt x="1204" y="2407"/>
                    <a:pt x="1136" y="2300"/>
                  </a:cubicBezTo>
                  <a:cubicBezTo>
                    <a:pt x="1056" y="2179"/>
                    <a:pt x="1029" y="2018"/>
                    <a:pt x="1029" y="1831"/>
                  </a:cubicBezTo>
                  <a:cubicBezTo>
                    <a:pt x="1029" y="1685"/>
                    <a:pt x="1083" y="1551"/>
                    <a:pt x="1163" y="1457"/>
                  </a:cubicBezTo>
                  <a:cubicBezTo>
                    <a:pt x="1243" y="1377"/>
                    <a:pt x="1364" y="1323"/>
                    <a:pt x="1525" y="1310"/>
                  </a:cubicBezTo>
                  <a:lnTo>
                    <a:pt x="1551" y="1310"/>
                  </a:lnTo>
                  <a:cubicBezTo>
                    <a:pt x="1631" y="1310"/>
                    <a:pt x="1698" y="1323"/>
                    <a:pt x="1751" y="1364"/>
                  </a:cubicBezTo>
                  <a:cubicBezTo>
                    <a:pt x="1819" y="1391"/>
                    <a:pt x="1872" y="1430"/>
                    <a:pt x="1912" y="1484"/>
                  </a:cubicBezTo>
                  <a:cubicBezTo>
                    <a:pt x="1952" y="1551"/>
                    <a:pt x="1979" y="1617"/>
                    <a:pt x="2006" y="1698"/>
                  </a:cubicBezTo>
                  <a:cubicBezTo>
                    <a:pt x="2032" y="1792"/>
                    <a:pt x="2045" y="1885"/>
                    <a:pt x="2059" y="1965"/>
                  </a:cubicBezTo>
                  <a:cubicBezTo>
                    <a:pt x="2072" y="2045"/>
                    <a:pt x="2072" y="2152"/>
                    <a:pt x="2072" y="2273"/>
                  </a:cubicBezTo>
                  <a:lnTo>
                    <a:pt x="2981" y="2112"/>
                  </a:lnTo>
                  <a:cubicBezTo>
                    <a:pt x="2968" y="1885"/>
                    <a:pt x="2941" y="1698"/>
                    <a:pt x="2901" y="1537"/>
                  </a:cubicBezTo>
                  <a:cubicBezTo>
                    <a:pt x="2847" y="1364"/>
                    <a:pt x="2781" y="1204"/>
                    <a:pt x="2701" y="1056"/>
                  </a:cubicBezTo>
                  <a:cubicBezTo>
                    <a:pt x="2607" y="909"/>
                    <a:pt x="2487" y="789"/>
                    <a:pt x="2327" y="696"/>
                  </a:cubicBezTo>
                  <a:cubicBezTo>
                    <a:pt x="2166" y="615"/>
                    <a:pt x="1965" y="548"/>
                    <a:pt x="1738" y="535"/>
                  </a:cubicBezTo>
                  <a:lnTo>
                    <a:pt x="1751" y="1"/>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99;p62">
              <a:extLst>
                <a:ext uri="{FF2B5EF4-FFF2-40B4-BE49-F238E27FC236}">
                  <a16:creationId xmlns:a16="http://schemas.microsoft.com/office/drawing/2014/main" id="{87F209AD-1235-7A3B-1A75-856E634E60B8}"/>
                </a:ext>
              </a:extLst>
            </p:cNvPr>
            <p:cNvSpPr/>
            <p:nvPr/>
          </p:nvSpPr>
          <p:spPr>
            <a:xfrm>
              <a:off x="7770701" y="3342751"/>
              <a:ext cx="330698" cy="312470"/>
            </a:xfrm>
            <a:custGeom>
              <a:avLst/>
              <a:gdLst/>
              <a:ahLst/>
              <a:cxnLst/>
              <a:rect l="l" t="t" r="r" b="b"/>
              <a:pathLst>
                <a:path w="6912" h="6531" extrusionOk="0">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00;p62">
              <a:extLst>
                <a:ext uri="{FF2B5EF4-FFF2-40B4-BE49-F238E27FC236}">
                  <a16:creationId xmlns:a16="http://schemas.microsoft.com/office/drawing/2014/main" id="{BEE60A97-B6B6-A300-F2A7-4AE643976409}"/>
                </a:ext>
              </a:extLst>
            </p:cNvPr>
            <p:cNvSpPr/>
            <p:nvPr/>
          </p:nvSpPr>
          <p:spPr>
            <a:xfrm>
              <a:off x="7770701" y="3342751"/>
              <a:ext cx="330698" cy="312470"/>
            </a:xfrm>
            <a:custGeom>
              <a:avLst/>
              <a:gdLst/>
              <a:ahLst/>
              <a:cxnLst/>
              <a:rect l="l" t="t" r="r" b="b"/>
              <a:pathLst>
                <a:path w="6912" h="6531" extrusionOk="0">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01;p62">
              <a:extLst>
                <a:ext uri="{FF2B5EF4-FFF2-40B4-BE49-F238E27FC236}">
                  <a16:creationId xmlns:a16="http://schemas.microsoft.com/office/drawing/2014/main" id="{E726CEEC-E813-35DC-FFC4-1E84B768F0AA}"/>
                </a:ext>
              </a:extLst>
            </p:cNvPr>
            <p:cNvSpPr/>
            <p:nvPr/>
          </p:nvSpPr>
          <p:spPr>
            <a:xfrm>
              <a:off x="7758549" y="3331890"/>
              <a:ext cx="331320" cy="312422"/>
            </a:xfrm>
            <a:custGeom>
              <a:avLst/>
              <a:gdLst/>
              <a:ahLst/>
              <a:cxnLst/>
              <a:rect l="l" t="t" r="r" b="b"/>
              <a:pathLst>
                <a:path w="6925" h="6530" extrusionOk="0">
                  <a:moveTo>
                    <a:pt x="3446" y="1"/>
                  </a:moveTo>
                  <a:cubicBezTo>
                    <a:pt x="1816" y="1"/>
                    <a:pt x="413" y="1224"/>
                    <a:pt x="215" y="2884"/>
                  </a:cubicBezTo>
                  <a:cubicBezTo>
                    <a:pt x="1" y="4676"/>
                    <a:pt x="1284" y="6306"/>
                    <a:pt x="3075" y="6506"/>
                  </a:cubicBezTo>
                  <a:cubicBezTo>
                    <a:pt x="3207" y="6522"/>
                    <a:pt x="3338" y="6530"/>
                    <a:pt x="3468" y="6530"/>
                  </a:cubicBezTo>
                  <a:cubicBezTo>
                    <a:pt x="5108" y="6530"/>
                    <a:pt x="6512" y="5306"/>
                    <a:pt x="6711" y="3646"/>
                  </a:cubicBezTo>
                  <a:cubicBezTo>
                    <a:pt x="6925" y="1855"/>
                    <a:pt x="5641" y="224"/>
                    <a:pt x="3836" y="24"/>
                  </a:cubicBezTo>
                  <a:cubicBezTo>
                    <a:pt x="3705" y="8"/>
                    <a:pt x="3575" y="1"/>
                    <a:pt x="344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02;p62">
              <a:extLst>
                <a:ext uri="{FF2B5EF4-FFF2-40B4-BE49-F238E27FC236}">
                  <a16:creationId xmlns:a16="http://schemas.microsoft.com/office/drawing/2014/main" id="{666124D5-D4A3-A3C1-4BFC-63D893169589}"/>
                </a:ext>
              </a:extLst>
            </p:cNvPr>
            <p:cNvSpPr/>
            <p:nvPr/>
          </p:nvSpPr>
          <p:spPr>
            <a:xfrm>
              <a:off x="7767495" y="3331747"/>
              <a:ext cx="312757" cy="312709"/>
            </a:xfrm>
            <a:custGeom>
              <a:avLst/>
              <a:gdLst/>
              <a:ahLst/>
              <a:cxnLst/>
              <a:rect l="l" t="t" r="r" b="b"/>
              <a:pathLst>
                <a:path w="6537" h="6536" extrusionOk="0">
                  <a:moveTo>
                    <a:pt x="3195" y="0"/>
                  </a:moveTo>
                  <a:lnTo>
                    <a:pt x="3209" y="307"/>
                  </a:lnTo>
                  <a:lnTo>
                    <a:pt x="3342" y="307"/>
                  </a:lnTo>
                  <a:lnTo>
                    <a:pt x="3355" y="0"/>
                  </a:lnTo>
                  <a:close/>
                  <a:moveTo>
                    <a:pt x="3022" y="13"/>
                  </a:moveTo>
                  <a:cubicBezTo>
                    <a:pt x="2981" y="13"/>
                    <a:pt x="2928" y="13"/>
                    <a:pt x="2888" y="27"/>
                  </a:cubicBezTo>
                  <a:lnTo>
                    <a:pt x="2928" y="321"/>
                  </a:lnTo>
                  <a:cubicBezTo>
                    <a:pt x="2968" y="321"/>
                    <a:pt x="3022" y="321"/>
                    <a:pt x="3061" y="307"/>
                  </a:cubicBezTo>
                  <a:lnTo>
                    <a:pt x="3048" y="13"/>
                  </a:lnTo>
                  <a:close/>
                  <a:moveTo>
                    <a:pt x="3503" y="13"/>
                  </a:moveTo>
                  <a:lnTo>
                    <a:pt x="3476" y="307"/>
                  </a:lnTo>
                  <a:cubicBezTo>
                    <a:pt x="3530" y="321"/>
                    <a:pt x="3569" y="321"/>
                    <a:pt x="3623" y="321"/>
                  </a:cubicBezTo>
                  <a:lnTo>
                    <a:pt x="3623" y="334"/>
                  </a:lnTo>
                  <a:lnTo>
                    <a:pt x="3663" y="27"/>
                  </a:lnTo>
                  <a:lnTo>
                    <a:pt x="3637" y="27"/>
                  </a:lnTo>
                  <a:lnTo>
                    <a:pt x="3637" y="13"/>
                  </a:lnTo>
                  <a:close/>
                  <a:moveTo>
                    <a:pt x="2740" y="40"/>
                  </a:moveTo>
                  <a:cubicBezTo>
                    <a:pt x="2714" y="54"/>
                    <a:pt x="2687" y="54"/>
                    <a:pt x="2647" y="54"/>
                  </a:cubicBezTo>
                  <a:lnTo>
                    <a:pt x="2647" y="67"/>
                  </a:lnTo>
                  <a:lnTo>
                    <a:pt x="2594" y="67"/>
                  </a:lnTo>
                  <a:lnTo>
                    <a:pt x="2660" y="375"/>
                  </a:lnTo>
                  <a:cubicBezTo>
                    <a:pt x="2701" y="361"/>
                    <a:pt x="2740" y="348"/>
                    <a:pt x="2794" y="348"/>
                  </a:cubicBezTo>
                  <a:lnTo>
                    <a:pt x="2740" y="40"/>
                  </a:lnTo>
                  <a:close/>
                  <a:moveTo>
                    <a:pt x="3824" y="40"/>
                  </a:moveTo>
                  <a:lnTo>
                    <a:pt x="3770" y="348"/>
                  </a:lnTo>
                  <a:cubicBezTo>
                    <a:pt x="3810" y="361"/>
                    <a:pt x="3863" y="361"/>
                    <a:pt x="3904" y="375"/>
                  </a:cubicBezTo>
                  <a:lnTo>
                    <a:pt x="3970" y="80"/>
                  </a:lnTo>
                  <a:cubicBezTo>
                    <a:pt x="3943" y="67"/>
                    <a:pt x="3931" y="67"/>
                    <a:pt x="3904" y="67"/>
                  </a:cubicBezTo>
                  <a:lnTo>
                    <a:pt x="3904" y="54"/>
                  </a:lnTo>
                  <a:lnTo>
                    <a:pt x="3850" y="54"/>
                  </a:lnTo>
                  <a:cubicBezTo>
                    <a:pt x="3836" y="54"/>
                    <a:pt x="3824" y="54"/>
                    <a:pt x="3824" y="40"/>
                  </a:cubicBezTo>
                  <a:close/>
                  <a:moveTo>
                    <a:pt x="2446" y="107"/>
                  </a:moveTo>
                  <a:cubicBezTo>
                    <a:pt x="2393" y="120"/>
                    <a:pt x="2339" y="134"/>
                    <a:pt x="2300" y="147"/>
                  </a:cubicBezTo>
                  <a:lnTo>
                    <a:pt x="2380" y="441"/>
                  </a:lnTo>
                  <a:cubicBezTo>
                    <a:pt x="2434" y="428"/>
                    <a:pt x="2473" y="414"/>
                    <a:pt x="2514" y="401"/>
                  </a:cubicBezTo>
                  <a:lnTo>
                    <a:pt x="2446" y="107"/>
                  </a:lnTo>
                  <a:close/>
                  <a:moveTo>
                    <a:pt x="4118" y="107"/>
                  </a:moveTo>
                  <a:lnTo>
                    <a:pt x="4038" y="401"/>
                  </a:lnTo>
                  <a:cubicBezTo>
                    <a:pt x="4077" y="414"/>
                    <a:pt x="4131" y="428"/>
                    <a:pt x="4171" y="441"/>
                  </a:cubicBezTo>
                  <a:lnTo>
                    <a:pt x="4264" y="147"/>
                  </a:lnTo>
                  <a:cubicBezTo>
                    <a:pt x="4237" y="147"/>
                    <a:pt x="4225" y="147"/>
                    <a:pt x="4211" y="134"/>
                  </a:cubicBezTo>
                  <a:lnTo>
                    <a:pt x="4184" y="134"/>
                  </a:lnTo>
                  <a:cubicBezTo>
                    <a:pt x="4157" y="120"/>
                    <a:pt x="4144" y="120"/>
                    <a:pt x="4118" y="107"/>
                  </a:cubicBezTo>
                  <a:close/>
                  <a:moveTo>
                    <a:pt x="2139" y="200"/>
                  </a:moveTo>
                  <a:cubicBezTo>
                    <a:pt x="2113" y="214"/>
                    <a:pt x="2086" y="227"/>
                    <a:pt x="2072" y="227"/>
                  </a:cubicBezTo>
                  <a:lnTo>
                    <a:pt x="2059" y="227"/>
                  </a:lnTo>
                  <a:lnTo>
                    <a:pt x="2059" y="241"/>
                  </a:lnTo>
                  <a:lnTo>
                    <a:pt x="2033" y="241"/>
                  </a:lnTo>
                  <a:lnTo>
                    <a:pt x="2033" y="254"/>
                  </a:lnTo>
                  <a:lnTo>
                    <a:pt x="2006" y="254"/>
                  </a:lnTo>
                  <a:lnTo>
                    <a:pt x="2126" y="535"/>
                  </a:lnTo>
                  <a:cubicBezTo>
                    <a:pt x="2166" y="521"/>
                    <a:pt x="2206" y="508"/>
                    <a:pt x="2259" y="481"/>
                  </a:cubicBezTo>
                  <a:lnTo>
                    <a:pt x="2152" y="200"/>
                  </a:lnTo>
                  <a:close/>
                  <a:moveTo>
                    <a:pt x="4412" y="200"/>
                  </a:moveTo>
                  <a:lnTo>
                    <a:pt x="4305" y="494"/>
                  </a:lnTo>
                  <a:lnTo>
                    <a:pt x="4425" y="535"/>
                  </a:lnTo>
                  <a:lnTo>
                    <a:pt x="4545" y="254"/>
                  </a:lnTo>
                  <a:cubicBezTo>
                    <a:pt x="4505" y="241"/>
                    <a:pt x="4451" y="214"/>
                    <a:pt x="4412" y="200"/>
                  </a:cubicBezTo>
                  <a:close/>
                  <a:moveTo>
                    <a:pt x="1872" y="321"/>
                  </a:moveTo>
                  <a:cubicBezTo>
                    <a:pt x="1845" y="334"/>
                    <a:pt x="1819" y="334"/>
                    <a:pt x="1805" y="348"/>
                  </a:cubicBezTo>
                  <a:lnTo>
                    <a:pt x="1792" y="348"/>
                  </a:lnTo>
                  <a:lnTo>
                    <a:pt x="1792" y="361"/>
                  </a:lnTo>
                  <a:cubicBezTo>
                    <a:pt x="1765" y="375"/>
                    <a:pt x="1751" y="375"/>
                    <a:pt x="1725" y="387"/>
                  </a:cubicBezTo>
                  <a:lnTo>
                    <a:pt x="1872" y="655"/>
                  </a:lnTo>
                  <a:cubicBezTo>
                    <a:pt x="1912" y="642"/>
                    <a:pt x="1952" y="615"/>
                    <a:pt x="1992" y="588"/>
                  </a:cubicBezTo>
                  <a:lnTo>
                    <a:pt x="1872" y="321"/>
                  </a:lnTo>
                  <a:close/>
                  <a:moveTo>
                    <a:pt x="4692" y="321"/>
                  </a:moveTo>
                  <a:lnTo>
                    <a:pt x="4558" y="601"/>
                  </a:lnTo>
                  <a:cubicBezTo>
                    <a:pt x="4599" y="615"/>
                    <a:pt x="4638" y="642"/>
                    <a:pt x="4679" y="655"/>
                  </a:cubicBezTo>
                  <a:lnTo>
                    <a:pt x="4826" y="387"/>
                  </a:lnTo>
                  <a:lnTo>
                    <a:pt x="4745" y="348"/>
                  </a:lnTo>
                  <a:lnTo>
                    <a:pt x="4733" y="348"/>
                  </a:lnTo>
                  <a:cubicBezTo>
                    <a:pt x="4719" y="334"/>
                    <a:pt x="4706" y="334"/>
                    <a:pt x="4692" y="321"/>
                  </a:cubicBezTo>
                  <a:close/>
                  <a:moveTo>
                    <a:pt x="1578" y="468"/>
                  </a:moveTo>
                  <a:lnTo>
                    <a:pt x="1578" y="481"/>
                  </a:lnTo>
                  <a:lnTo>
                    <a:pt x="1564" y="481"/>
                  </a:lnTo>
                  <a:lnTo>
                    <a:pt x="1551" y="494"/>
                  </a:lnTo>
                  <a:cubicBezTo>
                    <a:pt x="1525" y="508"/>
                    <a:pt x="1498" y="521"/>
                    <a:pt x="1471" y="548"/>
                  </a:cubicBezTo>
                  <a:lnTo>
                    <a:pt x="1632" y="802"/>
                  </a:lnTo>
                  <a:lnTo>
                    <a:pt x="1751" y="722"/>
                  </a:lnTo>
                  <a:lnTo>
                    <a:pt x="1591" y="468"/>
                  </a:lnTo>
                  <a:close/>
                  <a:moveTo>
                    <a:pt x="4959" y="468"/>
                  </a:moveTo>
                  <a:lnTo>
                    <a:pt x="4799" y="735"/>
                  </a:lnTo>
                  <a:cubicBezTo>
                    <a:pt x="4840" y="749"/>
                    <a:pt x="4879" y="776"/>
                    <a:pt x="4920" y="802"/>
                  </a:cubicBezTo>
                  <a:lnTo>
                    <a:pt x="5093" y="548"/>
                  </a:lnTo>
                  <a:cubicBezTo>
                    <a:pt x="5066" y="535"/>
                    <a:pt x="5039" y="521"/>
                    <a:pt x="5027" y="508"/>
                  </a:cubicBezTo>
                  <a:lnTo>
                    <a:pt x="5013" y="508"/>
                  </a:lnTo>
                  <a:lnTo>
                    <a:pt x="5013" y="494"/>
                  </a:lnTo>
                  <a:cubicBezTo>
                    <a:pt x="5000" y="481"/>
                    <a:pt x="4973" y="481"/>
                    <a:pt x="4959" y="468"/>
                  </a:cubicBezTo>
                  <a:close/>
                  <a:moveTo>
                    <a:pt x="1337" y="628"/>
                  </a:moveTo>
                  <a:cubicBezTo>
                    <a:pt x="1337" y="642"/>
                    <a:pt x="1324" y="642"/>
                    <a:pt x="1324" y="642"/>
                  </a:cubicBezTo>
                  <a:lnTo>
                    <a:pt x="1324" y="655"/>
                  </a:lnTo>
                  <a:lnTo>
                    <a:pt x="1311" y="655"/>
                  </a:lnTo>
                  <a:cubicBezTo>
                    <a:pt x="1284" y="669"/>
                    <a:pt x="1257" y="695"/>
                    <a:pt x="1231" y="708"/>
                  </a:cubicBezTo>
                  <a:lnTo>
                    <a:pt x="1231" y="722"/>
                  </a:lnTo>
                  <a:lnTo>
                    <a:pt x="1217" y="722"/>
                  </a:lnTo>
                  <a:lnTo>
                    <a:pt x="1418" y="963"/>
                  </a:lnTo>
                  <a:cubicBezTo>
                    <a:pt x="1444" y="936"/>
                    <a:pt x="1484" y="909"/>
                    <a:pt x="1525" y="882"/>
                  </a:cubicBezTo>
                  <a:lnTo>
                    <a:pt x="1337" y="628"/>
                  </a:lnTo>
                  <a:close/>
                  <a:moveTo>
                    <a:pt x="5214" y="642"/>
                  </a:moveTo>
                  <a:lnTo>
                    <a:pt x="5027" y="882"/>
                  </a:lnTo>
                  <a:lnTo>
                    <a:pt x="5146" y="963"/>
                  </a:lnTo>
                  <a:lnTo>
                    <a:pt x="5334" y="735"/>
                  </a:lnTo>
                  <a:cubicBezTo>
                    <a:pt x="5307" y="708"/>
                    <a:pt x="5294" y="695"/>
                    <a:pt x="5267" y="681"/>
                  </a:cubicBezTo>
                  <a:lnTo>
                    <a:pt x="5267" y="669"/>
                  </a:lnTo>
                  <a:lnTo>
                    <a:pt x="5253" y="669"/>
                  </a:lnTo>
                  <a:lnTo>
                    <a:pt x="5241" y="655"/>
                  </a:lnTo>
                  <a:cubicBezTo>
                    <a:pt x="5227" y="642"/>
                    <a:pt x="5227" y="642"/>
                    <a:pt x="5214" y="642"/>
                  </a:cubicBezTo>
                  <a:close/>
                  <a:moveTo>
                    <a:pt x="1110" y="829"/>
                  </a:moveTo>
                  <a:cubicBezTo>
                    <a:pt x="1097" y="842"/>
                    <a:pt x="1083" y="842"/>
                    <a:pt x="1070" y="856"/>
                  </a:cubicBezTo>
                  <a:lnTo>
                    <a:pt x="1056" y="856"/>
                  </a:lnTo>
                  <a:lnTo>
                    <a:pt x="1056" y="869"/>
                  </a:lnTo>
                  <a:lnTo>
                    <a:pt x="1043" y="869"/>
                  </a:lnTo>
                  <a:lnTo>
                    <a:pt x="1043" y="882"/>
                  </a:lnTo>
                  <a:lnTo>
                    <a:pt x="1030" y="882"/>
                  </a:lnTo>
                  <a:lnTo>
                    <a:pt x="1030" y="895"/>
                  </a:lnTo>
                  <a:lnTo>
                    <a:pt x="1017" y="895"/>
                  </a:lnTo>
                  <a:lnTo>
                    <a:pt x="1017" y="909"/>
                  </a:lnTo>
                  <a:lnTo>
                    <a:pt x="990" y="936"/>
                  </a:lnTo>
                  <a:lnTo>
                    <a:pt x="1204" y="1150"/>
                  </a:lnTo>
                  <a:cubicBezTo>
                    <a:pt x="1243" y="1123"/>
                    <a:pt x="1270" y="1082"/>
                    <a:pt x="1311" y="1056"/>
                  </a:cubicBezTo>
                  <a:lnTo>
                    <a:pt x="1110" y="829"/>
                  </a:lnTo>
                  <a:close/>
                  <a:moveTo>
                    <a:pt x="5454" y="829"/>
                  </a:moveTo>
                  <a:lnTo>
                    <a:pt x="5253" y="1056"/>
                  </a:lnTo>
                  <a:lnTo>
                    <a:pt x="5347" y="1150"/>
                  </a:lnTo>
                  <a:lnTo>
                    <a:pt x="5561" y="936"/>
                  </a:lnTo>
                  <a:cubicBezTo>
                    <a:pt x="5547" y="922"/>
                    <a:pt x="5547" y="909"/>
                    <a:pt x="5535" y="909"/>
                  </a:cubicBezTo>
                  <a:lnTo>
                    <a:pt x="5535" y="895"/>
                  </a:lnTo>
                  <a:lnTo>
                    <a:pt x="5521" y="895"/>
                  </a:lnTo>
                  <a:lnTo>
                    <a:pt x="5521" y="882"/>
                  </a:lnTo>
                  <a:lnTo>
                    <a:pt x="5508" y="882"/>
                  </a:lnTo>
                  <a:cubicBezTo>
                    <a:pt x="5494" y="869"/>
                    <a:pt x="5467" y="856"/>
                    <a:pt x="5454" y="829"/>
                  </a:cubicBezTo>
                  <a:close/>
                  <a:moveTo>
                    <a:pt x="883" y="1043"/>
                  </a:moveTo>
                  <a:lnTo>
                    <a:pt x="776" y="1150"/>
                  </a:lnTo>
                  <a:lnTo>
                    <a:pt x="1017" y="1350"/>
                  </a:lnTo>
                  <a:cubicBezTo>
                    <a:pt x="1043" y="1323"/>
                    <a:pt x="1083" y="1283"/>
                    <a:pt x="1110" y="1243"/>
                  </a:cubicBezTo>
                  <a:lnTo>
                    <a:pt x="883" y="1043"/>
                  </a:lnTo>
                  <a:close/>
                  <a:moveTo>
                    <a:pt x="5668" y="1043"/>
                  </a:moveTo>
                  <a:lnTo>
                    <a:pt x="5440" y="1257"/>
                  </a:lnTo>
                  <a:cubicBezTo>
                    <a:pt x="5481" y="1283"/>
                    <a:pt x="5508" y="1323"/>
                    <a:pt x="5535" y="1364"/>
                  </a:cubicBezTo>
                  <a:lnTo>
                    <a:pt x="5775" y="1163"/>
                  </a:lnTo>
                  <a:cubicBezTo>
                    <a:pt x="5735" y="1123"/>
                    <a:pt x="5708" y="1082"/>
                    <a:pt x="5668" y="1043"/>
                  </a:cubicBezTo>
                  <a:close/>
                  <a:moveTo>
                    <a:pt x="682" y="1270"/>
                  </a:moveTo>
                  <a:lnTo>
                    <a:pt x="682" y="1283"/>
                  </a:lnTo>
                  <a:lnTo>
                    <a:pt x="669" y="1283"/>
                  </a:lnTo>
                  <a:lnTo>
                    <a:pt x="669" y="1296"/>
                  </a:lnTo>
                  <a:lnTo>
                    <a:pt x="669" y="1310"/>
                  </a:lnTo>
                  <a:lnTo>
                    <a:pt x="655" y="1310"/>
                  </a:lnTo>
                  <a:lnTo>
                    <a:pt x="655" y="1323"/>
                  </a:lnTo>
                  <a:lnTo>
                    <a:pt x="642" y="1323"/>
                  </a:lnTo>
                  <a:cubicBezTo>
                    <a:pt x="629" y="1350"/>
                    <a:pt x="616" y="1376"/>
                    <a:pt x="589" y="1390"/>
                  </a:cubicBezTo>
                  <a:lnTo>
                    <a:pt x="842" y="1578"/>
                  </a:lnTo>
                  <a:lnTo>
                    <a:pt x="923" y="1457"/>
                  </a:lnTo>
                  <a:lnTo>
                    <a:pt x="682" y="1270"/>
                  </a:lnTo>
                  <a:close/>
                  <a:moveTo>
                    <a:pt x="5868" y="1283"/>
                  </a:moveTo>
                  <a:lnTo>
                    <a:pt x="5628" y="1471"/>
                  </a:lnTo>
                  <a:cubicBezTo>
                    <a:pt x="5654" y="1497"/>
                    <a:pt x="5681" y="1537"/>
                    <a:pt x="5708" y="1578"/>
                  </a:cubicBezTo>
                  <a:lnTo>
                    <a:pt x="5962" y="1403"/>
                  </a:lnTo>
                  <a:lnTo>
                    <a:pt x="5948" y="1390"/>
                  </a:lnTo>
                  <a:cubicBezTo>
                    <a:pt x="5922" y="1350"/>
                    <a:pt x="5895" y="1310"/>
                    <a:pt x="5868" y="1283"/>
                  </a:cubicBezTo>
                  <a:close/>
                  <a:moveTo>
                    <a:pt x="509" y="1524"/>
                  </a:moveTo>
                  <a:cubicBezTo>
                    <a:pt x="495" y="1551"/>
                    <a:pt x="482" y="1578"/>
                    <a:pt x="468" y="1590"/>
                  </a:cubicBezTo>
                  <a:lnTo>
                    <a:pt x="468" y="1604"/>
                  </a:lnTo>
                  <a:lnTo>
                    <a:pt x="455" y="1604"/>
                  </a:lnTo>
                  <a:cubicBezTo>
                    <a:pt x="455" y="1617"/>
                    <a:pt x="441" y="1644"/>
                    <a:pt x="429" y="1658"/>
                  </a:cubicBezTo>
                  <a:lnTo>
                    <a:pt x="696" y="1804"/>
                  </a:lnTo>
                  <a:lnTo>
                    <a:pt x="776" y="1684"/>
                  </a:lnTo>
                  <a:lnTo>
                    <a:pt x="509" y="1524"/>
                  </a:lnTo>
                  <a:close/>
                  <a:moveTo>
                    <a:pt x="6042" y="1524"/>
                  </a:moveTo>
                  <a:lnTo>
                    <a:pt x="5788" y="1697"/>
                  </a:lnTo>
                  <a:cubicBezTo>
                    <a:pt x="5802" y="1738"/>
                    <a:pt x="5829" y="1777"/>
                    <a:pt x="5855" y="1818"/>
                  </a:cubicBezTo>
                  <a:lnTo>
                    <a:pt x="6123" y="1658"/>
                  </a:lnTo>
                  <a:cubicBezTo>
                    <a:pt x="6109" y="1644"/>
                    <a:pt x="6096" y="1617"/>
                    <a:pt x="6082" y="1590"/>
                  </a:cubicBezTo>
                  <a:lnTo>
                    <a:pt x="6069" y="1578"/>
                  </a:lnTo>
                  <a:lnTo>
                    <a:pt x="6069" y="1564"/>
                  </a:lnTo>
                  <a:lnTo>
                    <a:pt x="6055" y="1564"/>
                  </a:lnTo>
                  <a:lnTo>
                    <a:pt x="6055" y="1551"/>
                  </a:lnTo>
                  <a:cubicBezTo>
                    <a:pt x="6055" y="1551"/>
                    <a:pt x="6042" y="1537"/>
                    <a:pt x="6042" y="1524"/>
                  </a:cubicBezTo>
                  <a:close/>
                  <a:moveTo>
                    <a:pt x="361" y="1791"/>
                  </a:moveTo>
                  <a:cubicBezTo>
                    <a:pt x="348" y="1804"/>
                    <a:pt x="348" y="1818"/>
                    <a:pt x="334" y="1845"/>
                  </a:cubicBezTo>
                  <a:lnTo>
                    <a:pt x="295" y="1925"/>
                  </a:lnTo>
                  <a:lnTo>
                    <a:pt x="575" y="2059"/>
                  </a:lnTo>
                  <a:cubicBezTo>
                    <a:pt x="589" y="2005"/>
                    <a:pt x="616" y="1965"/>
                    <a:pt x="629" y="1925"/>
                  </a:cubicBezTo>
                  <a:lnTo>
                    <a:pt x="361" y="1791"/>
                  </a:lnTo>
                  <a:close/>
                  <a:moveTo>
                    <a:pt x="6189" y="1791"/>
                  </a:moveTo>
                  <a:lnTo>
                    <a:pt x="5922" y="1938"/>
                  </a:lnTo>
                  <a:cubicBezTo>
                    <a:pt x="5936" y="1979"/>
                    <a:pt x="5962" y="2018"/>
                    <a:pt x="5975" y="2059"/>
                  </a:cubicBezTo>
                  <a:lnTo>
                    <a:pt x="6256" y="1938"/>
                  </a:lnTo>
                  <a:cubicBezTo>
                    <a:pt x="6256" y="1925"/>
                    <a:pt x="6242" y="1911"/>
                    <a:pt x="6242" y="1898"/>
                  </a:cubicBezTo>
                  <a:lnTo>
                    <a:pt x="6242" y="1884"/>
                  </a:lnTo>
                  <a:lnTo>
                    <a:pt x="6230" y="1884"/>
                  </a:lnTo>
                  <a:lnTo>
                    <a:pt x="6230" y="1872"/>
                  </a:lnTo>
                  <a:lnTo>
                    <a:pt x="6230" y="1858"/>
                  </a:lnTo>
                  <a:lnTo>
                    <a:pt x="6216" y="1858"/>
                  </a:lnTo>
                  <a:lnTo>
                    <a:pt x="6216" y="1845"/>
                  </a:lnTo>
                  <a:cubicBezTo>
                    <a:pt x="6203" y="1831"/>
                    <a:pt x="6203" y="1804"/>
                    <a:pt x="6189" y="1791"/>
                  </a:cubicBezTo>
                  <a:close/>
                  <a:moveTo>
                    <a:pt x="228" y="2072"/>
                  </a:moveTo>
                  <a:cubicBezTo>
                    <a:pt x="228" y="2085"/>
                    <a:pt x="228" y="2098"/>
                    <a:pt x="215" y="2098"/>
                  </a:cubicBezTo>
                  <a:lnTo>
                    <a:pt x="215" y="2112"/>
                  </a:lnTo>
                  <a:cubicBezTo>
                    <a:pt x="201" y="2139"/>
                    <a:pt x="188" y="2178"/>
                    <a:pt x="174" y="2219"/>
                  </a:cubicBezTo>
                  <a:lnTo>
                    <a:pt x="468" y="2312"/>
                  </a:lnTo>
                  <a:cubicBezTo>
                    <a:pt x="482" y="2273"/>
                    <a:pt x="509" y="2219"/>
                    <a:pt x="522" y="2178"/>
                  </a:cubicBezTo>
                  <a:lnTo>
                    <a:pt x="228" y="2072"/>
                  </a:lnTo>
                  <a:close/>
                  <a:moveTo>
                    <a:pt x="6323" y="2072"/>
                  </a:moveTo>
                  <a:lnTo>
                    <a:pt x="6029" y="2192"/>
                  </a:lnTo>
                  <a:cubicBezTo>
                    <a:pt x="6055" y="2232"/>
                    <a:pt x="6069" y="2273"/>
                    <a:pt x="6082" y="2312"/>
                  </a:cubicBezTo>
                  <a:lnTo>
                    <a:pt x="6376" y="2219"/>
                  </a:lnTo>
                  <a:cubicBezTo>
                    <a:pt x="6363" y="2219"/>
                    <a:pt x="6363" y="2205"/>
                    <a:pt x="6363" y="2205"/>
                  </a:cubicBezTo>
                  <a:lnTo>
                    <a:pt x="6363" y="2192"/>
                  </a:lnTo>
                  <a:cubicBezTo>
                    <a:pt x="6349" y="2152"/>
                    <a:pt x="6337" y="2125"/>
                    <a:pt x="6323" y="2085"/>
                  </a:cubicBezTo>
                  <a:lnTo>
                    <a:pt x="6323" y="2072"/>
                  </a:lnTo>
                  <a:close/>
                  <a:moveTo>
                    <a:pt x="135" y="2366"/>
                  </a:moveTo>
                  <a:cubicBezTo>
                    <a:pt x="135" y="2366"/>
                    <a:pt x="135" y="2380"/>
                    <a:pt x="121" y="2392"/>
                  </a:cubicBezTo>
                  <a:cubicBezTo>
                    <a:pt x="108" y="2433"/>
                    <a:pt x="108" y="2473"/>
                    <a:pt x="94" y="2513"/>
                  </a:cubicBezTo>
                  <a:lnTo>
                    <a:pt x="388" y="2579"/>
                  </a:lnTo>
                  <a:cubicBezTo>
                    <a:pt x="402" y="2540"/>
                    <a:pt x="415" y="2486"/>
                    <a:pt x="429" y="2446"/>
                  </a:cubicBezTo>
                  <a:lnTo>
                    <a:pt x="135" y="2366"/>
                  </a:lnTo>
                  <a:close/>
                  <a:moveTo>
                    <a:pt x="6417" y="2366"/>
                  </a:moveTo>
                  <a:lnTo>
                    <a:pt x="6123" y="2446"/>
                  </a:lnTo>
                  <a:cubicBezTo>
                    <a:pt x="6136" y="2499"/>
                    <a:pt x="6149" y="2540"/>
                    <a:pt x="6162" y="2579"/>
                  </a:cubicBezTo>
                  <a:lnTo>
                    <a:pt x="6456" y="2513"/>
                  </a:lnTo>
                  <a:cubicBezTo>
                    <a:pt x="6456" y="2499"/>
                    <a:pt x="6456" y="2499"/>
                    <a:pt x="6443" y="2486"/>
                  </a:cubicBezTo>
                  <a:lnTo>
                    <a:pt x="6443" y="2473"/>
                  </a:lnTo>
                  <a:lnTo>
                    <a:pt x="6443" y="2460"/>
                  </a:lnTo>
                  <a:cubicBezTo>
                    <a:pt x="6430" y="2433"/>
                    <a:pt x="6430" y="2392"/>
                    <a:pt x="6417" y="2366"/>
                  </a:cubicBezTo>
                  <a:close/>
                  <a:moveTo>
                    <a:pt x="67" y="2660"/>
                  </a:moveTo>
                  <a:cubicBezTo>
                    <a:pt x="54" y="2674"/>
                    <a:pt x="54" y="2700"/>
                    <a:pt x="54" y="2727"/>
                  </a:cubicBezTo>
                  <a:lnTo>
                    <a:pt x="54" y="2740"/>
                  </a:lnTo>
                  <a:cubicBezTo>
                    <a:pt x="40" y="2754"/>
                    <a:pt x="40" y="2781"/>
                    <a:pt x="40" y="2807"/>
                  </a:cubicBezTo>
                  <a:lnTo>
                    <a:pt x="348" y="2847"/>
                  </a:lnTo>
                  <a:cubicBezTo>
                    <a:pt x="348" y="2807"/>
                    <a:pt x="361" y="2754"/>
                    <a:pt x="361" y="2713"/>
                  </a:cubicBezTo>
                  <a:lnTo>
                    <a:pt x="67" y="2660"/>
                  </a:lnTo>
                  <a:close/>
                  <a:moveTo>
                    <a:pt x="6483" y="2660"/>
                  </a:moveTo>
                  <a:lnTo>
                    <a:pt x="6189" y="2727"/>
                  </a:lnTo>
                  <a:cubicBezTo>
                    <a:pt x="6189" y="2767"/>
                    <a:pt x="6203" y="2807"/>
                    <a:pt x="6203" y="2861"/>
                  </a:cubicBezTo>
                  <a:lnTo>
                    <a:pt x="6510" y="2820"/>
                  </a:lnTo>
                  <a:lnTo>
                    <a:pt x="6510" y="2767"/>
                  </a:lnTo>
                  <a:lnTo>
                    <a:pt x="6510" y="2754"/>
                  </a:lnTo>
                  <a:lnTo>
                    <a:pt x="6497" y="2754"/>
                  </a:lnTo>
                  <a:lnTo>
                    <a:pt x="6497" y="2740"/>
                  </a:lnTo>
                  <a:lnTo>
                    <a:pt x="6497" y="2727"/>
                  </a:lnTo>
                  <a:lnTo>
                    <a:pt x="6497" y="2713"/>
                  </a:lnTo>
                  <a:lnTo>
                    <a:pt x="6497" y="2700"/>
                  </a:lnTo>
                  <a:lnTo>
                    <a:pt x="6497" y="2686"/>
                  </a:lnTo>
                  <a:cubicBezTo>
                    <a:pt x="6497" y="2686"/>
                    <a:pt x="6483" y="2674"/>
                    <a:pt x="6483" y="2660"/>
                  </a:cubicBezTo>
                  <a:close/>
                  <a:moveTo>
                    <a:pt x="28" y="2968"/>
                  </a:moveTo>
                  <a:cubicBezTo>
                    <a:pt x="14" y="3007"/>
                    <a:pt x="14" y="3061"/>
                    <a:pt x="14" y="3114"/>
                  </a:cubicBezTo>
                  <a:lnTo>
                    <a:pt x="322" y="3128"/>
                  </a:lnTo>
                  <a:lnTo>
                    <a:pt x="322" y="2994"/>
                  </a:lnTo>
                  <a:lnTo>
                    <a:pt x="28" y="2968"/>
                  </a:lnTo>
                  <a:close/>
                  <a:moveTo>
                    <a:pt x="6524" y="2968"/>
                  </a:moveTo>
                  <a:lnTo>
                    <a:pt x="6230" y="2994"/>
                  </a:lnTo>
                  <a:lnTo>
                    <a:pt x="6230" y="3128"/>
                  </a:lnTo>
                  <a:lnTo>
                    <a:pt x="6537" y="3114"/>
                  </a:lnTo>
                  <a:lnTo>
                    <a:pt x="6537" y="3101"/>
                  </a:lnTo>
                  <a:cubicBezTo>
                    <a:pt x="6537" y="3061"/>
                    <a:pt x="6537" y="3007"/>
                    <a:pt x="6524" y="2968"/>
                  </a:cubicBezTo>
                  <a:close/>
                  <a:moveTo>
                    <a:pt x="1" y="3262"/>
                  </a:moveTo>
                  <a:cubicBezTo>
                    <a:pt x="1" y="3315"/>
                    <a:pt x="14" y="3369"/>
                    <a:pt x="14" y="3422"/>
                  </a:cubicBezTo>
                  <a:lnTo>
                    <a:pt x="322" y="3408"/>
                  </a:lnTo>
                  <a:cubicBezTo>
                    <a:pt x="308" y="3355"/>
                    <a:pt x="308" y="3315"/>
                    <a:pt x="308" y="3262"/>
                  </a:cubicBezTo>
                  <a:close/>
                  <a:moveTo>
                    <a:pt x="6242" y="3275"/>
                  </a:moveTo>
                  <a:cubicBezTo>
                    <a:pt x="6242" y="3315"/>
                    <a:pt x="6230" y="3369"/>
                    <a:pt x="6230" y="3408"/>
                  </a:cubicBezTo>
                  <a:lnTo>
                    <a:pt x="6537" y="3422"/>
                  </a:lnTo>
                  <a:lnTo>
                    <a:pt x="6537" y="3275"/>
                  </a:lnTo>
                  <a:close/>
                  <a:moveTo>
                    <a:pt x="322" y="3542"/>
                  </a:moveTo>
                  <a:lnTo>
                    <a:pt x="14" y="3569"/>
                  </a:lnTo>
                  <a:cubicBezTo>
                    <a:pt x="28" y="3622"/>
                    <a:pt x="28" y="3676"/>
                    <a:pt x="40" y="3729"/>
                  </a:cubicBezTo>
                  <a:lnTo>
                    <a:pt x="334" y="3676"/>
                  </a:lnTo>
                  <a:cubicBezTo>
                    <a:pt x="334" y="3636"/>
                    <a:pt x="334" y="3595"/>
                    <a:pt x="322" y="3542"/>
                  </a:cubicBezTo>
                  <a:close/>
                  <a:moveTo>
                    <a:pt x="6230" y="3556"/>
                  </a:moveTo>
                  <a:cubicBezTo>
                    <a:pt x="6216" y="3569"/>
                    <a:pt x="6216" y="3595"/>
                    <a:pt x="6216" y="3609"/>
                  </a:cubicBezTo>
                  <a:cubicBezTo>
                    <a:pt x="6216" y="3636"/>
                    <a:pt x="6216" y="3663"/>
                    <a:pt x="6203" y="3689"/>
                  </a:cubicBezTo>
                  <a:lnTo>
                    <a:pt x="6510" y="3729"/>
                  </a:lnTo>
                  <a:lnTo>
                    <a:pt x="6510" y="3716"/>
                  </a:lnTo>
                  <a:cubicBezTo>
                    <a:pt x="6510" y="3702"/>
                    <a:pt x="6524" y="3689"/>
                    <a:pt x="6524" y="3663"/>
                  </a:cubicBezTo>
                  <a:lnTo>
                    <a:pt x="6524" y="3649"/>
                  </a:lnTo>
                  <a:lnTo>
                    <a:pt x="6524" y="3636"/>
                  </a:lnTo>
                  <a:lnTo>
                    <a:pt x="6524" y="3622"/>
                  </a:lnTo>
                  <a:lnTo>
                    <a:pt x="6524" y="3609"/>
                  </a:lnTo>
                  <a:lnTo>
                    <a:pt x="6524" y="3595"/>
                  </a:lnTo>
                  <a:lnTo>
                    <a:pt x="6524" y="3582"/>
                  </a:lnTo>
                  <a:lnTo>
                    <a:pt x="6230" y="3556"/>
                  </a:lnTo>
                  <a:close/>
                  <a:moveTo>
                    <a:pt x="361" y="3823"/>
                  </a:moveTo>
                  <a:lnTo>
                    <a:pt x="67" y="3877"/>
                  </a:lnTo>
                  <a:lnTo>
                    <a:pt x="67" y="3889"/>
                  </a:lnTo>
                  <a:cubicBezTo>
                    <a:pt x="81" y="3943"/>
                    <a:pt x="81" y="3983"/>
                    <a:pt x="94" y="4023"/>
                  </a:cubicBezTo>
                  <a:lnTo>
                    <a:pt x="388" y="3957"/>
                  </a:lnTo>
                  <a:cubicBezTo>
                    <a:pt x="388" y="3916"/>
                    <a:pt x="375" y="3863"/>
                    <a:pt x="361" y="3823"/>
                  </a:cubicBezTo>
                  <a:close/>
                  <a:moveTo>
                    <a:pt x="6189" y="3823"/>
                  </a:moveTo>
                  <a:cubicBezTo>
                    <a:pt x="6176" y="3877"/>
                    <a:pt x="6162" y="3916"/>
                    <a:pt x="6149" y="3957"/>
                  </a:cubicBezTo>
                  <a:lnTo>
                    <a:pt x="6456" y="4037"/>
                  </a:lnTo>
                  <a:cubicBezTo>
                    <a:pt x="6456" y="3996"/>
                    <a:pt x="6470" y="3970"/>
                    <a:pt x="6470" y="3943"/>
                  </a:cubicBezTo>
                  <a:cubicBezTo>
                    <a:pt x="6483" y="3916"/>
                    <a:pt x="6483" y="3903"/>
                    <a:pt x="6483" y="3889"/>
                  </a:cubicBezTo>
                  <a:lnTo>
                    <a:pt x="6189" y="3823"/>
                  </a:lnTo>
                  <a:close/>
                  <a:moveTo>
                    <a:pt x="429" y="4090"/>
                  </a:moveTo>
                  <a:lnTo>
                    <a:pt x="135" y="4171"/>
                  </a:lnTo>
                  <a:lnTo>
                    <a:pt x="135" y="4183"/>
                  </a:lnTo>
                  <a:lnTo>
                    <a:pt x="135" y="4197"/>
                  </a:lnTo>
                  <a:lnTo>
                    <a:pt x="174" y="4317"/>
                  </a:lnTo>
                  <a:lnTo>
                    <a:pt x="468" y="4224"/>
                  </a:lnTo>
                  <a:cubicBezTo>
                    <a:pt x="455" y="4183"/>
                    <a:pt x="441" y="4130"/>
                    <a:pt x="429" y="4090"/>
                  </a:cubicBezTo>
                  <a:close/>
                  <a:moveTo>
                    <a:pt x="6123" y="4090"/>
                  </a:moveTo>
                  <a:cubicBezTo>
                    <a:pt x="6109" y="4144"/>
                    <a:pt x="6096" y="4183"/>
                    <a:pt x="6082" y="4224"/>
                  </a:cubicBezTo>
                  <a:lnTo>
                    <a:pt x="6363" y="4331"/>
                  </a:lnTo>
                  <a:cubicBezTo>
                    <a:pt x="6376" y="4317"/>
                    <a:pt x="6376" y="4317"/>
                    <a:pt x="6376" y="4304"/>
                  </a:cubicBezTo>
                  <a:lnTo>
                    <a:pt x="6417" y="4183"/>
                  </a:lnTo>
                  <a:lnTo>
                    <a:pt x="6123" y="4090"/>
                  </a:lnTo>
                  <a:close/>
                  <a:moveTo>
                    <a:pt x="522" y="4358"/>
                  </a:moveTo>
                  <a:lnTo>
                    <a:pt x="228" y="4465"/>
                  </a:lnTo>
                  <a:cubicBezTo>
                    <a:pt x="241" y="4504"/>
                    <a:pt x="268" y="4531"/>
                    <a:pt x="281" y="4572"/>
                  </a:cubicBezTo>
                  <a:lnTo>
                    <a:pt x="281" y="4584"/>
                  </a:lnTo>
                  <a:cubicBezTo>
                    <a:pt x="281" y="4584"/>
                    <a:pt x="281" y="4598"/>
                    <a:pt x="295" y="4598"/>
                  </a:cubicBezTo>
                  <a:lnTo>
                    <a:pt x="575" y="4478"/>
                  </a:lnTo>
                  <a:cubicBezTo>
                    <a:pt x="548" y="4438"/>
                    <a:pt x="536" y="4397"/>
                    <a:pt x="522" y="4358"/>
                  </a:cubicBezTo>
                  <a:close/>
                  <a:moveTo>
                    <a:pt x="6029" y="4358"/>
                  </a:moveTo>
                  <a:cubicBezTo>
                    <a:pt x="6016" y="4397"/>
                    <a:pt x="5989" y="4438"/>
                    <a:pt x="5975" y="4491"/>
                  </a:cubicBezTo>
                  <a:lnTo>
                    <a:pt x="6256" y="4611"/>
                  </a:lnTo>
                  <a:cubicBezTo>
                    <a:pt x="6269" y="4572"/>
                    <a:pt x="6296" y="4518"/>
                    <a:pt x="6310" y="4465"/>
                  </a:cubicBezTo>
                  <a:lnTo>
                    <a:pt x="6029" y="4358"/>
                  </a:lnTo>
                  <a:close/>
                  <a:moveTo>
                    <a:pt x="629" y="4598"/>
                  </a:moveTo>
                  <a:lnTo>
                    <a:pt x="361" y="4745"/>
                  </a:lnTo>
                  <a:cubicBezTo>
                    <a:pt x="375" y="4785"/>
                    <a:pt x="388" y="4812"/>
                    <a:pt x="415" y="4852"/>
                  </a:cubicBezTo>
                  <a:cubicBezTo>
                    <a:pt x="429" y="4866"/>
                    <a:pt x="429" y="4866"/>
                    <a:pt x="429" y="4879"/>
                  </a:cubicBezTo>
                  <a:lnTo>
                    <a:pt x="696" y="4732"/>
                  </a:lnTo>
                  <a:cubicBezTo>
                    <a:pt x="669" y="4691"/>
                    <a:pt x="655" y="4652"/>
                    <a:pt x="629" y="4598"/>
                  </a:cubicBezTo>
                  <a:close/>
                  <a:moveTo>
                    <a:pt x="5922" y="4611"/>
                  </a:moveTo>
                  <a:cubicBezTo>
                    <a:pt x="5895" y="4652"/>
                    <a:pt x="5868" y="4691"/>
                    <a:pt x="5855" y="4732"/>
                  </a:cubicBezTo>
                  <a:lnTo>
                    <a:pt x="6123" y="4879"/>
                  </a:lnTo>
                  <a:cubicBezTo>
                    <a:pt x="6123" y="4866"/>
                    <a:pt x="6136" y="4839"/>
                    <a:pt x="6149" y="4812"/>
                  </a:cubicBezTo>
                  <a:lnTo>
                    <a:pt x="6162" y="4812"/>
                  </a:lnTo>
                  <a:cubicBezTo>
                    <a:pt x="6162" y="4785"/>
                    <a:pt x="6176" y="4772"/>
                    <a:pt x="6189" y="4745"/>
                  </a:cubicBezTo>
                  <a:lnTo>
                    <a:pt x="5922" y="4611"/>
                  </a:lnTo>
                  <a:close/>
                  <a:moveTo>
                    <a:pt x="762" y="4852"/>
                  </a:moveTo>
                  <a:lnTo>
                    <a:pt x="509" y="5012"/>
                  </a:lnTo>
                  <a:lnTo>
                    <a:pt x="522" y="5026"/>
                  </a:lnTo>
                  <a:lnTo>
                    <a:pt x="522" y="5039"/>
                  </a:lnTo>
                  <a:lnTo>
                    <a:pt x="536" y="5039"/>
                  </a:lnTo>
                  <a:lnTo>
                    <a:pt x="536" y="5053"/>
                  </a:lnTo>
                  <a:lnTo>
                    <a:pt x="536" y="5066"/>
                  </a:lnTo>
                  <a:lnTo>
                    <a:pt x="548" y="5066"/>
                  </a:lnTo>
                  <a:lnTo>
                    <a:pt x="548" y="5080"/>
                  </a:lnTo>
                  <a:lnTo>
                    <a:pt x="562" y="5080"/>
                  </a:lnTo>
                  <a:lnTo>
                    <a:pt x="562" y="5092"/>
                  </a:lnTo>
                  <a:lnTo>
                    <a:pt x="562" y="5106"/>
                  </a:lnTo>
                  <a:lnTo>
                    <a:pt x="575" y="5106"/>
                  </a:lnTo>
                  <a:lnTo>
                    <a:pt x="575" y="5119"/>
                  </a:lnTo>
                  <a:cubicBezTo>
                    <a:pt x="589" y="5119"/>
                    <a:pt x="589" y="5133"/>
                    <a:pt x="589" y="5133"/>
                  </a:cubicBezTo>
                  <a:lnTo>
                    <a:pt x="842" y="4959"/>
                  </a:lnTo>
                  <a:cubicBezTo>
                    <a:pt x="816" y="4919"/>
                    <a:pt x="789" y="4879"/>
                    <a:pt x="762" y="4852"/>
                  </a:cubicBezTo>
                  <a:close/>
                  <a:moveTo>
                    <a:pt x="5775" y="4852"/>
                  </a:moveTo>
                  <a:lnTo>
                    <a:pt x="5695" y="4973"/>
                  </a:lnTo>
                  <a:lnTo>
                    <a:pt x="5948" y="5146"/>
                  </a:lnTo>
                  <a:cubicBezTo>
                    <a:pt x="5975" y="5119"/>
                    <a:pt x="5989" y="5092"/>
                    <a:pt x="6002" y="5066"/>
                  </a:cubicBezTo>
                  <a:cubicBezTo>
                    <a:pt x="6016" y="5053"/>
                    <a:pt x="6029" y="5039"/>
                    <a:pt x="6042" y="5012"/>
                  </a:cubicBezTo>
                  <a:lnTo>
                    <a:pt x="5775" y="4852"/>
                  </a:lnTo>
                  <a:close/>
                  <a:moveTo>
                    <a:pt x="923" y="5080"/>
                  </a:moveTo>
                  <a:lnTo>
                    <a:pt x="682" y="5267"/>
                  </a:lnTo>
                  <a:lnTo>
                    <a:pt x="696" y="5267"/>
                  </a:lnTo>
                  <a:lnTo>
                    <a:pt x="696" y="5280"/>
                  </a:lnTo>
                  <a:lnTo>
                    <a:pt x="709" y="5280"/>
                  </a:lnTo>
                  <a:lnTo>
                    <a:pt x="709" y="5293"/>
                  </a:lnTo>
                  <a:cubicBezTo>
                    <a:pt x="735" y="5320"/>
                    <a:pt x="762" y="5347"/>
                    <a:pt x="776" y="5374"/>
                  </a:cubicBezTo>
                  <a:lnTo>
                    <a:pt x="1017" y="5186"/>
                  </a:lnTo>
                  <a:cubicBezTo>
                    <a:pt x="990" y="5146"/>
                    <a:pt x="949" y="5106"/>
                    <a:pt x="923" y="5080"/>
                  </a:cubicBezTo>
                  <a:close/>
                  <a:moveTo>
                    <a:pt x="5615" y="5080"/>
                  </a:moveTo>
                  <a:cubicBezTo>
                    <a:pt x="5588" y="5119"/>
                    <a:pt x="5561" y="5146"/>
                    <a:pt x="5535" y="5186"/>
                  </a:cubicBezTo>
                  <a:lnTo>
                    <a:pt x="5761" y="5386"/>
                  </a:lnTo>
                  <a:cubicBezTo>
                    <a:pt x="5802" y="5347"/>
                    <a:pt x="5829" y="5306"/>
                    <a:pt x="5855" y="5267"/>
                  </a:cubicBezTo>
                  <a:lnTo>
                    <a:pt x="5615" y="5080"/>
                  </a:lnTo>
                  <a:close/>
                  <a:moveTo>
                    <a:pt x="1110" y="5280"/>
                  </a:moveTo>
                  <a:lnTo>
                    <a:pt x="883" y="5493"/>
                  </a:lnTo>
                  <a:cubicBezTo>
                    <a:pt x="923" y="5534"/>
                    <a:pt x="949" y="5574"/>
                    <a:pt x="990" y="5600"/>
                  </a:cubicBezTo>
                  <a:lnTo>
                    <a:pt x="1204" y="5386"/>
                  </a:lnTo>
                  <a:cubicBezTo>
                    <a:pt x="1177" y="5360"/>
                    <a:pt x="1136" y="5320"/>
                    <a:pt x="1110" y="5280"/>
                  </a:cubicBezTo>
                  <a:close/>
                  <a:moveTo>
                    <a:pt x="5440" y="5293"/>
                  </a:moveTo>
                  <a:lnTo>
                    <a:pt x="5347" y="5386"/>
                  </a:lnTo>
                  <a:lnTo>
                    <a:pt x="5561" y="5614"/>
                  </a:lnTo>
                  <a:lnTo>
                    <a:pt x="5561" y="5600"/>
                  </a:lnTo>
                  <a:lnTo>
                    <a:pt x="5574" y="5600"/>
                  </a:lnTo>
                  <a:lnTo>
                    <a:pt x="5574" y="5587"/>
                  </a:lnTo>
                  <a:lnTo>
                    <a:pt x="5588" y="5587"/>
                  </a:lnTo>
                  <a:lnTo>
                    <a:pt x="5588" y="5574"/>
                  </a:lnTo>
                  <a:lnTo>
                    <a:pt x="5601" y="5574"/>
                  </a:lnTo>
                  <a:lnTo>
                    <a:pt x="5601" y="5561"/>
                  </a:lnTo>
                  <a:lnTo>
                    <a:pt x="5615" y="5561"/>
                  </a:lnTo>
                  <a:lnTo>
                    <a:pt x="5615" y="5547"/>
                  </a:lnTo>
                  <a:cubicBezTo>
                    <a:pt x="5628" y="5534"/>
                    <a:pt x="5654" y="5520"/>
                    <a:pt x="5668" y="5493"/>
                  </a:cubicBezTo>
                  <a:lnTo>
                    <a:pt x="5440" y="5293"/>
                  </a:lnTo>
                  <a:close/>
                  <a:moveTo>
                    <a:pt x="1311" y="5481"/>
                  </a:moveTo>
                  <a:lnTo>
                    <a:pt x="1097" y="5707"/>
                  </a:lnTo>
                  <a:cubicBezTo>
                    <a:pt x="1124" y="5734"/>
                    <a:pt x="1150" y="5748"/>
                    <a:pt x="1163" y="5761"/>
                  </a:cubicBezTo>
                  <a:lnTo>
                    <a:pt x="1163" y="5775"/>
                  </a:lnTo>
                  <a:lnTo>
                    <a:pt x="1190" y="5775"/>
                  </a:lnTo>
                  <a:lnTo>
                    <a:pt x="1190" y="5787"/>
                  </a:lnTo>
                  <a:lnTo>
                    <a:pt x="1204" y="5787"/>
                  </a:lnTo>
                  <a:lnTo>
                    <a:pt x="1204" y="5801"/>
                  </a:lnTo>
                  <a:cubicBezTo>
                    <a:pt x="1217" y="5801"/>
                    <a:pt x="1217" y="5801"/>
                    <a:pt x="1217" y="5814"/>
                  </a:cubicBezTo>
                  <a:lnTo>
                    <a:pt x="1404" y="5574"/>
                  </a:lnTo>
                  <a:lnTo>
                    <a:pt x="1311" y="5481"/>
                  </a:lnTo>
                  <a:close/>
                  <a:moveTo>
                    <a:pt x="5241" y="5481"/>
                  </a:moveTo>
                  <a:cubicBezTo>
                    <a:pt x="5200" y="5520"/>
                    <a:pt x="5173" y="5547"/>
                    <a:pt x="5134" y="5574"/>
                  </a:cubicBezTo>
                  <a:lnTo>
                    <a:pt x="5321" y="5814"/>
                  </a:lnTo>
                  <a:lnTo>
                    <a:pt x="5334" y="5814"/>
                  </a:lnTo>
                  <a:lnTo>
                    <a:pt x="5334" y="5801"/>
                  </a:lnTo>
                  <a:lnTo>
                    <a:pt x="5347" y="5801"/>
                  </a:lnTo>
                  <a:cubicBezTo>
                    <a:pt x="5360" y="5787"/>
                    <a:pt x="5374" y="5775"/>
                    <a:pt x="5401" y="5761"/>
                  </a:cubicBezTo>
                  <a:lnTo>
                    <a:pt x="5401" y="5748"/>
                  </a:lnTo>
                  <a:lnTo>
                    <a:pt x="5414" y="5748"/>
                  </a:lnTo>
                  <a:lnTo>
                    <a:pt x="5414" y="5734"/>
                  </a:lnTo>
                  <a:lnTo>
                    <a:pt x="5428" y="5734"/>
                  </a:lnTo>
                  <a:lnTo>
                    <a:pt x="5428" y="5721"/>
                  </a:lnTo>
                  <a:lnTo>
                    <a:pt x="5440" y="5721"/>
                  </a:lnTo>
                  <a:lnTo>
                    <a:pt x="5440" y="5707"/>
                  </a:lnTo>
                  <a:lnTo>
                    <a:pt x="5241" y="5481"/>
                  </a:lnTo>
                  <a:close/>
                  <a:moveTo>
                    <a:pt x="1525" y="5654"/>
                  </a:moveTo>
                  <a:lnTo>
                    <a:pt x="1337" y="5908"/>
                  </a:lnTo>
                  <a:cubicBezTo>
                    <a:pt x="1377" y="5935"/>
                    <a:pt x="1418" y="5962"/>
                    <a:pt x="1471" y="5988"/>
                  </a:cubicBezTo>
                  <a:lnTo>
                    <a:pt x="1632" y="5734"/>
                  </a:lnTo>
                  <a:cubicBezTo>
                    <a:pt x="1591" y="5707"/>
                    <a:pt x="1564" y="5680"/>
                    <a:pt x="1525" y="5654"/>
                  </a:cubicBezTo>
                  <a:close/>
                  <a:moveTo>
                    <a:pt x="5027" y="5654"/>
                  </a:moveTo>
                  <a:lnTo>
                    <a:pt x="4906" y="5734"/>
                  </a:lnTo>
                  <a:lnTo>
                    <a:pt x="5080" y="5988"/>
                  </a:lnTo>
                  <a:cubicBezTo>
                    <a:pt x="5107" y="5975"/>
                    <a:pt x="5120" y="5962"/>
                    <a:pt x="5146" y="5948"/>
                  </a:cubicBezTo>
                  <a:lnTo>
                    <a:pt x="5160" y="5948"/>
                  </a:lnTo>
                  <a:lnTo>
                    <a:pt x="5160" y="5935"/>
                  </a:lnTo>
                  <a:cubicBezTo>
                    <a:pt x="5173" y="5921"/>
                    <a:pt x="5187" y="5921"/>
                    <a:pt x="5200" y="5908"/>
                  </a:cubicBezTo>
                  <a:lnTo>
                    <a:pt x="5027" y="5654"/>
                  </a:lnTo>
                  <a:close/>
                  <a:moveTo>
                    <a:pt x="1751" y="5814"/>
                  </a:moveTo>
                  <a:lnTo>
                    <a:pt x="1591" y="6069"/>
                  </a:lnTo>
                  <a:cubicBezTo>
                    <a:pt x="1632" y="6095"/>
                    <a:pt x="1685" y="6122"/>
                    <a:pt x="1725" y="6149"/>
                  </a:cubicBezTo>
                  <a:lnTo>
                    <a:pt x="1872" y="5882"/>
                  </a:lnTo>
                  <a:cubicBezTo>
                    <a:pt x="1832" y="5855"/>
                    <a:pt x="1792" y="5828"/>
                    <a:pt x="1751" y="5814"/>
                  </a:cubicBezTo>
                  <a:close/>
                  <a:moveTo>
                    <a:pt x="4786" y="5814"/>
                  </a:moveTo>
                  <a:cubicBezTo>
                    <a:pt x="4759" y="5841"/>
                    <a:pt x="4706" y="5855"/>
                    <a:pt x="4665" y="5882"/>
                  </a:cubicBezTo>
                  <a:lnTo>
                    <a:pt x="4813" y="6149"/>
                  </a:lnTo>
                  <a:cubicBezTo>
                    <a:pt x="4826" y="6149"/>
                    <a:pt x="4826" y="6149"/>
                    <a:pt x="4840" y="6135"/>
                  </a:cubicBezTo>
                  <a:lnTo>
                    <a:pt x="4852" y="6135"/>
                  </a:lnTo>
                  <a:cubicBezTo>
                    <a:pt x="4852" y="6122"/>
                    <a:pt x="4852" y="6122"/>
                    <a:pt x="4866" y="6122"/>
                  </a:cubicBezTo>
                  <a:lnTo>
                    <a:pt x="4879" y="6122"/>
                  </a:lnTo>
                  <a:lnTo>
                    <a:pt x="4879" y="6108"/>
                  </a:lnTo>
                  <a:lnTo>
                    <a:pt x="4906" y="6108"/>
                  </a:lnTo>
                  <a:lnTo>
                    <a:pt x="4906" y="6095"/>
                  </a:lnTo>
                  <a:cubicBezTo>
                    <a:pt x="4920" y="6095"/>
                    <a:pt x="4933" y="6081"/>
                    <a:pt x="4946" y="6081"/>
                  </a:cubicBezTo>
                  <a:lnTo>
                    <a:pt x="4786" y="5814"/>
                  </a:lnTo>
                  <a:close/>
                  <a:moveTo>
                    <a:pt x="1992" y="5935"/>
                  </a:moveTo>
                  <a:lnTo>
                    <a:pt x="1858" y="6215"/>
                  </a:lnTo>
                  <a:lnTo>
                    <a:pt x="1872" y="6215"/>
                  </a:lnTo>
                  <a:lnTo>
                    <a:pt x="1872" y="6229"/>
                  </a:lnTo>
                  <a:lnTo>
                    <a:pt x="1885" y="6229"/>
                  </a:lnTo>
                  <a:cubicBezTo>
                    <a:pt x="1926" y="6242"/>
                    <a:pt x="1965" y="6269"/>
                    <a:pt x="2006" y="6283"/>
                  </a:cubicBezTo>
                  <a:lnTo>
                    <a:pt x="2126" y="6001"/>
                  </a:lnTo>
                  <a:cubicBezTo>
                    <a:pt x="2086" y="5975"/>
                    <a:pt x="2033" y="5962"/>
                    <a:pt x="1992" y="5935"/>
                  </a:cubicBezTo>
                  <a:close/>
                  <a:moveTo>
                    <a:pt x="4545" y="5948"/>
                  </a:moveTo>
                  <a:cubicBezTo>
                    <a:pt x="4505" y="5962"/>
                    <a:pt x="4465" y="5988"/>
                    <a:pt x="4425" y="6001"/>
                  </a:cubicBezTo>
                  <a:lnTo>
                    <a:pt x="4545" y="6283"/>
                  </a:lnTo>
                  <a:cubicBezTo>
                    <a:pt x="4545" y="6283"/>
                    <a:pt x="4558" y="6283"/>
                    <a:pt x="4558" y="6269"/>
                  </a:cubicBezTo>
                  <a:lnTo>
                    <a:pt x="4585" y="6269"/>
                  </a:lnTo>
                  <a:lnTo>
                    <a:pt x="4585" y="6256"/>
                  </a:lnTo>
                  <a:lnTo>
                    <a:pt x="4612" y="6256"/>
                  </a:lnTo>
                  <a:lnTo>
                    <a:pt x="4612" y="6242"/>
                  </a:lnTo>
                  <a:lnTo>
                    <a:pt x="4638" y="6242"/>
                  </a:lnTo>
                  <a:lnTo>
                    <a:pt x="4652" y="6229"/>
                  </a:lnTo>
                  <a:lnTo>
                    <a:pt x="4679" y="6229"/>
                  </a:lnTo>
                  <a:lnTo>
                    <a:pt x="4679" y="6215"/>
                  </a:lnTo>
                  <a:lnTo>
                    <a:pt x="4545" y="5948"/>
                  </a:lnTo>
                  <a:close/>
                  <a:moveTo>
                    <a:pt x="2246" y="6042"/>
                  </a:moveTo>
                  <a:lnTo>
                    <a:pt x="2139" y="6336"/>
                  </a:lnTo>
                  <a:cubicBezTo>
                    <a:pt x="2193" y="6349"/>
                    <a:pt x="2246" y="6376"/>
                    <a:pt x="2286" y="6389"/>
                  </a:cubicBezTo>
                  <a:lnTo>
                    <a:pt x="2380" y="6095"/>
                  </a:lnTo>
                  <a:cubicBezTo>
                    <a:pt x="2339" y="6081"/>
                    <a:pt x="2300" y="6069"/>
                    <a:pt x="2246" y="6042"/>
                  </a:cubicBezTo>
                  <a:close/>
                  <a:moveTo>
                    <a:pt x="4291" y="6055"/>
                  </a:moveTo>
                  <a:cubicBezTo>
                    <a:pt x="4251" y="6069"/>
                    <a:pt x="4198" y="6081"/>
                    <a:pt x="4157" y="6095"/>
                  </a:cubicBezTo>
                  <a:lnTo>
                    <a:pt x="4251" y="6389"/>
                  </a:lnTo>
                  <a:lnTo>
                    <a:pt x="4371" y="6349"/>
                  </a:lnTo>
                  <a:lnTo>
                    <a:pt x="4385" y="6349"/>
                  </a:lnTo>
                  <a:cubicBezTo>
                    <a:pt x="4385" y="6336"/>
                    <a:pt x="4398" y="6336"/>
                    <a:pt x="4398" y="6336"/>
                  </a:cubicBezTo>
                  <a:lnTo>
                    <a:pt x="4291" y="6055"/>
                  </a:lnTo>
                  <a:close/>
                  <a:moveTo>
                    <a:pt x="2514" y="6135"/>
                  </a:moveTo>
                  <a:lnTo>
                    <a:pt x="2434" y="6429"/>
                  </a:lnTo>
                  <a:lnTo>
                    <a:pt x="2446" y="6429"/>
                  </a:lnTo>
                  <a:cubicBezTo>
                    <a:pt x="2473" y="6443"/>
                    <a:pt x="2500" y="6443"/>
                    <a:pt x="2527" y="6456"/>
                  </a:cubicBezTo>
                  <a:lnTo>
                    <a:pt x="2540" y="6456"/>
                  </a:lnTo>
                  <a:cubicBezTo>
                    <a:pt x="2553" y="6456"/>
                    <a:pt x="2567" y="6456"/>
                    <a:pt x="2594" y="6470"/>
                  </a:cubicBezTo>
                  <a:lnTo>
                    <a:pt x="2647" y="6162"/>
                  </a:lnTo>
                  <a:cubicBezTo>
                    <a:pt x="2607" y="6149"/>
                    <a:pt x="2567" y="6149"/>
                    <a:pt x="2514" y="6135"/>
                  </a:cubicBezTo>
                  <a:close/>
                  <a:moveTo>
                    <a:pt x="4024" y="6135"/>
                  </a:moveTo>
                  <a:cubicBezTo>
                    <a:pt x="3984" y="6149"/>
                    <a:pt x="3943" y="6162"/>
                    <a:pt x="3890" y="6162"/>
                  </a:cubicBezTo>
                  <a:lnTo>
                    <a:pt x="3957" y="6470"/>
                  </a:lnTo>
                  <a:cubicBezTo>
                    <a:pt x="3970" y="6456"/>
                    <a:pt x="3997" y="6456"/>
                    <a:pt x="4011" y="6456"/>
                  </a:cubicBezTo>
                  <a:lnTo>
                    <a:pt x="4024" y="6456"/>
                  </a:lnTo>
                  <a:lnTo>
                    <a:pt x="4024" y="6443"/>
                  </a:lnTo>
                  <a:lnTo>
                    <a:pt x="4077" y="6443"/>
                  </a:lnTo>
                  <a:cubicBezTo>
                    <a:pt x="4091" y="6429"/>
                    <a:pt x="4091" y="6429"/>
                    <a:pt x="4104" y="6429"/>
                  </a:cubicBezTo>
                  <a:lnTo>
                    <a:pt x="4024" y="6135"/>
                  </a:lnTo>
                  <a:close/>
                  <a:moveTo>
                    <a:pt x="2794" y="6188"/>
                  </a:moveTo>
                  <a:lnTo>
                    <a:pt x="2740" y="6496"/>
                  </a:lnTo>
                  <a:lnTo>
                    <a:pt x="2754" y="6496"/>
                  </a:lnTo>
                  <a:cubicBezTo>
                    <a:pt x="2794" y="6496"/>
                    <a:pt x="2847" y="6509"/>
                    <a:pt x="2888" y="6509"/>
                  </a:cubicBezTo>
                  <a:lnTo>
                    <a:pt x="2928" y="6215"/>
                  </a:lnTo>
                  <a:cubicBezTo>
                    <a:pt x="2874" y="6202"/>
                    <a:pt x="2835" y="6202"/>
                    <a:pt x="2794" y="6188"/>
                  </a:cubicBezTo>
                  <a:close/>
                  <a:moveTo>
                    <a:pt x="3756" y="6188"/>
                  </a:moveTo>
                  <a:cubicBezTo>
                    <a:pt x="3717" y="6202"/>
                    <a:pt x="3663" y="6202"/>
                    <a:pt x="3623" y="6215"/>
                  </a:cubicBezTo>
                  <a:lnTo>
                    <a:pt x="3649" y="6509"/>
                  </a:lnTo>
                  <a:cubicBezTo>
                    <a:pt x="3690" y="6509"/>
                    <a:pt x="3730" y="6509"/>
                    <a:pt x="3770" y="6496"/>
                  </a:cubicBezTo>
                  <a:lnTo>
                    <a:pt x="3810" y="6496"/>
                  </a:lnTo>
                  <a:lnTo>
                    <a:pt x="3756" y="6188"/>
                  </a:lnTo>
                  <a:close/>
                  <a:moveTo>
                    <a:pt x="3061" y="6229"/>
                  </a:moveTo>
                  <a:lnTo>
                    <a:pt x="3048" y="6523"/>
                  </a:lnTo>
                  <a:cubicBezTo>
                    <a:pt x="3075" y="6536"/>
                    <a:pt x="3102" y="6536"/>
                    <a:pt x="3129" y="6536"/>
                  </a:cubicBezTo>
                  <a:lnTo>
                    <a:pt x="3195" y="6536"/>
                  </a:lnTo>
                  <a:lnTo>
                    <a:pt x="3209" y="6229"/>
                  </a:lnTo>
                  <a:close/>
                  <a:moveTo>
                    <a:pt x="3342" y="6229"/>
                  </a:moveTo>
                  <a:lnTo>
                    <a:pt x="3342" y="6536"/>
                  </a:lnTo>
                  <a:cubicBezTo>
                    <a:pt x="3396" y="6536"/>
                    <a:pt x="3449" y="6536"/>
                    <a:pt x="3503" y="6523"/>
                  </a:cubicBezTo>
                  <a:lnTo>
                    <a:pt x="3476" y="6229"/>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03;p62">
              <a:extLst>
                <a:ext uri="{FF2B5EF4-FFF2-40B4-BE49-F238E27FC236}">
                  <a16:creationId xmlns:a16="http://schemas.microsoft.com/office/drawing/2014/main" id="{00025AC5-35DF-BD7E-D9F8-E238E3B9B154}"/>
                </a:ext>
              </a:extLst>
            </p:cNvPr>
            <p:cNvSpPr/>
            <p:nvPr/>
          </p:nvSpPr>
          <p:spPr>
            <a:xfrm>
              <a:off x="7774529" y="3346148"/>
              <a:ext cx="299313" cy="283907"/>
            </a:xfrm>
            <a:custGeom>
              <a:avLst/>
              <a:gdLst/>
              <a:ahLst/>
              <a:cxnLst/>
              <a:rect l="l" t="t" r="r" b="b"/>
              <a:pathLst>
                <a:path w="6256" h="5934" extrusionOk="0">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04;p62">
              <a:extLst>
                <a:ext uri="{FF2B5EF4-FFF2-40B4-BE49-F238E27FC236}">
                  <a16:creationId xmlns:a16="http://schemas.microsoft.com/office/drawing/2014/main" id="{E9D39B50-915D-EC5D-C146-2503693F35FE}"/>
                </a:ext>
              </a:extLst>
            </p:cNvPr>
            <p:cNvSpPr/>
            <p:nvPr/>
          </p:nvSpPr>
          <p:spPr>
            <a:xfrm>
              <a:off x="7774529" y="3346148"/>
              <a:ext cx="299313" cy="283907"/>
            </a:xfrm>
            <a:custGeom>
              <a:avLst/>
              <a:gdLst/>
              <a:ahLst/>
              <a:cxnLst/>
              <a:rect l="l" t="t" r="r" b="b"/>
              <a:pathLst>
                <a:path w="6256" h="5934" extrusionOk="0">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05;p62">
              <a:extLst>
                <a:ext uri="{FF2B5EF4-FFF2-40B4-BE49-F238E27FC236}">
                  <a16:creationId xmlns:a16="http://schemas.microsoft.com/office/drawing/2014/main" id="{72A42BD2-24A3-7A09-22C5-03477583D456}"/>
                </a:ext>
              </a:extLst>
            </p:cNvPr>
            <p:cNvSpPr/>
            <p:nvPr/>
          </p:nvSpPr>
          <p:spPr>
            <a:xfrm>
              <a:off x="7788595" y="3356434"/>
              <a:ext cx="275008" cy="227929"/>
            </a:xfrm>
            <a:custGeom>
              <a:avLst/>
              <a:gdLst/>
              <a:ahLst/>
              <a:cxnLst/>
              <a:rect l="l" t="t" r="r" b="b"/>
              <a:pathLst>
                <a:path w="5748" h="4764" extrusionOk="0">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6;p62">
              <a:extLst>
                <a:ext uri="{FF2B5EF4-FFF2-40B4-BE49-F238E27FC236}">
                  <a16:creationId xmlns:a16="http://schemas.microsoft.com/office/drawing/2014/main" id="{04912AC9-92BA-EFC8-5901-49AFE3C51513}"/>
                </a:ext>
              </a:extLst>
            </p:cNvPr>
            <p:cNvSpPr/>
            <p:nvPr/>
          </p:nvSpPr>
          <p:spPr>
            <a:xfrm>
              <a:off x="7788595" y="3356434"/>
              <a:ext cx="275008" cy="227929"/>
            </a:xfrm>
            <a:custGeom>
              <a:avLst/>
              <a:gdLst/>
              <a:ahLst/>
              <a:cxnLst/>
              <a:rect l="l" t="t" r="r" b="b"/>
              <a:pathLst>
                <a:path w="5748" h="4764" extrusionOk="0">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07;p62">
              <a:extLst>
                <a:ext uri="{FF2B5EF4-FFF2-40B4-BE49-F238E27FC236}">
                  <a16:creationId xmlns:a16="http://schemas.microsoft.com/office/drawing/2014/main" id="{DB27101A-7D08-7BD0-177A-6C3ACCB840E3}"/>
                </a:ext>
              </a:extLst>
            </p:cNvPr>
            <p:cNvSpPr/>
            <p:nvPr/>
          </p:nvSpPr>
          <p:spPr>
            <a:xfrm>
              <a:off x="7846821" y="3397580"/>
              <a:ext cx="147121" cy="182334"/>
            </a:xfrm>
            <a:custGeom>
              <a:avLst/>
              <a:gdLst/>
              <a:ahLst/>
              <a:cxnLst/>
              <a:rect l="l" t="t" r="r" b="b"/>
              <a:pathLst>
                <a:path w="3075" h="3811" extrusionOk="0">
                  <a:moveTo>
                    <a:pt x="2781" y="0"/>
                  </a:moveTo>
                  <a:lnTo>
                    <a:pt x="2593" y="282"/>
                  </a:lnTo>
                  <a:cubicBezTo>
                    <a:pt x="2419" y="175"/>
                    <a:pt x="2246" y="121"/>
                    <a:pt x="2072" y="121"/>
                  </a:cubicBezTo>
                  <a:cubicBezTo>
                    <a:pt x="2018" y="121"/>
                    <a:pt x="1965" y="121"/>
                    <a:pt x="1925" y="134"/>
                  </a:cubicBezTo>
                  <a:cubicBezTo>
                    <a:pt x="1711" y="175"/>
                    <a:pt x="1524" y="308"/>
                    <a:pt x="1364" y="535"/>
                  </a:cubicBezTo>
                  <a:cubicBezTo>
                    <a:pt x="1257" y="696"/>
                    <a:pt x="1189" y="856"/>
                    <a:pt x="1177" y="1004"/>
                  </a:cubicBezTo>
                  <a:cubicBezTo>
                    <a:pt x="1150" y="1150"/>
                    <a:pt x="1163" y="1310"/>
                    <a:pt x="1216" y="1498"/>
                  </a:cubicBezTo>
                  <a:lnTo>
                    <a:pt x="1377" y="2112"/>
                  </a:lnTo>
                  <a:cubicBezTo>
                    <a:pt x="1390" y="2206"/>
                    <a:pt x="1417" y="2273"/>
                    <a:pt x="1417" y="2326"/>
                  </a:cubicBezTo>
                  <a:cubicBezTo>
                    <a:pt x="1430" y="2380"/>
                    <a:pt x="1430" y="2447"/>
                    <a:pt x="1430" y="2513"/>
                  </a:cubicBezTo>
                  <a:cubicBezTo>
                    <a:pt x="1444" y="2581"/>
                    <a:pt x="1430" y="2647"/>
                    <a:pt x="1403" y="2714"/>
                  </a:cubicBezTo>
                  <a:cubicBezTo>
                    <a:pt x="1390" y="2768"/>
                    <a:pt x="1350" y="2834"/>
                    <a:pt x="1310" y="2902"/>
                  </a:cubicBezTo>
                  <a:cubicBezTo>
                    <a:pt x="1243" y="2982"/>
                    <a:pt x="1177" y="3048"/>
                    <a:pt x="1109" y="3062"/>
                  </a:cubicBezTo>
                  <a:cubicBezTo>
                    <a:pt x="1082" y="3075"/>
                    <a:pt x="1070" y="3075"/>
                    <a:pt x="1043" y="3075"/>
                  </a:cubicBezTo>
                  <a:cubicBezTo>
                    <a:pt x="989" y="3075"/>
                    <a:pt x="922" y="3062"/>
                    <a:pt x="869" y="3021"/>
                  </a:cubicBezTo>
                  <a:cubicBezTo>
                    <a:pt x="655" y="2861"/>
                    <a:pt x="669" y="2594"/>
                    <a:pt x="936" y="2180"/>
                  </a:cubicBezTo>
                  <a:lnTo>
                    <a:pt x="387" y="1952"/>
                  </a:lnTo>
                  <a:lnTo>
                    <a:pt x="387" y="1952"/>
                  </a:lnTo>
                  <a:cubicBezTo>
                    <a:pt x="0" y="2567"/>
                    <a:pt x="54" y="3048"/>
                    <a:pt x="548" y="3409"/>
                  </a:cubicBezTo>
                  <a:lnTo>
                    <a:pt x="334" y="3704"/>
                  </a:lnTo>
                  <a:lnTo>
                    <a:pt x="494" y="3810"/>
                  </a:lnTo>
                  <a:lnTo>
                    <a:pt x="695" y="3516"/>
                  </a:lnTo>
                  <a:cubicBezTo>
                    <a:pt x="842" y="3597"/>
                    <a:pt x="989" y="3636"/>
                    <a:pt x="1136" y="3636"/>
                  </a:cubicBezTo>
                  <a:cubicBezTo>
                    <a:pt x="1203" y="3636"/>
                    <a:pt x="1270" y="3623"/>
                    <a:pt x="1337" y="3609"/>
                  </a:cubicBezTo>
                  <a:cubicBezTo>
                    <a:pt x="1551" y="3556"/>
                    <a:pt x="1724" y="3422"/>
                    <a:pt x="1858" y="3222"/>
                  </a:cubicBezTo>
                  <a:cubicBezTo>
                    <a:pt x="1925" y="3128"/>
                    <a:pt x="1979" y="3035"/>
                    <a:pt x="2018" y="2928"/>
                  </a:cubicBezTo>
                  <a:cubicBezTo>
                    <a:pt x="2045" y="2821"/>
                    <a:pt x="2072" y="2727"/>
                    <a:pt x="2072" y="2620"/>
                  </a:cubicBezTo>
                  <a:cubicBezTo>
                    <a:pt x="2072" y="2513"/>
                    <a:pt x="2072" y="2420"/>
                    <a:pt x="2059" y="2340"/>
                  </a:cubicBezTo>
                  <a:cubicBezTo>
                    <a:pt x="2059" y="2246"/>
                    <a:pt x="2032" y="2153"/>
                    <a:pt x="2005" y="2046"/>
                  </a:cubicBezTo>
                  <a:lnTo>
                    <a:pt x="1845" y="1431"/>
                  </a:lnTo>
                  <a:cubicBezTo>
                    <a:pt x="1818" y="1298"/>
                    <a:pt x="1804" y="1191"/>
                    <a:pt x="1804" y="1110"/>
                  </a:cubicBezTo>
                  <a:cubicBezTo>
                    <a:pt x="1818" y="1016"/>
                    <a:pt x="1845" y="923"/>
                    <a:pt x="1911" y="829"/>
                  </a:cubicBezTo>
                  <a:cubicBezTo>
                    <a:pt x="1979" y="749"/>
                    <a:pt x="2045" y="696"/>
                    <a:pt x="2112" y="669"/>
                  </a:cubicBezTo>
                  <a:lnTo>
                    <a:pt x="2178" y="669"/>
                  </a:lnTo>
                  <a:cubicBezTo>
                    <a:pt x="2246" y="669"/>
                    <a:pt x="2299" y="683"/>
                    <a:pt x="2366" y="722"/>
                  </a:cubicBezTo>
                  <a:cubicBezTo>
                    <a:pt x="2406" y="749"/>
                    <a:pt x="2446" y="790"/>
                    <a:pt x="2473" y="829"/>
                  </a:cubicBezTo>
                  <a:cubicBezTo>
                    <a:pt x="2499" y="870"/>
                    <a:pt x="2513" y="909"/>
                    <a:pt x="2513" y="950"/>
                  </a:cubicBezTo>
                  <a:cubicBezTo>
                    <a:pt x="2513" y="1004"/>
                    <a:pt x="2499" y="1043"/>
                    <a:pt x="2486" y="1097"/>
                  </a:cubicBezTo>
                  <a:cubicBezTo>
                    <a:pt x="2460" y="1150"/>
                    <a:pt x="2446" y="1203"/>
                    <a:pt x="2419" y="1257"/>
                  </a:cubicBezTo>
                  <a:cubicBezTo>
                    <a:pt x="2392" y="1310"/>
                    <a:pt x="2366" y="1364"/>
                    <a:pt x="2326" y="1417"/>
                  </a:cubicBezTo>
                  <a:lnTo>
                    <a:pt x="2861" y="1658"/>
                  </a:lnTo>
                  <a:cubicBezTo>
                    <a:pt x="2927" y="1538"/>
                    <a:pt x="2980" y="1417"/>
                    <a:pt x="3021" y="1324"/>
                  </a:cubicBezTo>
                  <a:cubicBezTo>
                    <a:pt x="3048" y="1217"/>
                    <a:pt x="3075" y="1110"/>
                    <a:pt x="3075" y="1004"/>
                  </a:cubicBezTo>
                  <a:cubicBezTo>
                    <a:pt x="3075" y="883"/>
                    <a:pt x="3061" y="776"/>
                    <a:pt x="3007" y="683"/>
                  </a:cubicBezTo>
                  <a:cubicBezTo>
                    <a:pt x="2954" y="576"/>
                    <a:pt x="2861" y="482"/>
                    <a:pt x="2754" y="389"/>
                  </a:cubicBezTo>
                  <a:lnTo>
                    <a:pt x="2941" y="107"/>
                  </a:lnTo>
                  <a:lnTo>
                    <a:pt x="2781" y="0"/>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08;p62">
              <a:extLst>
                <a:ext uri="{FF2B5EF4-FFF2-40B4-BE49-F238E27FC236}">
                  <a16:creationId xmlns:a16="http://schemas.microsoft.com/office/drawing/2014/main" id="{78F90FEF-4275-2AEC-072A-C1E8258D5C57}"/>
                </a:ext>
              </a:extLst>
            </p:cNvPr>
            <p:cNvSpPr/>
            <p:nvPr/>
          </p:nvSpPr>
          <p:spPr>
            <a:xfrm>
              <a:off x="8145416" y="2537966"/>
              <a:ext cx="680486" cy="612930"/>
            </a:xfrm>
            <a:custGeom>
              <a:avLst/>
              <a:gdLst/>
              <a:ahLst/>
              <a:cxnLst/>
              <a:rect l="l" t="t" r="r" b="b"/>
              <a:pathLst>
                <a:path w="14223" h="12811" extrusionOk="0">
                  <a:moveTo>
                    <a:pt x="7110" y="1"/>
                  </a:moveTo>
                  <a:cubicBezTo>
                    <a:pt x="5563" y="1"/>
                    <a:pt x="4011" y="558"/>
                    <a:pt x="2781" y="1687"/>
                  </a:cubicBezTo>
                  <a:cubicBezTo>
                    <a:pt x="175" y="4080"/>
                    <a:pt x="1" y="8130"/>
                    <a:pt x="2394" y="10737"/>
                  </a:cubicBezTo>
                  <a:cubicBezTo>
                    <a:pt x="3657" y="12113"/>
                    <a:pt x="5383" y="12811"/>
                    <a:pt x="7114" y="12811"/>
                  </a:cubicBezTo>
                  <a:cubicBezTo>
                    <a:pt x="8661" y="12811"/>
                    <a:pt x="10213" y="12253"/>
                    <a:pt x="11443" y="11124"/>
                  </a:cubicBezTo>
                  <a:cubicBezTo>
                    <a:pt x="14050" y="8732"/>
                    <a:pt x="14223" y="4681"/>
                    <a:pt x="11831" y="2075"/>
                  </a:cubicBezTo>
                  <a:cubicBezTo>
                    <a:pt x="10567" y="699"/>
                    <a:pt x="8841" y="1"/>
                    <a:pt x="711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09;p62">
              <a:extLst>
                <a:ext uri="{FF2B5EF4-FFF2-40B4-BE49-F238E27FC236}">
                  <a16:creationId xmlns:a16="http://schemas.microsoft.com/office/drawing/2014/main" id="{B2121601-45B6-FEB3-1DBD-2DD5669930E2}"/>
                </a:ext>
              </a:extLst>
            </p:cNvPr>
            <p:cNvSpPr/>
            <p:nvPr/>
          </p:nvSpPr>
          <p:spPr>
            <a:xfrm>
              <a:off x="8113456" y="2541793"/>
              <a:ext cx="681156" cy="612978"/>
            </a:xfrm>
            <a:custGeom>
              <a:avLst/>
              <a:gdLst/>
              <a:ahLst/>
              <a:cxnLst/>
              <a:rect l="l" t="t" r="r" b="b"/>
              <a:pathLst>
                <a:path w="14237" h="12812" extrusionOk="0">
                  <a:moveTo>
                    <a:pt x="7116" y="1"/>
                  </a:moveTo>
                  <a:cubicBezTo>
                    <a:pt x="5566" y="1"/>
                    <a:pt x="4011" y="558"/>
                    <a:pt x="2781" y="1687"/>
                  </a:cubicBezTo>
                  <a:cubicBezTo>
                    <a:pt x="175" y="4080"/>
                    <a:pt x="1" y="8130"/>
                    <a:pt x="2394" y="10737"/>
                  </a:cubicBezTo>
                  <a:cubicBezTo>
                    <a:pt x="3657" y="12113"/>
                    <a:pt x="5382" y="12811"/>
                    <a:pt x="7114" y="12811"/>
                  </a:cubicBezTo>
                  <a:cubicBezTo>
                    <a:pt x="8661" y="12811"/>
                    <a:pt x="10212" y="12253"/>
                    <a:pt x="11442" y="11124"/>
                  </a:cubicBezTo>
                  <a:cubicBezTo>
                    <a:pt x="14062" y="8732"/>
                    <a:pt x="14236" y="4681"/>
                    <a:pt x="11843" y="2075"/>
                  </a:cubicBezTo>
                  <a:cubicBezTo>
                    <a:pt x="10580" y="699"/>
                    <a:pt x="8851" y="1"/>
                    <a:pt x="711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10;p62">
              <a:extLst>
                <a:ext uri="{FF2B5EF4-FFF2-40B4-BE49-F238E27FC236}">
                  <a16:creationId xmlns:a16="http://schemas.microsoft.com/office/drawing/2014/main" id="{CFDD8973-521F-A794-BCDE-A5D876BFF4EF}"/>
                </a:ext>
              </a:extLst>
            </p:cNvPr>
            <p:cNvSpPr/>
            <p:nvPr/>
          </p:nvSpPr>
          <p:spPr>
            <a:xfrm>
              <a:off x="8147377" y="2541650"/>
              <a:ext cx="613313" cy="613648"/>
            </a:xfrm>
            <a:custGeom>
              <a:avLst/>
              <a:gdLst/>
              <a:ahLst/>
              <a:cxnLst/>
              <a:rect l="l" t="t" r="r" b="b"/>
              <a:pathLst>
                <a:path w="12819" h="12826" extrusionOk="0">
                  <a:moveTo>
                    <a:pt x="6373" y="0"/>
                  </a:moveTo>
                  <a:cubicBezTo>
                    <a:pt x="6306" y="0"/>
                    <a:pt x="6238" y="6"/>
                    <a:pt x="6176" y="6"/>
                  </a:cubicBezTo>
                  <a:lnTo>
                    <a:pt x="6189" y="608"/>
                  </a:lnTo>
                  <a:cubicBezTo>
                    <a:pt x="6283" y="608"/>
                    <a:pt x="6376" y="594"/>
                    <a:pt x="6470" y="594"/>
                  </a:cubicBezTo>
                  <a:lnTo>
                    <a:pt x="6470" y="6"/>
                  </a:lnTo>
                  <a:cubicBezTo>
                    <a:pt x="6439" y="2"/>
                    <a:pt x="6406" y="0"/>
                    <a:pt x="6373" y="0"/>
                  </a:cubicBezTo>
                  <a:close/>
                  <a:moveTo>
                    <a:pt x="6777" y="6"/>
                  </a:moveTo>
                  <a:lnTo>
                    <a:pt x="6737" y="608"/>
                  </a:lnTo>
                  <a:cubicBezTo>
                    <a:pt x="6830" y="621"/>
                    <a:pt x="6924" y="621"/>
                    <a:pt x="7005" y="635"/>
                  </a:cubicBezTo>
                  <a:lnTo>
                    <a:pt x="7071" y="33"/>
                  </a:lnTo>
                  <a:lnTo>
                    <a:pt x="7031" y="33"/>
                  </a:lnTo>
                  <a:cubicBezTo>
                    <a:pt x="6937" y="20"/>
                    <a:pt x="6857" y="20"/>
                    <a:pt x="6777" y="6"/>
                  </a:cubicBezTo>
                  <a:close/>
                  <a:moveTo>
                    <a:pt x="5868" y="20"/>
                  </a:moveTo>
                  <a:cubicBezTo>
                    <a:pt x="5841" y="20"/>
                    <a:pt x="5814" y="33"/>
                    <a:pt x="5788" y="33"/>
                  </a:cubicBezTo>
                  <a:lnTo>
                    <a:pt x="5734" y="33"/>
                  </a:lnTo>
                  <a:cubicBezTo>
                    <a:pt x="5681" y="47"/>
                    <a:pt x="5627" y="47"/>
                    <a:pt x="5574" y="47"/>
                  </a:cubicBezTo>
                  <a:lnTo>
                    <a:pt x="5574" y="60"/>
                  </a:lnTo>
                  <a:lnTo>
                    <a:pt x="5654" y="648"/>
                  </a:lnTo>
                  <a:cubicBezTo>
                    <a:pt x="5734" y="635"/>
                    <a:pt x="5828" y="621"/>
                    <a:pt x="5921" y="621"/>
                  </a:cubicBezTo>
                  <a:lnTo>
                    <a:pt x="5868" y="20"/>
                  </a:lnTo>
                  <a:close/>
                  <a:moveTo>
                    <a:pt x="7365" y="74"/>
                  </a:moveTo>
                  <a:lnTo>
                    <a:pt x="7285" y="662"/>
                  </a:lnTo>
                  <a:cubicBezTo>
                    <a:pt x="7365" y="674"/>
                    <a:pt x="7459" y="701"/>
                    <a:pt x="7552" y="715"/>
                  </a:cubicBezTo>
                  <a:lnTo>
                    <a:pt x="7659" y="127"/>
                  </a:lnTo>
                  <a:cubicBezTo>
                    <a:pt x="7619" y="113"/>
                    <a:pt x="7566" y="100"/>
                    <a:pt x="7499" y="100"/>
                  </a:cubicBezTo>
                  <a:lnTo>
                    <a:pt x="7499" y="86"/>
                  </a:lnTo>
                  <a:lnTo>
                    <a:pt x="7432" y="86"/>
                  </a:lnTo>
                  <a:cubicBezTo>
                    <a:pt x="7406" y="74"/>
                    <a:pt x="7392" y="74"/>
                    <a:pt x="7365" y="74"/>
                  </a:cubicBezTo>
                  <a:close/>
                  <a:moveTo>
                    <a:pt x="5280" y="100"/>
                  </a:moveTo>
                  <a:cubicBezTo>
                    <a:pt x="5213" y="113"/>
                    <a:pt x="5160" y="113"/>
                    <a:pt x="5107" y="127"/>
                  </a:cubicBezTo>
                  <a:cubicBezTo>
                    <a:pt x="5097" y="127"/>
                    <a:pt x="5094" y="133"/>
                    <a:pt x="5093" y="133"/>
                  </a:cubicBezTo>
                  <a:cubicBezTo>
                    <a:pt x="5093" y="133"/>
                    <a:pt x="5093" y="131"/>
                    <a:pt x="5093" y="127"/>
                  </a:cubicBezTo>
                  <a:lnTo>
                    <a:pt x="5093" y="140"/>
                  </a:lnTo>
                  <a:lnTo>
                    <a:pt x="5039" y="140"/>
                  </a:lnTo>
                  <a:lnTo>
                    <a:pt x="5039" y="154"/>
                  </a:lnTo>
                  <a:lnTo>
                    <a:pt x="4986" y="154"/>
                  </a:lnTo>
                  <a:lnTo>
                    <a:pt x="5119" y="742"/>
                  </a:lnTo>
                  <a:cubicBezTo>
                    <a:pt x="5200" y="728"/>
                    <a:pt x="5294" y="701"/>
                    <a:pt x="5387" y="688"/>
                  </a:cubicBezTo>
                  <a:lnTo>
                    <a:pt x="5280" y="100"/>
                  </a:lnTo>
                  <a:close/>
                  <a:moveTo>
                    <a:pt x="7953" y="193"/>
                  </a:moveTo>
                  <a:lnTo>
                    <a:pt x="7819" y="769"/>
                  </a:lnTo>
                  <a:cubicBezTo>
                    <a:pt x="7900" y="795"/>
                    <a:pt x="7994" y="822"/>
                    <a:pt x="8074" y="849"/>
                  </a:cubicBezTo>
                  <a:lnTo>
                    <a:pt x="8247" y="273"/>
                  </a:lnTo>
                  <a:cubicBezTo>
                    <a:pt x="8220" y="261"/>
                    <a:pt x="8194" y="247"/>
                    <a:pt x="8154" y="247"/>
                  </a:cubicBezTo>
                  <a:lnTo>
                    <a:pt x="8154" y="234"/>
                  </a:lnTo>
                  <a:lnTo>
                    <a:pt x="8101" y="234"/>
                  </a:lnTo>
                  <a:lnTo>
                    <a:pt x="8101" y="220"/>
                  </a:lnTo>
                  <a:lnTo>
                    <a:pt x="8060" y="220"/>
                  </a:lnTo>
                  <a:cubicBezTo>
                    <a:pt x="8060" y="214"/>
                    <a:pt x="8057" y="210"/>
                    <a:pt x="8054" y="210"/>
                  </a:cubicBezTo>
                  <a:cubicBezTo>
                    <a:pt x="8050" y="210"/>
                    <a:pt x="8047" y="214"/>
                    <a:pt x="8047" y="220"/>
                  </a:cubicBezTo>
                  <a:lnTo>
                    <a:pt x="8047" y="207"/>
                  </a:lnTo>
                  <a:cubicBezTo>
                    <a:pt x="8020" y="207"/>
                    <a:pt x="7994" y="193"/>
                    <a:pt x="7953" y="193"/>
                  </a:cubicBezTo>
                  <a:close/>
                  <a:moveTo>
                    <a:pt x="4692" y="234"/>
                  </a:moveTo>
                  <a:lnTo>
                    <a:pt x="4531" y="273"/>
                  </a:lnTo>
                  <a:lnTo>
                    <a:pt x="4518" y="287"/>
                  </a:lnTo>
                  <a:cubicBezTo>
                    <a:pt x="4478" y="300"/>
                    <a:pt x="4438" y="314"/>
                    <a:pt x="4398" y="314"/>
                  </a:cubicBezTo>
                  <a:lnTo>
                    <a:pt x="4585" y="888"/>
                  </a:lnTo>
                  <a:cubicBezTo>
                    <a:pt x="4679" y="862"/>
                    <a:pt x="4759" y="835"/>
                    <a:pt x="4852" y="808"/>
                  </a:cubicBezTo>
                  <a:lnTo>
                    <a:pt x="4692" y="234"/>
                  </a:lnTo>
                  <a:close/>
                  <a:moveTo>
                    <a:pt x="8528" y="368"/>
                  </a:moveTo>
                  <a:lnTo>
                    <a:pt x="8341" y="929"/>
                  </a:lnTo>
                  <a:cubicBezTo>
                    <a:pt x="8421" y="956"/>
                    <a:pt x="8502" y="995"/>
                    <a:pt x="8595" y="1022"/>
                  </a:cubicBezTo>
                  <a:lnTo>
                    <a:pt x="8809" y="475"/>
                  </a:lnTo>
                  <a:lnTo>
                    <a:pt x="8782" y="448"/>
                  </a:lnTo>
                  <a:lnTo>
                    <a:pt x="8769" y="448"/>
                  </a:lnTo>
                  <a:cubicBezTo>
                    <a:pt x="8689" y="421"/>
                    <a:pt x="8621" y="394"/>
                    <a:pt x="8541" y="368"/>
                  </a:cubicBezTo>
                  <a:close/>
                  <a:moveTo>
                    <a:pt x="4117" y="421"/>
                  </a:moveTo>
                  <a:cubicBezTo>
                    <a:pt x="4064" y="448"/>
                    <a:pt x="3997" y="461"/>
                    <a:pt x="3943" y="487"/>
                  </a:cubicBezTo>
                  <a:lnTo>
                    <a:pt x="3930" y="487"/>
                  </a:lnTo>
                  <a:lnTo>
                    <a:pt x="3930" y="501"/>
                  </a:lnTo>
                  <a:lnTo>
                    <a:pt x="3916" y="501"/>
                  </a:lnTo>
                  <a:cubicBezTo>
                    <a:pt x="3890" y="514"/>
                    <a:pt x="3863" y="528"/>
                    <a:pt x="3836" y="528"/>
                  </a:cubicBezTo>
                  <a:lnTo>
                    <a:pt x="4077" y="1089"/>
                  </a:lnTo>
                  <a:cubicBezTo>
                    <a:pt x="4171" y="1049"/>
                    <a:pt x="4251" y="1009"/>
                    <a:pt x="4331" y="982"/>
                  </a:cubicBezTo>
                  <a:lnTo>
                    <a:pt x="4117" y="421"/>
                  </a:lnTo>
                  <a:close/>
                  <a:moveTo>
                    <a:pt x="9090" y="581"/>
                  </a:moveTo>
                  <a:lnTo>
                    <a:pt x="8835" y="1129"/>
                  </a:lnTo>
                  <a:cubicBezTo>
                    <a:pt x="8915" y="1170"/>
                    <a:pt x="9010" y="1209"/>
                    <a:pt x="9090" y="1250"/>
                  </a:cubicBezTo>
                  <a:lnTo>
                    <a:pt x="9357" y="715"/>
                  </a:lnTo>
                  <a:cubicBezTo>
                    <a:pt x="9343" y="715"/>
                    <a:pt x="9330" y="701"/>
                    <a:pt x="9316" y="701"/>
                  </a:cubicBezTo>
                  <a:lnTo>
                    <a:pt x="9316" y="688"/>
                  </a:lnTo>
                  <a:lnTo>
                    <a:pt x="9304" y="688"/>
                  </a:lnTo>
                  <a:cubicBezTo>
                    <a:pt x="9304" y="688"/>
                    <a:pt x="9290" y="688"/>
                    <a:pt x="9290" y="674"/>
                  </a:cubicBezTo>
                  <a:lnTo>
                    <a:pt x="9263" y="674"/>
                  </a:lnTo>
                  <a:lnTo>
                    <a:pt x="9263" y="662"/>
                  </a:lnTo>
                  <a:cubicBezTo>
                    <a:pt x="9197" y="635"/>
                    <a:pt x="9143" y="608"/>
                    <a:pt x="9090" y="581"/>
                  </a:cubicBezTo>
                  <a:close/>
                  <a:moveTo>
                    <a:pt x="3569" y="662"/>
                  </a:moveTo>
                  <a:cubicBezTo>
                    <a:pt x="3476" y="701"/>
                    <a:pt x="3396" y="755"/>
                    <a:pt x="3302" y="795"/>
                  </a:cubicBezTo>
                  <a:lnTo>
                    <a:pt x="3596" y="1330"/>
                  </a:lnTo>
                  <a:cubicBezTo>
                    <a:pt x="3676" y="1276"/>
                    <a:pt x="3756" y="1236"/>
                    <a:pt x="3836" y="1196"/>
                  </a:cubicBezTo>
                  <a:lnTo>
                    <a:pt x="3569" y="662"/>
                  </a:lnTo>
                  <a:close/>
                  <a:moveTo>
                    <a:pt x="9624" y="862"/>
                  </a:moveTo>
                  <a:lnTo>
                    <a:pt x="9316" y="1383"/>
                  </a:lnTo>
                  <a:cubicBezTo>
                    <a:pt x="9397" y="1423"/>
                    <a:pt x="9477" y="1476"/>
                    <a:pt x="9557" y="1530"/>
                  </a:cubicBezTo>
                  <a:lnTo>
                    <a:pt x="9878" y="1022"/>
                  </a:lnTo>
                  <a:cubicBezTo>
                    <a:pt x="9851" y="1009"/>
                    <a:pt x="9824" y="982"/>
                    <a:pt x="9798" y="969"/>
                  </a:cubicBezTo>
                  <a:lnTo>
                    <a:pt x="9785" y="956"/>
                  </a:lnTo>
                  <a:lnTo>
                    <a:pt x="9771" y="956"/>
                  </a:lnTo>
                  <a:lnTo>
                    <a:pt x="9771" y="942"/>
                  </a:lnTo>
                  <a:lnTo>
                    <a:pt x="9744" y="942"/>
                  </a:lnTo>
                  <a:lnTo>
                    <a:pt x="9744" y="929"/>
                  </a:lnTo>
                  <a:lnTo>
                    <a:pt x="9717" y="929"/>
                  </a:lnTo>
                  <a:lnTo>
                    <a:pt x="9717" y="915"/>
                  </a:lnTo>
                  <a:cubicBezTo>
                    <a:pt x="9705" y="915"/>
                    <a:pt x="9705" y="915"/>
                    <a:pt x="9691" y="902"/>
                  </a:cubicBezTo>
                  <a:lnTo>
                    <a:pt x="9678" y="902"/>
                  </a:lnTo>
                  <a:lnTo>
                    <a:pt x="9678" y="888"/>
                  </a:lnTo>
                  <a:lnTo>
                    <a:pt x="9664" y="888"/>
                  </a:lnTo>
                  <a:cubicBezTo>
                    <a:pt x="9651" y="875"/>
                    <a:pt x="9637" y="875"/>
                    <a:pt x="9624" y="862"/>
                  </a:cubicBezTo>
                  <a:close/>
                  <a:moveTo>
                    <a:pt x="3048" y="956"/>
                  </a:moveTo>
                  <a:cubicBezTo>
                    <a:pt x="3007" y="969"/>
                    <a:pt x="2981" y="995"/>
                    <a:pt x="2941" y="1009"/>
                  </a:cubicBezTo>
                  <a:cubicBezTo>
                    <a:pt x="2941" y="1022"/>
                    <a:pt x="2941" y="1022"/>
                    <a:pt x="2927" y="1022"/>
                  </a:cubicBezTo>
                  <a:lnTo>
                    <a:pt x="2914" y="1036"/>
                  </a:lnTo>
                  <a:lnTo>
                    <a:pt x="2794" y="1116"/>
                  </a:lnTo>
                  <a:lnTo>
                    <a:pt x="3128" y="1610"/>
                  </a:lnTo>
                  <a:cubicBezTo>
                    <a:pt x="3208" y="1557"/>
                    <a:pt x="3289" y="1517"/>
                    <a:pt x="3355" y="1464"/>
                  </a:cubicBezTo>
                  <a:lnTo>
                    <a:pt x="3048" y="956"/>
                  </a:lnTo>
                  <a:close/>
                  <a:moveTo>
                    <a:pt x="10132" y="1182"/>
                  </a:moveTo>
                  <a:lnTo>
                    <a:pt x="9785" y="1677"/>
                  </a:lnTo>
                  <a:cubicBezTo>
                    <a:pt x="9851" y="1731"/>
                    <a:pt x="9931" y="1784"/>
                    <a:pt x="9999" y="1838"/>
                  </a:cubicBezTo>
                  <a:lnTo>
                    <a:pt x="10373" y="1370"/>
                  </a:lnTo>
                  <a:lnTo>
                    <a:pt x="10359" y="1370"/>
                  </a:lnTo>
                  <a:cubicBezTo>
                    <a:pt x="10359" y="1357"/>
                    <a:pt x="10359" y="1357"/>
                    <a:pt x="10346" y="1357"/>
                  </a:cubicBezTo>
                  <a:lnTo>
                    <a:pt x="10346" y="1343"/>
                  </a:lnTo>
                  <a:cubicBezTo>
                    <a:pt x="10266" y="1289"/>
                    <a:pt x="10199" y="1236"/>
                    <a:pt x="10132" y="1182"/>
                  </a:cubicBezTo>
                  <a:close/>
                  <a:moveTo>
                    <a:pt x="2553" y="1289"/>
                  </a:moveTo>
                  <a:cubicBezTo>
                    <a:pt x="2513" y="1316"/>
                    <a:pt x="2487" y="1343"/>
                    <a:pt x="2446" y="1370"/>
                  </a:cubicBezTo>
                  <a:lnTo>
                    <a:pt x="2433" y="1370"/>
                  </a:lnTo>
                  <a:lnTo>
                    <a:pt x="2433" y="1383"/>
                  </a:lnTo>
                  <a:lnTo>
                    <a:pt x="2419" y="1383"/>
                  </a:lnTo>
                  <a:lnTo>
                    <a:pt x="2419" y="1396"/>
                  </a:lnTo>
                  <a:lnTo>
                    <a:pt x="2406" y="1396"/>
                  </a:lnTo>
                  <a:lnTo>
                    <a:pt x="2406" y="1410"/>
                  </a:lnTo>
                  <a:lnTo>
                    <a:pt x="2393" y="1410"/>
                  </a:lnTo>
                  <a:lnTo>
                    <a:pt x="2380" y="1423"/>
                  </a:lnTo>
                  <a:lnTo>
                    <a:pt x="2366" y="1423"/>
                  </a:lnTo>
                  <a:cubicBezTo>
                    <a:pt x="2353" y="1450"/>
                    <a:pt x="2326" y="1464"/>
                    <a:pt x="2312" y="1476"/>
                  </a:cubicBezTo>
                  <a:lnTo>
                    <a:pt x="2701" y="1945"/>
                  </a:lnTo>
                  <a:cubicBezTo>
                    <a:pt x="2767" y="1877"/>
                    <a:pt x="2834" y="1824"/>
                    <a:pt x="2914" y="1771"/>
                  </a:cubicBezTo>
                  <a:lnTo>
                    <a:pt x="2553" y="1289"/>
                  </a:lnTo>
                  <a:close/>
                  <a:moveTo>
                    <a:pt x="10600" y="1557"/>
                  </a:moveTo>
                  <a:lnTo>
                    <a:pt x="10213" y="2011"/>
                  </a:lnTo>
                  <a:cubicBezTo>
                    <a:pt x="10279" y="2078"/>
                    <a:pt x="10346" y="2132"/>
                    <a:pt x="10412" y="2198"/>
                  </a:cubicBezTo>
                  <a:lnTo>
                    <a:pt x="10827" y="1758"/>
                  </a:lnTo>
                  <a:lnTo>
                    <a:pt x="10813" y="1758"/>
                  </a:lnTo>
                  <a:cubicBezTo>
                    <a:pt x="10747" y="1690"/>
                    <a:pt x="10667" y="1624"/>
                    <a:pt x="10600" y="1557"/>
                  </a:cubicBezTo>
                  <a:close/>
                  <a:moveTo>
                    <a:pt x="2086" y="1677"/>
                  </a:moveTo>
                  <a:lnTo>
                    <a:pt x="2072" y="1690"/>
                  </a:lnTo>
                  <a:lnTo>
                    <a:pt x="2059" y="1690"/>
                  </a:lnTo>
                  <a:lnTo>
                    <a:pt x="2059" y="1704"/>
                  </a:lnTo>
                  <a:lnTo>
                    <a:pt x="2045" y="1704"/>
                  </a:lnTo>
                  <a:lnTo>
                    <a:pt x="2045" y="1717"/>
                  </a:lnTo>
                  <a:lnTo>
                    <a:pt x="2032" y="1717"/>
                  </a:lnTo>
                  <a:lnTo>
                    <a:pt x="2032" y="1731"/>
                  </a:lnTo>
                  <a:lnTo>
                    <a:pt x="2018" y="1731"/>
                  </a:lnTo>
                  <a:lnTo>
                    <a:pt x="2018" y="1744"/>
                  </a:lnTo>
                  <a:lnTo>
                    <a:pt x="2006" y="1744"/>
                  </a:lnTo>
                  <a:lnTo>
                    <a:pt x="2006" y="1758"/>
                  </a:lnTo>
                  <a:lnTo>
                    <a:pt x="1992" y="1758"/>
                  </a:lnTo>
                  <a:lnTo>
                    <a:pt x="1992" y="1771"/>
                  </a:lnTo>
                  <a:lnTo>
                    <a:pt x="1979" y="1771"/>
                  </a:lnTo>
                  <a:lnTo>
                    <a:pt x="1979" y="1784"/>
                  </a:lnTo>
                  <a:lnTo>
                    <a:pt x="1965" y="1784"/>
                  </a:lnTo>
                  <a:lnTo>
                    <a:pt x="1965" y="1797"/>
                  </a:lnTo>
                  <a:lnTo>
                    <a:pt x="1952" y="1797"/>
                  </a:lnTo>
                  <a:lnTo>
                    <a:pt x="1952" y="1811"/>
                  </a:lnTo>
                  <a:lnTo>
                    <a:pt x="1938" y="1811"/>
                  </a:lnTo>
                  <a:lnTo>
                    <a:pt x="1938" y="1824"/>
                  </a:lnTo>
                  <a:lnTo>
                    <a:pt x="1925" y="1824"/>
                  </a:lnTo>
                  <a:cubicBezTo>
                    <a:pt x="1911" y="1851"/>
                    <a:pt x="1885" y="1865"/>
                    <a:pt x="1858" y="1891"/>
                  </a:cubicBezTo>
                  <a:lnTo>
                    <a:pt x="2286" y="2319"/>
                  </a:lnTo>
                  <a:cubicBezTo>
                    <a:pt x="2353" y="2252"/>
                    <a:pt x="2406" y="2185"/>
                    <a:pt x="2473" y="2132"/>
                  </a:cubicBezTo>
                  <a:lnTo>
                    <a:pt x="2487" y="2118"/>
                  </a:lnTo>
                  <a:lnTo>
                    <a:pt x="2086" y="1677"/>
                  </a:lnTo>
                  <a:close/>
                  <a:moveTo>
                    <a:pt x="11041" y="1972"/>
                  </a:moveTo>
                  <a:lnTo>
                    <a:pt x="10600" y="2385"/>
                  </a:lnTo>
                  <a:cubicBezTo>
                    <a:pt x="10626" y="2426"/>
                    <a:pt x="10653" y="2453"/>
                    <a:pt x="10680" y="2479"/>
                  </a:cubicBezTo>
                  <a:cubicBezTo>
                    <a:pt x="10720" y="2519"/>
                    <a:pt x="10747" y="2560"/>
                    <a:pt x="10787" y="2586"/>
                  </a:cubicBezTo>
                  <a:lnTo>
                    <a:pt x="11241" y="2198"/>
                  </a:lnTo>
                  <a:lnTo>
                    <a:pt x="11228" y="2185"/>
                  </a:lnTo>
                  <a:lnTo>
                    <a:pt x="11214" y="2172"/>
                  </a:lnTo>
                  <a:cubicBezTo>
                    <a:pt x="11202" y="2145"/>
                    <a:pt x="11175" y="2118"/>
                    <a:pt x="11148" y="2105"/>
                  </a:cubicBezTo>
                  <a:lnTo>
                    <a:pt x="11148" y="2091"/>
                  </a:lnTo>
                  <a:lnTo>
                    <a:pt x="11134" y="2091"/>
                  </a:lnTo>
                  <a:lnTo>
                    <a:pt x="11134" y="2078"/>
                  </a:lnTo>
                  <a:lnTo>
                    <a:pt x="11121" y="2078"/>
                  </a:lnTo>
                  <a:lnTo>
                    <a:pt x="11121" y="2065"/>
                  </a:lnTo>
                  <a:lnTo>
                    <a:pt x="11108" y="2065"/>
                  </a:lnTo>
                  <a:lnTo>
                    <a:pt x="11108" y="2052"/>
                  </a:lnTo>
                  <a:lnTo>
                    <a:pt x="11095" y="2038"/>
                  </a:lnTo>
                  <a:lnTo>
                    <a:pt x="11095" y="2025"/>
                  </a:lnTo>
                  <a:lnTo>
                    <a:pt x="11081" y="2025"/>
                  </a:lnTo>
                  <a:lnTo>
                    <a:pt x="11081" y="2011"/>
                  </a:lnTo>
                  <a:lnTo>
                    <a:pt x="11068" y="2011"/>
                  </a:lnTo>
                  <a:lnTo>
                    <a:pt x="11068" y="1998"/>
                  </a:lnTo>
                  <a:lnTo>
                    <a:pt x="11054" y="1998"/>
                  </a:lnTo>
                  <a:lnTo>
                    <a:pt x="11054" y="1984"/>
                  </a:lnTo>
                  <a:lnTo>
                    <a:pt x="11041" y="1984"/>
                  </a:lnTo>
                  <a:lnTo>
                    <a:pt x="11041" y="1972"/>
                  </a:lnTo>
                  <a:close/>
                  <a:moveTo>
                    <a:pt x="1644" y="2118"/>
                  </a:moveTo>
                  <a:cubicBezTo>
                    <a:pt x="1591" y="2172"/>
                    <a:pt x="1537" y="2239"/>
                    <a:pt x="1484" y="2305"/>
                  </a:cubicBezTo>
                  <a:cubicBezTo>
                    <a:pt x="1484" y="2305"/>
                    <a:pt x="1471" y="2305"/>
                    <a:pt x="1471" y="2319"/>
                  </a:cubicBezTo>
                  <a:cubicBezTo>
                    <a:pt x="1471" y="2332"/>
                    <a:pt x="1457" y="2332"/>
                    <a:pt x="1457" y="2346"/>
                  </a:cubicBezTo>
                  <a:lnTo>
                    <a:pt x="1911" y="2720"/>
                  </a:lnTo>
                  <a:cubicBezTo>
                    <a:pt x="1979" y="2653"/>
                    <a:pt x="2032" y="2586"/>
                    <a:pt x="2099" y="2519"/>
                  </a:cubicBezTo>
                  <a:lnTo>
                    <a:pt x="1644" y="2118"/>
                  </a:lnTo>
                  <a:close/>
                  <a:moveTo>
                    <a:pt x="11428" y="2426"/>
                  </a:moveTo>
                  <a:lnTo>
                    <a:pt x="10961" y="2800"/>
                  </a:lnTo>
                  <a:cubicBezTo>
                    <a:pt x="11015" y="2867"/>
                    <a:pt x="11068" y="2947"/>
                    <a:pt x="11121" y="3014"/>
                  </a:cubicBezTo>
                  <a:lnTo>
                    <a:pt x="11615" y="2667"/>
                  </a:lnTo>
                  <a:cubicBezTo>
                    <a:pt x="11576" y="2613"/>
                    <a:pt x="11535" y="2573"/>
                    <a:pt x="11496" y="2519"/>
                  </a:cubicBezTo>
                  <a:cubicBezTo>
                    <a:pt x="11482" y="2492"/>
                    <a:pt x="11455" y="2453"/>
                    <a:pt x="11428" y="2426"/>
                  </a:cubicBezTo>
                  <a:close/>
                  <a:moveTo>
                    <a:pt x="1270" y="2573"/>
                  </a:moveTo>
                  <a:cubicBezTo>
                    <a:pt x="1257" y="2586"/>
                    <a:pt x="1257" y="2599"/>
                    <a:pt x="1243" y="2613"/>
                  </a:cubicBezTo>
                  <a:lnTo>
                    <a:pt x="1230" y="2626"/>
                  </a:lnTo>
                  <a:cubicBezTo>
                    <a:pt x="1190" y="2693"/>
                    <a:pt x="1136" y="2760"/>
                    <a:pt x="1097" y="2827"/>
                  </a:cubicBezTo>
                  <a:lnTo>
                    <a:pt x="1591" y="3161"/>
                  </a:lnTo>
                  <a:cubicBezTo>
                    <a:pt x="1644" y="3080"/>
                    <a:pt x="1698" y="3014"/>
                    <a:pt x="1751" y="2934"/>
                  </a:cubicBezTo>
                  <a:lnTo>
                    <a:pt x="1270" y="2573"/>
                  </a:lnTo>
                  <a:close/>
                  <a:moveTo>
                    <a:pt x="11776" y="2920"/>
                  </a:moveTo>
                  <a:lnTo>
                    <a:pt x="11282" y="3241"/>
                  </a:lnTo>
                  <a:cubicBezTo>
                    <a:pt x="11321" y="3321"/>
                    <a:pt x="11375" y="3401"/>
                    <a:pt x="11416" y="3469"/>
                  </a:cubicBezTo>
                  <a:lnTo>
                    <a:pt x="11936" y="3175"/>
                  </a:lnTo>
                  <a:cubicBezTo>
                    <a:pt x="11936" y="3161"/>
                    <a:pt x="11923" y="3148"/>
                    <a:pt x="11910" y="3134"/>
                  </a:cubicBezTo>
                  <a:lnTo>
                    <a:pt x="11910" y="3121"/>
                  </a:lnTo>
                  <a:cubicBezTo>
                    <a:pt x="11870" y="3054"/>
                    <a:pt x="11829" y="2987"/>
                    <a:pt x="11776" y="2920"/>
                  </a:cubicBezTo>
                  <a:close/>
                  <a:moveTo>
                    <a:pt x="936" y="3080"/>
                  </a:moveTo>
                  <a:cubicBezTo>
                    <a:pt x="896" y="3121"/>
                    <a:pt x="869" y="3175"/>
                    <a:pt x="842" y="3228"/>
                  </a:cubicBezTo>
                  <a:lnTo>
                    <a:pt x="842" y="3241"/>
                  </a:lnTo>
                  <a:lnTo>
                    <a:pt x="829" y="3241"/>
                  </a:lnTo>
                  <a:cubicBezTo>
                    <a:pt x="815" y="3268"/>
                    <a:pt x="803" y="3308"/>
                    <a:pt x="776" y="3335"/>
                  </a:cubicBezTo>
                  <a:lnTo>
                    <a:pt x="1310" y="3629"/>
                  </a:lnTo>
                  <a:cubicBezTo>
                    <a:pt x="1350" y="3549"/>
                    <a:pt x="1403" y="3469"/>
                    <a:pt x="1444" y="3388"/>
                  </a:cubicBezTo>
                  <a:lnTo>
                    <a:pt x="936" y="3080"/>
                  </a:lnTo>
                  <a:close/>
                  <a:moveTo>
                    <a:pt x="12084" y="3428"/>
                  </a:moveTo>
                  <a:lnTo>
                    <a:pt x="11549" y="3709"/>
                  </a:lnTo>
                  <a:cubicBezTo>
                    <a:pt x="11589" y="3789"/>
                    <a:pt x="11629" y="3870"/>
                    <a:pt x="11669" y="3963"/>
                  </a:cubicBezTo>
                  <a:lnTo>
                    <a:pt x="12217" y="3709"/>
                  </a:lnTo>
                  <a:cubicBezTo>
                    <a:pt x="12177" y="3615"/>
                    <a:pt x="12137" y="3522"/>
                    <a:pt x="12084" y="3428"/>
                  </a:cubicBezTo>
                  <a:close/>
                  <a:moveTo>
                    <a:pt x="642" y="3602"/>
                  </a:moveTo>
                  <a:cubicBezTo>
                    <a:pt x="601" y="3695"/>
                    <a:pt x="562" y="3789"/>
                    <a:pt x="521" y="3870"/>
                  </a:cubicBezTo>
                  <a:lnTo>
                    <a:pt x="1070" y="4110"/>
                  </a:lnTo>
                  <a:lnTo>
                    <a:pt x="1190" y="3870"/>
                  </a:lnTo>
                  <a:lnTo>
                    <a:pt x="642" y="3602"/>
                  </a:lnTo>
                  <a:close/>
                  <a:moveTo>
                    <a:pt x="12337" y="3977"/>
                  </a:moveTo>
                  <a:lnTo>
                    <a:pt x="11776" y="4203"/>
                  </a:lnTo>
                  <a:cubicBezTo>
                    <a:pt x="11816" y="4283"/>
                    <a:pt x="11856" y="4378"/>
                    <a:pt x="11883" y="4458"/>
                  </a:cubicBezTo>
                  <a:lnTo>
                    <a:pt x="12444" y="4257"/>
                  </a:lnTo>
                  <a:cubicBezTo>
                    <a:pt x="12431" y="4217"/>
                    <a:pt x="12417" y="4164"/>
                    <a:pt x="12391" y="4123"/>
                  </a:cubicBezTo>
                  <a:lnTo>
                    <a:pt x="12391" y="4110"/>
                  </a:lnTo>
                  <a:lnTo>
                    <a:pt x="12391" y="4096"/>
                  </a:lnTo>
                  <a:cubicBezTo>
                    <a:pt x="12364" y="4057"/>
                    <a:pt x="12351" y="4016"/>
                    <a:pt x="12337" y="3977"/>
                  </a:cubicBezTo>
                  <a:close/>
                  <a:moveTo>
                    <a:pt x="402" y="4150"/>
                  </a:moveTo>
                  <a:lnTo>
                    <a:pt x="402" y="4164"/>
                  </a:lnTo>
                  <a:lnTo>
                    <a:pt x="402" y="4176"/>
                  </a:lnTo>
                  <a:cubicBezTo>
                    <a:pt x="388" y="4217"/>
                    <a:pt x="361" y="4271"/>
                    <a:pt x="348" y="4310"/>
                  </a:cubicBezTo>
                  <a:lnTo>
                    <a:pt x="348" y="4324"/>
                  </a:lnTo>
                  <a:lnTo>
                    <a:pt x="348" y="4337"/>
                  </a:lnTo>
                  <a:lnTo>
                    <a:pt x="334" y="4337"/>
                  </a:lnTo>
                  <a:lnTo>
                    <a:pt x="334" y="4351"/>
                  </a:lnTo>
                  <a:lnTo>
                    <a:pt x="334" y="4364"/>
                  </a:lnTo>
                  <a:lnTo>
                    <a:pt x="334" y="4378"/>
                  </a:lnTo>
                  <a:lnTo>
                    <a:pt x="321" y="4378"/>
                  </a:lnTo>
                  <a:lnTo>
                    <a:pt x="321" y="4390"/>
                  </a:lnTo>
                  <a:lnTo>
                    <a:pt x="321" y="4404"/>
                  </a:lnTo>
                  <a:lnTo>
                    <a:pt x="321" y="4417"/>
                  </a:lnTo>
                  <a:lnTo>
                    <a:pt x="307" y="4417"/>
                  </a:lnTo>
                  <a:lnTo>
                    <a:pt x="307" y="4431"/>
                  </a:lnTo>
                  <a:lnTo>
                    <a:pt x="883" y="4618"/>
                  </a:lnTo>
                  <a:cubicBezTo>
                    <a:pt x="909" y="4538"/>
                    <a:pt x="936" y="4444"/>
                    <a:pt x="963" y="4364"/>
                  </a:cubicBezTo>
                  <a:lnTo>
                    <a:pt x="402" y="4150"/>
                  </a:lnTo>
                  <a:close/>
                  <a:moveTo>
                    <a:pt x="12538" y="4538"/>
                  </a:moveTo>
                  <a:lnTo>
                    <a:pt x="11963" y="4725"/>
                  </a:lnTo>
                  <a:cubicBezTo>
                    <a:pt x="11990" y="4805"/>
                    <a:pt x="12016" y="4898"/>
                    <a:pt x="12043" y="4978"/>
                  </a:cubicBezTo>
                  <a:lnTo>
                    <a:pt x="12618" y="4832"/>
                  </a:lnTo>
                  <a:cubicBezTo>
                    <a:pt x="12605" y="4779"/>
                    <a:pt x="12592" y="4725"/>
                    <a:pt x="12578" y="4658"/>
                  </a:cubicBezTo>
                  <a:lnTo>
                    <a:pt x="12538" y="4538"/>
                  </a:lnTo>
                  <a:close/>
                  <a:moveTo>
                    <a:pt x="227" y="4725"/>
                  </a:moveTo>
                  <a:cubicBezTo>
                    <a:pt x="214" y="4779"/>
                    <a:pt x="200" y="4818"/>
                    <a:pt x="188" y="4872"/>
                  </a:cubicBezTo>
                  <a:lnTo>
                    <a:pt x="188" y="4885"/>
                  </a:lnTo>
                  <a:lnTo>
                    <a:pt x="174" y="4885"/>
                  </a:lnTo>
                  <a:lnTo>
                    <a:pt x="174" y="4898"/>
                  </a:lnTo>
                  <a:cubicBezTo>
                    <a:pt x="174" y="4939"/>
                    <a:pt x="161" y="4978"/>
                    <a:pt x="147" y="5019"/>
                  </a:cubicBezTo>
                  <a:lnTo>
                    <a:pt x="735" y="5153"/>
                  </a:lnTo>
                  <a:cubicBezTo>
                    <a:pt x="762" y="5059"/>
                    <a:pt x="776" y="4966"/>
                    <a:pt x="803" y="4885"/>
                  </a:cubicBezTo>
                  <a:lnTo>
                    <a:pt x="227" y="4725"/>
                  </a:lnTo>
                  <a:close/>
                  <a:moveTo>
                    <a:pt x="12685" y="5126"/>
                  </a:moveTo>
                  <a:lnTo>
                    <a:pt x="12097" y="5246"/>
                  </a:lnTo>
                  <a:cubicBezTo>
                    <a:pt x="12123" y="5340"/>
                    <a:pt x="12137" y="5420"/>
                    <a:pt x="12150" y="5513"/>
                  </a:cubicBezTo>
                  <a:lnTo>
                    <a:pt x="12738" y="5420"/>
                  </a:lnTo>
                  <a:cubicBezTo>
                    <a:pt x="12725" y="5326"/>
                    <a:pt x="12712" y="5219"/>
                    <a:pt x="12685" y="5126"/>
                  </a:cubicBezTo>
                  <a:close/>
                  <a:moveTo>
                    <a:pt x="94" y="5313"/>
                  </a:moveTo>
                  <a:lnTo>
                    <a:pt x="94" y="5326"/>
                  </a:lnTo>
                  <a:lnTo>
                    <a:pt x="94" y="5340"/>
                  </a:lnTo>
                  <a:lnTo>
                    <a:pt x="81" y="5340"/>
                  </a:lnTo>
                  <a:lnTo>
                    <a:pt x="81" y="5353"/>
                  </a:lnTo>
                  <a:lnTo>
                    <a:pt x="81" y="5367"/>
                  </a:lnTo>
                  <a:lnTo>
                    <a:pt x="81" y="5379"/>
                  </a:lnTo>
                  <a:lnTo>
                    <a:pt x="81" y="5393"/>
                  </a:lnTo>
                  <a:lnTo>
                    <a:pt x="81" y="5406"/>
                  </a:lnTo>
                  <a:lnTo>
                    <a:pt x="81" y="5420"/>
                  </a:lnTo>
                  <a:lnTo>
                    <a:pt x="67" y="5420"/>
                  </a:lnTo>
                  <a:cubicBezTo>
                    <a:pt x="67" y="5486"/>
                    <a:pt x="54" y="5540"/>
                    <a:pt x="54" y="5607"/>
                  </a:cubicBezTo>
                  <a:lnTo>
                    <a:pt x="642" y="5687"/>
                  </a:lnTo>
                  <a:cubicBezTo>
                    <a:pt x="655" y="5593"/>
                    <a:pt x="669" y="5500"/>
                    <a:pt x="682" y="5420"/>
                  </a:cubicBezTo>
                  <a:lnTo>
                    <a:pt x="94" y="5313"/>
                  </a:lnTo>
                  <a:close/>
                  <a:moveTo>
                    <a:pt x="12779" y="5714"/>
                  </a:moveTo>
                  <a:lnTo>
                    <a:pt x="12177" y="5780"/>
                  </a:lnTo>
                  <a:cubicBezTo>
                    <a:pt x="12191" y="5875"/>
                    <a:pt x="12204" y="5968"/>
                    <a:pt x="12204" y="6062"/>
                  </a:cubicBezTo>
                  <a:lnTo>
                    <a:pt x="12806" y="6021"/>
                  </a:lnTo>
                  <a:lnTo>
                    <a:pt x="12806" y="5981"/>
                  </a:lnTo>
                  <a:lnTo>
                    <a:pt x="12806" y="5968"/>
                  </a:lnTo>
                  <a:lnTo>
                    <a:pt x="12806" y="5955"/>
                  </a:lnTo>
                  <a:lnTo>
                    <a:pt x="12806" y="5941"/>
                  </a:lnTo>
                  <a:lnTo>
                    <a:pt x="12806" y="5928"/>
                  </a:lnTo>
                  <a:lnTo>
                    <a:pt x="12792" y="5928"/>
                  </a:lnTo>
                  <a:lnTo>
                    <a:pt x="12792" y="5914"/>
                  </a:lnTo>
                  <a:lnTo>
                    <a:pt x="12792" y="5901"/>
                  </a:lnTo>
                  <a:lnTo>
                    <a:pt x="12792" y="5887"/>
                  </a:lnTo>
                  <a:lnTo>
                    <a:pt x="12792" y="5875"/>
                  </a:lnTo>
                  <a:lnTo>
                    <a:pt x="12792" y="5861"/>
                  </a:lnTo>
                  <a:lnTo>
                    <a:pt x="12792" y="5848"/>
                  </a:lnTo>
                  <a:lnTo>
                    <a:pt x="12792" y="5834"/>
                  </a:lnTo>
                  <a:cubicBezTo>
                    <a:pt x="12792" y="5794"/>
                    <a:pt x="12779" y="5754"/>
                    <a:pt x="12779" y="5714"/>
                  </a:cubicBezTo>
                  <a:close/>
                  <a:moveTo>
                    <a:pt x="13" y="5901"/>
                  </a:moveTo>
                  <a:lnTo>
                    <a:pt x="13" y="5955"/>
                  </a:lnTo>
                  <a:lnTo>
                    <a:pt x="13" y="5968"/>
                  </a:lnTo>
                  <a:lnTo>
                    <a:pt x="13" y="5981"/>
                  </a:lnTo>
                  <a:cubicBezTo>
                    <a:pt x="13" y="6035"/>
                    <a:pt x="1" y="6101"/>
                    <a:pt x="1" y="6169"/>
                  </a:cubicBezTo>
                  <a:lnTo>
                    <a:pt x="1" y="6181"/>
                  </a:lnTo>
                  <a:lnTo>
                    <a:pt x="1" y="6195"/>
                  </a:lnTo>
                  <a:lnTo>
                    <a:pt x="1" y="6208"/>
                  </a:lnTo>
                  <a:lnTo>
                    <a:pt x="601" y="6222"/>
                  </a:lnTo>
                  <a:cubicBezTo>
                    <a:pt x="601" y="6142"/>
                    <a:pt x="615" y="6048"/>
                    <a:pt x="615" y="5955"/>
                  </a:cubicBezTo>
                  <a:lnTo>
                    <a:pt x="13" y="5901"/>
                  </a:lnTo>
                  <a:close/>
                  <a:moveTo>
                    <a:pt x="12818" y="6315"/>
                  </a:moveTo>
                  <a:lnTo>
                    <a:pt x="12217" y="6329"/>
                  </a:lnTo>
                  <a:lnTo>
                    <a:pt x="12217" y="6596"/>
                  </a:lnTo>
                  <a:lnTo>
                    <a:pt x="12818" y="6623"/>
                  </a:lnTo>
                  <a:lnTo>
                    <a:pt x="12818" y="6609"/>
                  </a:lnTo>
                  <a:lnTo>
                    <a:pt x="12818" y="6596"/>
                  </a:lnTo>
                  <a:lnTo>
                    <a:pt x="12818" y="6582"/>
                  </a:lnTo>
                  <a:lnTo>
                    <a:pt x="12818" y="6436"/>
                  </a:lnTo>
                  <a:lnTo>
                    <a:pt x="12818" y="6422"/>
                  </a:lnTo>
                  <a:lnTo>
                    <a:pt x="12818" y="6409"/>
                  </a:lnTo>
                  <a:lnTo>
                    <a:pt x="12818" y="6395"/>
                  </a:lnTo>
                  <a:lnTo>
                    <a:pt x="12818" y="6382"/>
                  </a:lnTo>
                  <a:lnTo>
                    <a:pt x="12818" y="6369"/>
                  </a:lnTo>
                  <a:lnTo>
                    <a:pt x="12818" y="6356"/>
                  </a:lnTo>
                  <a:lnTo>
                    <a:pt x="12818" y="6342"/>
                  </a:lnTo>
                  <a:lnTo>
                    <a:pt x="12818" y="6329"/>
                  </a:lnTo>
                  <a:lnTo>
                    <a:pt x="12818" y="6315"/>
                  </a:lnTo>
                  <a:close/>
                  <a:moveTo>
                    <a:pt x="1" y="6502"/>
                  </a:moveTo>
                  <a:lnTo>
                    <a:pt x="1" y="6596"/>
                  </a:lnTo>
                  <a:lnTo>
                    <a:pt x="1" y="6609"/>
                  </a:lnTo>
                  <a:lnTo>
                    <a:pt x="1" y="6623"/>
                  </a:lnTo>
                  <a:lnTo>
                    <a:pt x="1" y="6636"/>
                  </a:lnTo>
                  <a:lnTo>
                    <a:pt x="1" y="6650"/>
                  </a:lnTo>
                  <a:lnTo>
                    <a:pt x="1" y="6663"/>
                  </a:lnTo>
                  <a:lnTo>
                    <a:pt x="1" y="6677"/>
                  </a:lnTo>
                  <a:lnTo>
                    <a:pt x="1" y="6689"/>
                  </a:lnTo>
                  <a:lnTo>
                    <a:pt x="1" y="6703"/>
                  </a:lnTo>
                  <a:lnTo>
                    <a:pt x="1" y="6716"/>
                  </a:lnTo>
                  <a:lnTo>
                    <a:pt x="1" y="6730"/>
                  </a:lnTo>
                  <a:lnTo>
                    <a:pt x="1" y="6743"/>
                  </a:lnTo>
                  <a:lnTo>
                    <a:pt x="1" y="6757"/>
                  </a:lnTo>
                  <a:cubicBezTo>
                    <a:pt x="13" y="6770"/>
                    <a:pt x="13" y="6783"/>
                    <a:pt x="13" y="6810"/>
                  </a:cubicBezTo>
                  <a:lnTo>
                    <a:pt x="615" y="6770"/>
                  </a:lnTo>
                  <a:cubicBezTo>
                    <a:pt x="601" y="6677"/>
                    <a:pt x="601" y="6582"/>
                    <a:pt x="601" y="6502"/>
                  </a:cubicBezTo>
                  <a:close/>
                  <a:moveTo>
                    <a:pt x="12191" y="6877"/>
                  </a:moveTo>
                  <a:cubicBezTo>
                    <a:pt x="12191" y="6957"/>
                    <a:pt x="12177" y="7051"/>
                    <a:pt x="12164" y="7144"/>
                  </a:cubicBezTo>
                  <a:lnTo>
                    <a:pt x="12765" y="7224"/>
                  </a:lnTo>
                  <a:cubicBezTo>
                    <a:pt x="12779" y="7171"/>
                    <a:pt x="12779" y="7117"/>
                    <a:pt x="12779" y="7064"/>
                  </a:cubicBezTo>
                  <a:lnTo>
                    <a:pt x="12779" y="7051"/>
                  </a:lnTo>
                  <a:lnTo>
                    <a:pt x="12792" y="7037"/>
                  </a:lnTo>
                  <a:lnTo>
                    <a:pt x="12792" y="7024"/>
                  </a:lnTo>
                  <a:lnTo>
                    <a:pt x="12792" y="6917"/>
                  </a:lnTo>
                  <a:lnTo>
                    <a:pt x="12191" y="6877"/>
                  </a:lnTo>
                  <a:close/>
                  <a:moveTo>
                    <a:pt x="628" y="7037"/>
                  </a:moveTo>
                  <a:lnTo>
                    <a:pt x="40" y="7104"/>
                  </a:lnTo>
                  <a:cubicBezTo>
                    <a:pt x="40" y="7211"/>
                    <a:pt x="54" y="7304"/>
                    <a:pt x="81" y="7411"/>
                  </a:cubicBezTo>
                  <a:lnTo>
                    <a:pt x="669" y="7318"/>
                  </a:lnTo>
                  <a:lnTo>
                    <a:pt x="628" y="7037"/>
                  </a:lnTo>
                  <a:close/>
                  <a:moveTo>
                    <a:pt x="12123" y="7411"/>
                  </a:moveTo>
                  <a:cubicBezTo>
                    <a:pt x="12111" y="7505"/>
                    <a:pt x="12097" y="7585"/>
                    <a:pt x="12070" y="7679"/>
                  </a:cubicBezTo>
                  <a:lnTo>
                    <a:pt x="12658" y="7812"/>
                  </a:lnTo>
                  <a:cubicBezTo>
                    <a:pt x="12672" y="7799"/>
                    <a:pt x="12672" y="7785"/>
                    <a:pt x="12672" y="7773"/>
                  </a:cubicBezTo>
                  <a:lnTo>
                    <a:pt x="12672" y="7759"/>
                  </a:lnTo>
                  <a:lnTo>
                    <a:pt x="12672" y="7746"/>
                  </a:lnTo>
                  <a:lnTo>
                    <a:pt x="12672" y="7732"/>
                  </a:lnTo>
                  <a:lnTo>
                    <a:pt x="12685" y="7732"/>
                  </a:lnTo>
                  <a:lnTo>
                    <a:pt x="12685" y="7705"/>
                  </a:lnTo>
                  <a:lnTo>
                    <a:pt x="12685" y="7692"/>
                  </a:lnTo>
                  <a:lnTo>
                    <a:pt x="12685" y="7679"/>
                  </a:lnTo>
                  <a:lnTo>
                    <a:pt x="12685" y="7666"/>
                  </a:lnTo>
                  <a:lnTo>
                    <a:pt x="12699" y="7666"/>
                  </a:lnTo>
                  <a:lnTo>
                    <a:pt x="12699" y="7652"/>
                  </a:lnTo>
                  <a:lnTo>
                    <a:pt x="12699" y="7639"/>
                  </a:lnTo>
                  <a:lnTo>
                    <a:pt x="12699" y="7625"/>
                  </a:lnTo>
                  <a:lnTo>
                    <a:pt x="12699" y="7612"/>
                  </a:lnTo>
                  <a:lnTo>
                    <a:pt x="12699" y="7598"/>
                  </a:lnTo>
                  <a:lnTo>
                    <a:pt x="12712" y="7598"/>
                  </a:lnTo>
                  <a:cubicBezTo>
                    <a:pt x="12712" y="7572"/>
                    <a:pt x="12712" y="7545"/>
                    <a:pt x="12725" y="7518"/>
                  </a:cubicBezTo>
                  <a:lnTo>
                    <a:pt x="12123" y="7411"/>
                  </a:lnTo>
                  <a:close/>
                  <a:moveTo>
                    <a:pt x="722" y="7585"/>
                  </a:moveTo>
                  <a:lnTo>
                    <a:pt x="134" y="7705"/>
                  </a:lnTo>
                  <a:lnTo>
                    <a:pt x="134" y="7719"/>
                  </a:lnTo>
                  <a:lnTo>
                    <a:pt x="134" y="7732"/>
                  </a:lnTo>
                  <a:lnTo>
                    <a:pt x="134" y="7746"/>
                  </a:lnTo>
                  <a:lnTo>
                    <a:pt x="134" y="7759"/>
                  </a:lnTo>
                  <a:lnTo>
                    <a:pt x="147" y="7759"/>
                  </a:lnTo>
                  <a:lnTo>
                    <a:pt x="147" y="7773"/>
                  </a:lnTo>
                  <a:lnTo>
                    <a:pt x="147" y="7785"/>
                  </a:lnTo>
                  <a:lnTo>
                    <a:pt x="147" y="7799"/>
                  </a:lnTo>
                  <a:lnTo>
                    <a:pt x="147" y="7812"/>
                  </a:lnTo>
                  <a:lnTo>
                    <a:pt x="161" y="7826"/>
                  </a:lnTo>
                  <a:lnTo>
                    <a:pt x="161" y="7839"/>
                  </a:lnTo>
                  <a:lnTo>
                    <a:pt x="200" y="7999"/>
                  </a:lnTo>
                  <a:lnTo>
                    <a:pt x="776" y="7839"/>
                  </a:lnTo>
                  <a:cubicBezTo>
                    <a:pt x="749" y="7759"/>
                    <a:pt x="735" y="7666"/>
                    <a:pt x="722" y="7585"/>
                  </a:cubicBezTo>
                  <a:close/>
                  <a:moveTo>
                    <a:pt x="12004" y="7946"/>
                  </a:moveTo>
                  <a:cubicBezTo>
                    <a:pt x="11990" y="8026"/>
                    <a:pt x="11963" y="8120"/>
                    <a:pt x="11936" y="8200"/>
                  </a:cubicBezTo>
                  <a:lnTo>
                    <a:pt x="12498" y="8387"/>
                  </a:lnTo>
                  <a:cubicBezTo>
                    <a:pt x="12512" y="8374"/>
                    <a:pt x="12512" y="8361"/>
                    <a:pt x="12512" y="8347"/>
                  </a:cubicBezTo>
                  <a:lnTo>
                    <a:pt x="12524" y="8347"/>
                  </a:lnTo>
                  <a:lnTo>
                    <a:pt x="12524" y="8334"/>
                  </a:lnTo>
                  <a:lnTo>
                    <a:pt x="12524" y="8320"/>
                  </a:lnTo>
                  <a:lnTo>
                    <a:pt x="12524" y="8307"/>
                  </a:lnTo>
                  <a:lnTo>
                    <a:pt x="12538" y="8307"/>
                  </a:lnTo>
                  <a:lnTo>
                    <a:pt x="12538" y="8293"/>
                  </a:lnTo>
                  <a:lnTo>
                    <a:pt x="12538" y="8281"/>
                  </a:lnTo>
                  <a:lnTo>
                    <a:pt x="12538" y="8267"/>
                  </a:lnTo>
                  <a:lnTo>
                    <a:pt x="12551" y="8267"/>
                  </a:lnTo>
                  <a:lnTo>
                    <a:pt x="12538" y="8254"/>
                  </a:lnTo>
                  <a:lnTo>
                    <a:pt x="12551" y="8254"/>
                  </a:lnTo>
                  <a:lnTo>
                    <a:pt x="12551" y="8240"/>
                  </a:lnTo>
                  <a:lnTo>
                    <a:pt x="12551" y="8227"/>
                  </a:lnTo>
                  <a:lnTo>
                    <a:pt x="12551" y="8213"/>
                  </a:lnTo>
                  <a:lnTo>
                    <a:pt x="12565" y="8213"/>
                  </a:lnTo>
                  <a:lnTo>
                    <a:pt x="12565" y="8200"/>
                  </a:lnTo>
                  <a:lnTo>
                    <a:pt x="12565" y="8186"/>
                  </a:lnTo>
                  <a:lnTo>
                    <a:pt x="12565" y="8174"/>
                  </a:lnTo>
                  <a:lnTo>
                    <a:pt x="12578" y="8174"/>
                  </a:lnTo>
                  <a:cubicBezTo>
                    <a:pt x="12565" y="8174"/>
                    <a:pt x="12578" y="8174"/>
                    <a:pt x="12578" y="8160"/>
                  </a:cubicBezTo>
                  <a:lnTo>
                    <a:pt x="12578" y="8147"/>
                  </a:lnTo>
                  <a:lnTo>
                    <a:pt x="12578" y="8133"/>
                  </a:lnTo>
                  <a:lnTo>
                    <a:pt x="12578" y="8120"/>
                  </a:lnTo>
                  <a:lnTo>
                    <a:pt x="12592" y="8120"/>
                  </a:lnTo>
                  <a:lnTo>
                    <a:pt x="12592" y="8106"/>
                  </a:lnTo>
                  <a:lnTo>
                    <a:pt x="12004" y="7946"/>
                  </a:lnTo>
                  <a:close/>
                  <a:moveTo>
                    <a:pt x="856" y="8106"/>
                  </a:moveTo>
                  <a:lnTo>
                    <a:pt x="281" y="8281"/>
                  </a:lnTo>
                  <a:lnTo>
                    <a:pt x="321" y="8441"/>
                  </a:lnTo>
                  <a:lnTo>
                    <a:pt x="334" y="8441"/>
                  </a:lnTo>
                  <a:lnTo>
                    <a:pt x="334" y="8454"/>
                  </a:lnTo>
                  <a:lnTo>
                    <a:pt x="334" y="8468"/>
                  </a:lnTo>
                  <a:cubicBezTo>
                    <a:pt x="348" y="8494"/>
                    <a:pt x="361" y="8534"/>
                    <a:pt x="375" y="8575"/>
                  </a:cubicBezTo>
                  <a:lnTo>
                    <a:pt x="936" y="8361"/>
                  </a:lnTo>
                  <a:cubicBezTo>
                    <a:pt x="909" y="8281"/>
                    <a:pt x="883" y="8200"/>
                    <a:pt x="856" y="8106"/>
                  </a:cubicBezTo>
                  <a:close/>
                  <a:moveTo>
                    <a:pt x="11843" y="8468"/>
                  </a:moveTo>
                  <a:cubicBezTo>
                    <a:pt x="11816" y="8548"/>
                    <a:pt x="11776" y="8628"/>
                    <a:pt x="11736" y="8708"/>
                  </a:cubicBezTo>
                  <a:lnTo>
                    <a:pt x="12298" y="8949"/>
                  </a:lnTo>
                  <a:cubicBezTo>
                    <a:pt x="12324" y="8869"/>
                    <a:pt x="12364" y="8788"/>
                    <a:pt x="12391" y="8721"/>
                  </a:cubicBezTo>
                  <a:lnTo>
                    <a:pt x="12391" y="8708"/>
                  </a:lnTo>
                  <a:lnTo>
                    <a:pt x="12391" y="8694"/>
                  </a:lnTo>
                  <a:cubicBezTo>
                    <a:pt x="12405" y="8694"/>
                    <a:pt x="12405" y="8682"/>
                    <a:pt x="12405" y="8668"/>
                  </a:cubicBezTo>
                  <a:lnTo>
                    <a:pt x="11843" y="8468"/>
                  </a:lnTo>
                  <a:close/>
                  <a:moveTo>
                    <a:pt x="1029" y="8614"/>
                  </a:moveTo>
                  <a:lnTo>
                    <a:pt x="482" y="8855"/>
                  </a:lnTo>
                  <a:cubicBezTo>
                    <a:pt x="495" y="8881"/>
                    <a:pt x="508" y="8922"/>
                    <a:pt x="521" y="8949"/>
                  </a:cubicBezTo>
                  <a:lnTo>
                    <a:pt x="521" y="8962"/>
                  </a:lnTo>
                  <a:lnTo>
                    <a:pt x="535" y="8962"/>
                  </a:lnTo>
                  <a:lnTo>
                    <a:pt x="535" y="8976"/>
                  </a:lnTo>
                  <a:cubicBezTo>
                    <a:pt x="548" y="9015"/>
                    <a:pt x="575" y="9069"/>
                    <a:pt x="601" y="9122"/>
                  </a:cubicBezTo>
                  <a:lnTo>
                    <a:pt x="1150" y="8869"/>
                  </a:lnTo>
                  <a:cubicBezTo>
                    <a:pt x="1109" y="8788"/>
                    <a:pt x="1070" y="8708"/>
                    <a:pt x="1029" y="8614"/>
                  </a:cubicBezTo>
                  <a:close/>
                  <a:moveTo>
                    <a:pt x="11629" y="8962"/>
                  </a:moveTo>
                  <a:lnTo>
                    <a:pt x="11509" y="9202"/>
                  </a:lnTo>
                  <a:lnTo>
                    <a:pt x="12030" y="9496"/>
                  </a:lnTo>
                  <a:cubicBezTo>
                    <a:pt x="12043" y="9457"/>
                    <a:pt x="12070" y="9416"/>
                    <a:pt x="12084" y="9389"/>
                  </a:cubicBezTo>
                  <a:lnTo>
                    <a:pt x="12084" y="9377"/>
                  </a:lnTo>
                  <a:lnTo>
                    <a:pt x="12097" y="9377"/>
                  </a:lnTo>
                  <a:lnTo>
                    <a:pt x="12097" y="9363"/>
                  </a:lnTo>
                  <a:lnTo>
                    <a:pt x="12097" y="9350"/>
                  </a:lnTo>
                  <a:lnTo>
                    <a:pt x="12111" y="9350"/>
                  </a:lnTo>
                  <a:lnTo>
                    <a:pt x="12111" y="9336"/>
                  </a:lnTo>
                  <a:lnTo>
                    <a:pt x="12111" y="9323"/>
                  </a:lnTo>
                  <a:lnTo>
                    <a:pt x="12123" y="9323"/>
                  </a:lnTo>
                  <a:lnTo>
                    <a:pt x="12123" y="9309"/>
                  </a:lnTo>
                  <a:cubicBezTo>
                    <a:pt x="12123" y="9309"/>
                    <a:pt x="12123" y="9296"/>
                    <a:pt x="12137" y="9296"/>
                  </a:cubicBezTo>
                  <a:lnTo>
                    <a:pt x="12137" y="9282"/>
                  </a:lnTo>
                  <a:lnTo>
                    <a:pt x="12137" y="9270"/>
                  </a:lnTo>
                  <a:lnTo>
                    <a:pt x="12150" y="9270"/>
                  </a:lnTo>
                  <a:cubicBezTo>
                    <a:pt x="12150" y="9256"/>
                    <a:pt x="12164" y="9243"/>
                    <a:pt x="12164" y="9229"/>
                  </a:cubicBezTo>
                  <a:lnTo>
                    <a:pt x="11629" y="8962"/>
                  </a:lnTo>
                  <a:close/>
                  <a:moveTo>
                    <a:pt x="1270" y="9109"/>
                  </a:moveTo>
                  <a:lnTo>
                    <a:pt x="735" y="9389"/>
                  </a:lnTo>
                  <a:cubicBezTo>
                    <a:pt x="749" y="9416"/>
                    <a:pt x="762" y="9443"/>
                    <a:pt x="762" y="9457"/>
                  </a:cubicBezTo>
                  <a:lnTo>
                    <a:pt x="776" y="9457"/>
                  </a:lnTo>
                  <a:lnTo>
                    <a:pt x="776" y="9470"/>
                  </a:lnTo>
                  <a:cubicBezTo>
                    <a:pt x="803" y="9537"/>
                    <a:pt x="842" y="9590"/>
                    <a:pt x="883" y="9657"/>
                  </a:cubicBezTo>
                  <a:lnTo>
                    <a:pt x="1391" y="9350"/>
                  </a:lnTo>
                  <a:lnTo>
                    <a:pt x="1270" y="9109"/>
                  </a:lnTo>
                  <a:close/>
                  <a:moveTo>
                    <a:pt x="11362" y="9443"/>
                  </a:moveTo>
                  <a:cubicBezTo>
                    <a:pt x="11321" y="9510"/>
                    <a:pt x="11268" y="9590"/>
                    <a:pt x="11214" y="9671"/>
                  </a:cubicBezTo>
                  <a:lnTo>
                    <a:pt x="11710" y="10004"/>
                  </a:lnTo>
                  <a:cubicBezTo>
                    <a:pt x="11763" y="9938"/>
                    <a:pt x="11803" y="9871"/>
                    <a:pt x="11843" y="9804"/>
                  </a:cubicBezTo>
                  <a:cubicBezTo>
                    <a:pt x="11856" y="9778"/>
                    <a:pt x="11870" y="9764"/>
                    <a:pt x="11883" y="9751"/>
                  </a:cubicBezTo>
                  <a:lnTo>
                    <a:pt x="11362" y="9443"/>
                  </a:lnTo>
                  <a:close/>
                  <a:moveTo>
                    <a:pt x="1537" y="9577"/>
                  </a:moveTo>
                  <a:lnTo>
                    <a:pt x="1043" y="9911"/>
                  </a:lnTo>
                  <a:cubicBezTo>
                    <a:pt x="1043" y="9924"/>
                    <a:pt x="1056" y="9951"/>
                    <a:pt x="1070" y="9965"/>
                  </a:cubicBezTo>
                  <a:lnTo>
                    <a:pt x="1083" y="9965"/>
                  </a:lnTo>
                  <a:lnTo>
                    <a:pt x="1083" y="9978"/>
                  </a:lnTo>
                  <a:cubicBezTo>
                    <a:pt x="1123" y="10045"/>
                    <a:pt x="1163" y="10098"/>
                    <a:pt x="1204" y="10152"/>
                  </a:cubicBezTo>
                  <a:lnTo>
                    <a:pt x="1698" y="9804"/>
                  </a:lnTo>
                  <a:cubicBezTo>
                    <a:pt x="1644" y="9737"/>
                    <a:pt x="1591" y="9657"/>
                    <a:pt x="1537" y="9577"/>
                  </a:cubicBezTo>
                  <a:close/>
                  <a:moveTo>
                    <a:pt x="11054" y="9885"/>
                  </a:moveTo>
                  <a:cubicBezTo>
                    <a:pt x="11001" y="9965"/>
                    <a:pt x="10947" y="10031"/>
                    <a:pt x="10894" y="10098"/>
                  </a:cubicBezTo>
                  <a:lnTo>
                    <a:pt x="11348" y="10485"/>
                  </a:lnTo>
                  <a:cubicBezTo>
                    <a:pt x="11416" y="10405"/>
                    <a:pt x="11482" y="10325"/>
                    <a:pt x="11535" y="10245"/>
                  </a:cubicBezTo>
                  <a:lnTo>
                    <a:pt x="11054" y="9885"/>
                  </a:lnTo>
                  <a:close/>
                  <a:moveTo>
                    <a:pt x="1858" y="10018"/>
                  </a:moveTo>
                  <a:lnTo>
                    <a:pt x="1391" y="10392"/>
                  </a:lnTo>
                  <a:cubicBezTo>
                    <a:pt x="1417" y="10432"/>
                    <a:pt x="1444" y="10459"/>
                    <a:pt x="1471" y="10499"/>
                  </a:cubicBezTo>
                  <a:lnTo>
                    <a:pt x="1484" y="10512"/>
                  </a:lnTo>
                  <a:cubicBezTo>
                    <a:pt x="1510" y="10553"/>
                    <a:pt x="1551" y="10592"/>
                    <a:pt x="1578" y="10633"/>
                  </a:cubicBezTo>
                  <a:lnTo>
                    <a:pt x="2032" y="10232"/>
                  </a:lnTo>
                  <a:cubicBezTo>
                    <a:pt x="1979" y="10165"/>
                    <a:pt x="1911" y="10098"/>
                    <a:pt x="1858" y="10018"/>
                  </a:cubicBezTo>
                  <a:close/>
                  <a:moveTo>
                    <a:pt x="10707" y="10312"/>
                  </a:moveTo>
                  <a:cubicBezTo>
                    <a:pt x="10653" y="10379"/>
                    <a:pt x="10587" y="10446"/>
                    <a:pt x="10519" y="10499"/>
                  </a:cubicBezTo>
                  <a:lnTo>
                    <a:pt x="10947" y="10927"/>
                  </a:lnTo>
                  <a:cubicBezTo>
                    <a:pt x="10988" y="10886"/>
                    <a:pt x="11041" y="10847"/>
                    <a:pt x="11081" y="10793"/>
                  </a:cubicBezTo>
                  <a:lnTo>
                    <a:pt x="11095" y="10793"/>
                  </a:lnTo>
                  <a:cubicBezTo>
                    <a:pt x="11108" y="10767"/>
                    <a:pt x="11134" y="10740"/>
                    <a:pt x="11161" y="10713"/>
                  </a:cubicBezTo>
                  <a:lnTo>
                    <a:pt x="10707" y="10312"/>
                  </a:lnTo>
                  <a:close/>
                  <a:moveTo>
                    <a:pt x="2219" y="10432"/>
                  </a:moveTo>
                  <a:lnTo>
                    <a:pt x="1792" y="10847"/>
                  </a:lnTo>
                  <a:cubicBezTo>
                    <a:pt x="1858" y="10927"/>
                    <a:pt x="1925" y="10993"/>
                    <a:pt x="1992" y="11061"/>
                  </a:cubicBezTo>
                  <a:lnTo>
                    <a:pt x="2406" y="10619"/>
                  </a:lnTo>
                  <a:lnTo>
                    <a:pt x="2219" y="10432"/>
                  </a:lnTo>
                  <a:close/>
                  <a:moveTo>
                    <a:pt x="10332" y="10699"/>
                  </a:moveTo>
                  <a:cubicBezTo>
                    <a:pt x="10266" y="10753"/>
                    <a:pt x="10199" y="10820"/>
                    <a:pt x="10118" y="10874"/>
                  </a:cubicBezTo>
                  <a:lnTo>
                    <a:pt x="10507" y="11341"/>
                  </a:lnTo>
                  <a:lnTo>
                    <a:pt x="10533" y="11314"/>
                  </a:lnTo>
                  <a:cubicBezTo>
                    <a:pt x="10600" y="11261"/>
                    <a:pt x="10667" y="11194"/>
                    <a:pt x="10733" y="11141"/>
                  </a:cubicBezTo>
                  <a:lnTo>
                    <a:pt x="10332" y="10699"/>
                  </a:lnTo>
                  <a:close/>
                  <a:moveTo>
                    <a:pt x="2620" y="10806"/>
                  </a:moveTo>
                  <a:lnTo>
                    <a:pt x="2219" y="11261"/>
                  </a:lnTo>
                  <a:cubicBezTo>
                    <a:pt x="2300" y="11328"/>
                    <a:pt x="2380" y="11394"/>
                    <a:pt x="2446" y="11448"/>
                  </a:cubicBezTo>
                  <a:lnTo>
                    <a:pt x="2820" y="10981"/>
                  </a:lnTo>
                  <a:cubicBezTo>
                    <a:pt x="2754" y="10927"/>
                    <a:pt x="2687" y="10874"/>
                    <a:pt x="2620" y="10806"/>
                  </a:cubicBezTo>
                  <a:close/>
                  <a:moveTo>
                    <a:pt x="9905" y="11047"/>
                  </a:moveTo>
                  <a:cubicBezTo>
                    <a:pt x="9838" y="11100"/>
                    <a:pt x="9758" y="11154"/>
                    <a:pt x="9691" y="11207"/>
                  </a:cubicBezTo>
                  <a:lnTo>
                    <a:pt x="10025" y="11702"/>
                  </a:lnTo>
                  <a:cubicBezTo>
                    <a:pt x="10038" y="11688"/>
                    <a:pt x="10038" y="11688"/>
                    <a:pt x="10052" y="11688"/>
                  </a:cubicBezTo>
                  <a:lnTo>
                    <a:pt x="10052" y="11676"/>
                  </a:lnTo>
                  <a:cubicBezTo>
                    <a:pt x="10106" y="11649"/>
                    <a:pt x="10145" y="11622"/>
                    <a:pt x="10186" y="11582"/>
                  </a:cubicBezTo>
                  <a:lnTo>
                    <a:pt x="10199" y="11582"/>
                  </a:lnTo>
                  <a:cubicBezTo>
                    <a:pt x="10225" y="11555"/>
                    <a:pt x="10252" y="11542"/>
                    <a:pt x="10279" y="11528"/>
                  </a:cubicBezTo>
                  <a:lnTo>
                    <a:pt x="9905" y="11047"/>
                  </a:lnTo>
                  <a:close/>
                  <a:moveTo>
                    <a:pt x="3048" y="11141"/>
                  </a:moveTo>
                  <a:lnTo>
                    <a:pt x="2687" y="11635"/>
                  </a:lnTo>
                  <a:cubicBezTo>
                    <a:pt x="2781" y="11688"/>
                    <a:pt x="2861" y="11756"/>
                    <a:pt x="2941" y="11809"/>
                  </a:cubicBezTo>
                  <a:lnTo>
                    <a:pt x="3262" y="11301"/>
                  </a:lnTo>
                  <a:cubicBezTo>
                    <a:pt x="3195" y="11248"/>
                    <a:pt x="3114" y="11194"/>
                    <a:pt x="3048" y="11141"/>
                  </a:cubicBezTo>
                  <a:close/>
                  <a:moveTo>
                    <a:pt x="9464" y="11355"/>
                  </a:moveTo>
                  <a:cubicBezTo>
                    <a:pt x="9384" y="11394"/>
                    <a:pt x="9304" y="11448"/>
                    <a:pt x="9223" y="11488"/>
                  </a:cubicBezTo>
                  <a:lnTo>
                    <a:pt x="9517" y="12009"/>
                  </a:lnTo>
                  <a:cubicBezTo>
                    <a:pt x="9610" y="11970"/>
                    <a:pt x="9691" y="11916"/>
                    <a:pt x="9785" y="11863"/>
                  </a:cubicBezTo>
                  <a:lnTo>
                    <a:pt x="9464" y="11355"/>
                  </a:lnTo>
                  <a:close/>
                  <a:moveTo>
                    <a:pt x="3503" y="11435"/>
                  </a:moveTo>
                  <a:lnTo>
                    <a:pt x="3195" y="11956"/>
                  </a:lnTo>
                  <a:cubicBezTo>
                    <a:pt x="3208" y="11970"/>
                    <a:pt x="3221" y="11970"/>
                    <a:pt x="3221" y="11983"/>
                  </a:cubicBezTo>
                  <a:lnTo>
                    <a:pt x="3235" y="11983"/>
                  </a:lnTo>
                  <a:cubicBezTo>
                    <a:pt x="3302" y="12023"/>
                    <a:pt x="3382" y="12063"/>
                    <a:pt x="3462" y="12103"/>
                  </a:cubicBezTo>
                  <a:lnTo>
                    <a:pt x="3743" y="11569"/>
                  </a:lnTo>
                  <a:cubicBezTo>
                    <a:pt x="3663" y="11528"/>
                    <a:pt x="3583" y="11488"/>
                    <a:pt x="3503" y="11435"/>
                  </a:cubicBezTo>
                  <a:close/>
                  <a:moveTo>
                    <a:pt x="8983" y="11622"/>
                  </a:moveTo>
                  <a:cubicBezTo>
                    <a:pt x="8903" y="11662"/>
                    <a:pt x="8822" y="11688"/>
                    <a:pt x="8742" y="11729"/>
                  </a:cubicBezTo>
                  <a:lnTo>
                    <a:pt x="8983" y="12277"/>
                  </a:lnTo>
                  <a:lnTo>
                    <a:pt x="9010" y="12277"/>
                  </a:lnTo>
                  <a:lnTo>
                    <a:pt x="9010" y="12264"/>
                  </a:lnTo>
                  <a:lnTo>
                    <a:pt x="9022" y="12264"/>
                  </a:lnTo>
                  <a:cubicBezTo>
                    <a:pt x="9090" y="12223"/>
                    <a:pt x="9170" y="12196"/>
                    <a:pt x="9250" y="12157"/>
                  </a:cubicBezTo>
                  <a:lnTo>
                    <a:pt x="8983" y="11622"/>
                  </a:lnTo>
                  <a:close/>
                  <a:moveTo>
                    <a:pt x="3984" y="11688"/>
                  </a:moveTo>
                  <a:lnTo>
                    <a:pt x="3729" y="12237"/>
                  </a:lnTo>
                  <a:cubicBezTo>
                    <a:pt x="3743" y="12237"/>
                    <a:pt x="3743" y="12237"/>
                    <a:pt x="3756" y="12250"/>
                  </a:cubicBezTo>
                  <a:lnTo>
                    <a:pt x="3770" y="12250"/>
                  </a:lnTo>
                  <a:cubicBezTo>
                    <a:pt x="3850" y="12290"/>
                    <a:pt x="3930" y="12317"/>
                    <a:pt x="4010" y="12357"/>
                  </a:cubicBezTo>
                  <a:lnTo>
                    <a:pt x="4237" y="11795"/>
                  </a:lnTo>
                  <a:cubicBezTo>
                    <a:pt x="4144" y="11769"/>
                    <a:pt x="4064" y="11729"/>
                    <a:pt x="3984" y="11688"/>
                  </a:cubicBezTo>
                  <a:close/>
                  <a:moveTo>
                    <a:pt x="8488" y="11836"/>
                  </a:moveTo>
                  <a:cubicBezTo>
                    <a:pt x="8408" y="11863"/>
                    <a:pt x="8314" y="11902"/>
                    <a:pt x="8234" y="11929"/>
                  </a:cubicBezTo>
                  <a:lnTo>
                    <a:pt x="8421" y="12490"/>
                  </a:lnTo>
                  <a:cubicBezTo>
                    <a:pt x="8514" y="12464"/>
                    <a:pt x="8609" y="12437"/>
                    <a:pt x="8702" y="12397"/>
                  </a:cubicBezTo>
                  <a:lnTo>
                    <a:pt x="8488" y="11836"/>
                  </a:lnTo>
                  <a:close/>
                  <a:moveTo>
                    <a:pt x="4492" y="11889"/>
                  </a:moveTo>
                  <a:lnTo>
                    <a:pt x="4291" y="12464"/>
                  </a:lnTo>
                  <a:cubicBezTo>
                    <a:pt x="4358" y="12490"/>
                    <a:pt x="4438" y="12504"/>
                    <a:pt x="4504" y="12531"/>
                  </a:cubicBezTo>
                  <a:lnTo>
                    <a:pt x="4518" y="12531"/>
                  </a:lnTo>
                  <a:cubicBezTo>
                    <a:pt x="4531" y="12531"/>
                    <a:pt x="4531" y="12544"/>
                    <a:pt x="4531" y="12544"/>
                  </a:cubicBezTo>
                  <a:lnTo>
                    <a:pt x="4572" y="12544"/>
                  </a:lnTo>
                  <a:lnTo>
                    <a:pt x="4572" y="12558"/>
                  </a:lnTo>
                  <a:lnTo>
                    <a:pt x="4745" y="11970"/>
                  </a:lnTo>
                  <a:cubicBezTo>
                    <a:pt x="4652" y="11956"/>
                    <a:pt x="4572" y="11916"/>
                    <a:pt x="4492" y="11889"/>
                  </a:cubicBezTo>
                  <a:close/>
                  <a:moveTo>
                    <a:pt x="7967" y="12009"/>
                  </a:moveTo>
                  <a:cubicBezTo>
                    <a:pt x="7887" y="12023"/>
                    <a:pt x="7793" y="12050"/>
                    <a:pt x="7712" y="12077"/>
                  </a:cubicBezTo>
                  <a:lnTo>
                    <a:pt x="7846" y="12651"/>
                  </a:lnTo>
                  <a:cubicBezTo>
                    <a:pt x="7940" y="12638"/>
                    <a:pt x="8033" y="12611"/>
                    <a:pt x="8127" y="12585"/>
                  </a:cubicBezTo>
                  <a:lnTo>
                    <a:pt x="7967" y="12009"/>
                  </a:lnTo>
                  <a:close/>
                  <a:moveTo>
                    <a:pt x="5012" y="12050"/>
                  </a:moveTo>
                  <a:lnTo>
                    <a:pt x="4866" y="12638"/>
                  </a:lnTo>
                  <a:cubicBezTo>
                    <a:pt x="4946" y="12651"/>
                    <a:pt x="5012" y="12665"/>
                    <a:pt x="5093" y="12678"/>
                  </a:cubicBezTo>
                  <a:lnTo>
                    <a:pt x="5107" y="12691"/>
                  </a:lnTo>
                  <a:lnTo>
                    <a:pt x="5160" y="12691"/>
                  </a:lnTo>
                  <a:lnTo>
                    <a:pt x="5280" y="12103"/>
                  </a:lnTo>
                  <a:cubicBezTo>
                    <a:pt x="5187" y="12089"/>
                    <a:pt x="5093" y="12063"/>
                    <a:pt x="5012" y="12050"/>
                  </a:cubicBezTo>
                  <a:close/>
                  <a:moveTo>
                    <a:pt x="7445" y="12130"/>
                  </a:moveTo>
                  <a:cubicBezTo>
                    <a:pt x="7352" y="12143"/>
                    <a:pt x="7258" y="12157"/>
                    <a:pt x="7178" y="12170"/>
                  </a:cubicBezTo>
                  <a:lnTo>
                    <a:pt x="7245" y="12758"/>
                  </a:lnTo>
                  <a:cubicBezTo>
                    <a:pt x="7311" y="12758"/>
                    <a:pt x="7365" y="12745"/>
                    <a:pt x="7418" y="12745"/>
                  </a:cubicBezTo>
                  <a:lnTo>
                    <a:pt x="7432" y="12731"/>
                  </a:lnTo>
                  <a:lnTo>
                    <a:pt x="7499" y="12731"/>
                  </a:lnTo>
                  <a:lnTo>
                    <a:pt x="7499" y="12718"/>
                  </a:lnTo>
                  <a:lnTo>
                    <a:pt x="7552" y="12718"/>
                  </a:lnTo>
                  <a:lnTo>
                    <a:pt x="7445" y="12130"/>
                  </a:lnTo>
                  <a:close/>
                  <a:moveTo>
                    <a:pt x="5547" y="12157"/>
                  </a:moveTo>
                  <a:lnTo>
                    <a:pt x="5454" y="12745"/>
                  </a:lnTo>
                  <a:cubicBezTo>
                    <a:pt x="5467" y="12745"/>
                    <a:pt x="5481" y="12758"/>
                    <a:pt x="5494" y="12758"/>
                  </a:cubicBezTo>
                  <a:lnTo>
                    <a:pt x="5574" y="12758"/>
                  </a:lnTo>
                  <a:lnTo>
                    <a:pt x="5574" y="12772"/>
                  </a:lnTo>
                  <a:lnTo>
                    <a:pt x="5681" y="12772"/>
                  </a:lnTo>
                  <a:lnTo>
                    <a:pt x="5681" y="12784"/>
                  </a:lnTo>
                  <a:lnTo>
                    <a:pt x="5695" y="12772"/>
                  </a:lnTo>
                  <a:lnTo>
                    <a:pt x="5695" y="12784"/>
                  </a:lnTo>
                  <a:lnTo>
                    <a:pt x="5748" y="12784"/>
                  </a:lnTo>
                  <a:lnTo>
                    <a:pt x="5814" y="12184"/>
                  </a:lnTo>
                  <a:cubicBezTo>
                    <a:pt x="5721" y="12184"/>
                    <a:pt x="5627" y="12170"/>
                    <a:pt x="5547" y="12157"/>
                  </a:cubicBezTo>
                  <a:close/>
                  <a:moveTo>
                    <a:pt x="6898" y="12196"/>
                  </a:moveTo>
                  <a:cubicBezTo>
                    <a:pt x="6817" y="12210"/>
                    <a:pt x="6723" y="12210"/>
                    <a:pt x="6630" y="12210"/>
                  </a:cubicBezTo>
                  <a:lnTo>
                    <a:pt x="6657" y="12811"/>
                  </a:lnTo>
                  <a:cubicBezTo>
                    <a:pt x="6750" y="12811"/>
                    <a:pt x="6857" y="12798"/>
                    <a:pt x="6951" y="12798"/>
                  </a:cubicBezTo>
                  <a:lnTo>
                    <a:pt x="6898" y="12196"/>
                  </a:lnTo>
                  <a:close/>
                  <a:moveTo>
                    <a:pt x="6082" y="12210"/>
                  </a:moveTo>
                  <a:lnTo>
                    <a:pt x="6055" y="12811"/>
                  </a:lnTo>
                  <a:lnTo>
                    <a:pt x="6135" y="12811"/>
                  </a:lnTo>
                  <a:cubicBezTo>
                    <a:pt x="6203" y="12811"/>
                    <a:pt x="6283" y="12811"/>
                    <a:pt x="6349" y="12825"/>
                  </a:cubicBezTo>
                  <a:lnTo>
                    <a:pt x="6363" y="12223"/>
                  </a:lnTo>
                  <a:cubicBezTo>
                    <a:pt x="6269" y="12223"/>
                    <a:pt x="6176" y="12210"/>
                    <a:pt x="6082" y="1221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11;p62">
              <a:extLst>
                <a:ext uri="{FF2B5EF4-FFF2-40B4-BE49-F238E27FC236}">
                  <a16:creationId xmlns:a16="http://schemas.microsoft.com/office/drawing/2014/main" id="{121F13A6-B328-5EC4-88F6-D69E12880D31}"/>
                </a:ext>
              </a:extLst>
            </p:cNvPr>
            <p:cNvSpPr/>
            <p:nvPr/>
          </p:nvSpPr>
          <p:spPr>
            <a:xfrm>
              <a:off x="8145416" y="2570404"/>
              <a:ext cx="617236" cy="555757"/>
            </a:xfrm>
            <a:custGeom>
              <a:avLst/>
              <a:gdLst/>
              <a:ahLst/>
              <a:cxnLst/>
              <a:rect l="l" t="t" r="r" b="b"/>
              <a:pathLst>
                <a:path w="12901" h="11616" extrusionOk="0">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12;p62">
              <a:extLst>
                <a:ext uri="{FF2B5EF4-FFF2-40B4-BE49-F238E27FC236}">
                  <a16:creationId xmlns:a16="http://schemas.microsoft.com/office/drawing/2014/main" id="{3A529702-6B5C-7D96-880C-521DA0F383B9}"/>
                </a:ext>
              </a:extLst>
            </p:cNvPr>
            <p:cNvSpPr/>
            <p:nvPr/>
          </p:nvSpPr>
          <p:spPr>
            <a:xfrm>
              <a:off x="8145416" y="2570404"/>
              <a:ext cx="617236" cy="555757"/>
            </a:xfrm>
            <a:custGeom>
              <a:avLst/>
              <a:gdLst/>
              <a:ahLst/>
              <a:cxnLst/>
              <a:rect l="l" t="t" r="r" b="b"/>
              <a:pathLst>
                <a:path w="12901" h="11616" extrusionOk="0">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3;p62">
              <a:extLst>
                <a:ext uri="{FF2B5EF4-FFF2-40B4-BE49-F238E27FC236}">
                  <a16:creationId xmlns:a16="http://schemas.microsoft.com/office/drawing/2014/main" id="{273388ED-5447-82A8-4E86-30AD332E0639}"/>
                </a:ext>
              </a:extLst>
            </p:cNvPr>
            <p:cNvSpPr/>
            <p:nvPr/>
          </p:nvSpPr>
          <p:spPr>
            <a:xfrm>
              <a:off x="8167185" y="2590211"/>
              <a:ext cx="530830" cy="516190"/>
            </a:xfrm>
            <a:custGeom>
              <a:avLst/>
              <a:gdLst/>
              <a:ahLst/>
              <a:cxnLst/>
              <a:rect l="l" t="t" r="r" b="b"/>
              <a:pathLst>
                <a:path w="11095" h="10789" extrusionOk="0">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14;p62">
              <a:extLst>
                <a:ext uri="{FF2B5EF4-FFF2-40B4-BE49-F238E27FC236}">
                  <a16:creationId xmlns:a16="http://schemas.microsoft.com/office/drawing/2014/main" id="{81A9ABFF-B9BA-A147-BB7A-BBA5EC9AAD7C}"/>
                </a:ext>
              </a:extLst>
            </p:cNvPr>
            <p:cNvSpPr/>
            <p:nvPr/>
          </p:nvSpPr>
          <p:spPr>
            <a:xfrm>
              <a:off x="8167185" y="2590211"/>
              <a:ext cx="530830" cy="516190"/>
            </a:xfrm>
            <a:custGeom>
              <a:avLst/>
              <a:gdLst/>
              <a:ahLst/>
              <a:cxnLst/>
              <a:rect l="l" t="t" r="r" b="b"/>
              <a:pathLst>
                <a:path w="11095" h="10789" extrusionOk="0">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15;p62">
              <a:extLst>
                <a:ext uri="{FF2B5EF4-FFF2-40B4-BE49-F238E27FC236}">
                  <a16:creationId xmlns:a16="http://schemas.microsoft.com/office/drawing/2014/main" id="{AA166CD1-BECA-4E04-27F7-73A56051F177}"/>
                </a:ext>
              </a:extLst>
            </p:cNvPr>
            <p:cNvSpPr/>
            <p:nvPr/>
          </p:nvSpPr>
          <p:spPr>
            <a:xfrm>
              <a:off x="8335405" y="2644227"/>
              <a:ext cx="234101" cy="406196"/>
            </a:xfrm>
            <a:custGeom>
              <a:avLst/>
              <a:gdLst/>
              <a:ahLst/>
              <a:cxnLst/>
              <a:rect l="l" t="t" r="r" b="b"/>
              <a:pathLst>
                <a:path w="4893" h="8490" extrusionOk="0">
                  <a:moveTo>
                    <a:pt x="1524" y="1"/>
                  </a:moveTo>
                  <a:lnTo>
                    <a:pt x="1163" y="108"/>
                  </a:lnTo>
                  <a:lnTo>
                    <a:pt x="1323" y="749"/>
                  </a:lnTo>
                  <a:cubicBezTo>
                    <a:pt x="829" y="910"/>
                    <a:pt x="468" y="1191"/>
                    <a:pt x="254" y="1565"/>
                  </a:cubicBezTo>
                  <a:cubicBezTo>
                    <a:pt x="40" y="1939"/>
                    <a:pt x="0" y="2380"/>
                    <a:pt x="134" y="2888"/>
                  </a:cubicBezTo>
                  <a:cubicBezTo>
                    <a:pt x="241" y="3276"/>
                    <a:pt x="387" y="3570"/>
                    <a:pt x="588" y="3784"/>
                  </a:cubicBezTo>
                  <a:cubicBezTo>
                    <a:pt x="776" y="4011"/>
                    <a:pt x="1043" y="4198"/>
                    <a:pt x="1376" y="4358"/>
                  </a:cubicBezTo>
                  <a:lnTo>
                    <a:pt x="2499" y="4907"/>
                  </a:lnTo>
                  <a:cubicBezTo>
                    <a:pt x="2647" y="4987"/>
                    <a:pt x="2780" y="5053"/>
                    <a:pt x="2874" y="5121"/>
                  </a:cubicBezTo>
                  <a:cubicBezTo>
                    <a:pt x="2968" y="5174"/>
                    <a:pt x="3075" y="5240"/>
                    <a:pt x="3168" y="5335"/>
                  </a:cubicBezTo>
                  <a:cubicBezTo>
                    <a:pt x="3275" y="5415"/>
                    <a:pt x="3355" y="5522"/>
                    <a:pt x="3422" y="5629"/>
                  </a:cubicBezTo>
                  <a:cubicBezTo>
                    <a:pt x="3488" y="5736"/>
                    <a:pt x="3542" y="5869"/>
                    <a:pt x="3582" y="6016"/>
                  </a:cubicBezTo>
                  <a:cubicBezTo>
                    <a:pt x="3636" y="6217"/>
                    <a:pt x="3636" y="6390"/>
                    <a:pt x="3569" y="6524"/>
                  </a:cubicBezTo>
                  <a:cubicBezTo>
                    <a:pt x="3502" y="6671"/>
                    <a:pt x="3381" y="6764"/>
                    <a:pt x="3194" y="6818"/>
                  </a:cubicBezTo>
                  <a:cubicBezTo>
                    <a:pt x="3128" y="6832"/>
                    <a:pt x="3061" y="6844"/>
                    <a:pt x="3007" y="6844"/>
                  </a:cubicBezTo>
                  <a:cubicBezTo>
                    <a:pt x="2593" y="6844"/>
                    <a:pt x="2273" y="6443"/>
                    <a:pt x="2032" y="5641"/>
                  </a:cubicBezTo>
                  <a:lnTo>
                    <a:pt x="989" y="6176"/>
                  </a:lnTo>
                  <a:cubicBezTo>
                    <a:pt x="1350" y="7299"/>
                    <a:pt x="1952" y="7874"/>
                    <a:pt x="2820" y="7874"/>
                  </a:cubicBezTo>
                  <a:cubicBezTo>
                    <a:pt x="2994" y="7874"/>
                    <a:pt x="3168" y="7847"/>
                    <a:pt x="3355" y="7807"/>
                  </a:cubicBezTo>
                  <a:lnTo>
                    <a:pt x="3542" y="8489"/>
                  </a:lnTo>
                  <a:lnTo>
                    <a:pt x="3903" y="8395"/>
                  </a:lnTo>
                  <a:lnTo>
                    <a:pt x="3716" y="7700"/>
                  </a:lnTo>
                  <a:cubicBezTo>
                    <a:pt x="4157" y="7527"/>
                    <a:pt x="4478" y="7259"/>
                    <a:pt x="4665" y="6871"/>
                  </a:cubicBezTo>
                  <a:cubicBezTo>
                    <a:pt x="4852" y="6497"/>
                    <a:pt x="4892" y="6069"/>
                    <a:pt x="4772" y="5615"/>
                  </a:cubicBezTo>
                  <a:cubicBezTo>
                    <a:pt x="4705" y="5388"/>
                    <a:pt x="4625" y="5187"/>
                    <a:pt x="4518" y="5000"/>
                  </a:cubicBezTo>
                  <a:cubicBezTo>
                    <a:pt x="4411" y="4827"/>
                    <a:pt x="4290" y="4666"/>
                    <a:pt x="4144" y="4519"/>
                  </a:cubicBezTo>
                  <a:cubicBezTo>
                    <a:pt x="3996" y="4385"/>
                    <a:pt x="3850" y="4265"/>
                    <a:pt x="3702" y="4171"/>
                  </a:cubicBezTo>
                  <a:cubicBezTo>
                    <a:pt x="3556" y="4064"/>
                    <a:pt x="3395" y="3971"/>
                    <a:pt x="3208" y="3877"/>
                  </a:cubicBezTo>
                  <a:lnTo>
                    <a:pt x="2085" y="3330"/>
                  </a:lnTo>
                  <a:cubicBezTo>
                    <a:pt x="1858" y="3209"/>
                    <a:pt x="1684" y="3089"/>
                    <a:pt x="1564" y="2968"/>
                  </a:cubicBezTo>
                  <a:cubicBezTo>
                    <a:pt x="1430" y="2848"/>
                    <a:pt x="1337" y="2688"/>
                    <a:pt x="1283" y="2460"/>
                  </a:cubicBezTo>
                  <a:cubicBezTo>
                    <a:pt x="1230" y="2273"/>
                    <a:pt x="1243" y="2100"/>
                    <a:pt x="1310" y="1966"/>
                  </a:cubicBezTo>
                  <a:cubicBezTo>
                    <a:pt x="1376" y="1833"/>
                    <a:pt x="1510" y="1726"/>
                    <a:pt x="1684" y="1658"/>
                  </a:cubicBezTo>
                  <a:cubicBezTo>
                    <a:pt x="1765" y="1645"/>
                    <a:pt x="1831" y="1631"/>
                    <a:pt x="1898" y="1631"/>
                  </a:cubicBezTo>
                  <a:lnTo>
                    <a:pt x="1991" y="1631"/>
                  </a:lnTo>
                  <a:cubicBezTo>
                    <a:pt x="2085" y="1645"/>
                    <a:pt x="2166" y="1685"/>
                    <a:pt x="2219" y="1738"/>
                  </a:cubicBezTo>
                  <a:cubicBezTo>
                    <a:pt x="2285" y="1792"/>
                    <a:pt x="2353" y="1872"/>
                    <a:pt x="2406" y="1966"/>
                  </a:cubicBezTo>
                  <a:cubicBezTo>
                    <a:pt x="2473" y="2059"/>
                    <a:pt x="2513" y="2166"/>
                    <a:pt x="2553" y="2260"/>
                  </a:cubicBezTo>
                  <a:cubicBezTo>
                    <a:pt x="2593" y="2367"/>
                    <a:pt x="2647" y="2487"/>
                    <a:pt x="2686" y="2621"/>
                  </a:cubicBezTo>
                  <a:lnTo>
                    <a:pt x="3716" y="2113"/>
                  </a:lnTo>
                  <a:cubicBezTo>
                    <a:pt x="3622" y="1859"/>
                    <a:pt x="3529" y="1645"/>
                    <a:pt x="3422" y="1458"/>
                  </a:cubicBezTo>
                  <a:cubicBezTo>
                    <a:pt x="3315" y="1271"/>
                    <a:pt x="3181" y="1097"/>
                    <a:pt x="3021" y="950"/>
                  </a:cubicBezTo>
                  <a:cubicBezTo>
                    <a:pt x="2861" y="803"/>
                    <a:pt x="2660" y="710"/>
                    <a:pt x="2446" y="656"/>
                  </a:cubicBezTo>
                  <a:cubicBezTo>
                    <a:pt x="2339" y="630"/>
                    <a:pt x="2219" y="616"/>
                    <a:pt x="2085" y="616"/>
                  </a:cubicBezTo>
                  <a:cubicBezTo>
                    <a:pt x="1965" y="616"/>
                    <a:pt x="1831" y="630"/>
                    <a:pt x="1697" y="656"/>
                  </a:cubicBezTo>
                  <a:lnTo>
                    <a:pt x="1524" y="1"/>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16;p62">
              <a:extLst>
                <a:ext uri="{FF2B5EF4-FFF2-40B4-BE49-F238E27FC236}">
                  <a16:creationId xmlns:a16="http://schemas.microsoft.com/office/drawing/2014/main" id="{5207F2D0-9CA7-CFD3-DA24-91AA0F260327}"/>
                </a:ext>
              </a:extLst>
            </p:cNvPr>
            <p:cNvSpPr/>
            <p:nvPr/>
          </p:nvSpPr>
          <p:spPr>
            <a:xfrm>
              <a:off x="7348621" y="1802506"/>
              <a:ext cx="441984" cy="417966"/>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17;p62">
              <a:extLst>
                <a:ext uri="{FF2B5EF4-FFF2-40B4-BE49-F238E27FC236}">
                  <a16:creationId xmlns:a16="http://schemas.microsoft.com/office/drawing/2014/main" id="{F3891257-0265-AC97-C228-A4A548952E51}"/>
                </a:ext>
              </a:extLst>
            </p:cNvPr>
            <p:cNvSpPr/>
            <p:nvPr/>
          </p:nvSpPr>
          <p:spPr>
            <a:xfrm>
              <a:off x="7348621" y="1802506"/>
              <a:ext cx="441984" cy="417966"/>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8;p62">
              <a:extLst>
                <a:ext uri="{FF2B5EF4-FFF2-40B4-BE49-F238E27FC236}">
                  <a16:creationId xmlns:a16="http://schemas.microsoft.com/office/drawing/2014/main" id="{7B62F585-459B-1142-1598-AA805B7B4DD6}"/>
                </a:ext>
              </a:extLst>
            </p:cNvPr>
            <p:cNvSpPr/>
            <p:nvPr/>
          </p:nvSpPr>
          <p:spPr>
            <a:xfrm>
              <a:off x="7332641" y="1787818"/>
              <a:ext cx="441936" cy="417918"/>
            </a:xfrm>
            <a:custGeom>
              <a:avLst/>
              <a:gdLst/>
              <a:ahLst/>
              <a:cxnLst/>
              <a:rect l="l" t="t" r="r" b="b"/>
              <a:pathLst>
                <a:path w="9237" h="8735" extrusionOk="0">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9;p62">
              <a:extLst>
                <a:ext uri="{FF2B5EF4-FFF2-40B4-BE49-F238E27FC236}">
                  <a16:creationId xmlns:a16="http://schemas.microsoft.com/office/drawing/2014/main" id="{60D7976C-A29B-6977-CD0C-C10167923612}"/>
                </a:ext>
              </a:extLst>
            </p:cNvPr>
            <p:cNvSpPr/>
            <p:nvPr/>
          </p:nvSpPr>
          <p:spPr>
            <a:xfrm>
              <a:off x="7344793" y="1787962"/>
              <a:ext cx="417631" cy="417631"/>
            </a:xfrm>
            <a:custGeom>
              <a:avLst/>
              <a:gdLst/>
              <a:ahLst/>
              <a:cxnLst/>
              <a:rect l="l" t="t" r="r" b="b"/>
              <a:pathLst>
                <a:path w="8729" h="8729" extrusionOk="0">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20;p62">
              <a:extLst>
                <a:ext uri="{FF2B5EF4-FFF2-40B4-BE49-F238E27FC236}">
                  <a16:creationId xmlns:a16="http://schemas.microsoft.com/office/drawing/2014/main" id="{34952E1A-8F63-EEB2-6201-93A875FEDCE1}"/>
                </a:ext>
              </a:extLst>
            </p:cNvPr>
            <p:cNvSpPr/>
            <p:nvPr/>
          </p:nvSpPr>
          <p:spPr>
            <a:xfrm>
              <a:off x="7353118" y="1807147"/>
              <a:ext cx="400981" cy="379260"/>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21;p62">
              <a:extLst>
                <a:ext uri="{FF2B5EF4-FFF2-40B4-BE49-F238E27FC236}">
                  <a16:creationId xmlns:a16="http://schemas.microsoft.com/office/drawing/2014/main" id="{8AA9DDD9-E4A4-214B-A81E-9325FDFDF20F}"/>
                </a:ext>
              </a:extLst>
            </p:cNvPr>
            <p:cNvSpPr/>
            <p:nvPr/>
          </p:nvSpPr>
          <p:spPr>
            <a:xfrm>
              <a:off x="7353118" y="1807147"/>
              <a:ext cx="400981" cy="379260"/>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2;p62">
              <a:extLst>
                <a:ext uri="{FF2B5EF4-FFF2-40B4-BE49-F238E27FC236}">
                  <a16:creationId xmlns:a16="http://schemas.microsoft.com/office/drawing/2014/main" id="{9515831E-C85E-CBD9-9759-AF10F5615268}"/>
                </a:ext>
              </a:extLst>
            </p:cNvPr>
            <p:cNvSpPr/>
            <p:nvPr/>
          </p:nvSpPr>
          <p:spPr>
            <a:xfrm>
              <a:off x="7372303" y="1820735"/>
              <a:ext cx="367108" cy="304958"/>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23;p62">
              <a:extLst>
                <a:ext uri="{FF2B5EF4-FFF2-40B4-BE49-F238E27FC236}">
                  <a16:creationId xmlns:a16="http://schemas.microsoft.com/office/drawing/2014/main" id="{B4FCD48E-9F68-2A7F-821F-CEA53A644961}"/>
                </a:ext>
              </a:extLst>
            </p:cNvPr>
            <p:cNvSpPr/>
            <p:nvPr/>
          </p:nvSpPr>
          <p:spPr>
            <a:xfrm>
              <a:off x="7372303" y="1820735"/>
              <a:ext cx="367108" cy="304958"/>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24;p62">
              <a:extLst>
                <a:ext uri="{FF2B5EF4-FFF2-40B4-BE49-F238E27FC236}">
                  <a16:creationId xmlns:a16="http://schemas.microsoft.com/office/drawing/2014/main" id="{6628CD8A-EA9C-3D55-0443-93E1910ADBA7}"/>
                </a:ext>
              </a:extLst>
            </p:cNvPr>
            <p:cNvSpPr/>
            <p:nvPr/>
          </p:nvSpPr>
          <p:spPr>
            <a:xfrm>
              <a:off x="7450337" y="1875564"/>
              <a:ext cx="196974" cy="244340"/>
            </a:xfrm>
            <a:custGeom>
              <a:avLst/>
              <a:gdLst/>
              <a:ahLst/>
              <a:cxnLst/>
              <a:rect l="l" t="t" r="r" b="b"/>
              <a:pathLst>
                <a:path w="4117" h="5107" extrusionOk="0">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25;p62">
              <a:extLst>
                <a:ext uri="{FF2B5EF4-FFF2-40B4-BE49-F238E27FC236}">
                  <a16:creationId xmlns:a16="http://schemas.microsoft.com/office/drawing/2014/main" id="{E599E206-6069-6108-F3EE-F0F3C48358B2}"/>
                </a:ext>
              </a:extLst>
            </p:cNvPr>
            <p:cNvSpPr/>
            <p:nvPr/>
          </p:nvSpPr>
          <p:spPr>
            <a:xfrm>
              <a:off x="6518526" y="1519030"/>
              <a:ext cx="289792" cy="274434"/>
            </a:xfrm>
            <a:custGeom>
              <a:avLst/>
              <a:gdLst/>
              <a:ahLst/>
              <a:cxnLst/>
              <a:rect l="l" t="t" r="r" b="b"/>
              <a:pathLst>
                <a:path w="6057" h="5736" extrusionOk="0">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26;p62">
              <a:extLst>
                <a:ext uri="{FF2B5EF4-FFF2-40B4-BE49-F238E27FC236}">
                  <a16:creationId xmlns:a16="http://schemas.microsoft.com/office/drawing/2014/main" id="{2596A536-6457-20AD-3708-1E11D7282A58}"/>
                </a:ext>
              </a:extLst>
            </p:cNvPr>
            <p:cNvSpPr/>
            <p:nvPr/>
          </p:nvSpPr>
          <p:spPr>
            <a:xfrm>
              <a:off x="6518526" y="1519030"/>
              <a:ext cx="289792" cy="274434"/>
            </a:xfrm>
            <a:custGeom>
              <a:avLst/>
              <a:gdLst/>
              <a:ahLst/>
              <a:cxnLst/>
              <a:rect l="l" t="t" r="r" b="b"/>
              <a:pathLst>
                <a:path w="6057" h="5736" extrusionOk="0">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7;p62">
              <a:extLst>
                <a:ext uri="{FF2B5EF4-FFF2-40B4-BE49-F238E27FC236}">
                  <a16:creationId xmlns:a16="http://schemas.microsoft.com/office/drawing/2014/main" id="{711DCEBB-3F9A-1BE3-B779-321D75E73D7D}"/>
                </a:ext>
              </a:extLst>
            </p:cNvPr>
            <p:cNvSpPr/>
            <p:nvPr/>
          </p:nvSpPr>
          <p:spPr>
            <a:xfrm>
              <a:off x="6507665" y="1509462"/>
              <a:ext cx="290414" cy="274434"/>
            </a:xfrm>
            <a:custGeom>
              <a:avLst/>
              <a:gdLst/>
              <a:ahLst/>
              <a:cxnLst/>
              <a:rect l="l" t="t" r="r" b="b"/>
              <a:pathLst>
                <a:path w="6070" h="5736" extrusionOk="0">
                  <a:moveTo>
                    <a:pt x="3029" y="0"/>
                  </a:moveTo>
                  <a:cubicBezTo>
                    <a:pt x="1593" y="0"/>
                    <a:pt x="362" y="1082"/>
                    <a:pt x="188" y="2533"/>
                  </a:cubicBezTo>
                  <a:cubicBezTo>
                    <a:pt x="1" y="4111"/>
                    <a:pt x="1124" y="5528"/>
                    <a:pt x="2701" y="5715"/>
                  </a:cubicBezTo>
                  <a:cubicBezTo>
                    <a:pt x="2815" y="5728"/>
                    <a:pt x="2929" y="5735"/>
                    <a:pt x="3042" y="5735"/>
                  </a:cubicBezTo>
                  <a:cubicBezTo>
                    <a:pt x="4467" y="5735"/>
                    <a:pt x="5709" y="4664"/>
                    <a:pt x="5882" y="3202"/>
                  </a:cubicBezTo>
                  <a:cubicBezTo>
                    <a:pt x="6069" y="1637"/>
                    <a:pt x="4947" y="208"/>
                    <a:pt x="3369" y="21"/>
                  </a:cubicBezTo>
                  <a:cubicBezTo>
                    <a:pt x="3255" y="7"/>
                    <a:pt x="3141" y="0"/>
                    <a:pt x="302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28;p62">
              <a:extLst>
                <a:ext uri="{FF2B5EF4-FFF2-40B4-BE49-F238E27FC236}">
                  <a16:creationId xmlns:a16="http://schemas.microsoft.com/office/drawing/2014/main" id="{9F7E0486-F6DF-A3E2-CC8A-F6069856148F}"/>
                </a:ext>
              </a:extLst>
            </p:cNvPr>
            <p:cNvSpPr/>
            <p:nvPr/>
          </p:nvSpPr>
          <p:spPr>
            <a:xfrm>
              <a:off x="6515368" y="1509749"/>
              <a:ext cx="274338" cy="274434"/>
            </a:xfrm>
            <a:custGeom>
              <a:avLst/>
              <a:gdLst/>
              <a:ahLst/>
              <a:cxnLst/>
              <a:rect l="l" t="t" r="r" b="b"/>
              <a:pathLst>
                <a:path w="5734" h="5736" extrusionOk="0">
                  <a:moveTo>
                    <a:pt x="2807" y="1"/>
                  </a:moveTo>
                  <a:lnTo>
                    <a:pt x="2807" y="268"/>
                  </a:lnTo>
                  <a:lnTo>
                    <a:pt x="2927" y="268"/>
                  </a:lnTo>
                  <a:lnTo>
                    <a:pt x="2941" y="1"/>
                  </a:lnTo>
                  <a:close/>
                  <a:moveTo>
                    <a:pt x="2647" y="1"/>
                  </a:moveTo>
                  <a:cubicBezTo>
                    <a:pt x="2606" y="15"/>
                    <a:pt x="2567" y="15"/>
                    <a:pt x="2540" y="15"/>
                  </a:cubicBezTo>
                  <a:lnTo>
                    <a:pt x="2567" y="282"/>
                  </a:lnTo>
                  <a:cubicBezTo>
                    <a:pt x="2606" y="282"/>
                    <a:pt x="2647" y="268"/>
                    <a:pt x="2686" y="268"/>
                  </a:cubicBezTo>
                  <a:lnTo>
                    <a:pt x="2674" y="1"/>
                  </a:lnTo>
                  <a:close/>
                  <a:moveTo>
                    <a:pt x="3075" y="1"/>
                  </a:moveTo>
                  <a:lnTo>
                    <a:pt x="3048" y="268"/>
                  </a:lnTo>
                  <a:cubicBezTo>
                    <a:pt x="3087" y="282"/>
                    <a:pt x="3141" y="282"/>
                    <a:pt x="3182" y="282"/>
                  </a:cubicBezTo>
                  <a:lnTo>
                    <a:pt x="3208" y="15"/>
                  </a:lnTo>
                  <a:lnTo>
                    <a:pt x="3114" y="15"/>
                  </a:lnTo>
                  <a:cubicBezTo>
                    <a:pt x="3101" y="1"/>
                    <a:pt x="3087" y="1"/>
                    <a:pt x="3075" y="1"/>
                  </a:cubicBezTo>
                  <a:close/>
                  <a:moveTo>
                    <a:pt x="2406" y="41"/>
                  </a:moveTo>
                  <a:cubicBezTo>
                    <a:pt x="2380" y="41"/>
                    <a:pt x="2353" y="41"/>
                    <a:pt x="2326" y="54"/>
                  </a:cubicBezTo>
                  <a:lnTo>
                    <a:pt x="2273" y="54"/>
                  </a:lnTo>
                  <a:lnTo>
                    <a:pt x="2326" y="321"/>
                  </a:lnTo>
                  <a:cubicBezTo>
                    <a:pt x="2366" y="309"/>
                    <a:pt x="2406" y="309"/>
                    <a:pt x="2446" y="295"/>
                  </a:cubicBezTo>
                  <a:lnTo>
                    <a:pt x="2406" y="41"/>
                  </a:lnTo>
                  <a:close/>
                  <a:moveTo>
                    <a:pt x="3342" y="41"/>
                  </a:moveTo>
                  <a:lnTo>
                    <a:pt x="3301" y="309"/>
                  </a:lnTo>
                  <a:cubicBezTo>
                    <a:pt x="3342" y="309"/>
                    <a:pt x="3381" y="321"/>
                    <a:pt x="3422" y="321"/>
                  </a:cubicBezTo>
                  <a:lnTo>
                    <a:pt x="3476" y="68"/>
                  </a:lnTo>
                  <a:cubicBezTo>
                    <a:pt x="3462" y="54"/>
                    <a:pt x="3449" y="54"/>
                    <a:pt x="3422" y="54"/>
                  </a:cubicBezTo>
                  <a:lnTo>
                    <a:pt x="3408" y="54"/>
                  </a:lnTo>
                  <a:lnTo>
                    <a:pt x="3408" y="41"/>
                  </a:lnTo>
                  <a:close/>
                  <a:moveTo>
                    <a:pt x="2139" y="95"/>
                  </a:moveTo>
                  <a:lnTo>
                    <a:pt x="2018" y="134"/>
                  </a:lnTo>
                  <a:lnTo>
                    <a:pt x="2098" y="389"/>
                  </a:lnTo>
                  <a:cubicBezTo>
                    <a:pt x="2125" y="375"/>
                    <a:pt x="2166" y="362"/>
                    <a:pt x="2205" y="348"/>
                  </a:cubicBezTo>
                  <a:lnTo>
                    <a:pt x="2139" y="95"/>
                  </a:lnTo>
                  <a:close/>
                  <a:moveTo>
                    <a:pt x="3609" y="95"/>
                  </a:moveTo>
                  <a:lnTo>
                    <a:pt x="3542" y="348"/>
                  </a:lnTo>
                  <a:lnTo>
                    <a:pt x="3663" y="389"/>
                  </a:lnTo>
                  <a:lnTo>
                    <a:pt x="3743" y="134"/>
                  </a:lnTo>
                  <a:cubicBezTo>
                    <a:pt x="3716" y="121"/>
                    <a:pt x="3702" y="121"/>
                    <a:pt x="3689" y="121"/>
                  </a:cubicBezTo>
                  <a:cubicBezTo>
                    <a:pt x="3689" y="121"/>
                    <a:pt x="3689" y="108"/>
                    <a:pt x="3676" y="108"/>
                  </a:cubicBezTo>
                  <a:cubicBezTo>
                    <a:pt x="3649" y="108"/>
                    <a:pt x="3636" y="95"/>
                    <a:pt x="3609" y="95"/>
                  </a:cubicBezTo>
                  <a:close/>
                  <a:moveTo>
                    <a:pt x="1872" y="175"/>
                  </a:moveTo>
                  <a:cubicBezTo>
                    <a:pt x="1858" y="188"/>
                    <a:pt x="1831" y="188"/>
                    <a:pt x="1818" y="202"/>
                  </a:cubicBezTo>
                  <a:lnTo>
                    <a:pt x="1791" y="202"/>
                  </a:lnTo>
                  <a:lnTo>
                    <a:pt x="1791" y="215"/>
                  </a:lnTo>
                  <a:lnTo>
                    <a:pt x="1765" y="215"/>
                  </a:lnTo>
                  <a:lnTo>
                    <a:pt x="1858" y="469"/>
                  </a:lnTo>
                  <a:lnTo>
                    <a:pt x="1979" y="428"/>
                  </a:lnTo>
                  <a:lnTo>
                    <a:pt x="1884" y="175"/>
                  </a:lnTo>
                  <a:close/>
                  <a:moveTo>
                    <a:pt x="3863" y="175"/>
                  </a:moveTo>
                  <a:lnTo>
                    <a:pt x="3770" y="428"/>
                  </a:lnTo>
                  <a:lnTo>
                    <a:pt x="3889" y="469"/>
                  </a:lnTo>
                  <a:lnTo>
                    <a:pt x="3996" y="228"/>
                  </a:lnTo>
                  <a:cubicBezTo>
                    <a:pt x="3957" y="202"/>
                    <a:pt x="3903" y="188"/>
                    <a:pt x="3863" y="175"/>
                  </a:cubicBezTo>
                  <a:close/>
                  <a:moveTo>
                    <a:pt x="1631" y="282"/>
                  </a:moveTo>
                  <a:cubicBezTo>
                    <a:pt x="1617" y="282"/>
                    <a:pt x="1590" y="295"/>
                    <a:pt x="1578" y="309"/>
                  </a:cubicBezTo>
                  <a:lnTo>
                    <a:pt x="1564" y="309"/>
                  </a:lnTo>
                  <a:cubicBezTo>
                    <a:pt x="1551" y="321"/>
                    <a:pt x="1537" y="335"/>
                    <a:pt x="1510" y="335"/>
                  </a:cubicBezTo>
                  <a:lnTo>
                    <a:pt x="1644" y="576"/>
                  </a:lnTo>
                  <a:cubicBezTo>
                    <a:pt x="1684" y="549"/>
                    <a:pt x="1711" y="535"/>
                    <a:pt x="1751" y="522"/>
                  </a:cubicBezTo>
                  <a:lnTo>
                    <a:pt x="1631" y="282"/>
                  </a:lnTo>
                  <a:close/>
                  <a:moveTo>
                    <a:pt x="4117" y="282"/>
                  </a:moveTo>
                  <a:lnTo>
                    <a:pt x="3996" y="522"/>
                  </a:lnTo>
                  <a:cubicBezTo>
                    <a:pt x="4037" y="535"/>
                    <a:pt x="4064" y="562"/>
                    <a:pt x="4103" y="576"/>
                  </a:cubicBezTo>
                  <a:lnTo>
                    <a:pt x="4237" y="335"/>
                  </a:lnTo>
                  <a:lnTo>
                    <a:pt x="4157" y="295"/>
                  </a:lnTo>
                  <a:lnTo>
                    <a:pt x="4144" y="295"/>
                  </a:lnTo>
                  <a:cubicBezTo>
                    <a:pt x="4144" y="295"/>
                    <a:pt x="4130" y="282"/>
                    <a:pt x="4117" y="282"/>
                  </a:cubicBezTo>
                  <a:close/>
                  <a:moveTo>
                    <a:pt x="1390" y="402"/>
                  </a:moveTo>
                  <a:lnTo>
                    <a:pt x="1390" y="416"/>
                  </a:lnTo>
                  <a:lnTo>
                    <a:pt x="1377" y="416"/>
                  </a:lnTo>
                  <a:lnTo>
                    <a:pt x="1364" y="428"/>
                  </a:lnTo>
                  <a:cubicBezTo>
                    <a:pt x="1337" y="442"/>
                    <a:pt x="1310" y="455"/>
                    <a:pt x="1283" y="482"/>
                  </a:cubicBezTo>
                  <a:lnTo>
                    <a:pt x="1430" y="696"/>
                  </a:lnTo>
                  <a:cubicBezTo>
                    <a:pt x="1471" y="683"/>
                    <a:pt x="1497" y="656"/>
                    <a:pt x="1537" y="629"/>
                  </a:cubicBezTo>
                  <a:lnTo>
                    <a:pt x="1403" y="402"/>
                  </a:lnTo>
                  <a:close/>
                  <a:moveTo>
                    <a:pt x="4344" y="402"/>
                  </a:moveTo>
                  <a:lnTo>
                    <a:pt x="4210" y="642"/>
                  </a:lnTo>
                  <a:cubicBezTo>
                    <a:pt x="4251" y="656"/>
                    <a:pt x="4278" y="683"/>
                    <a:pt x="4317" y="696"/>
                  </a:cubicBezTo>
                  <a:lnTo>
                    <a:pt x="4465" y="482"/>
                  </a:lnTo>
                  <a:cubicBezTo>
                    <a:pt x="4438" y="469"/>
                    <a:pt x="4424" y="455"/>
                    <a:pt x="4397" y="442"/>
                  </a:cubicBezTo>
                  <a:lnTo>
                    <a:pt x="4397" y="428"/>
                  </a:lnTo>
                  <a:cubicBezTo>
                    <a:pt x="4385" y="428"/>
                    <a:pt x="4371" y="416"/>
                    <a:pt x="4344" y="402"/>
                  </a:cubicBezTo>
                  <a:close/>
                  <a:moveTo>
                    <a:pt x="1177" y="549"/>
                  </a:moveTo>
                  <a:cubicBezTo>
                    <a:pt x="1177" y="562"/>
                    <a:pt x="1163" y="562"/>
                    <a:pt x="1163" y="562"/>
                  </a:cubicBezTo>
                  <a:lnTo>
                    <a:pt x="1150" y="562"/>
                  </a:lnTo>
                  <a:lnTo>
                    <a:pt x="1150" y="576"/>
                  </a:lnTo>
                  <a:cubicBezTo>
                    <a:pt x="1123" y="589"/>
                    <a:pt x="1109" y="603"/>
                    <a:pt x="1082" y="629"/>
                  </a:cubicBezTo>
                  <a:lnTo>
                    <a:pt x="1070" y="629"/>
                  </a:lnTo>
                  <a:lnTo>
                    <a:pt x="1243" y="843"/>
                  </a:lnTo>
                  <a:cubicBezTo>
                    <a:pt x="1270" y="817"/>
                    <a:pt x="1296" y="790"/>
                    <a:pt x="1337" y="763"/>
                  </a:cubicBezTo>
                  <a:lnTo>
                    <a:pt x="1177" y="549"/>
                  </a:lnTo>
                  <a:close/>
                  <a:moveTo>
                    <a:pt x="4572" y="562"/>
                  </a:moveTo>
                  <a:lnTo>
                    <a:pt x="4411" y="776"/>
                  </a:lnTo>
                  <a:cubicBezTo>
                    <a:pt x="4451" y="790"/>
                    <a:pt x="4478" y="817"/>
                    <a:pt x="4504" y="843"/>
                  </a:cubicBezTo>
                  <a:lnTo>
                    <a:pt x="4679" y="642"/>
                  </a:lnTo>
                  <a:cubicBezTo>
                    <a:pt x="4665" y="616"/>
                    <a:pt x="4638" y="603"/>
                    <a:pt x="4625" y="589"/>
                  </a:cubicBezTo>
                  <a:lnTo>
                    <a:pt x="4611" y="589"/>
                  </a:lnTo>
                  <a:lnTo>
                    <a:pt x="4611" y="576"/>
                  </a:lnTo>
                  <a:lnTo>
                    <a:pt x="4598" y="576"/>
                  </a:lnTo>
                  <a:cubicBezTo>
                    <a:pt x="4584" y="562"/>
                    <a:pt x="4584" y="562"/>
                    <a:pt x="4572" y="562"/>
                  </a:cubicBezTo>
                  <a:close/>
                  <a:moveTo>
                    <a:pt x="963" y="722"/>
                  </a:moveTo>
                  <a:cubicBezTo>
                    <a:pt x="963" y="736"/>
                    <a:pt x="949" y="736"/>
                    <a:pt x="936" y="749"/>
                  </a:cubicBezTo>
                  <a:lnTo>
                    <a:pt x="922" y="763"/>
                  </a:lnTo>
                  <a:lnTo>
                    <a:pt x="909" y="763"/>
                  </a:lnTo>
                  <a:lnTo>
                    <a:pt x="909" y="776"/>
                  </a:lnTo>
                  <a:lnTo>
                    <a:pt x="895" y="776"/>
                  </a:lnTo>
                  <a:lnTo>
                    <a:pt x="895" y="790"/>
                  </a:lnTo>
                  <a:lnTo>
                    <a:pt x="882" y="790"/>
                  </a:lnTo>
                  <a:cubicBezTo>
                    <a:pt x="882" y="803"/>
                    <a:pt x="869" y="803"/>
                    <a:pt x="869" y="817"/>
                  </a:cubicBezTo>
                  <a:lnTo>
                    <a:pt x="1056" y="1004"/>
                  </a:lnTo>
                  <a:cubicBezTo>
                    <a:pt x="1082" y="977"/>
                    <a:pt x="1109" y="950"/>
                    <a:pt x="1150" y="923"/>
                  </a:cubicBezTo>
                  <a:lnTo>
                    <a:pt x="963" y="722"/>
                  </a:lnTo>
                  <a:close/>
                  <a:moveTo>
                    <a:pt x="4786" y="722"/>
                  </a:moveTo>
                  <a:lnTo>
                    <a:pt x="4598" y="923"/>
                  </a:lnTo>
                  <a:cubicBezTo>
                    <a:pt x="4638" y="950"/>
                    <a:pt x="4665" y="977"/>
                    <a:pt x="4691" y="1004"/>
                  </a:cubicBezTo>
                  <a:lnTo>
                    <a:pt x="4879" y="817"/>
                  </a:lnTo>
                  <a:lnTo>
                    <a:pt x="4852" y="790"/>
                  </a:lnTo>
                  <a:lnTo>
                    <a:pt x="4839" y="790"/>
                  </a:lnTo>
                  <a:lnTo>
                    <a:pt x="4839" y="776"/>
                  </a:lnTo>
                  <a:cubicBezTo>
                    <a:pt x="4812" y="763"/>
                    <a:pt x="4798" y="749"/>
                    <a:pt x="4786" y="722"/>
                  </a:cubicBezTo>
                  <a:close/>
                  <a:moveTo>
                    <a:pt x="776" y="910"/>
                  </a:moveTo>
                  <a:lnTo>
                    <a:pt x="681" y="1004"/>
                  </a:lnTo>
                  <a:lnTo>
                    <a:pt x="895" y="1177"/>
                  </a:lnTo>
                  <a:lnTo>
                    <a:pt x="976" y="1097"/>
                  </a:lnTo>
                  <a:lnTo>
                    <a:pt x="776" y="910"/>
                  </a:lnTo>
                  <a:close/>
                  <a:moveTo>
                    <a:pt x="4973" y="910"/>
                  </a:moveTo>
                  <a:lnTo>
                    <a:pt x="4772" y="1097"/>
                  </a:lnTo>
                  <a:cubicBezTo>
                    <a:pt x="4798" y="1123"/>
                    <a:pt x="4825" y="1150"/>
                    <a:pt x="4852" y="1191"/>
                  </a:cubicBezTo>
                  <a:lnTo>
                    <a:pt x="5066" y="1017"/>
                  </a:lnTo>
                  <a:cubicBezTo>
                    <a:pt x="5039" y="977"/>
                    <a:pt x="4999" y="950"/>
                    <a:pt x="4973" y="910"/>
                  </a:cubicBezTo>
                  <a:close/>
                  <a:moveTo>
                    <a:pt x="601" y="1111"/>
                  </a:moveTo>
                  <a:lnTo>
                    <a:pt x="601" y="1123"/>
                  </a:lnTo>
                  <a:lnTo>
                    <a:pt x="588" y="1123"/>
                  </a:lnTo>
                  <a:lnTo>
                    <a:pt x="588" y="1137"/>
                  </a:lnTo>
                  <a:lnTo>
                    <a:pt x="575" y="1137"/>
                  </a:lnTo>
                  <a:lnTo>
                    <a:pt x="575" y="1150"/>
                  </a:lnTo>
                  <a:lnTo>
                    <a:pt x="562" y="1164"/>
                  </a:lnTo>
                  <a:cubicBezTo>
                    <a:pt x="548" y="1177"/>
                    <a:pt x="535" y="1204"/>
                    <a:pt x="521" y="1218"/>
                  </a:cubicBezTo>
                  <a:lnTo>
                    <a:pt x="735" y="1378"/>
                  </a:lnTo>
                  <a:cubicBezTo>
                    <a:pt x="762" y="1337"/>
                    <a:pt x="788" y="1311"/>
                    <a:pt x="815" y="1284"/>
                  </a:cubicBezTo>
                  <a:lnTo>
                    <a:pt x="601" y="1111"/>
                  </a:lnTo>
                  <a:close/>
                  <a:moveTo>
                    <a:pt x="5146" y="1123"/>
                  </a:moveTo>
                  <a:lnTo>
                    <a:pt x="4932" y="1284"/>
                  </a:lnTo>
                  <a:cubicBezTo>
                    <a:pt x="4959" y="1311"/>
                    <a:pt x="4985" y="1351"/>
                    <a:pt x="4999" y="1378"/>
                  </a:cubicBezTo>
                  <a:lnTo>
                    <a:pt x="5226" y="1230"/>
                  </a:lnTo>
                  <a:lnTo>
                    <a:pt x="5226" y="1218"/>
                  </a:lnTo>
                  <a:lnTo>
                    <a:pt x="5213" y="1218"/>
                  </a:lnTo>
                  <a:cubicBezTo>
                    <a:pt x="5186" y="1177"/>
                    <a:pt x="5173" y="1150"/>
                    <a:pt x="5146" y="1123"/>
                  </a:cubicBezTo>
                  <a:close/>
                  <a:moveTo>
                    <a:pt x="441" y="1337"/>
                  </a:moveTo>
                  <a:cubicBezTo>
                    <a:pt x="428" y="1351"/>
                    <a:pt x="414" y="1378"/>
                    <a:pt x="414" y="1391"/>
                  </a:cubicBezTo>
                  <a:lnTo>
                    <a:pt x="401" y="1405"/>
                  </a:lnTo>
                  <a:cubicBezTo>
                    <a:pt x="401" y="1417"/>
                    <a:pt x="387" y="1431"/>
                    <a:pt x="375" y="1444"/>
                  </a:cubicBezTo>
                  <a:lnTo>
                    <a:pt x="615" y="1578"/>
                  </a:lnTo>
                  <a:cubicBezTo>
                    <a:pt x="628" y="1551"/>
                    <a:pt x="655" y="1512"/>
                    <a:pt x="669" y="1471"/>
                  </a:cubicBezTo>
                  <a:lnTo>
                    <a:pt x="441" y="1337"/>
                  </a:lnTo>
                  <a:close/>
                  <a:moveTo>
                    <a:pt x="5306" y="1337"/>
                  </a:moveTo>
                  <a:lnTo>
                    <a:pt x="5066" y="1485"/>
                  </a:lnTo>
                  <a:cubicBezTo>
                    <a:pt x="5092" y="1512"/>
                    <a:pt x="5119" y="1551"/>
                    <a:pt x="5133" y="1592"/>
                  </a:cubicBezTo>
                  <a:lnTo>
                    <a:pt x="5374" y="1458"/>
                  </a:lnTo>
                  <a:cubicBezTo>
                    <a:pt x="5360" y="1431"/>
                    <a:pt x="5347" y="1417"/>
                    <a:pt x="5333" y="1391"/>
                  </a:cubicBezTo>
                  <a:lnTo>
                    <a:pt x="5333" y="1378"/>
                  </a:lnTo>
                  <a:lnTo>
                    <a:pt x="5320" y="1378"/>
                  </a:lnTo>
                  <a:lnTo>
                    <a:pt x="5320" y="1364"/>
                  </a:lnTo>
                  <a:cubicBezTo>
                    <a:pt x="5306" y="1351"/>
                    <a:pt x="5306" y="1351"/>
                    <a:pt x="5306" y="1337"/>
                  </a:cubicBezTo>
                  <a:close/>
                  <a:moveTo>
                    <a:pt x="321" y="1565"/>
                  </a:moveTo>
                  <a:cubicBezTo>
                    <a:pt x="307" y="1578"/>
                    <a:pt x="294" y="1592"/>
                    <a:pt x="294" y="1605"/>
                  </a:cubicBezTo>
                  <a:lnTo>
                    <a:pt x="294" y="1619"/>
                  </a:lnTo>
                  <a:cubicBezTo>
                    <a:pt x="280" y="1645"/>
                    <a:pt x="268" y="1672"/>
                    <a:pt x="254" y="1685"/>
                  </a:cubicBezTo>
                  <a:lnTo>
                    <a:pt x="508" y="1806"/>
                  </a:lnTo>
                  <a:lnTo>
                    <a:pt x="548" y="1685"/>
                  </a:lnTo>
                  <a:lnTo>
                    <a:pt x="321" y="1565"/>
                  </a:lnTo>
                  <a:close/>
                  <a:moveTo>
                    <a:pt x="5427" y="1578"/>
                  </a:moveTo>
                  <a:lnTo>
                    <a:pt x="5186" y="1699"/>
                  </a:lnTo>
                  <a:cubicBezTo>
                    <a:pt x="5213" y="1725"/>
                    <a:pt x="5226" y="1765"/>
                    <a:pt x="5240" y="1806"/>
                  </a:cubicBezTo>
                  <a:lnTo>
                    <a:pt x="5493" y="1699"/>
                  </a:lnTo>
                  <a:cubicBezTo>
                    <a:pt x="5481" y="1685"/>
                    <a:pt x="5481" y="1672"/>
                    <a:pt x="5467" y="1658"/>
                  </a:cubicBezTo>
                  <a:lnTo>
                    <a:pt x="5467" y="1645"/>
                  </a:lnTo>
                  <a:lnTo>
                    <a:pt x="5467" y="1631"/>
                  </a:lnTo>
                  <a:lnTo>
                    <a:pt x="5454" y="1631"/>
                  </a:lnTo>
                  <a:lnTo>
                    <a:pt x="5454" y="1619"/>
                  </a:lnTo>
                  <a:lnTo>
                    <a:pt x="5454" y="1605"/>
                  </a:lnTo>
                  <a:lnTo>
                    <a:pt x="5427" y="1578"/>
                  </a:lnTo>
                  <a:close/>
                  <a:moveTo>
                    <a:pt x="200" y="1818"/>
                  </a:moveTo>
                  <a:cubicBezTo>
                    <a:pt x="200" y="1818"/>
                    <a:pt x="200" y="1832"/>
                    <a:pt x="187" y="1845"/>
                  </a:cubicBezTo>
                  <a:cubicBezTo>
                    <a:pt x="174" y="1872"/>
                    <a:pt x="174" y="1913"/>
                    <a:pt x="161" y="1939"/>
                  </a:cubicBezTo>
                  <a:lnTo>
                    <a:pt x="414" y="2020"/>
                  </a:lnTo>
                  <a:cubicBezTo>
                    <a:pt x="428" y="1993"/>
                    <a:pt x="441" y="1952"/>
                    <a:pt x="455" y="1913"/>
                  </a:cubicBezTo>
                  <a:lnTo>
                    <a:pt x="200" y="1818"/>
                  </a:lnTo>
                  <a:close/>
                  <a:moveTo>
                    <a:pt x="5547" y="1818"/>
                  </a:moveTo>
                  <a:lnTo>
                    <a:pt x="5293" y="1913"/>
                  </a:lnTo>
                  <a:lnTo>
                    <a:pt x="5333" y="2032"/>
                  </a:lnTo>
                  <a:lnTo>
                    <a:pt x="5587" y="1939"/>
                  </a:lnTo>
                  <a:lnTo>
                    <a:pt x="5587" y="1925"/>
                  </a:lnTo>
                  <a:lnTo>
                    <a:pt x="5574" y="1925"/>
                  </a:lnTo>
                  <a:cubicBezTo>
                    <a:pt x="5574" y="1886"/>
                    <a:pt x="5561" y="1859"/>
                    <a:pt x="5547" y="1818"/>
                  </a:cubicBezTo>
                  <a:close/>
                  <a:moveTo>
                    <a:pt x="120" y="2073"/>
                  </a:moveTo>
                  <a:cubicBezTo>
                    <a:pt x="120" y="2073"/>
                    <a:pt x="107" y="2086"/>
                    <a:pt x="107" y="2100"/>
                  </a:cubicBezTo>
                  <a:cubicBezTo>
                    <a:pt x="93" y="2139"/>
                    <a:pt x="93" y="2166"/>
                    <a:pt x="81" y="2193"/>
                  </a:cubicBezTo>
                  <a:lnTo>
                    <a:pt x="348" y="2260"/>
                  </a:lnTo>
                  <a:cubicBezTo>
                    <a:pt x="361" y="2219"/>
                    <a:pt x="361" y="2180"/>
                    <a:pt x="375" y="2139"/>
                  </a:cubicBezTo>
                  <a:lnTo>
                    <a:pt x="120" y="2073"/>
                  </a:lnTo>
                  <a:close/>
                  <a:moveTo>
                    <a:pt x="5627" y="2073"/>
                  </a:moveTo>
                  <a:lnTo>
                    <a:pt x="5374" y="2153"/>
                  </a:lnTo>
                  <a:cubicBezTo>
                    <a:pt x="5386" y="2180"/>
                    <a:pt x="5386" y="2219"/>
                    <a:pt x="5400" y="2260"/>
                  </a:cubicBezTo>
                  <a:lnTo>
                    <a:pt x="5668" y="2207"/>
                  </a:lnTo>
                  <a:cubicBezTo>
                    <a:pt x="5668" y="2193"/>
                    <a:pt x="5654" y="2193"/>
                    <a:pt x="5654" y="2180"/>
                  </a:cubicBezTo>
                  <a:lnTo>
                    <a:pt x="5654" y="2166"/>
                  </a:lnTo>
                  <a:lnTo>
                    <a:pt x="5654" y="2153"/>
                  </a:lnTo>
                  <a:cubicBezTo>
                    <a:pt x="5641" y="2126"/>
                    <a:pt x="5641" y="2100"/>
                    <a:pt x="5627" y="2073"/>
                  </a:cubicBezTo>
                  <a:close/>
                  <a:moveTo>
                    <a:pt x="54" y="2326"/>
                  </a:moveTo>
                  <a:cubicBezTo>
                    <a:pt x="54" y="2340"/>
                    <a:pt x="54" y="2367"/>
                    <a:pt x="40" y="2380"/>
                  </a:cubicBezTo>
                  <a:lnTo>
                    <a:pt x="40" y="2394"/>
                  </a:lnTo>
                  <a:lnTo>
                    <a:pt x="40" y="2460"/>
                  </a:lnTo>
                  <a:lnTo>
                    <a:pt x="294" y="2501"/>
                  </a:lnTo>
                  <a:cubicBezTo>
                    <a:pt x="307" y="2460"/>
                    <a:pt x="307" y="2421"/>
                    <a:pt x="321" y="2380"/>
                  </a:cubicBezTo>
                  <a:lnTo>
                    <a:pt x="54" y="2326"/>
                  </a:lnTo>
                  <a:close/>
                  <a:moveTo>
                    <a:pt x="5694" y="2340"/>
                  </a:moveTo>
                  <a:lnTo>
                    <a:pt x="5427" y="2380"/>
                  </a:lnTo>
                  <a:cubicBezTo>
                    <a:pt x="5440" y="2421"/>
                    <a:pt x="5440" y="2460"/>
                    <a:pt x="5440" y="2501"/>
                  </a:cubicBezTo>
                  <a:lnTo>
                    <a:pt x="5707" y="2474"/>
                  </a:lnTo>
                  <a:lnTo>
                    <a:pt x="5707" y="2421"/>
                  </a:lnTo>
                  <a:lnTo>
                    <a:pt x="5707" y="2407"/>
                  </a:lnTo>
                  <a:lnTo>
                    <a:pt x="5707" y="2394"/>
                  </a:lnTo>
                  <a:lnTo>
                    <a:pt x="5694" y="2394"/>
                  </a:lnTo>
                  <a:lnTo>
                    <a:pt x="5694" y="2380"/>
                  </a:lnTo>
                  <a:lnTo>
                    <a:pt x="5694" y="2367"/>
                  </a:lnTo>
                  <a:lnTo>
                    <a:pt x="5694" y="2353"/>
                  </a:lnTo>
                  <a:lnTo>
                    <a:pt x="5694" y="2340"/>
                  </a:lnTo>
                  <a:close/>
                  <a:moveTo>
                    <a:pt x="13" y="2594"/>
                  </a:moveTo>
                  <a:lnTo>
                    <a:pt x="13" y="2727"/>
                  </a:lnTo>
                  <a:lnTo>
                    <a:pt x="280" y="2741"/>
                  </a:lnTo>
                  <a:lnTo>
                    <a:pt x="280" y="2620"/>
                  </a:lnTo>
                  <a:lnTo>
                    <a:pt x="13" y="2594"/>
                  </a:lnTo>
                  <a:close/>
                  <a:moveTo>
                    <a:pt x="5721" y="2608"/>
                  </a:moveTo>
                  <a:lnTo>
                    <a:pt x="5454" y="2620"/>
                  </a:lnTo>
                  <a:cubicBezTo>
                    <a:pt x="5467" y="2661"/>
                    <a:pt x="5467" y="2701"/>
                    <a:pt x="5467" y="2741"/>
                  </a:cubicBezTo>
                  <a:lnTo>
                    <a:pt x="5734" y="2741"/>
                  </a:lnTo>
                  <a:lnTo>
                    <a:pt x="5734" y="2727"/>
                  </a:lnTo>
                  <a:lnTo>
                    <a:pt x="5734" y="2715"/>
                  </a:lnTo>
                  <a:cubicBezTo>
                    <a:pt x="5734" y="2674"/>
                    <a:pt x="5734" y="2634"/>
                    <a:pt x="5721" y="2608"/>
                  </a:cubicBezTo>
                  <a:close/>
                  <a:moveTo>
                    <a:pt x="0" y="2861"/>
                  </a:moveTo>
                  <a:cubicBezTo>
                    <a:pt x="0" y="2902"/>
                    <a:pt x="0" y="2955"/>
                    <a:pt x="13" y="2995"/>
                  </a:cubicBezTo>
                  <a:lnTo>
                    <a:pt x="280" y="2982"/>
                  </a:lnTo>
                  <a:cubicBezTo>
                    <a:pt x="280" y="2941"/>
                    <a:pt x="268" y="2902"/>
                    <a:pt x="268" y="2861"/>
                  </a:cubicBezTo>
                  <a:close/>
                  <a:moveTo>
                    <a:pt x="5467" y="2875"/>
                  </a:moveTo>
                  <a:lnTo>
                    <a:pt x="5467" y="2995"/>
                  </a:lnTo>
                  <a:lnTo>
                    <a:pt x="5734" y="3009"/>
                  </a:lnTo>
                  <a:lnTo>
                    <a:pt x="5734" y="2995"/>
                  </a:lnTo>
                  <a:lnTo>
                    <a:pt x="5734" y="2875"/>
                  </a:lnTo>
                  <a:close/>
                  <a:moveTo>
                    <a:pt x="280" y="3102"/>
                  </a:moveTo>
                  <a:lnTo>
                    <a:pt x="13" y="3128"/>
                  </a:lnTo>
                  <a:cubicBezTo>
                    <a:pt x="27" y="3182"/>
                    <a:pt x="27" y="3223"/>
                    <a:pt x="27" y="3262"/>
                  </a:cubicBezTo>
                  <a:lnTo>
                    <a:pt x="294" y="3223"/>
                  </a:lnTo>
                  <a:cubicBezTo>
                    <a:pt x="294" y="3182"/>
                    <a:pt x="294" y="3142"/>
                    <a:pt x="280" y="3102"/>
                  </a:cubicBezTo>
                  <a:close/>
                  <a:moveTo>
                    <a:pt x="5454" y="3116"/>
                  </a:moveTo>
                  <a:lnTo>
                    <a:pt x="5454" y="3169"/>
                  </a:lnTo>
                  <a:cubicBezTo>
                    <a:pt x="5454" y="3196"/>
                    <a:pt x="5454" y="3209"/>
                    <a:pt x="5440" y="3235"/>
                  </a:cubicBezTo>
                  <a:lnTo>
                    <a:pt x="5707" y="3276"/>
                  </a:lnTo>
                  <a:lnTo>
                    <a:pt x="5707" y="3262"/>
                  </a:lnTo>
                  <a:cubicBezTo>
                    <a:pt x="5707" y="3249"/>
                    <a:pt x="5721" y="3223"/>
                    <a:pt x="5721" y="3209"/>
                  </a:cubicBezTo>
                  <a:lnTo>
                    <a:pt x="5721" y="3196"/>
                  </a:lnTo>
                  <a:lnTo>
                    <a:pt x="5721" y="3182"/>
                  </a:lnTo>
                  <a:lnTo>
                    <a:pt x="5721" y="3169"/>
                  </a:lnTo>
                  <a:lnTo>
                    <a:pt x="5721" y="3155"/>
                  </a:lnTo>
                  <a:lnTo>
                    <a:pt x="5721" y="3142"/>
                  </a:lnTo>
                  <a:lnTo>
                    <a:pt x="5454" y="3116"/>
                  </a:lnTo>
                  <a:close/>
                  <a:moveTo>
                    <a:pt x="321" y="3342"/>
                  </a:moveTo>
                  <a:lnTo>
                    <a:pt x="54" y="3396"/>
                  </a:lnTo>
                  <a:lnTo>
                    <a:pt x="54" y="3410"/>
                  </a:lnTo>
                  <a:cubicBezTo>
                    <a:pt x="67" y="3449"/>
                    <a:pt x="81" y="3490"/>
                    <a:pt x="81" y="3529"/>
                  </a:cubicBezTo>
                  <a:lnTo>
                    <a:pt x="348" y="3463"/>
                  </a:lnTo>
                  <a:cubicBezTo>
                    <a:pt x="334" y="3422"/>
                    <a:pt x="321" y="3383"/>
                    <a:pt x="321" y="3342"/>
                  </a:cubicBezTo>
                  <a:close/>
                  <a:moveTo>
                    <a:pt x="5427" y="3356"/>
                  </a:moveTo>
                  <a:cubicBezTo>
                    <a:pt x="5413" y="3396"/>
                    <a:pt x="5413" y="3436"/>
                    <a:pt x="5400" y="3476"/>
                  </a:cubicBezTo>
                  <a:lnTo>
                    <a:pt x="5654" y="3529"/>
                  </a:lnTo>
                  <a:cubicBezTo>
                    <a:pt x="5668" y="3503"/>
                    <a:pt x="5668" y="3476"/>
                    <a:pt x="5681" y="3449"/>
                  </a:cubicBezTo>
                  <a:cubicBezTo>
                    <a:pt x="5681" y="3436"/>
                    <a:pt x="5681" y="3422"/>
                    <a:pt x="5694" y="3410"/>
                  </a:cubicBezTo>
                  <a:lnTo>
                    <a:pt x="5427" y="3356"/>
                  </a:lnTo>
                  <a:close/>
                  <a:moveTo>
                    <a:pt x="375" y="3583"/>
                  </a:moveTo>
                  <a:lnTo>
                    <a:pt x="120" y="3663"/>
                  </a:lnTo>
                  <a:lnTo>
                    <a:pt x="120" y="3677"/>
                  </a:lnTo>
                  <a:cubicBezTo>
                    <a:pt x="134" y="3717"/>
                    <a:pt x="147" y="3743"/>
                    <a:pt x="161" y="3784"/>
                  </a:cubicBezTo>
                  <a:lnTo>
                    <a:pt x="414" y="3704"/>
                  </a:lnTo>
                  <a:lnTo>
                    <a:pt x="375" y="3583"/>
                  </a:lnTo>
                  <a:close/>
                  <a:moveTo>
                    <a:pt x="5374" y="3597"/>
                  </a:moveTo>
                  <a:cubicBezTo>
                    <a:pt x="5360" y="3623"/>
                    <a:pt x="5347" y="3663"/>
                    <a:pt x="5333" y="3704"/>
                  </a:cubicBezTo>
                  <a:lnTo>
                    <a:pt x="5587" y="3797"/>
                  </a:lnTo>
                  <a:lnTo>
                    <a:pt x="5587" y="3770"/>
                  </a:lnTo>
                  <a:cubicBezTo>
                    <a:pt x="5600" y="3730"/>
                    <a:pt x="5614" y="3704"/>
                    <a:pt x="5627" y="3663"/>
                  </a:cubicBezTo>
                  <a:lnTo>
                    <a:pt x="5374" y="3597"/>
                  </a:lnTo>
                  <a:close/>
                  <a:moveTo>
                    <a:pt x="455" y="3811"/>
                  </a:moveTo>
                  <a:lnTo>
                    <a:pt x="200" y="3918"/>
                  </a:lnTo>
                  <a:cubicBezTo>
                    <a:pt x="214" y="3944"/>
                    <a:pt x="227" y="3971"/>
                    <a:pt x="241" y="4011"/>
                  </a:cubicBezTo>
                  <a:cubicBezTo>
                    <a:pt x="254" y="4024"/>
                    <a:pt x="254" y="4024"/>
                    <a:pt x="254" y="4037"/>
                  </a:cubicBezTo>
                  <a:lnTo>
                    <a:pt x="494" y="3930"/>
                  </a:lnTo>
                  <a:lnTo>
                    <a:pt x="455" y="3811"/>
                  </a:lnTo>
                  <a:close/>
                  <a:moveTo>
                    <a:pt x="5293" y="3823"/>
                  </a:moveTo>
                  <a:cubicBezTo>
                    <a:pt x="5280" y="3864"/>
                    <a:pt x="5253" y="3891"/>
                    <a:pt x="5240" y="3930"/>
                  </a:cubicBezTo>
                  <a:lnTo>
                    <a:pt x="5481" y="4037"/>
                  </a:lnTo>
                  <a:cubicBezTo>
                    <a:pt x="5507" y="3998"/>
                    <a:pt x="5520" y="3957"/>
                    <a:pt x="5534" y="3918"/>
                  </a:cubicBezTo>
                  <a:lnTo>
                    <a:pt x="5293" y="3823"/>
                  </a:lnTo>
                  <a:close/>
                  <a:moveTo>
                    <a:pt x="548" y="4037"/>
                  </a:moveTo>
                  <a:lnTo>
                    <a:pt x="307" y="4158"/>
                  </a:lnTo>
                  <a:cubicBezTo>
                    <a:pt x="334" y="4185"/>
                    <a:pt x="348" y="4224"/>
                    <a:pt x="361" y="4251"/>
                  </a:cubicBezTo>
                  <a:cubicBezTo>
                    <a:pt x="375" y="4265"/>
                    <a:pt x="375" y="4265"/>
                    <a:pt x="375" y="4278"/>
                  </a:cubicBezTo>
                  <a:lnTo>
                    <a:pt x="615" y="4144"/>
                  </a:lnTo>
                  <a:cubicBezTo>
                    <a:pt x="588" y="4105"/>
                    <a:pt x="575" y="4078"/>
                    <a:pt x="548" y="4037"/>
                  </a:cubicBezTo>
                  <a:close/>
                  <a:moveTo>
                    <a:pt x="5186" y="4037"/>
                  </a:moveTo>
                  <a:cubicBezTo>
                    <a:pt x="5173" y="4078"/>
                    <a:pt x="5146" y="4118"/>
                    <a:pt x="5133" y="4144"/>
                  </a:cubicBezTo>
                  <a:lnTo>
                    <a:pt x="5360" y="4278"/>
                  </a:lnTo>
                  <a:cubicBezTo>
                    <a:pt x="5374" y="4265"/>
                    <a:pt x="5386" y="4238"/>
                    <a:pt x="5400" y="4224"/>
                  </a:cubicBezTo>
                  <a:lnTo>
                    <a:pt x="5400" y="4212"/>
                  </a:lnTo>
                  <a:cubicBezTo>
                    <a:pt x="5413" y="4198"/>
                    <a:pt x="5413" y="4185"/>
                    <a:pt x="5427" y="4158"/>
                  </a:cubicBezTo>
                  <a:lnTo>
                    <a:pt x="5186" y="4037"/>
                  </a:lnTo>
                  <a:close/>
                  <a:moveTo>
                    <a:pt x="669" y="4251"/>
                  </a:moveTo>
                  <a:lnTo>
                    <a:pt x="441" y="4385"/>
                  </a:lnTo>
                  <a:cubicBezTo>
                    <a:pt x="455" y="4399"/>
                    <a:pt x="455" y="4399"/>
                    <a:pt x="455" y="4412"/>
                  </a:cubicBezTo>
                  <a:lnTo>
                    <a:pt x="468" y="4412"/>
                  </a:lnTo>
                  <a:lnTo>
                    <a:pt x="468" y="4425"/>
                  </a:lnTo>
                  <a:lnTo>
                    <a:pt x="468" y="4438"/>
                  </a:lnTo>
                  <a:lnTo>
                    <a:pt x="481" y="4438"/>
                  </a:lnTo>
                  <a:lnTo>
                    <a:pt x="481" y="4452"/>
                  </a:lnTo>
                  <a:lnTo>
                    <a:pt x="494" y="4452"/>
                  </a:lnTo>
                  <a:lnTo>
                    <a:pt x="494" y="4465"/>
                  </a:lnTo>
                  <a:lnTo>
                    <a:pt x="494" y="4479"/>
                  </a:lnTo>
                  <a:lnTo>
                    <a:pt x="508" y="4479"/>
                  </a:lnTo>
                  <a:cubicBezTo>
                    <a:pt x="508" y="4492"/>
                    <a:pt x="521" y="4492"/>
                    <a:pt x="521" y="4506"/>
                  </a:cubicBezTo>
                  <a:lnTo>
                    <a:pt x="735" y="4345"/>
                  </a:lnTo>
                  <a:cubicBezTo>
                    <a:pt x="722" y="4319"/>
                    <a:pt x="695" y="4278"/>
                    <a:pt x="669" y="4251"/>
                  </a:cubicBezTo>
                  <a:close/>
                  <a:moveTo>
                    <a:pt x="5066" y="4251"/>
                  </a:moveTo>
                  <a:cubicBezTo>
                    <a:pt x="5053" y="4292"/>
                    <a:pt x="5026" y="4319"/>
                    <a:pt x="4999" y="4358"/>
                  </a:cubicBezTo>
                  <a:lnTo>
                    <a:pt x="5226" y="4506"/>
                  </a:lnTo>
                  <a:cubicBezTo>
                    <a:pt x="5240" y="4492"/>
                    <a:pt x="5253" y="4465"/>
                    <a:pt x="5267" y="4438"/>
                  </a:cubicBezTo>
                  <a:cubicBezTo>
                    <a:pt x="5280" y="4425"/>
                    <a:pt x="5280" y="4412"/>
                    <a:pt x="5293" y="4399"/>
                  </a:cubicBezTo>
                  <a:lnTo>
                    <a:pt x="5066" y="4251"/>
                  </a:lnTo>
                  <a:close/>
                  <a:moveTo>
                    <a:pt x="815" y="4452"/>
                  </a:moveTo>
                  <a:lnTo>
                    <a:pt x="601" y="4613"/>
                  </a:lnTo>
                  <a:lnTo>
                    <a:pt x="601" y="4625"/>
                  </a:lnTo>
                  <a:lnTo>
                    <a:pt x="615" y="4625"/>
                  </a:lnTo>
                  <a:lnTo>
                    <a:pt x="615" y="4639"/>
                  </a:lnTo>
                  <a:lnTo>
                    <a:pt x="628" y="4639"/>
                  </a:lnTo>
                  <a:cubicBezTo>
                    <a:pt x="642" y="4666"/>
                    <a:pt x="669" y="4693"/>
                    <a:pt x="681" y="4720"/>
                  </a:cubicBezTo>
                  <a:lnTo>
                    <a:pt x="895" y="4545"/>
                  </a:lnTo>
                  <a:cubicBezTo>
                    <a:pt x="869" y="4506"/>
                    <a:pt x="842" y="4479"/>
                    <a:pt x="815" y="4452"/>
                  </a:cubicBezTo>
                  <a:close/>
                  <a:moveTo>
                    <a:pt x="4932" y="4452"/>
                  </a:moveTo>
                  <a:cubicBezTo>
                    <a:pt x="4905" y="4479"/>
                    <a:pt x="4879" y="4519"/>
                    <a:pt x="4852" y="4545"/>
                  </a:cubicBezTo>
                  <a:lnTo>
                    <a:pt x="5053" y="4720"/>
                  </a:lnTo>
                  <a:cubicBezTo>
                    <a:pt x="5080" y="4693"/>
                    <a:pt x="5119" y="4652"/>
                    <a:pt x="5146" y="4613"/>
                  </a:cubicBezTo>
                  <a:lnTo>
                    <a:pt x="4932" y="4452"/>
                  </a:lnTo>
                  <a:close/>
                  <a:moveTo>
                    <a:pt x="976" y="4639"/>
                  </a:moveTo>
                  <a:lnTo>
                    <a:pt x="776" y="4813"/>
                  </a:lnTo>
                  <a:cubicBezTo>
                    <a:pt x="802" y="4853"/>
                    <a:pt x="829" y="4880"/>
                    <a:pt x="869" y="4920"/>
                  </a:cubicBezTo>
                  <a:lnTo>
                    <a:pt x="1056" y="4720"/>
                  </a:lnTo>
                  <a:lnTo>
                    <a:pt x="976" y="4639"/>
                  </a:lnTo>
                  <a:close/>
                  <a:moveTo>
                    <a:pt x="4772" y="4639"/>
                  </a:moveTo>
                  <a:cubicBezTo>
                    <a:pt x="4745" y="4666"/>
                    <a:pt x="4718" y="4693"/>
                    <a:pt x="4679" y="4720"/>
                  </a:cubicBezTo>
                  <a:lnTo>
                    <a:pt x="4879" y="4920"/>
                  </a:lnTo>
                  <a:lnTo>
                    <a:pt x="4879" y="4907"/>
                  </a:lnTo>
                  <a:lnTo>
                    <a:pt x="4892" y="4907"/>
                  </a:lnTo>
                  <a:lnTo>
                    <a:pt x="4892" y="4893"/>
                  </a:lnTo>
                  <a:lnTo>
                    <a:pt x="4905" y="4893"/>
                  </a:lnTo>
                  <a:lnTo>
                    <a:pt x="4905" y="4880"/>
                  </a:lnTo>
                  <a:lnTo>
                    <a:pt x="4919" y="4880"/>
                  </a:lnTo>
                  <a:lnTo>
                    <a:pt x="4919" y="4866"/>
                  </a:lnTo>
                  <a:lnTo>
                    <a:pt x="4932" y="4866"/>
                  </a:lnTo>
                  <a:lnTo>
                    <a:pt x="4973" y="4826"/>
                  </a:lnTo>
                  <a:lnTo>
                    <a:pt x="4772" y="4639"/>
                  </a:lnTo>
                  <a:close/>
                  <a:moveTo>
                    <a:pt x="1150" y="4800"/>
                  </a:moveTo>
                  <a:lnTo>
                    <a:pt x="963" y="5000"/>
                  </a:lnTo>
                  <a:lnTo>
                    <a:pt x="1016" y="5053"/>
                  </a:lnTo>
                  <a:lnTo>
                    <a:pt x="1029" y="5053"/>
                  </a:lnTo>
                  <a:lnTo>
                    <a:pt x="1029" y="5067"/>
                  </a:lnTo>
                  <a:lnTo>
                    <a:pt x="1043" y="5067"/>
                  </a:lnTo>
                  <a:lnTo>
                    <a:pt x="1043" y="5080"/>
                  </a:lnTo>
                  <a:lnTo>
                    <a:pt x="1056" y="5080"/>
                  </a:lnTo>
                  <a:lnTo>
                    <a:pt x="1070" y="5094"/>
                  </a:lnTo>
                  <a:lnTo>
                    <a:pt x="1243" y="4880"/>
                  </a:lnTo>
                  <a:cubicBezTo>
                    <a:pt x="1203" y="4853"/>
                    <a:pt x="1177" y="4826"/>
                    <a:pt x="1150" y="4800"/>
                  </a:cubicBezTo>
                  <a:close/>
                  <a:moveTo>
                    <a:pt x="4598" y="4813"/>
                  </a:moveTo>
                  <a:cubicBezTo>
                    <a:pt x="4572" y="4839"/>
                    <a:pt x="4531" y="4866"/>
                    <a:pt x="4504" y="4893"/>
                  </a:cubicBezTo>
                  <a:lnTo>
                    <a:pt x="4665" y="5094"/>
                  </a:lnTo>
                  <a:lnTo>
                    <a:pt x="4679" y="5094"/>
                  </a:lnTo>
                  <a:lnTo>
                    <a:pt x="4679" y="5080"/>
                  </a:lnTo>
                  <a:cubicBezTo>
                    <a:pt x="4705" y="5067"/>
                    <a:pt x="4718" y="5053"/>
                    <a:pt x="4732" y="5040"/>
                  </a:cubicBezTo>
                  <a:lnTo>
                    <a:pt x="4745" y="5040"/>
                  </a:lnTo>
                  <a:lnTo>
                    <a:pt x="4745" y="5026"/>
                  </a:lnTo>
                  <a:lnTo>
                    <a:pt x="4759" y="5026"/>
                  </a:lnTo>
                  <a:lnTo>
                    <a:pt x="4759" y="5014"/>
                  </a:lnTo>
                  <a:lnTo>
                    <a:pt x="4772" y="5014"/>
                  </a:lnTo>
                  <a:lnTo>
                    <a:pt x="4598" y="4813"/>
                  </a:lnTo>
                  <a:close/>
                  <a:moveTo>
                    <a:pt x="1337" y="4960"/>
                  </a:moveTo>
                  <a:lnTo>
                    <a:pt x="1177" y="5174"/>
                  </a:lnTo>
                  <a:cubicBezTo>
                    <a:pt x="1216" y="5201"/>
                    <a:pt x="1243" y="5227"/>
                    <a:pt x="1283" y="5254"/>
                  </a:cubicBezTo>
                  <a:lnTo>
                    <a:pt x="1430" y="5026"/>
                  </a:lnTo>
                  <a:cubicBezTo>
                    <a:pt x="1403" y="5000"/>
                    <a:pt x="1364" y="4987"/>
                    <a:pt x="1337" y="4960"/>
                  </a:cubicBezTo>
                  <a:close/>
                  <a:moveTo>
                    <a:pt x="4411" y="4960"/>
                  </a:moveTo>
                  <a:cubicBezTo>
                    <a:pt x="4371" y="4987"/>
                    <a:pt x="4344" y="5014"/>
                    <a:pt x="4304" y="5026"/>
                  </a:cubicBezTo>
                  <a:lnTo>
                    <a:pt x="4451" y="5254"/>
                  </a:lnTo>
                  <a:cubicBezTo>
                    <a:pt x="4478" y="5240"/>
                    <a:pt x="4491" y="5227"/>
                    <a:pt x="4504" y="5214"/>
                  </a:cubicBezTo>
                  <a:lnTo>
                    <a:pt x="4518" y="5214"/>
                  </a:lnTo>
                  <a:lnTo>
                    <a:pt x="4531" y="5201"/>
                  </a:lnTo>
                  <a:cubicBezTo>
                    <a:pt x="4545" y="5201"/>
                    <a:pt x="4558" y="5187"/>
                    <a:pt x="4572" y="5174"/>
                  </a:cubicBezTo>
                  <a:lnTo>
                    <a:pt x="4411" y="4960"/>
                  </a:lnTo>
                  <a:close/>
                  <a:moveTo>
                    <a:pt x="1537" y="5094"/>
                  </a:moveTo>
                  <a:lnTo>
                    <a:pt x="1403" y="5321"/>
                  </a:lnTo>
                  <a:cubicBezTo>
                    <a:pt x="1430" y="5347"/>
                    <a:pt x="1471" y="5374"/>
                    <a:pt x="1510" y="5388"/>
                  </a:cubicBezTo>
                  <a:lnTo>
                    <a:pt x="1644" y="5147"/>
                  </a:lnTo>
                  <a:cubicBezTo>
                    <a:pt x="1604" y="5133"/>
                    <a:pt x="1564" y="5107"/>
                    <a:pt x="1537" y="5094"/>
                  </a:cubicBezTo>
                  <a:close/>
                  <a:moveTo>
                    <a:pt x="4197" y="5094"/>
                  </a:moveTo>
                  <a:cubicBezTo>
                    <a:pt x="4171" y="5121"/>
                    <a:pt x="4130" y="5133"/>
                    <a:pt x="4103" y="5160"/>
                  </a:cubicBezTo>
                  <a:lnTo>
                    <a:pt x="4224" y="5388"/>
                  </a:lnTo>
                  <a:lnTo>
                    <a:pt x="4251" y="5388"/>
                  </a:lnTo>
                  <a:lnTo>
                    <a:pt x="4251" y="5374"/>
                  </a:lnTo>
                  <a:lnTo>
                    <a:pt x="4264" y="5374"/>
                  </a:lnTo>
                  <a:lnTo>
                    <a:pt x="4264" y="5361"/>
                  </a:lnTo>
                  <a:lnTo>
                    <a:pt x="4290" y="5361"/>
                  </a:lnTo>
                  <a:lnTo>
                    <a:pt x="4290" y="5347"/>
                  </a:lnTo>
                  <a:lnTo>
                    <a:pt x="4304" y="5347"/>
                  </a:lnTo>
                  <a:cubicBezTo>
                    <a:pt x="4317" y="5334"/>
                    <a:pt x="4331" y="5334"/>
                    <a:pt x="4344" y="5321"/>
                  </a:cubicBezTo>
                  <a:lnTo>
                    <a:pt x="4197" y="5094"/>
                  </a:lnTo>
                  <a:close/>
                  <a:moveTo>
                    <a:pt x="1751" y="5214"/>
                  </a:moveTo>
                  <a:lnTo>
                    <a:pt x="1631" y="5454"/>
                  </a:lnTo>
                  <a:lnTo>
                    <a:pt x="1644" y="5454"/>
                  </a:lnTo>
                  <a:cubicBezTo>
                    <a:pt x="1684" y="5468"/>
                    <a:pt x="1724" y="5495"/>
                    <a:pt x="1751" y="5508"/>
                  </a:cubicBezTo>
                  <a:lnTo>
                    <a:pt x="1858" y="5254"/>
                  </a:lnTo>
                  <a:cubicBezTo>
                    <a:pt x="1818" y="5240"/>
                    <a:pt x="1791" y="5227"/>
                    <a:pt x="1751" y="5214"/>
                  </a:cubicBezTo>
                  <a:close/>
                  <a:moveTo>
                    <a:pt x="3984" y="5214"/>
                  </a:moveTo>
                  <a:cubicBezTo>
                    <a:pt x="3957" y="5227"/>
                    <a:pt x="3916" y="5240"/>
                    <a:pt x="3877" y="5254"/>
                  </a:cubicBezTo>
                  <a:lnTo>
                    <a:pt x="3984" y="5508"/>
                  </a:lnTo>
                  <a:cubicBezTo>
                    <a:pt x="3984" y="5508"/>
                    <a:pt x="3996" y="5508"/>
                    <a:pt x="3996" y="5495"/>
                  </a:cubicBezTo>
                  <a:lnTo>
                    <a:pt x="4023" y="5495"/>
                  </a:lnTo>
                  <a:lnTo>
                    <a:pt x="4023" y="5481"/>
                  </a:lnTo>
                  <a:lnTo>
                    <a:pt x="4050" y="5481"/>
                  </a:lnTo>
                  <a:lnTo>
                    <a:pt x="4064" y="5468"/>
                  </a:lnTo>
                  <a:lnTo>
                    <a:pt x="4090" y="5468"/>
                  </a:lnTo>
                  <a:lnTo>
                    <a:pt x="4090" y="5454"/>
                  </a:lnTo>
                  <a:lnTo>
                    <a:pt x="4103" y="5454"/>
                  </a:lnTo>
                  <a:lnTo>
                    <a:pt x="3984" y="5214"/>
                  </a:lnTo>
                  <a:close/>
                  <a:moveTo>
                    <a:pt x="1979" y="5308"/>
                  </a:moveTo>
                  <a:lnTo>
                    <a:pt x="1884" y="5561"/>
                  </a:lnTo>
                  <a:lnTo>
                    <a:pt x="2005" y="5602"/>
                  </a:lnTo>
                  <a:lnTo>
                    <a:pt x="2085" y="5347"/>
                  </a:lnTo>
                  <a:cubicBezTo>
                    <a:pt x="2045" y="5334"/>
                    <a:pt x="2018" y="5321"/>
                    <a:pt x="1979" y="5308"/>
                  </a:cubicBezTo>
                  <a:close/>
                  <a:moveTo>
                    <a:pt x="3770" y="5308"/>
                  </a:moveTo>
                  <a:lnTo>
                    <a:pt x="3649" y="5347"/>
                  </a:lnTo>
                  <a:lnTo>
                    <a:pt x="3729" y="5602"/>
                  </a:lnTo>
                  <a:cubicBezTo>
                    <a:pt x="3770" y="5588"/>
                    <a:pt x="3796" y="5575"/>
                    <a:pt x="3836" y="5561"/>
                  </a:cubicBezTo>
                  <a:lnTo>
                    <a:pt x="3850" y="5561"/>
                  </a:lnTo>
                  <a:lnTo>
                    <a:pt x="3770" y="5308"/>
                  </a:lnTo>
                  <a:close/>
                  <a:moveTo>
                    <a:pt x="2205" y="5374"/>
                  </a:moveTo>
                  <a:lnTo>
                    <a:pt x="2139" y="5641"/>
                  </a:lnTo>
                  <a:lnTo>
                    <a:pt x="2152" y="5641"/>
                  </a:lnTo>
                  <a:cubicBezTo>
                    <a:pt x="2179" y="5641"/>
                    <a:pt x="2192" y="5655"/>
                    <a:pt x="2219" y="5655"/>
                  </a:cubicBezTo>
                  <a:lnTo>
                    <a:pt x="2232" y="5655"/>
                  </a:lnTo>
                  <a:cubicBezTo>
                    <a:pt x="2246" y="5655"/>
                    <a:pt x="2259" y="5668"/>
                    <a:pt x="2273" y="5668"/>
                  </a:cubicBezTo>
                  <a:lnTo>
                    <a:pt x="2326" y="5401"/>
                  </a:lnTo>
                  <a:cubicBezTo>
                    <a:pt x="2285" y="5401"/>
                    <a:pt x="2246" y="5388"/>
                    <a:pt x="2205" y="5374"/>
                  </a:cubicBezTo>
                  <a:close/>
                  <a:moveTo>
                    <a:pt x="3529" y="5374"/>
                  </a:moveTo>
                  <a:cubicBezTo>
                    <a:pt x="3488" y="5388"/>
                    <a:pt x="3449" y="5401"/>
                    <a:pt x="3408" y="5401"/>
                  </a:cubicBezTo>
                  <a:lnTo>
                    <a:pt x="3476" y="5668"/>
                  </a:lnTo>
                  <a:cubicBezTo>
                    <a:pt x="3488" y="5668"/>
                    <a:pt x="3502" y="5655"/>
                    <a:pt x="3515" y="5655"/>
                  </a:cubicBezTo>
                  <a:lnTo>
                    <a:pt x="3556" y="5655"/>
                  </a:lnTo>
                  <a:cubicBezTo>
                    <a:pt x="3556" y="5641"/>
                    <a:pt x="3569" y="5641"/>
                    <a:pt x="3569" y="5641"/>
                  </a:cubicBezTo>
                  <a:lnTo>
                    <a:pt x="3595" y="5641"/>
                  </a:lnTo>
                  <a:lnTo>
                    <a:pt x="3529" y="5374"/>
                  </a:lnTo>
                  <a:close/>
                  <a:moveTo>
                    <a:pt x="2446" y="5427"/>
                  </a:moveTo>
                  <a:lnTo>
                    <a:pt x="2406" y="5695"/>
                  </a:lnTo>
                  <a:lnTo>
                    <a:pt x="2419" y="5695"/>
                  </a:lnTo>
                  <a:cubicBezTo>
                    <a:pt x="2460" y="5695"/>
                    <a:pt x="2499" y="5709"/>
                    <a:pt x="2540" y="5709"/>
                  </a:cubicBezTo>
                  <a:lnTo>
                    <a:pt x="2567" y="5441"/>
                  </a:lnTo>
                  <a:cubicBezTo>
                    <a:pt x="2526" y="5441"/>
                    <a:pt x="2486" y="5427"/>
                    <a:pt x="2446" y="5427"/>
                  </a:cubicBezTo>
                  <a:close/>
                  <a:moveTo>
                    <a:pt x="3288" y="5427"/>
                  </a:moveTo>
                  <a:cubicBezTo>
                    <a:pt x="3248" y="5441"/>
                    <a:pt x="3208" y="5441"/>
                    <a:pt x="3168" y="5441"/>
                  </a:cubicBezTo>
                  <a:lnTo>
                    <a:pt x="3208" y="5709"/>
                  </a:lnTo>
                  <a:cubicBezTo>
                    <a:pt x="3235" y="5709"/>
                    <a:pt x="3275" y="5709"/>
                    <a:pt x="3315" y="5695"/>
                  </a:cubicBezTo>
                  <a:lnTo>
                    <a:pt x="3342" y="5695"/>
                  </a:lnTo>
                  <a:lnTo>
                    <a:pt x="3288" y="5427"/>
                  </a:lnTo>
                  <a:close/>
                  <a:moveTo>
                    <a:pt x="2686" y="5454"/>
                  </a:moveTo>
                  <a:lnTo>
                    <a:pt x="2674" y="5722"/>
                  </a:lnTo>
                  <a:lnTo>
                    <a:pt x="2754" y="5722"/>
                  </a:lnTo>
                  <a:lnTo>
                    <a:pt x="2754" y="5735"/>
                  </a:lnTo>
                  <a:lnTo>
                    <a:pt x="2807" y="5735"/>
                  </a:lnTo>
                  <a:lnTo>
                    <a:pt x="2807" y="5468"/>
                  </a:lnTo>
                  <a:cubicBezTo>
                    <a:pt x="2767" y="5454"/>
                    <a:pt x="2727" y="5454"/>
                    <a:pt x="2686" y="5454"/>
                  </a:cubicBezTo>
                  <a:close/>
                  <a:moveTo>
                    <a:pt x="3048" y="5454"/>
                  </a:moveTo>
                  <a:cubicBezTo>
                    <a:pt x="3007" y="5454"/>
                    <a:pt x="2968" y="5454"/>
                    <a:pt x="2927" y="5468"/>
                  </a:cubicBezTo>
                  <a:lnTo>
                    <a:pt x="2941" y="5735"/>
                  </a:lnTo>
                  <a:cubicBezTo>
                    <a:pt x="2980" y="5735"/>
                    <a:pt x="3021" y="5722"/>
                    <a:pt x="3075" y="5722"/>
                  </a:cubicBezTo>
                  <a:lnTo>
                    <a:pt x="3048" y="5454"/>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9;p62">
              <a:extLst>
                <a:ext uri="{FF2B5EF4-FFF2-40B4-BE49-F238E27FC236}">
                  <a16:creationId xmlns:a16="http://schemas.microsoft.com/office/drawing/2014/main" id="{9B68B8FA-8749-88BB-A116-287313BC7595}"/>
                </a:ext>
              </a:extLst>
            </p:cNvPr>
            <p:cNvSpPr/>
            <p:nvPr/>
          </p:nvSpPr>
          <p:spPr>
            <a:xfrm>
              <a:off x="6521110" y="1522427"/>
              <a:ext cx="262903" cy="248598"/>
            </a:xfrm>
            <a:custGeom>
              <a:avLst/>
              <a:gdLst/>
              <a:ahLst/>
              <a:cxnLst/>
              <a:rect l="l" t="t" r="r" b="b"/>
              <a:pathLst>
                <a:path w="5495" h="5196" extrusionOk="0">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30;p62">
              <a:extLst>
                <a:ext uri="{FF2B5EF4-FFF2-40B4-BE49-F238E27FC236}">
                  <a16:creationId xmlns:a16="http://schemas.microsoft.com/office/drawing/2014/main" id="{040FF60E-BBA0-6E14-7D92-59671996240C}"/>
                </a:ext>
              </a:extLst>
            </p:cNvPr>
            <p:cNvSpPr/>
            <p:nvPr/>
          </p:nvSpPr>
          <p:spPr>
            <a:xfrm>
              <a:off x="6521110" y="1522427"/>
              <a:ext cx="262903" cy="248598"/>
            </a:xfrm>
            <a:custGeom>
              <a:avLst/>
              <a:gdLst/>
              <a:ahLst/>
              <a:cxnLst/>
              <a:rect l="l" t="t" r="r" b="b"/>
              <a:pathLst>
                <a:path w="5495" h="5196" extrusionOk="0">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31;p62">
              <a:extLst>
                <a:ext uri="{FF2B5EF4-FFF2-40B4-BE49-F238E27FC236}">
                  <a16:creationId xmlns:a16="http://schemas.microsoft.com/office/drawing/2014/main" id="{D8D63C20-DD0F-C436-33F2-97BB04BBBABB}"/>
                </a:ext>
              </a:extLst>
            </p:cNvPr>
            <p:cNvSpPr/>
            <p:nvPr/>
          </p:nvSpPr>
          <p:spPr>
            <a:xfrm>
              <a:off x="6533884" y="1531326"/>
              <a:ext cx="241182" cy="200419"/>
            </a:xfrm>
            <a:custGeom>
              <a:avLst/>
              <a:gdLst/>
              <a:ahLst/>
              <a:cxnLst/>
              <a:rect l="l" t="t" r="r" b="b"/>
              <a:pathLst>
                <a:path w="5041" h="4189" extrusionOk="0">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32;p62">
              <a:extLst>
                <a:ext uri="{FF2B5EF4-FFF2-40B4-BE49-F238E27FC236}">
                  <a16:creationId xmlns:a16="http://schemas.microsoft.com/office/drawing/2014/main" id="{2788D75C-24E5-3B1B-4479-7355651C8E52}"/>
                </a:ext>
              </a:extLst>
            </p:cNvPr>
            <p:cNvSpPr/>
            <p:nvPr/>
          </p:nvSpPr>
          <p:spPr>
            <a:xfrm>
              <a:off x="6533884" y="1531326"/>
              <a:ext cx="241182" cy="200419"/>
            </a:xfrm>
            <a:custGeom>
              <a:avLst/>
              <a:gdLst/>
              <a:ahLst/>
              <a:cxnLst/>
              <a:rect l="l" t="t" r="r" b="b"/>
              <a:pathLst>
                <a:path w="5041" h="4189" extrusionOk="0">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33;p62">
              <a:extLst>
                <a:ext uri="{FF2B5EF4-FFF2-40B4-BE49-F238E27FC236}">
                  <a16:creationId xmlns:a16="http://schemas.microsoft.com/office/drawing/2014/main" id="{64C773B8-A182-955A-1AD9-AE10D82A3B02}"/>
                </a:ext>
              </a:extLst>
            </p:cNvPr>
            <p:cNvSpPr/>
            <p:nvPr/>
          </p:nvSpPr>
          <p:spPr>
            <a:xfrm>
              <a:off x="6585029" y="1567305"/>
              <a:ext cx="129227" cy="159943"/>
            </a:xfrm>
            <a:custGeom>
              <a:avLst/>
              <a:gdLst/>
              <a:ahLst/>
              <a:cxnLst/>
              <a:rect l="l" t="t" r="r" b="b"/>
              <a:pathLst>
                <a:path w="2701" h="3343" extrusionOk="0">
                  <a:moveTo>
                    <a:pt x="2447" y="1"/>
                  </a:moveTo>
                  <a:lnTo>
                    <a:pt x="2273" y="241"/>
                  </a:lnTo>
                  <a:cubicBezTo>
                    <a:pt x="2113" y="148"/>
                    <a:pt x="1966" y="108"/>
                    <a:pt x="1819" y="108"/>
                  </a:cubicBezTo>
                  <a:cubicBezTo>
                    <a:pt x="1765" y="108"/>
                    <a:pt x="1726" y="108"/>
                    <a:pt x="1685" y="121"/>
                  </a:cubicBezTo>
                  <a:cubicBezTo>
                    <a:pt x="1498" y="148"/>
                    <a:pt x="1325" y="268"/>
                    <a:pt x="1191" y="469"/>
                  </a:cubicBezTo>
                  <a:cubicBezTo>
                    <a:pt x="1097" y="615"/>
                    <a:pt x="1043" y="749"/>
                    <a:pt x="1030" y="883"/>
                  </a:cubicBezTo>
                  <a:cubicBezTo>
                    <a:pt x="1004" y="1016"/>
                    <a:pt x="1017" y="1150"/>
                    <a:pt x="1057" y="1311"/>
                  </a:cubicBezTo>
                  <a:lnTo>
                    <a:pt x="1204" y="1859"/>
                  </a:lnTo>
                  <a:cubicBezTo>
                    <a:pt x="1218" y="1925"/>
                    <a:pt x="1230" y="1993"/>
                    <a:pt x="1244" y="2046"/>
                  </a:cubicBezTo>
                  <a:cubicBezTo>
                    <a:pt x="1257" y="2100"/>
                    <a:pt x="1257" y="2153"/>
                    <a:pt x="1257" y="2207"/>
                  </a:cubicBezTo>
                  <a:cubicBezTo>
                    <a:pt x="1257" y="2273"/>
                    <a:pt x="1244" y="2326"/>
                    <a:pt x="1230" y="2380"/>
                  </a:cubicBezTo>
                  <a:cubicBezTo>
                    <a:pt x="1218" y="2433"/>
                    <a:pt x="1177" y="2487"/>
                    <a:pt x="1150" y="2540"/>
                  </a:cubicBezTo>
                  <a:cubicBezTo>
                    <a:pt x="1097" y="2620"/>
                    <a:pt x="1030" y="2674"/>
                    <a:pt x="963" y="2688"/>
                  </a:cubicBezTo>
                  <a:cubicBezTo>
                    <a:pt x="950" y="2701"/>
                    <a:pt x="936" y="2701"/>
                    <a:pt x="910" y="2701"/>
                  </a:cubicBezTo>
                  <a:cubicBezTo>
                    <a:pt x="856" y="2701"/>
                    <a:pt x="817" y="2688"/>
                    <a:pt x="763" y="2647"/>
                  </a:cubicBezTo>
                  <a:cubicBezTo>
                    <a:pt x="562" y="2514"/>
                    <a:pt x="589" y="2273"/>
                    <a:pt x="817" y="1913"/>
                  </a:cubicBezTo>
                  <a:lnTo>
                    <a:pt x="335" y="1712"/>
                  </a:lnTo>
                  <a:lnTo>
                    <a:pt x="335" y="1712"/>
                  </a:lnTo>
                  <a:cubicBezTo>
                    <a:pt x="1" y="2260"/>
                    <a:pt x="54" y="2674"/>
                    <a:pt x="469" y="2995"/>
                  </a:cubicBezTo>
                  <a:lnTo>
                    <a:pt x="295" y="3249"/>
                  </a:lnTo>
                  <a:lnTo>
                    <a:pt x="428" y="3342"/>
                  </a:lnTo>
                  <a:lnTo>
                    <a:pt x="616" y="3089"/>
                  </a:lnTo>
                  <a:cubicBezTo>
                    <a:pt x="736" y="3155"/>
                    <a:pt x="870" y="3182"/>
                    <a:pt x="990" y="3182"/>
                  </a:cubicBezTo>
                  <a:cubicBezTo>
                    <a:pt x="1057" y="3182"/>
                    <a:pt x="1111" y="3182"/>
                    <a:pt x="1177" y="3169"/>
                  </a:cubicBezTo>
                  <a:cubicBezTo>
                    <a:pt x="1351" y="3116"/>
                    <a:pt x="1512" y="3009"/>
                    <a:pt x="1631" y="2834"/>
                  </a:cubicBezTo>
                  <a:cubicBezTo>
                    <a:pt x="1685" y="2741"/>
                    <a:pt x="1726" y="2661"/>
                    <a:pt x="1765" y="2567"/>
                  </a:cubicBezTo>
                  <a:cubicBezTo>
                    <a:pt x="1792" y="2474"/>
                    <a:pt x="1819" y="2394"/>
                    <a:pt x="1819" y="2300"/>
                  </a:cubicBezTo>
                  <a:cubicBezTo>
                    <a:pt x="1819" y="2207"/>
                    <a:pt x="1819" y="2126"/>
                    <a:pt x="1806" y="2046"/>
                  </a:cubicBezTo>
                  <a:cubicBezTo>
                    <a:pt x="1792" y="1966"/>
                    <a:pt x="1779" y="1886"/>
                    <a:pt x="1765" y="1792"/>
                  </a:cubicBezTo>
                  <a:lnTo>
                    <a:pt x="1619" y="1257"/>
                  </a:lnTo>
                  <a:cubicBezTo>
                    <a:pt x="1592" y="1150"/>
                    <a:pt x="1578" y="1043"/>
                    <a:pt x="1592" y="977"/>
                  </a:cubicBezTo>
                  <a:cubicBezTo>
                    <a:pt x="1592" y="897"/>
                    <a:pt x="1619" y="817"/>
                    <a:pt x="1685" y="722"/>
                  </a:cubicBezTo>
                  <a:cubicBezTo>
                    <a:pt x="1726" y="656"/>
                    <a:pt x="1792" y="615"/>
                    <a:pt x="1859" y="589"/>
                  </a:cubicBezTo>
                  <a:lnTo>
                    <a:pt x="1913" y="589"/>
                  </a:lnTo>
                  <a:cubicBezTo>
                    <a:pt x="1966" y="589"/>
                    <a:pt x="2020" y="603"/>
                    <a:pt x="2073" y="629"/>
                  </a:cubicBezTo>
                  <a:cubicBezTo>
                    <a:pt x="2113" y="656"/>
                    <a:pt x="2139" y="696"/>
                    <a:pt x="2166" y="722"/>
                  </a:cubicBezTo>
                  <a:cubicBezTo>
                    <a:pt x="2193" y="763"/>
                    <a:pt x="2193" y="803"/>
                    <a:pt x="2193" y="843"/>
                  </a:cubicBezTo>
                  <a:cubicBezTo>
                    <a:pt x="2193" y="870"/>
                    <a:pt x="2193" y="923"/>
                    <a:pt x="2180" y="963"/>
                  </a:cubicBezTo>
                  <a:cubicBezTo>
                    <a:pt x="2166" y="1016"/>
                    <a:pt x="2139" y="1057"/>
                    <a:pt x="2113" y="1111"/>
                  </a:cubicBezTo>
                  <a:cubicBezTo>
                    <a:pt x="2100" y="1150"/>
                    <a:pt x="2073" y="1191"/>
                    <a:pt x="2032" y="1244"/>
                  </a:cubicBezTo>
                  <a:lnTo>
                    <a:pt x="2501" y="1458"/>
                  </a:lnTo>
                  <a:cubicBezTo>
                    <a:pt x="2567" y="1351"/>
                    <a:pt x="2608" y="1244"/>
                    <a:pt x="2647" y="1164"/>
                  </a:cubicBezTo>
                  <a:cubicBezTo>
                    <a:pt x="2674" y="1070"/>
                    <a:pt x="2688" y="977"/>
                    <a:pt x="2701" y="883"/>
                  </a:cubicBezTo>
                  <a:cubicBezTo>
                    <a:pt x="2701" y="776"/>
                    <a:pt x="2674" y="683"/>
                    <a:pt x="2634" y="589"/>
                  </a:cubicBezTo>
                  <a:cubicBezTo>
                    <a:pt x="2581" y="509"/>
                    <a:pt x="2514" y="416"/>
                    <a:pt x="2407" y="335"/>
                  </a:cubicBezTo>
                  <a:lnTo>
                    <a:pt x="2581" y="95"/>
                  </a:lnTo>
                  <a:lnTo>
                    <a:pt x="2447" y="1"/>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34;p62">
              <a:extLst>
                <a:ext uri="{FF2B5EF4-FFF2-40B4-BE49-F238E27FC236}">
                  <a16:creationId xmlns:a16="http://schemas.microsoft.com/office/drawing/2014/main" id="{FADE54D8-F63A-1056-4547-B91A9E984203}"/>
                </a:ext>
              </a:extLst>
            </p:cNvPr>
            <p:cNvSpPr/>
            <p:nvPr/>
          </p:nvSpPr>
          <p:spPr>
            <a:xfrm>
              <a:off x="7653674" y="4173707"/>
              <a:ext cx="470068" cy="412177"/>
            </a:xfrm>
            <a:custGeom>
              <a:avLst/>
              <a:gdLst/>
              <a:ahLst/>
              <a:cxnLst/>
              <a:rect l="l" t="t" r="r" b="b"/>
              <a:pathLst>
                <a:path w="9825" h="8615" extrusionOk="0">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35;p62">
              <a:extLst>
                <a:ext uri="{FF2B5EF4-FFF2-40B4-BE49-F238E27FC236}">
                  <a16:creationId xmlns:a16="http://schemas.microsoft.com/office/drawing/2014/main" id="{12B9943B-FEB0-0E38-0BB9-D9E5FAFE3A97}"/>
                </a:ext>
              </a:extLst>
            </p:cNvPr>
            <p:cNvSpPr/>
            <p:nvPr/>
          </p:nvSpPr>
          <p:spPr>
            <a:xfrm>
              <a:off x="7653674" y="4173707"/>
              <a:ext cx="470068" cy="412177"/>
            </a:xfrm>
            <a:custGeom>
              <a:avLst/>
              <a:gdLst/>
              <a:ahLst/>
              <a:cxnLst/>
              <a:rect l="l" t="t" r="r" b="b"/>
              <a:pathLst>
                <a:path w="9825" h="8615" extrusionOk="0">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36;p62">
              <a:extLst>
                <a:ext uri="{FF2B5EF4-FFF2-40B4-BE49-F238E27FC236}">
                  <a16:creationId xmlns:a16="http://schemas.microsoft.com/office/drawing/2014/main" id="{32BE22DE-354A-6105-D62A-B743449DE513}"/>
                </a:ext>
              </a:extLst>
            </p:cNvPr>
            <p:cNvSpPr/>
            <p:nvPr/>
          </p:nvSpPr>
          <p:spPr>
            <a:xfrm>
              <a:off x="7631953" y="4171123"/>
              <a:ext cx="470690" cy="412225"/>
            </a:xfrm>
            <a:custGeom>
              <a:avLst/>
              <a:gdLst/>
              <a:ahLst/>
              <a:cxnLst/>
              <a:rect l="l" t="t" r="r" b="b"/>
              <a:pathLst>
                <a:path w="9838" h="8616" extrusionOk="0">
                  <a:moveTo>
                    <a:pt x="4913" y="1"/>
                  </a:moveTo>
                  <a:cubicBezTo>
                    <a:pt x="4217" y="1"/>
                    <a:pt x="3511" y="171"/>
                    <a:pt x="2861" y="528"/>
                  </a:cubicBezTo>
                  <a:cubicBezTo>
                    <a:pt x="775" y="1677"/>
                    <a:pt x="0" y="4297"/>
                    <a:pt x="1150" y="6382"/>
                  </a:cubicBezTo>
                  <a:cubicBezTo>
                    <a:pt x="1926" y="7808"/>
                    <a:pt x="3397" y="8615"/>
                    <a:pt x="4916" y="8615"/>
                  </a:cubicBezTo>
                  <a:cubicBezTo>
                    <a:pt x="5618" y="8615"/>
                    <a:pt x="6331" y="8443"/>
                    <a:pt x="6990" y="8079"/>
                  </a:cubicBezTo>
                  <a:cubicBezTo>
                    <a:pt x="9075" y="6944"/>
                    <a:pt x="9838" y="4324"/>
                    <a:pt x="8701" y="2239"/>
                  </a:cubicBezTo>
                  <a:cubicBezTo>
                    <a:pt x="7913" y="809"/>
                    <a:pt x="6433" y="1"/>
                    <a:pt x="4913"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37;p62">
              <a:extLst>
                <a:ext uri="{FF2B5EF4-FFF2-40B4-BE49-F238E27FC236}">
                  <a16:creationId xmlns:a16="http://schemas.microsoft.com/office/drawing/2014/main" id="{5584097D-FE06-24E3-7E79-3C7C5394BEE9}"/>
                </a:ext>
              </a:extLst>
            </p:cNvPr>
            <p:cNvSpPr/>
            <p:nvPr/>
          </p:nvSpPr>
          <p:spPr>
            <a:xfrm>
              <a:off x="7661377" y="4171362"/>
              <a:ext cx="411890" cy="411890"/>
            </a:xfrm>
            <a:custGeom>
              <a:avLst/>
              <a:gdLst/>
              <a:ahLst/>
              <a:cxnLst/>
              <a:rect l="l" t="t" r="r" b="b"/>
              <a:pathLst>
                <a:path w="8609" h="8609" extrusionOk="0">
                  <a:moveTo>
                    <a:pt x="4050" y="1"/>
                  </a:moveTo>
                  <a:cubicBezTo>
                    <a:pt x="4037" y="1"/>
                    <a:pt x="4010" y="15"/>
                    <a:pt x="3983" y="15"/>
                  </a:cubicBezTo>
                  <a:lnTo>
                    <a:pt x="4010" y="416"/>
                  </a:lnTo>
                  <a:cubicBezTo>
                    <a:pt x="4063" y="402"/>
                    <a:pt x="4130" y="402"/>
                    <a:pt x="4197" y="402"/>
                  </a:cubicBezTo>
                  <a:lnTo>
                    <a:pt x="4183" y="1"/>
                  </a:lnTo>
                  <a:close/>
                  <a:moveTo>
                    <a:pt x="4384" y="1"/>
                  </a:moveTo>
                  <a:lnTo>
                    <a:pt x="4370" y="402"/>
                  </a:lnTo>
                  <a:cubicBezTo>
                    <a:pt x="4438" y="402"/>
                    <a:pt x="4491" y="402"/>
                    <a:pt x="4557" y="416"/>
                  </a:cubicBezTo>
                  <a:lnTo>
                    <a:pt x="4584" y="1"/>
                  </a:lnTo>
                  <a:close/>
                  <a:moveTo>
                    <a:pt x="3782" y="28"/>
                  </a:moveTo>
                  <a:cubicBezTo>
                    <a:pt x="3729" y="42"/>
                    <a:pt x="3689" y="42"/>
                    <a:pt x="3649" y="54"/>
                  </a:cubicBezTo>
                  <a:lnTo>
                    <a:pt x="3582" y="54"/>
                  </a:lnTo>
                  <a:lnTo>
                    <a:pt x="3649" y="455"/>
                  </a:lnTo>
                  <a:cubicBezTo>
                    <a:pt x="3702" y="443"/>
                    <a:pt x="3769" y="443"/>
                    <a:pt x="3823" y="429"/>
                  </a:cubicBezTo>
                  <a:lnTo>
                    <a:pt x="3782" y="28"/>
                  </a:lnTo>
                  <a:close/>
                  <a:moveTo>
                    <a:pt x="4785" y="28"/>
                  </a:moveTo>
                  <a:lnTo>
                    <a:pt x="4732" y="429"/>
                  </a:lnTo>
                  <a:cubicBezTo>
                    <a:pt x="4798" y="429"/>
                    <a:pt x="4865" y="443"/>
                    <a:pt x="4919" y="455"/>
                  </a:cubicBezTo>
                  <a:lnTo>
                    <a:pt x="4985" y="54"/>
                  </a:lnTo>
                  <a:cubicBezTo>
                    <a:pt x="4958" y="54"/>
                    <a:pt x="4946" y="42"/>
                    <a:pt x="4932" y="42"/>
                  </a:cubicBezTo>
                  <a:lnTo>
                    <a:pt x="4892" y="42"/>
                  </a:lnTo>
                  <a:cubicBezTo>
                    <a:pt x="4852" y="28"/>
                    <a:pt x="4825" y="28"/>
                    <a:pt x="4785" y="28"/>
                  </a:cubicBezTo>
                  <a:close/>
                  <a:moveTo>
                    <a:pt x="5186" y="95"/>
                  </a:moveTo>
                  <a:lnTo>
                    <a:pt x="5092" y="482"/>
                  </a:lnTo>
                  <a:cubicBezTo>
                    <a:pt x="5159" y="496"/>
                    <a:pt x="5213" y="509"/>
                    <a:pt x="5279" y="523"/>
                  </a:cubicBezTo>
                  <a:lnTo>
                    <a:pt x="5373" y="135"/>
                  </a:lnTo>
                  <a:cubicBezTo>
                    <a:pt x="5306" y="122"/>
                    <a:pt x="5253" y="108"/>
                    <a:pt x="5186" y="95"/>
                  </a:cubicBezTo>
                  <a:close/>
                  <a:moveTo>
                    <a:pt x="3381" y="95"/>
                  </a:moveTo>
                  <a:cubicBezTo>
                    <a:pt x="3315" y="108"/>
                    <a:pt x="3248" y="135"/>
                    <a:pt x="3181" y="148"/>
                  </a:cubicBezTo>
                  <a:lnTo>
                    <a:pt x="3288" y="536"/>
                  </a:lnTo>
                  <a:cubicBezTo>
                    <a:pt x="3342" y="523"/>
                    <a:pt x="3408" y="509"/>
                    <a:pt x="3461" y="496"/>
                  </a:cubicBezTo>
                  <a:lnTo>
                    <a:pt x="3381" y="95"/>
                  </a:lnTo>
                  <a:close/>
                  <a:moveTo>
                    <a:pt x="5573" y="188"/>
                  </a:moveTo>
                  <a:lnTo>
                    <a:pt x="5454" y="576"/>
                  </a:lnTo>
                  <a:cubicBezTo>
                    <a:pt x="5507" y="589"/>
                    <a:pt x="5573" y="616"/>
                    <a:pt x="5627" y="630"/>
                  </a:cubicBezTo>
                  <a:lnTo>
                    <a:pt x="5760" y="255"/>
                  </a:lnTo>
                  <a:lnTo>
                    <a:pt x="5748" y="242"/>
                  </a:lnTo>
                  <a:lnTo>
                    <a:pt x="5734" y="242"/>
                  </a:lnTo>
                  <a:cubicBezTo>
                    <a:pt x="5680" y="229"/>
                    <a:pt x="5627" y="202"/>
                    <a:pt x="5573" y="188"/>
                  </a:cubicBezTo>
                  <a:close/>
                  <a:moveTo>
                    <a:pt x="2994" y="202"/>
                  </a:moveTo>
                  <a:cubicBezTo>
                    <a:pt x="2967" y="215"/>
                    <a:pt x="2941" y="215"/>
                    <a:pt x="2914" y="229"/>
                  </a:cubicBezTo>
                  <a:lnTo>
                    <a:pt x="2900" y="229"/>
                  </a:lnTo>
                  <a:lnTo>
                    <a:pt x="2900" y="242"/>
                  </a:lnTo>
                  <a:lnTo>
                    <a:pt x="2887" y="242"/>
                  </a:lnTo>
                  <a:cubicBezTo>
                    <a:pt x="2860" y="255"/>
                    <a:pt x="2834" y="255"/>
                    <a:pt x="2793" y="268"/>
                  </a:cubicBezTo>
                  <a:lnTo>
                    <a:pt x="2941" y="643"/>
                  </a:lnTo>
                  <a:cubicBezTo>
                    <a:pt x="2994" y="630"/>
                    <a:pt x="3060" y="603"/>
                    <a:pt x="3114" y="589"/>
                  </a:cubicBezTo>
                  <a:lnTo>
                    <a:pt x="2994" y="202"/>
                  </a:lnTo>
                  <a:close/>
                  <a:moveTo>
                    <a:pt x="5948" y="322"/>
                  </a:moveTo>
                  <a:lnTo>
                    <a:pt x="5801" y="696"/>
                  </a:lnTo>
                  <a:lnTo>
                    <a:pt x="5961" y="776"/>
                  </a:lnTo>
                  <a:lnTo>
                    <a:pt x="6135" y="402"/>
                  </a:lnTo>
                  <a:cubicBezTo>
                    <a:pt x="6108" y="389"/>
                    <a:pt x="6068" y="375"/>
                    <a:pt x="6042" y="362"/>
                  </a:cubicBezTo>
                  <a:lnTo>
                    <a:pt x="6028" y="362"/>
                  </a:lnTo>
                  <a:lnTo>
                    <a:pt x="6028" y="348"/>
                  </a:lnTo>
                  <a:lnTo>
                    <a:pt x="6001" y="348"/>
                  </a:lnTo>
                  <a:lnTo>
                    <a:pt x="5988" y="336"/>
                  </a:lnTo>
                  <a:cubicBezTo>
                    <a:pt x="5974" y="336"/>
                    <a:pt x="5961" y="336"/>
                    <a:pt x="5948" y="322"/>
                  </a:cubicBezTo>
                  <a:close/>
                  <a:moveTo>
                    <a:pt x="2606" y="348"/>
                  </a:moveTo>
                  <a:cubicBezTo>
                    <a:pt x="2593" y="362"/>
                    <a:pt x="2566" y="362"/>
                    <a:pt x="2540" y="375"/>
                  </a:cubicBezTo>
                  <a:lnTo>
                    <a:pt x="2526" y="375"/>
                  </a:lnTo>
                  <a:lnTo>
                    <a:pt x="2526" y="389"/>
                  </a:lnTo>
                  <a:lnTo>
                    <a:pt x="2499" y="389"/>
                  </a:lnTo>
                  <a:lnTo>
                    <a:pt x="2499" y="402"/>
                  </a:lnTo>
                  <a:lnTo>
                    <a:pt x="2472" y="402"/>
                  </a:lnTo>
                  <a:cubicBezTo>
                    <a:pt x="2459" y="416"/>
                    <a:pt x="2446" y="429"/>
                    <a:pt x="2433" y="429"/>
                  </a:cubicBezTo>
                  <a:lnTo>
                    <a:pt x="2606" y="790"/>
                  </a:lnTo>
                  <a:cubicBezTo>
                    <a:pt x="2659" y="763"/>
                    <a:pt x="2713" y="737"/>
                    <a:pt x="2766" y="723"/>
                  </a:cubicBezTo>
                  <a:lnTo>
                    <a:pt x="2606" y="348"/>
                  </a:lnTo>
                  <a:close/>
                  <a:moveTo>
                    <a:pt x="6322" y="496"/>
                  </a:moveTo>
                  <a:lnTo>
                    <a:pt x="6135" y="856"/>
                  </a:lnTo>
                  <a:cubicBezTo>
                    <a:pt x="6188" y="883"/>
                    <a:pt x="6242" y="910"/>
                    <a:pt x="6282" y="937"/>
                  </a:cubicBezTo>
                  <a:lnTo>
                    <a:pt x="6496" y="589"/>
                  </a:lnTo>
                  <a:cubicBezTo>
                    <a:pt x="6469" y="589"/>
                    <a:pt x="6455" y="576"/>
                    <a:pt x="6443" y="562"/>
                  </a:cubicBezTo>
                  <a:lnTo>
                    <a:pt x="6429" y="562"/>
                  </a:lnTo>
                  <a:lnTo>
                    <a:pt x="6429" y="549"/>
                  </a:lnTo>
                  <a:lnTo>
                    <a:pt x="6402" y="549"/>
                  </a:lnTo>
                  <a:lnTo>
                    <a:pt x="6402" y="536"/>
                  </a:lnTo>
                  <a:lnTo>
                    <a:pt x="6375" y="536"/>
                  </a:lnTo>
                  <a:lnTo>
                    <a:pt x="6375" y="523"/>
                  </a:lnTo>
                  <a:cubicBezTo>
                    <a:pt x="6349" y="509"/>
                    <a:pt x="6336" y="509"/>
                    <a:pt x="6322" y="496"/>
                  </a:cubicBezTo>
                  <a:close/>
                  <a:moveTo>
                    <a:pt x="2246" y="523"/>
                  </a:moveTo>
                  <a:lnTo>
                    <a:pt x="2232" y="536"/>
                  </a:lnTo>
                  <a:lnTo>
                    <a:pt x="2219" y="536"/>
                  </a:lnTo>
                  <a:lnTo>
                    <a:pt x="2219" y="549"/>
                  </a:lnTo>
                  <a:lnTo>
                    <a:pt x="2192" y="549"/>
                  </a:lnTo>
                  <a:lnTo>
                    <a:pt x="2192" y="562"/>
                  </a:lnTo>
                  <a:lnTo>
                    <a:pt x="2165" y="562"/>
                  </a:lnTo>
                  <a:lnTo>
                    <a:pt x="2165" y="576"/>
                  </a:lnTo>
                  <a:lnTo>
                    <a:pt x="2139" y="576"/>
                  </a:lnTo>
                  <a:lnTo>
                    <a:pt x="2139" y="589"/>
                  </a:lnTo>
                  <a:lnTo>
                    <a:pt x="2125" y="589"/>
                  </a:lnTo>
                  <a:cubicBezTo>
                    <a:pt x="2098" y="603"/>
                    <a:pt x="2085" y="616"/>
                    <a:pt x="2058" y="630"/>
                  </a:cubicBezTo>
                  <a:lnTo>
                    <a:pt x="2272" y="977"/>
                  </a:lnTo>
                  <a:cubicBezTo>
                    <a:pt x="2326" y="937"/>
                    <a:pt x="2379" y="910"/>
                    <a:pt x="2433" y="883"/>
                  </a:cubicBezTo>
                  <a:lnTo>
                    <a:pt x="2446" y="883"/>
                  </a:lnTo>
                  <a:lnTo>
                    <a:pt x="2246" y="523"/>
                  </a:lnTo>
                  <a:lnTo>
                    <a:pt x="2246" y="523"/>
                  </a:lnTo>
                  <a:close/>
                  <a:moveTo>
                    <a:pt x="6669" y="696"/>
                  </a:moveTo>
                  <a:lnTo>
                    <a:pt x="6443" y="1044"/>
                  </a:lnTo>
                  <a:cubicBezTo>
                    <a:pt x="6496" y="1070"/>
                    <a:pt x="6550" y="1111"/>
                    <a:pt x="6589" y="1138"/>
                  </a:cubicBezTo>
                  <a:lnTo>
                    <a:pt x="6830" y="817"/>
                  </a:lnTo>
                  <a:cubicBezTo>
                    <a:pt x="6817" y="803"/>
                    <a:pt x="6817" y="803"/>
                    <a:pt x="6803" y="803"/>
                  </a:cubicBezTo>
                  <a:lnTo>
                    <a:pt x="6803" y="790"/>
                  </a:lnTo>
                  <a:cubicBezTo>
                    <a:pt x="6763" y="763"/>
                    <a:pt x="6710" y="737"/>
                    <a:pt x="6669" y="710"/>
                  </a:cubicBezTo>
                  <a:lnTo>
                    <a:pt x="6669" y="696"/>
                  </a:lnTo>
                  <a:close/>
                  <a:moveTo>
                    <a:pt x="1898" y="737"/>
                  </a:moveTo>
                  <a:cubicBezTo>
                    <a:pt x="1845" y="776"/>
                    <a:pt x="1804" y="803"/>
                    <a:pt x="1750" y="830"/>
                  </a:cubicBezTo>
                  <a:lnTo>
                    <a:pt x="1750" y="844"/>
                  </a:lnTo>
                  <a:lnTo>
                    <a:pt x="1738" y="844"/>
                  </a:lnTo>
                  <a:cubicBezTo>
                    <a:pt x="1738" y="844"/>
                    <a:pt x="1738" y="856"/>
                    <a:pt x="1724" y="856"/>
                  </a:cubicBezTo>
                  <a:lnTo>
                    <a:pt x="1964" y="1177"/>
                  </a:lnTo>
                  <a:cubicBezTo>
                    <a:pt x="2018" y="1138"/>
                    <a:pt x="2071" y="1111"/>
                    <a:pt x="2125" y="1070"/>
                  </a:cubicBezTo>
                  <a:lnTo>
                    <a:pt x="1898" y="737"/>
                  </a:lnTo>
                  <a:close/>
                  <a:moveTo>
                    <a:pt x="6990" y="937"/>
                  </a:moveTo>
                  <a:lnTo>
                    <a:pt x="6737" y="1257"/>
                  </a:lnTo>
                  <a:cubicBezTo>
                    <a:pt x="6790" y="1284"/>
                    <a:pt x="6830" y="1325"/>
                    <a:pt x="6883" y="1364"/>
                  </a:cubicBezTo>
                  <a:lnTo>
                    <a:pt x="7151" y="1070"/>
                  </a:lnTo>
                  <a:cubicBezTo>
                    <a:pt x="7138" y="1057"/>
                    <a:pt x="7124" y="1057"/>
                    <a:pt x="7124" y="1044"/>
                  </a:cubicBezTo>
                  <a:lnTo>
                    <a:pt x="7111" y="1044"/>
                  </a:lnTo>
                  <a:lnTo>
                    <a:pt x="7111" y="1031"/>
                  </a:lnTo>
                  <a:lnTo>
                    <a:pt x="7097" y="1031"/>
                  </a:lnTo>
                  <a:lnTo>
                    <a:pt x="7097" y="1017"/>
                  </a:lnTo>
                  <a:lnTo>
                    <a:pt x="7084" y="1017"/>
                  </a:lnTo>
                  <a:cubicBezTo>
                    <a:pt x="7058" y="990"/>
                    <a:pt x="7031" y="963"/>
                    <a:pt x="6990" y="937"/>
                  </a:cubicBezTo>
                  <a:close/>
                  <a:moveTo>
                    <a:pt x="1577" y="977"/>
                  </a:moveTo>
                  <a:cubicBezTo>
                    <a:pt x="1563" y="990"/>
                    <a:pt x="1563" y="990"/>
                    <a:pt x="1551" y="990"/>
                  </a:cubicBezTo>
                  <a:lnTo>
                    <a:pt x="1551" y="1004"/>
                  </a:lnTo>
                  <a:lnTo>
                    <a:pt x="1537" y="1004"/>
                  </a:lnTo>
                  <a:cubicBezTo>
                    <a:pt x="1497" y="1044"/>
                    <a:pt x="1456" y="1070"/>
                    <a:pt x="1417" y="1111"/>
                  </a:cubicBezTo>
                  <a:lnTo>
                    <a:pt x="1684" y="1405"/>
                  </a:lnTo>
                  <a:cubicBezTo>
                    <a:pt x="1738" y="1364"/>
                    <a:pt x="1777" y="1325"/>
                    <a:pt x="1831" y="1298"/>
                  </a:cubicBezTo>
                  <a:lnTo>
                    <a:pt x="1577" y="977"/>
                  </a:lnTo>
                  <a:close/>
                  <a:moveTo>
                    <a:pt x="7298" y="1204"/>
                  </a:moveTo>
                  <a:lnTo>
                    <a:pt x="7017" y="1498"/>
                  </a:lnTo>
                  <a:lnTo>
                    <a:pt x="7138" y="1619"/>
                  </a:lnTo>
                  <a:lnTo>
                    <a:pt x="7432" y="1351"/>
                  </a:lnTo>
                  <a:cubicBezTo>
                    <a:pt x="7418" y="1325"/>
                    <a:pt x="7405" y="1311"/>
                    <a:pt x="7391" y="1298"/>
                  </a:cubicBezTo>
                  <a:lnTo>
                    <a:pt x="7378" y="1284"/>
                  </a:lnTo>
                  <a:lnTo>
                    <a:pt x="7364" y="1284"/>
                  </a:lnTo>
                  <a:lnTo>
                    <a:pt x="7364" y="1271"/>
                  </a:lnTo>
                  <a:lnTo>
                    <a:pt x="7352" y="1271"/>
                  </a:lnTo>
                  <a:lnTo>
                    <a:pt x="7352" y="1257"/>
                  </a:lnTo>
                  <a:lnTo>
                    <a:pt x="7338" y="1245"/>
                  </a:lnTo>
                  <a:lnTo>
                    <a:pt x="7325" y="1245"/>
                  </a:lnTo>
                  <a:lnTo>
                    <a:pt x="7325" y="1231"/>
                  </a:lnTo>
                  <a:lnTo>
                    <a:pt x="7298" y="1204"/>
                  </a:lnTo>
                  <a:close/>
                  <a:moveTo>
                    <a:pt x="1269" y="1245"/>
                  </a:moveTo>
                  <a:cubicBezTo>
                    <a:pt x="1243" y="1284"/>
                    <a:pt x="1216" y="1311"/>
                    <a:pt x="1189" y="1338"/>
                  </a:cubicBezTo>
                  <a:lnTo>
                    <a:pt x="1176" y="1338"/>
                  </a:lnTo>
                  <a:cubicBezTo>
                    <a:pt x="1162" y="1364"/>
                    <a:pt x="1150" y="1378"/>
                    <a:pt x="1136" y="1391"/>
                  </a:cubicBezTo>
                  <a:lnTo>
                    <a:pt x="1430" y="1672"/>
                  </a:lnTo>
                  <a:cubicBezTo>
                    <a:pt x="1470" y="1619"/>
                    <a:pt x="1510" y="1578"/>
                    <a:pt x="1551" y="1539"/>
                  </a:cubicBezTo>
                  <a:lnTo>
                    <a:pt x="1269" y="1245"/>
                  </a:lnTo>
                  <a:close/>
                  <a:moveTo>
                    <a:pt x="7565" y="1498"/>
                  </a:moveTo>
                  <a:lnTo>
                    <a:pt x="7271" y="1752"/>
                  </a:lnTo>
                  <a:cubicBezTo>
                    <a:pt x="7311" y="1806"/>
                    <a:pt x="7338" y="1846"/>
                    <a:pt x="7378" y="1899"/>
                  </a:cubicBezTo>
                  <a:lnTo>
                    <a:pt x="7699" y="1658"/>
                  </a:lnTo>
                  <a:lnTo>
                    <a:pt x="7699" y="1646"/>
                  </a:lnTo>
                  <a:lnTo>
                    <a:pt x="7685" y="1646"/>
                  </a:lnTo>
                  <a:lnTo>
                    <a:pt x="7685" y="1632"/>
                  </a:lnTo>
                  <a:cubicBezTo>
                    <a:pt x="7646" y="1592"/>
                    <a:pt x="7605" y="1539"/>
                    <a:pt x="7565" y="1498"/>
                  </a:cubicBezTo>
                  <a:close/>
                  <a:moveTo>
                    <a:pt x="1002" y="1551"/>
                  </a:moveTo>
                  <a:cubicBezTo>
                    <a:pt x="962" y="1605"/>
                    <a:pt x="909" y="1646"/>
                    <a:pt x="868" y="1699"/>
                  </a:cubicBezTo>
                  <a:lnTo>
                    <a:pt x="1189" y="1952"/>
                  </a:lnTo>
                  <a:cubicBezTo>
                    <a:pt x="1230" y="1899"/>
                    <a:pt x="1269" y="1846"/>
                    <a:pt x="1310" y="1806"/>
                  </a:cubicBezTo>
                  <a:lnTo>
                    <a:pt x="1002" y="1551"/>
                  </a:lnTo>
                  <a:close/>
                  <a:moveTo>
                    <a:pt x="7819" y="1819"/>
                  </a:moveTo>
                  <a:lnTo>
                    <a:pt x="7485" y="2047"/>
                  </a:lnTo>
                  <a:cubicBezTo>
                    <a:pt x="7525" y="2100"/>
                    <a:pt x="7565" y="2153"/>
                    <a:pt x="7592" y="2193"/>
                  </a:cubicBezTo>
                  <a:lnTo>
                    <a:pt x="7926" y="1979"/>
                  </a:lnTo>
                  <a:lnTo>
                    <a:pt x="7926" y="1966"/>
                  </a:lnTo>
                  <a:cubicBezTo>
                    <a:pt x="7886" y="1913"/>
                    <a:pt x="7859" y="1872"/>
                    <a:pt x="7819" y="1819"/>
                  </a:cubicBezTo>
                  <a:close/>
                  <a:moveTo>
                    <a:pt x="749" y="1872"/>
                  </a:moveTo>
                  <a:lnTo>
                    <a:pt x="749" y="1886"/>
                  </a:lnTo>
                  <a:cubicBezTo>
                    <a:pt x="735" y="1913"/>
                    <a:pt x="708" y="1940"/>
                    <a:pt x="695" y="1966"/>
                  </a:cubicBezTo>
                  <a:lnTo>
                    <a:pt x="681" y="1979"/>
                  </a:lnTo>
                  <a:lnTo>
                    <a:pt x="681" y="1993"/>
                  </a:lnTo>
                  <a:lnTo>
                    <a:pt x="668" y="1993"/>
                  </a:lnTo>
                  <a:lnTo>
                    <a:pt x="668" y="2006"/>
                  </a:lnTo>
                  <a:lnTo>
                    <a:pt x="668" y="2020"/>
                  </a:lnTo>
                  <a:lnTo>
                    <a:pt x="654" y="2020"/>
                  </a:lnTo>
                  <a:lnTo>
                    <a:pt x="654" y="2033"/>
                  </a:lnTo>
                  <a:lnTo>
                    <a:pt x="642" y="2033"/>
                  </a:lnTo>
                  <a:lnTo>
                    <a:pt x="989" y="2246"/>
                  </a:lnTo>
                  <a:cubicBezTo>
                    <a:pt x="1016" y="2193"/>
                    <a:pt x="1055" y="2153"/>
                    <a:pt x="1082" y="2100"/>
                  </a:cubicBezTo>
                  <a:lnTo>
                    <a:pt x="761" y="1872"/>
                  </a:lnTo>
                  <a:close/>
                  <a:moveTo>
                    <a:pt x="8033" y="2153"/>
                  </a:moveTo>
                  <a:lnTo>
                    <a:pt x="7685" y="2353"/>
                  </a:lnTo>
                  <a:lnTo>
                    <a:pt x="7726" y="2434"/>
                  </a:lnTo>
                  <a:cubicBezTo>
                    <a:pt x="7739" y="2460"/>
                    <a:pt x="7765" y="2487"/>
                    <a:pt x="7779" y="2514"/>
                  </a:cubicBezTo>
                  <a:lnTo>
                    <a:pt x="8140" y="2327"/>
                  </a:lnTo>
                  <a:lnTo>
                    <a:pt x="8127" y="2327"/>
                  </a:lnTo>
                  <a:lnTo>
                    <a:pt x="8127" y="2314"/>
                  </a:lnTo>
                  <a:cubicBezTo>
                    <a:pt x="8113" y="2300"/>
                    <a:pt x="8100" y="2273"/>
                    <a:pt x="8086" y="2260"/>
                  </a:cubicBezTo>
                  <a:lnTo>
                    <a:pt x="8086" y="2246"/>
                  </a:lnTo>
                  <a:lnTo>
                    <a:pt x="8086" y="2234"/>
                  </a:lnTo>
                  <a:lnTo>
                    <a:pt x="8073" y="2234"/>
                  </a:lnTo>
                  <a:lnTo>
                    <a:pt x="8073" y="2220"/>
                  </a:lnTo>
                  <a:lnTo>
                    <a:pt x="8073" y="2207"/>
                  </a:lnTo>
                  <a:lnTo>
                    <a:pt x="8059" y="2207"/>
                  </a:lnTo>
                  <a:lnTo>
                    <a:pt x="8059" y="2193"/>
                  </a:lnTo>
                  <a:lnTo>
                    <a:pt x="8059" y="2180"/>
                  </a:lnTo>
                  <a:lnTo>
                    <a:pt x="8047" y="2180"/>
                  </a:lnTo>
                  <a:lnTo>
                    <a:pt x="8047" y="2166"/>
                  </a:lnTo>
                  <a:lnTo>
                    <a:pt x="8033" y="2153"/>
                  </a:lnTo>
                  <a:close/>
                  <a:moveTo>
                    <a:pt x="548" y="2207"/>
                  </a:moveTo>
                  <a:cubicBezTo>
                    <a:pt x="535" y="2246"/>
                    <a:pt x="508" y="2273"/>
                    <a:pt x="494" y="2300"/>
                  </a:cubicBezTo>
                  <a:lnTo>
                    <a:pt x="494" y="2314"/>
                  </a:lnTo>
                  <a:lnTo>
                    <a:pt x="454" y="2394"/>
                  </a:lnTo>
                  <a:lnTo>
                    <a:pt x="815" y="2567"/>
                  </a:lnTo>
                  <a:lnTo>
                    <a:pt x="895" y="2407"/>
                  </a:lnTo>
                  <a:lnTo>
                    <a:pt x="548" y="2207"/>
                  </a:lnTo>
                  <a:close/>
                  <a:moveTo>
                    <a:pt x="8220" y="2514"/>
                  </a:moveTo>
                  <a:lnTo>
                    <a:pt x="7859" y="2674"/>
                  </a:lnTo>
                  <a:cubicBezTo>
                    <a:pt x="7886" y="2742"/>
                    <a:pt x="7899" y="2795"/>
                    <a:pt x="7926" y="2849"/>
                  </a:cubicBezTo>
                  <a:lnTo>
                    <a:pt x="8300" y="2701"/>
                  </a:lnTo>
                  <a:cubicBezTo>
                    <a:pt x="8287" y="2661"/>
                    <a:pt x="8273" y="2621"/>
                    <a:pt x="8247" y="2581"/>
                  </a:cubicBezTo>
                  <a:cubicBezTo>
                    <a:pt x="8247" y="2554"/>
                    <a:pt x="8234" y="2541"/>
                    <a:pt x="8220" y="2514"/>
                  </a:cubicBezTo>
                  <a:close/>
                  <a:moveTo>
                    <a:pt x="360" y="2567"/>
                  </a:moveTo>
                  <a:lnTo>
                    <a:pt x="360" y="2581"/>
                  </a:lnTo>
                  <a:lnTo>
                    <a:pt x="360" y="2594"/>
                  </a:lnTo>
                  <a:lnTo>
                    <a:pt x="348" y="2608"/>
                  </a:lnTo>
                  <a:lnTo>
                    <a:pt x="348" y="2621"/>
                  </a:lnTo>
                  <a:lnTo>
                    <a:pt x="348" y="2635"/>
                  </a:lnTo>
                  <a:lnTo>
                    <a:pt x="334" y="2635"/>
                  </a:lnTo>
                  <a:lnTo>
                    <a:pt x="334" y="2647"/>
                  </a:lnTo>
                  <a:cubicBezTo>
                    <a:pt x="321" y="2688"/>
                    <a:pt x="307" y="2728"/>
                    <a:pt x="294" y="2754"/>
                  </a:cubicBezTo>
                  <a:lnTo>
                    <a:pt x="668" y="2902"/>
                  </a:lnTo>
                  <a:cubicBezTo>
                    <a:pt x="681" y="2849"/>
                    <a:pt x="708" y="2795"/>
                    <a:pt x="735" y="2742"/>
                  </a:cubicBezTo>
                  <a:lnTo>
                    <a:pt x="360" y="2567"/>
                  </a:lnTo>
                  <a:close/>
                  <a:moveTo>
                    <a:pt x="8367" y="2888"/>
                  </a:moveTo>
                  <a:lnTo>
                    <a:pt x="7993" y="3022"/>
                  </a:lnTo>
                  <a:cubicBezTo>
                    <a:pt x="8006" y="3075"/>
                    <a:pt x="8033" y="3129"/>
                    <a:pt x="8047" y="3196"/>
                  </a:cubicBezTo>
                  <a:lnTo>
                    <a:pt x="8434" y="3075"/>
                  </a:lnTo>
                  <a:cubicBezTo>
                    <a:pt x="8434" y="3062"/>
                    <a:pt x="8434" y="3062"/>
                    <a:pt x="8421" y="3048"/>
                  </a:cubicBezTo>
                  <a:cubicBezTo>
                    <a:pt x="8407" y="2995"/>
                    <a:pt x="8394" y="2942"/>
                    <a:pt x="8367" y="2888"/>
                  </a:cubicBezTo>
                  <a:close/>
                  <a:moveTo>
                    <a:pt x="227" y="2955"/>
                  </a:moveTo>
                  <a:cubicBezTo>
                    <a:pt x="214" y="2955"/>
                    <a:pt x="214" y="2968"/>
                    <a:pt x="214" y="2982"/>
                  </a:cubicBezTo>
                  <a:lnTo>
                    <a:pt x="214" y="2995"/>
                  </a:lnTo>
                  <a:lnTo>
                    <a:pt x="200" y="2995"/>
                  </a:lnTo>
                  <a:cubicBezTo>
                    <a:pt x="200" y="3036"/>
                    <a:pt x="187" y="3075"/>
                    <a:pt x="173" y="3116"/>
                  </a:cubicBezTo>
                  <a:lnTo>
                    <a:pt x="173" y="3129"/>
                  </a:lnTo>
                  <a:lnTo>
                    <a:pt x="160" y="3129"/>
                  </a:lnTo>
                  <a:lnTo>
                    <a:pt x="160" y="3143"/>
                  </a:lnTo>
                  <a:lnTo>
                    <a:pt x="548" y="3250"/>
                  </a:lnTo>
                  <a:cubicBezTo>
                    <a:pt x="561" y="3196"/>
                    <a:pt x="588" y="3129"/>
                    <a:pt x="601" y="3075"/>
                  </a:cubicBezTo>
                  <a:lnTo>
                    <a:pt x="227" y="2955"/>
                  </a:lnTo>
                  <a:close/>
                  <a:moveTo>
                    <a:pt x="8487" y="3276"/>
                  </a:moveTo>
                  <a:lnTo>
                    <a:pt x="8100" y="3369"/>
                  </a:lnTo>
                  <a:cubicBezTo>
                    <a:pt x="8113" y="3423"/>
                    <a:pt x="8127" y="3490"/>
                    <a:pt x="8140" y="3544"/>
                  </a:cubicBezTo>
                  <a:lnTo>
                    <a:pt x="8528" y="3476"/>
                  </a:lnTo>
                  <a:lnTo>
                    <a:pt x="8487" y="3276"/>
                  </a:lnTo>
                  <a:close/>
                  <a:moveTo>
                    <a:pt x="107" y="3343"/>
                  </a:moveTo>
                  <a:cubicBezTo>
                    <a:pt x="107" y="3356"/>
                    <a:pt x="107" y="3383"/>
                    <a:pt x="93" y="3396"/>
                  </a:cubicBezTo>
                  <a:lnTo>
                    <a:pt x="93" y="3410"/>
                  </a:lnTo>
                  <a:lnTo>
                    <a:pt x="93" y="3423"/>
                  </a:lnTo>
                  <a:lnTo>
                    <a:pt x="93" y="3437"/>
                  </a:lnTo>
                  <a:lnTo>
                    <a:pt x="93" y="3449"/>
                  </a:lnTo>
                  <a:lnTo>
                    <a:pt x="93" y="3463"/>
                  </a:lnTo>
                  <a:lnTo>
                    <a:pt x="80" y="3463"/>
                  </a:lnTo>
                  <a:lnTo>
                    <a:pt x="80" y="3476"/>
                  </a:lnTo>
                  <a:lnTo>
                    <a:pt x="80" y="3490"/>
                  </a:lnTo>
                  <a:lnTo>
                    <a:pt x="80" y="3503"/>
                  </a:lnTo>
                  <a:cubicBezTo>
                    <a:pt x="80" y="3517"/>
                    <a:pt x="80" y="3530"/>
                    <a:pt x="66" y="3544"/>
                  </a:cubicBezTo>
                  <a:lnTo>
                    <a:pt x="467" y="3610"/>
                  </a:lnTo>
                  <a:cubicBezTo>
                    <a:pt x="481" y="3544"/>
                    <a:pt x="494" y="3490"/>
                    <a:pt x="508" y="3423"/>
                  </a:cubicBezTo>
                  <a:lnTo>
                    <a:pt x="107" y="3343"/>
                  </a:lnTo>
                  <a:close/>
                  <a:moveTo>
                    <a:pt x="8567" y="3663"/>
                  </a:moveTo>
                  <a:lnTo>
                    <a:pt x="8166" y="3731"/>
                  </a:lnTo>
                  <a:cubicBezTo>
                    <a:pt x="8180" y="3784"/>
                    <a:pt x="8180" y="3850"/>
                    <a:pt x="8193" y="3904"/>
                  </a:cubicBezTo>
                  <a:lnTo>
                    <a:pt x="8594" y="3864"/>
                  </a:lnTo>
                  <a:cubicBezTo>
                    <a:pt x="8581" y="3838"/>
                    <a:pt x="8581" y="3797"/>
                    <a:pt x="8581" y="3770"/>
                  </a:cubicBezTo>
                  <a:lnTo>
                    <a:pt x="8581" y="3757"/>
                  </a:lnTo>
                  <a:cubicBezTo>
                    <a:pt x="8567" y="3731"/>
                    <a:pt x="8567" y="3690"/>
                    <a:pt x="8567" y="3663"/>
                  </a:cubicBezTo>
                  <a:close/>
                  <a:moveTo>
                    <a:pt x="40" y="3731"/>
                  </a:moveTo>
                  <a:cubicBezTo>
                    <a:pt x="27" y="3797"/>
                    <a:pt x="27" y="3864"/>
                    <a:pt x="13" y="3931"/>
                  </a:cubicBezTo>
                  <a:lnTo>
                    <a:pt x="428" y="3971"/>
                  </a:lnTo>
                  <a:cubicBezTo>
                    <a:pt x="428" y="3918"/>
                    <a:pt x="428" y="3850"/>
                    <a:pt x="441" y="3784"/>
                  </a:cubicBezTo>
                  <a:lnTo>
                    <a:pt x="40" y="3731"/>
                  </a:lnTo>
                  <a:close/>
                  <a:moveTo>
                    <a:pt x="8608" y="4064"/>
                  </a:moveTo>
                  <a:lnTo>
                    <a:pt x="8207" y="4091"/>
                  </a:lnTo>
                  <a:lnTo>
                    <a:pt x="8207" y="4278"/>
                  </a:lnTo>
                  <a:lnTo>
                    <a:pt x="8608" y="4278"/>
                  </a:lnTo>
                  <a:lnTo>
                    <a:pt x="8608" y="4158"/>
                  </a:lnTo>
                  <a:lnTo>
                    <a:pt x="8608" y="4145"/>
                  </a:lnTo>
                  <a:lnTo>
                    <a:pt x="8608" y="4064"/>
                  </a:lnTo>
                  <a:close/>
                  <a:moveTo>
                    <a:pt x="0" y="4132"/>
                  </a:moveTo>
                  <a:lnTo>
                    <a:pt x="0" y="4145"/>
                  </a:lnTo>
                  <a:lnTo>
                    <a:pt x="0" y="4158"/>
                  </a:lnTo>
                  <a:lnTo>
                    <a:pt x="0" y="4171"/>
                  </a:lnTo>
                  <a:lnTo>
                    <a:pt x="0" y="4185"/>
                  </a:lnTo>
                  <a:lnTo>
                    <a:pt x="0" y="4198"/>
                  </a:lnTo>
                  <a:lnTo>
                    <a:pt x="0" y="4212"/>
                  </a:lnTo>
                  <a:lnTo>
                    <a:pt x="0" y="4225"/>
                  </a:lnTo>
                  <a:lnTo>
                    <a:pt x="0" y="4346"/>
                  </a:lnTo>
                  <a:lnTo>
                    <a:pt x="401" y="4332"/>
                  </a:lnTo>
                  <a:cubicBezTo>
                    <a:pt x="401" y="4278"/>
                    <a:pt x="401" y="4212"/>
                    <a:pt x="414" y="4158"/>
                  </a:cubicBezTo>
                  <a:lnTo>
                    <a:pt x="0" y="4132"/>
                  </a:lnTo>
                  <a:close/>
                  <a:moveTo>
                    <a:pt x="8207" y="4452"/>
                  </a:moveTo>
                  <a:cubicBezTo>
                    <a:pt x="8207" y="4519"/>
                    <a:pt x="8193" y="4586"/>
                    <a:pt x="8193" y="4640"/>
                  </a:cubicBezTo>
                  <a:lnTo>
                    <a:pt x="8594" y="4679"/>
                  </a:lnTo>
                  <a:cubicBezTo>
                    <a:pt x="8608" y="4613"/>
                    <a:pt x="8608" y="4546"/>
                    <a:pt x="8608" y="4479"/>
                  </a:cubicBezTo>
                  <a:lnTo>
                    <a:pt x="8207" y="4452"/>
                  </a:lnTo>
                  <a:close/>
                  <a:moveTo>
                    <a:pt x="414" y="4519"/>
                  </a:moveTo>
                  <a:lnTo>
                    <a:pt x="13" y="4546"/>
                  </a:lnTo>
                  <a:lnTo>
                    <a:pt x="13" y="4652"/>
                  </a:lnTo>
                  <a:lnTo>
                    <a:pt x="13" y="4666"/>
                  </a:lnTo>
                  <a:cubicBezTo>
                    <a:pt x="27" y="4693"/>
                    <a:pt x="27" y="4720"/>
                    <a:pt x="27" y="4747"/>
                  </a:cubicBezTo>
                  <a:lnTo>
                    <a:pt x="428" y="4706"/>
                  </a:lnTo>
                  <a:cubicBezTo>
                    <a:pt x="414" y="4640"/>
                    <a:pt x="414" y="4586"/>
                    <a:pt x="414" y="4519"/>
                  </a:cubicBezTo>
                  <a:close/>
                  <a:moveTo>
                    <a:pt x="8180" y="4827"/>
                  </a:moveTo>
                  <a:cubicBezTo>
                    <a:pt x="8166" y="4880"/>
                    <a:pt x="8154" y="4947"/>
                    <a:pt x="8140" y="5000"/>
                  </a:cubicBezTo>
                  <a:lnTo>
                    <a:pt x="8541" y="5080"/>
                  </a:lnTo>
                  <a:lnTo>
                    <a:pt x="8541" y="5053"/>
                  </a:lnTo>
                  <a:lnTo>
                    <a:pt x="8541" y="5041"/>
                  </a:lnTo>
                  <a:lnTo>
                    <a:pt x="8555" y="5041"/>
                  </a:lnTo>
                  <a:lnTo>
                    <a:pt x="8555" y="5027"/>
                  </a:lnTo>
                  <a:lnTo>
                    <a:pt x="8555" y="5014"/>
                  </a:lnTo>
                  <a:lnTo>
                    <a:pt x="8555" y="5000"/>
                  </a:lnTo>
                  <a:lnTo>
                    <a:pt x="8555" y="4987"/>
                  </a:lnTo>
                  <a:lnTo>
                    <a:pt x="8555" y="4973"/>
                  </a:lnTo>
                  <a:lnTo>
                    <a:pt x="8555" y="4960"/>
                  </a:lnTo>
                  <a:lnTo>
                    <a:pt x="8567" y="4960"/>
                  </a:lnTo>
                  <a:lnTo>
                    <a:pt x="8567" y="4880"/>
                  </a:lnTo>
                  <a:lnTo>
                    <a:pt x="8180" y="4827"/>
                  </a:lnTo>
                  <a:close/>
                  <a:moveTo>
                    <a:pt x="454" y="4880"/>
                  </a:moveTo>
                  <a:lnTo>
                    <a:pt x="53" y="4947"/>
                  </a:lnTo>
                  <a:cubicBezTo>
                    <a:pt x="53" y="4960"/>
                    <a:pt x="53" y="4987"/>
                    <a:pt x="66" y="5014"/>
                  </a:cubicBezTo>
                  <a:lnTo>
                    <a:pt x="66" y="5027"/>
                  </a:lnTo>
                  <a:cubicBezTo>
                    <a:pt x="66" y="5067"/>
                    <a:pt x="80" y="5107"/>
                    <a:pt x="80" y="5148"/>
                  </a:cubicBezTo>
                  <a:lnTo>
                    <a:pt x="481" y="5067"/>
                  </a:lnTo>
                  <a:cubicBezTo>
                    <a:pt x="467" y="5000"/>
                    <a:pt x="454" y="4947"/>
                    <a:pt x="454" y="4880"/>
                  </a:cubicBezTo>
                  <a:close/>
                  <a:moveTo>
                    <a:pt x="8113" y="5187"/>
                  </a:moveTo>
                  <a:cubicBezTo>
                    <a:pt x="8100" y="5241"/>
                    <a:pt x="8073" y="5294"/>
                    <a:pt x="8059" y="5361"/>
                  </a:cubicBezTo>
                  <a:lnTo>
                    <a:pt x="8448" y="5468"/>
                  </a:lnTo>
                  <a:lnTo>
                    <a:pt x="8448" y="5454"/>
                  </a:lnTo>
                  <a:lnTo>
                    <a:pt x="8460" y="5454"/>
                  </a:lnTo>
                  <a:lnTo>
                    <a:pt x="8460" y="5442"/>
                  </a:lnTo>
                  <a:cubicBezTo>
                    <a:pt x="8460" y="5415"/>
                    <a:pt x="8474" y="5388"/>
                    <a:pt x="8487" y="5348"/>
                  </a:cubicBezTo>
                  <a:lnTo>
                    <a:pt x="8487" y="5335"/>
                  </a:lnTo>
                  <a:lnTo>
                    <a:pt x="8487" y="5321"/>
                  </a:lnTo>
                  <a:lnTo>
                    <a:pt x="8487" y="5308"/>
                  </a:lnTo>
                  <a:lnTo>
                    <a:pt x="8501" y="5294"/>
                  </a:lnTo>
                  <a:lnTo>
                    <a:pt x="8501" y="5281"/>
                  </a:lnTo>
                  <a:lnTo>
                    <a:pt x="8501" y="5267"/>
                  </a:lnTo>
                  <a:lnTo>
                    <a:pt x="8113" y="5187"/>
                  </a:lnTo>
                  <a:close/>
                  <a:moveTo>
                    <a:pt x="521" y="5241"/>
                  </a:moveTo>
                  <a:lnTo>
                    <a:pt x="134" y="5335"/>
                  </a:lnTo>
                  <a:cubicBezTo>
                    <a:pt x="134" y="5361"/>
                    <a:pt x="134" y="5374"/>
                    <a:pt x="147" y="5388"/>
                  </a:cubicBezTo>
                  <a:lnTo>
                    <a:pt x="147" y="5401"/>
                  </a:lnTo>
                  <a:cubicBezTo>
                    <a:pt x="160" y="5442"/>
                    <a:pt x="173" y="5481"/>
                    <a:pt x="187" y="5535"/>
                  </a:cubicBezTo>
                  <a:lnTo>
                    <a:pt x="574" y="5415"/>
                  </a:lnTo>
                  <a:cubicBezTo>
                    <a:pt x="548" y="5361"/>
                    <a:pt x="535" y="5294"/>
                    <a:pt x="521" y="5241"/>
                  </a:cubicBezTo>
                  <a:close/>
                  <a:moveTo>
                    <a:pt x="8006" y="5535"/>
                  </a:moveTo>
                  <a:cubicBezTo>
                    <a:pt x="7993" y="5588"/>
                    <a:pt x="7966" y="5655"/>
                    <a:pt x="7953" y="5709"/>
                  </a:cubicBezTo>
                  <a:lnTo>
                    <a:pt x="8327" y="5855"/>
                  </a:lnTo>
                  <a:cubicBezTo>
                    <a:pt x="8341" y="5816"/>
                    <a:pt x="8354" y="5789"/>
                    <a:pt x="8354" y="5749"/>
                  </a:cubicBezTo>
                  <a:lnTo>
                    <a:pt x="8367" y="5749"/>
                  </a:lnTo>
                  <a:lnTo>
                    <a:pt x="8367" y="5736"/>
                  </a:lnTo>
                  <a:cubicBezTo>
                    <a:pt x="8380" y="5709"/>
                    <a:pt x="8380" y="5682"/>
                    <a:pt x="8394" y="5655"/>
                  </a:cubicBezTo>
                  <a:lnTo>
                    <a:pt x="8006" y="5535"/>
                  </a:lnTo>
                  <a:close/>
                  <a:moveTo>
                    <a:pt x="628" y="5588"/>
                  </a:moveTo>
                  <a:lnTo>
                    <a:pt x="241" y="5722"/>
                  </a:lnTo>
                  <a:cubicBezTo>
                    <a:pt x="253" y="5736"/>
                    <a:pt x="253" y="5749"/>
                    <a:pt x="253" y="5762"/>
                  </a:cubicBezTo>
                  <a:lnTo>
                    <a:pt x="253" y="5775"/>
                  </a:lnTo>
                  <a:lnTo>
                    <a:pt x="267" y="5775"/>
                  </a:lnTo>
                  <a:cubicBezTo>
                    <a:pt x="280" y="5816"/>
                    <a:pt x="294" y="5869"/>
                    <a:pt x="321" y="5909"/>
                  </a:cubicBezTo>
                  <a:lnTo>
                    <a:pt x="695" y="5762"/>
                  </a:lnTo>
                  <a:cubicBezTo>
                    <a:pt x="668" y="5709"/>
                    <a:pt x="642" y="5642"/>
                    <a:pt x="628" y="5588"/>
                  </a:cubicBezTo>
                  <a:close/>
                  <a:moveTo>
                    <a:pt x="7872" y="5869"/>
                  </a:moveTo>
                  <a:cubicBezTo>
                    <a:pt x="7859" y="5936"/>
                    <a:pt x="7833" y="5989"/>
                    <a:pt x="7806" y="6043"/>
                  </a:cubicBezTo>
                  <a:lnTo>
                    <a:pt x="8166" y="6217"/>
                  </a:lnTo>
                  <a:lnTo>
                    <a:pt x="8166" y="6203"/>
                  </a:lnTo>
                  <a:lnTo>
                    <a:pt x="8180" y="6190"/>
                  </a:lnTo>
                  <a:lnTo>
                    <a:pt x="8180" y="6176"/>
                  </a:lnTo>
                  <a:lnTo>
                    <a:pt x="8180" y="6163"/>
                  </a:lnTo>
                  <a:lnTo>
                    <a:pt x="8193" y="6163"/>
                  </a:lnTo>
                  <a:lnTo>
                    <a:pt x="8193" y="6150"/>
                  </a:lnTo>
                  <a:lnTo>
                    <a:pt x="8193" y="6137"/>
                  </a:lnTo>
                  <a:lnTo>
                    <a:pt x="8207" y="6137"/>
                  </a:lnTo>
                  <a:lnTo>
                    <a:pt x="8207" y="6123"/>
                  </a:lnTo>
                  <a:lnTo>
                    <a:pt x="8207" y="6110"/>
                  </a:lnTo>
                  <a:lnTo>
                    <a:pt x="8220" y="6110"/>
                  </a:lnTo>
                  <a:lnTo>
                    <a:pt x="8220" y="6096"/>
                  </a:lnTo>
                  <a:lnTo>
                    <a:pt x="8220" y="6083"/>
                  </a:lnTo>
                  <a:cubicBezTo>
                    <a:pt x="8234" y="6069"/>
                    <a:pt x="8234" y="6056"/>
                    <a:pt x="8247" y="6043"/>
                  </a:cubicBezTo>
                  <a:lnTo>
                    <a:pt x="7872" y="5869"/>
                  </a:lnTo>
                  <a:close/>
                  <a:moveTo>
                    <a:pt x="761" y="5936"/>
                  </a:moveTo>
                  <a:lnTo>
                    <a:pt x="401" y="6096"/>
                  </a:lnTo>
                  <a:cubicBezTo>
                    <a:pt x="414" y="6123"/>
                    <a:pt x="414" y="6150"/>
                    <a:pt x="428" y="6176"/>
                  </a:cubicBezTo>
                  <a:lnTo>
                    <a:pt x="441" y="6176"/>
                  </a:lnTo>
                  <a:lnTo>
                    <a:pt x="441" y="6190"/>
                  </a:lnTo>
                  <a:cubicBezTo>
                    <a:pt x="454" y="6217"/>
                    <a:pt x="467" y="6256"/>
                    <a:pt x="481" y="6283"/>
                  </a:cubicBezTo>
                  <a:lnTo>
                    <a:pt x="842" y="6096"/>
                  </a:lnTo>
                  <a:lnTo>
                    <a:pt x="761" y="5936"/>
                  </a:lnTo>
                  <a:close/>
                  <a:moveTo>
                    <a:pt x="7712" y="6203"/>
                  </a:moveTo>
                  <a:cubicBezTo>
                    <a:pt x="7685" y="6256"/>
                    <a:pt x="7658" y="6310"/>
                    <a:pt x="7619" y="6363"/>
                  </a:cubicBezTo>
                  <a:lnTo>
                    <a:pt x="7966" y="6577"/>
                  </a:lnTo>
                  <a:cubicBezTo>
                    <a:pt x="7966" y="6564"/>
                    <a:pt x="7979" y="6551"/>
                    <a:pt x="7979" y="6551"/>
                  </a:cubicBezTo>
                  <a:lnTo>
                    <a:pt x="7979" y="6538"/>
                  </a:lnTo>
                  <a:lnTo>
                    <a:pt x="7993" y="6538"/>
                  </a:lnTo>
                  <a:lnTo>
                    <a:pt x="7993" y="6524"/>
                  </a:lnTo>
                  <a:lnTo>
                    <a:pt x="8006" y="6511"/>
                  </a:lnTo>
                  <a:lnTo>
                    <a:pt x="8006" y="6497"/>
                  </a:lnTo>
                  <a:lnTo>
                    <a:pt x="8020" y="6497"/>
                  </a:lnTo>
                  <a:lnTo>
                    <a:pt x="8020" y="6484"/>
                  </a:lnTo>
                  <a:lnTo>
                    <a:pt x="8020" y="6470"/>
                  </a:lnTo>
                  <a:lnTo>
                    <a:pt x="8033" y="6470"/>
                  </a:lnTo>
                  <a:lnTo>
                    <a:pt x="8033" y="6457"/>
                  </a:lnTo>
                  <a:lnTo>
                    <a:pt x="8033" y="6444"/>
                  </a:lnTo>
                  <a:lnTo>
                    <a:pt x="8047" y="6444"/>
                  </a:lnTo>
                  <a:lnTo>
                    <a:pt x="8047" y="6431"/>
                  </a:lnTo>
                  <a:lnTo>
                    <a:pt x="8059" y="6417"/>
                  </a:lnTo>
                  <a:lnTo>
                    <a:pt x="8059" y="6404"/>
                  </a:lnTo>
                  <a:lnTo>
                    <a:pt x="8073" y="6404"/>
                  </a:lnTo>
                  <a:lnTo>
                    <a:pt x="7712" y="6203"/>
                  </a:lnTo>
                  <a:close/>
                  <a:moveTo>
                    <a:pt x="936" y="6256"/>
                  </a:moveTo>
                  <a:lnTo>
                    <a:pt x="588" y="6457"/>
                  </a:lnTo>
                  <a:cubicBezTo>
                    <a:pt x="615" y="6511"/>
                    <a:pt x="654" y="6577"/>
                    <a:pt x="681" y="6631"/>
                  </a:cubicBezTo>
                  <a:lnTo>
                    <a:pt x="1029" y="6417"/>
                  </a:lnTo>
                  <a:cubicBezTo>
                    <a:pt x="989" y="6363"/>
                    <a:pt x="962" y="6310"/>
                    <a:pt x="936" y="6256"/>
                  </a:cubicBezTo>
                  <a:close/>
                  <a:moveTo>
                    <a:pt x="7525" y="6511"/>
                  </a:moveTo>
                  <a:cubicBezTo>
                    <a:pt x="7485" y="6564"/>
                    <a:pt x="7459" y="6618"/>
                    <a:pt x="7418" y="6657"/>
                  </a:cubicBezTo>
                  <a:lnTo>
                    <a:pt x="7739" y="6898"/>
                  </a:lnTo>
                  <a:cubicBezTo>
                    <a:pt x="7765" y="6858"/>
                    <a:pt x="7806" y="6818"/>
                    <a:pt x="7833" y="6764"/>
                  </a:cubicBezTo>
                  <a:lnTo>
                    <a:pt x="7846" y="6764"/>
                  </a:lnTo>
                  <a:lnTo>
                    <a:pt x="7846" y="6752"/>
                  </a:lnTo>
                  <a:lnTo>
                    <a:pt x="7859" y="6738"/>
                  </a:lnTo>
                  <a:lnTo>
                    <a:pt x="7525" y="6511"/>
                  </a:lnTo>
                  <a:close/>
                  <a:moveTo>
                    <a:pt x="1123" y="6564"/>
                  </a:moveTo>
                  <a:lnTo>
                    <a:pt x="802" y="6791"/>
                  </a:lnTo>
                  <a:cubicBezTo>
                    <a:pt x="842" y="6845"/>
                    <a:pt x="882" y="6912"/>
                    <a:pt x="922" y="6965"/>
                  </a:cubicBezTo>
                  <a:lnTo>
                    <a:pt x="1243" y="6711"/>
                  </a:lnTo>
                  <a:cubicBezTo>
                    <a:pt x="1203" y="6657"/>
                    <a:pt x="1162" y="6618"/>
                    <a:pt x="1123" y="6564"/>
                  </a:cubicBezTo>
                  <a:close/>
                  <a:moveTo>
                    <a:pt x="7298" y="6805"/>
                  </a:moveTo>
                  <a:cubicBezTo>
                    <a:pt x="7257" y="6845"/>
                    <a:pt x="7218" y="6898"/>
                    <a:pt x="7177" y="6939"/>
                  </a:cubicBezTo>
                  <a:lnTo>
                    <a:pt x="7485" y="7219"/>
                  </a:lnTo>
                  <a:cubicBezTo>
                    <a:pt x="7498" y="7192"/>
                    <a:pt x="7512" y="7179"/>
                    <a:pt x="7539" y="7153"/>
                  </a:cubicBezTo>
                  <a:lnTo>
                    <a:pt x="7539" y="7139"/>
                  </a:lnTo>
                  <a:lnTo>
                    <a:pt x="7552" y="7139"/>
                  </a:lnTo>
                  <a:lnTo>
                    <a:pt x="7552" y="7126"/>
                  </a:lnTo>
                  <a:lnTo>
                    <a:pt x="7565" y="7126"/>
                  </a:lnTo>
                  <a:lnTo>
                    <a:pt x="7565" y="7112"/>
                  </a:lnTo>
                  <a:cubicBezTo>
                    <a:pt x="7565" y="7112"/>
                    <a:pt x="7578" y="7112"/>
                    <a:pt x="7578" y="7099"/>
                  </a:cubicBezTo>
                  <a:lnTo>
                    <a:pt x="7592" y="7099"/>
                  </a:lnTo>
                  <a:lnTo>
                    <a:pt x="7592" y="7085"/>
                  </a:lnTo>
                  <a:cubicBezTo>
                    <a:pt x="7592" y="7085"/>
                    <a:pt x="7605" y="7072"/>
                    <a:pt x="7605" y="7058"/>
                  </a:cubicBezTo>
                  <a:lnTo>
                    <a:pt x="7298" y="6805"/>
                  </a:lnTo>
                  <a:close/>
                  <a:moveTo>
                    <a:pt x="1349" y="6845"/>
                  </a:moveTo>
                  <a:lnTo>
                    <a:pt x="1043" y="7112"/>
                  </a:lnTo>
                  <a:cubicBezTo>
                    <a:pt x="1096" y="7165"/>
                    <a:pt x="1136" y="7219"/>
                    <a:pt x="1176" y="7259"/>
                  </a:cubicBezTo>
                  <a:lnTo>
                    <a:pt x="1470" y="6992"/>
                  </a:lnTo>
                  <a:cubicBezTo>
                    <a:pt x="1430" y="6939"/>
                    <a:pt x="1390" y="6898"/>
                    <a:pt x="1349" y="6845"/>
                  </a:cubicBezTo>
                  <a:close/>
                  <a:moveTo>
                    <a:pt x="7058" y="7072"/>
                  </a:moveTo>
                  <a:cubicBezTo>
                    <a:pt x="7017" y="7112"/>
                    <a:pt x="6963" y="7153"/>
                    <a:pt x="6924" y="7192"/>
                  </a:cubicBezTo>
                  <a:lnTo>
                    <a:pt x="7191" y="7500"/>
                  </a:lnTo>
                  <a:cubicBezTo>
                    <a:pt x="7231" y="7459"/>
                    <a:pt x="7271" y="7433"/>
                    <a:pt x="7311" y="7393"/>
                  </a:cubicBezTo>
                  <a:lnTo>
                    <a:pt x="7311" y="7379"/>
                  </a:lnTo>
                  <a:cubicBezTo>
                    <a:pt x="7325" y="7379"/>
                    <a:pt x="7325" y="7366"/>
                    <a:pt x="7338" y="7366"/>
                  </a:cubicBezTo>
                  <a:lnTo>
                    <a:pt x="7058" y="7072"/>
                  </a:lnTo>
                  <a:close/>
                  <a:moveTo>
                    <a:pt x="1604" y="7112"/>
                  </a:moveTo>
                  <a:lnTo>
                    <a:pt x="1323" y="7406"/>
                  </a:lnTo>
                  <a:cubicBezTo>
                    <a:pt x="1337" y="7406"/>
                    <a:pt x="1337" y="7420"/>
                    <a:pt x="1337" y="7420"/>
                  </a:cubicBezTo>
                  <a:lnTo>
                    <a:pt x="1349" y="7420"/>
                  </a:lnTo>
                  <a:lnTo>
                    <a:pt x="1470" y="7540"/>
                  </a:lnTo>
                  <a:lnTo>
                    <a:pt x="1738" y="7246"/>
                  </a:lnTo>
                  <a:lnTo>
                    <a:pt x="1604" y="7112"/>
                  </a:lnTo>
                  <a:close/>
                  <a:moveTo>
                    <a:pt x="6790" y="7313"/>
                  </a:moveTo>
                  <a:cubicBezTo>
                    <a:pt x="6737" y="7352"/>
                    <a:pt x="6683" y="7393"/>
                    <a:pt x="6643" y="7433"/>
                  </a:cubicBezTo>
                  <a:lnTo>
                    <a:pt x="6883" y="7753"/>
                  </a:lnTo>
                  <a:lnTo>
                    <a:pt x="7044" y="7634"/>
                  </a:lnTo>
                  <a:lnTo>
                    <a:pt x="6790" y="7313"/>
                  </a:lnTo>
                  <a:close/>
                  <a:moveTo>
                    <a:pt x="1884" y="7352"/>
                  </a:moveTo>
                  <a:lnTo>
                    <a:pt x="1631" y="7673"/>
                  </a:lnTo>
                  <a:cubicBezTo>
                    <a:pt x="1631" y="7673"/>
                    <a:pt x="1644" y="7673"/>
                    <a:pt x="1644" y="7687"/>
                  </a:cubicBezTo>
                  <a:cubicBezTo>
                    <a:pt x="1697" y="7727"/>
                    <a:pt x="1738" y="7767"/>
                    <a:pt x="1791" y="7794"/>
                  </a:cubicBezTo>
                  <a:lnTo>
                    <a:pt x="2032" y="7473"/>
                  </a:lnTo>
                  <a:cubicBezTo>
                    <a:pt x="1978" y="7433"/>
                    <a:pt x="1925" y="7393"/>
                    <a:pt x="1884" y="7352"/>
                  </a:cubicBezTo>
                  <a:close/>
                  <a:moveTo>
                    <a:pt x="6496" y="7540"/>
                  </a:moveTo>
                  <a:cubicBezTo>
                    <a:pt x="6443" y="7566"/>
                    <a:pt x="6389" y="7607"/>
                    <a:pt x="6336" y="7634"/>
                  </a:cubicBezTo>
                  <a:lnTo>
                    <a:pt x="6550" y="7981"/>
                  </a:lnTo>
                  <a:cubicBezTo>
                    <a:pt x="6576" y="7955"/>
                    <a:pt x="6616" y="7941"/>
                    <a:pt x="6643" y="7914"/>
                  </a:cubicBezTo>
                  <a:lnTo>
                    <a:pt x="6657" y="7914"/>
                  </a:lnTo>
                  <a:cubicBezTo>
                    <a:pt x="6683" y="7901"/>
                    <a:pt x="6696" y="7887"/>
                    <a:pt x="6710" y="7874"/>
                  </a:cubicBezTo>
                  <a:lnTo>
                    <a:pt x="6496" y="7540"/>
                  </a:lnTo>
                  <a:close/>
                  <a:moveTo>
                    <a:pt x="2178" y="7566"/>
                  </a:moveTo>
                  <a:lnTo>
                    <a:pt x="1952" y="7914"/>
                  </a:lnTo>
                  <a:cubicBezTo>
                    <a:pt x="2005" y="7941"/>
                    <a:pt x="2045" y="7967"/>
                    <a:pt x="2085" y="7994"/>
                  </a:cubicBezTo>
                  <a:lnTo>
                    <a:pt x="2098" y="7994"/>
                  </a:lnTo>
                  <a:cubicBezTo>
                    <a:pt x="2112" y="8008"/>
                    <a:pt x="2112" y="8008"/>
                    <a:pt x="2125" y="8008"/>
                  </a:cubicBezTo>
                  <a:lnTo>
                    <a:pt x="2326" y="7660"/>
                  </a:lnTo>
                  <a:cubicBezTo>
                    <a:pt x="2272" y="7634"/>
                    <a:pt x="2232" y="7607"/>
                    <a:pt x="2178" y="7566"/>
                  </a:cubicBezTo>
                  <a:close/>
                  <a:moveTo>
                    <a:pt x="6175" y="7727"/>
                  </a:moveTo>
                  <a:lnTo>
                    <a:pt x="6015" y="7807"/>
                  </a:lnTo>
                  <a:lnTo>
                    <a:pt x="6188" y="8168"/>
                  </a:lnTo>
                  <a:lnTo>
                    <a:pt x="6215" y="8168"/>
                  </a:lnTo>
                  <a:cubicBezTo>
                    <a:pt x="6268" y="8142"/>
                    <a:pt x="6322" y="8115"/>
                    <a:pt x="6375" y="8074"/>
                  </a:cubicBezTo>
                  <a:lnTo>
                    <a:pt x="6175" y="7727"/>
                  </a:lnTo>
                  <a:close/>
                  <a:moveTo>
                    <a:pt x="2486" y="7753"/>
                  </a:moveTo>
                  <a:lnTo>
                    <a:pt x="2299" y="8115"/>
                  </a:lnTo>
                  <a:cubicBezTo>
                    <a:pt x="2353" y="8142"/>
                    <a:pt x="2392" y="8154"/>
                    <a:pt x="2446" y="8181"/>
                  </a:cubicBezTo>
                  <a:lnTo>
                    <a:pt x="2459" y="8181"/>
                  </a:lnTo>
                  <a:cubicBezTo>
                    <a:pt x="2459" y="8195"/>
                    <a:pt x="2472" y="8195"/>
                    <a:pt x="2486" y="8208"/>
                  </a:cubicBezTo>
                  <a:lnTo>
                    <a:pt x="2659" y="7834"/>
                  </a:lnTo>
                  <a:cubicBezTo>
                    <a:pt x="2606" y="7807"/>
                    <a:pt x="2540" y="7780"/>
                    <a:pt x="2486" y="7753"/>
                  </a:cubicBezTo>
                  <a:close/>
                  <a:moveTo>
                    <a:pt x="5855" y="7887"/>
                  </a:moveTo>
                  <a:cubicBezTo>
                    <a:pt x="5787" y="7914"/>
                    <a:pt x="5734" y="7928"/>
                    <a:pt x="5680" y="7955"/>
                  </a:cubicBezTo>
                  <a:lnTo>
                    <a:pt x="5828" y="8329"/>
                  </a:lnTo>
                  <a:lnTo>
                    <a:pt x="5841" y="8329"/>
                  </a:lnTo>
                  <a:cubicBezTo>
                    <a:pt x="5881" y="8315"/>
                    <a:pt x="5908" y="8302"/>
                    <a:pt x="5948" y="8288"/>
                  </a:cubicBezTo>
                  <a:lnTo>
                    <a:pt x="5948" y="8275"/>
                  </a:lnTo>
                  <a:cubicBezTo>
                    <a:pt x="5974" y="8275"/>
                    <a:pt x="5988" y="8261"/>
                    <a:pt x="6015" y="8261"/>
                  </a:cubicBezTo>
                  <a:lnTo>
                    <a:pt x="5855" y="7887"/>
                  </a:lnTo>
                  <a:close/>
                  <a:moveTo>
                    <a:pt x="2820" y="7914"/>
                  </a:moveTo>
                  <a:lnTo>
                    <a:pt x="2673" y="8288"/>
                  </a:lnTo>
                  <a:lnTo>
                    <a:pt x="2700" y="8288"/>
                  </a:lnTo>
                  <a:lnTo>
                    <a:pt x="2700" y="8302"/>
                  </a:lnTo>
                  <a:lnTo>
                    <a:pt x="2727" y="8302"/>
                  </a:lnTo>
                  <a:lnTo>
                    <a:pt x="2740" y="8315"/>
                  </a:lnTo>
                  <a:lnTo>
                    <a:pt x="2766" y="8315"/>
                  </a:lnTo>
                  <a:lnTo>
                    <a:pt x="2766" y="8329"/>
                  </a:lnTo>
                  <a:lnTo>
                    <a:pt x="2807" y="8329"/>
                  </a:lnTo>
                  <a:lnTo>
                    <a:pt x="2807" y="8342"/>
                  </a:lnTo>
                  <a:lnTo>
                    <a:pt x="2820" y="8342"/>
                  </a:lnTo>
                  <a:cubicBezTo>
                    <a:pt x="2834" y="8342"/>
                    <a:pt x="2847" y="8356"/>
                    <a:pt x="2860" y="8356"/>
                  </a:cubicBezTo>
                  <a:lnTo>
                    <a:pt x="2994" y="7981"/>
                  </a:lnTo>
                  <a:cubicBezTo>
                    <a:pt x="2941" y="7955"/>
                    <a:pt x="2873" y="7928"/>
                    <a:pt x="2820" y="7914"/>
                  </a:cubicBezTo>
                  <a:close/>
                  <a:moveTo>
                    <a:pt x="5507" y="8021"/>
                  </a:moveTo>
                  <a:cubicBezTo>
                    <a:pt x="5454" y="8035"/>
                    <a:pt x="5386" y="8048"/>
                    <a:pt x="5333" y="8061"/>
                  </a:cubicBezTo>
                  <a:lnTo>
                    <a:pt x="5440" y="8462"/>
                  </a:lnTo>
                  <a:cubicBezTo>
                    <a:pt x="5507" y="8436"/>
                    <a:pt x="5560" y="8422"/>
                    <a:pt x="5627" y="8395"/>
                  </a:cubicBezTo>
                  <a:lnTo>
                    <a:pt x="5507" y="8021"/>
                  </a:lnTo>
                  <a:close/>
                  <a:moveTo>
                    <a:pt x="3167" y="8035"/>
                  </a:moveTo>
                  <a:lnTo>
                    <a:pt x="3048" y="8422"/>
                  </a:lnTo>
                  <a:lnTo>
                    <a:pt x="3074" y="8422"/>
                  </a:lnTo>
                  <a:cubicBezTo>
                    <a:pt x="3087" y="8422"/>
                    <a:pt x="3087" y="8436"/>
                    <a:pt x="3087" y="8436"/>
                  </a:cubicBezTo>
                  <a:lnTo>
                    <a:pt x="3101" y="8436"/>
                  </a:lnTo>
                  <a:cubicBezTo>
                    <a:pt x="3155" y="8449"/>
                    <a:pt x="3194" y="8462"/>
                    <a:pt x="3248" y="8475"/>
                  </a:cubicBezTo>
                  <a:lnTo>
                    <a:pt x="3342" y="8088"/>
                  </a:lnTo>
                  <a:cubicBezTo>
                    <a:pt x="3288" y="8061"/>
                    <a:pt x="3221" y="8048"/>
                    <a:pt x="3167" y="8035"/>
                  </a:cubicBezTo>
                  <a:close/>
                  <a:moveTo>
                    <a:pt x="5159" y="8115"/>
                  </a:moveTo>
                  <a:cubicBezTo>
                    <a:pt x="5092" y="8128"/>
                    <a:pt x="5039" y="8142"/>
                    <a:pt x="4972" y="8142"/>
                  </a:cubicBezTo>
                  <a:lnTo>
                    <a:pt x="5039" y="8543"/>
                  </a:lnTo>
                  <a:lnTo>
                    <a:pt x="5065" y="8543"/>
                  </a:lnTo>
                  <a:cubicBezTo>
                    <a:pt x="5133" y="8529"/>
                    <a:pt x="5186" y="8516"/>
                    <a:pt x="5240" y="8502"/>
                  </a:cubicBezTo>
                  <a:lnTo>
                    <a:pt x="5159" y="8115"/>
                  </a:lnTo>
                  <a:close/>
                  <a:moveTo>
                    <a:pt x="3515" y="8128"/>
                  </a:moveTo>
                  <a:lnTo>
                    <a:pt x="3435" y="8516"/>
                  </a:lnTo>
                  <a:lnTo>
                    <a:pt x="3636" y="8555"/>
                  </a:lnTo>
                  <a:lnTo>
                    <a:pt x="3702" y="8154"/>
                  </a:lnTo>
                  <a:cubicBezTo>
                    <a:pt x="3636" y="8142"/>
                    <a:pt x="3582" y="8142"/>
                    <a:pt x="3515" y="8128"/>
                  </a:cubicBezTo>
                  <a:close/>
                  <a:moveTo>
                    <a:pt x="3876" y="8181"/>
                  </a:moveTo>
                  <a:lnTo>
                    <a:pt x="3836" y="8582"/>
                  </a:lnTo>
                  <a:cubicBezTo>
                    <a:pt x="3876" y="8582"/>
                    <a:pt x="3916" y="8582"/>
                    <a:pt x="3956" y="8596"/>
                  </a:cubicBezTo>
                  <a:lnTo>
                    <a:pt x="4037" y="8596"/>
                  </a:lnTo>
                  <a:lnTo>
                    <a:pt x="4063" y="8195"/>
                  </a:lnTo>
                  <a:cubicBezTo>
                    <a:pt x="4010" y="8195"/>
                    <a:pt x="3943" y="8181"/>
                    <a:pt x="3876" y="8181"/>
                  </a:cubicBezTo>
                  <a:close/>
                  <a:moveTo>
                    <a:pt x="4798" y="8168"/>
                  </a:moveTo>
                  <a:cubicBezTo>
                    <a:pt x="4732" y="8181"/>
                    <a:pt x="4678" y="8181"/>
                    <a:pt x="4611" y="8195"/>
                  </a:cubicBezTo>
                  <a:lnTo>
                    <a:pt x="4638" y="8596"/>
                  </a:lnTo>
                  <a:cubicBezTo>
                    <a:pt x="4705" y="8596"/>
                    <a:pt x="4771" y="8582"/>
                    <a:pt x="4839" y="8569"/>
                  </a:cubicBezTo>
                  <a:lnTo>
                    <a:pt x="4798" y="8168"/>
                  </a:lnTo>
                  <a:close/>
                  <a:moveTo>
                    <a:pt x="4251" y="8208"/>
                  </a:moveTo>
                  <a:lnTo>
                    <a:pt x="4237" y="8609"/>
                  </a:lnTo>
                  <a:lnTo>
                    <a:pt x="4438" y="8609"/>
                  </a:lnTo>
                  <a:lnTo>
                    <a:pt x="4424" y="8208"/>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8;p62">
              <a:extLst>
                <a:ext uri="{FF2B5EF4-FFF2-40B4-BE49-F238E27FC236}">
                  <a16:creationId xmlns:a16="http://schemas.microsoft.com/office/drawing/2014/main" id="{534FB3CD-ECD4-2C61-2F2F-D7532ED7E666}"/>
                </a:ext>
              </a:extLst>
            </p:cNvPr>
            <p:cNvSpPr/>
            <p:nvPr/>
          </p:nvSpPr>
          <p:spPr>
            <a:xfrm>
              <a:off x="7654296" y="4190404"/>
              <a:ext cx="426626" cy="373471"/>
            </a:xfrm>
            <a:custGeom>
              <a:avLst/>
              <a:gdLst/>
              <a:ahLst/>
              <a:cxnLst/>
              <a:rect l="l" t="t" r="r" b="b"/>
              <a:pathLst>
                <a:path w="8917" h="7806" extrusionOk="0">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39;p62">
              <a:extLst>
                <a:ext uri="{FF2B5EF4-FFF2-40B4-BE49-F238E27FC236}">
                  <a16:creationId xmlns:a16="http://schemas.microsoft.com/office/drawing/2014/main" id="{428789BB-A594-C9F6-31CB-66012C5D7B1F}"/>
                </a:ext>
              </a:extLst>
            </p:cNvPr>
            <p:cNvSpPr/>
            <p:nvPr/>
          </p:nvSpPr>
          <p:spPr>
            <a:xfrm>
              <a:off x="7654296" y="4190404"/>
              <a:ext cx="426626" cy="373471"/>
            </a:xfrm>
            <a:custGeom>
              <a:avLst/>
              <a:gdLst/>
              <a:ahLst/>
              <a:cxnLst/>
              <a:rect l="l" t="t" r="r" b="b"/>
              <a:pathLst>
                <a:path w="8917" h="7806" extrusionOk="0">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40;p62">
              <a:extLst>
                <a:ext uri="{FF2B5EF4-FFF2-40B4-BE49-F238E27FC236}">
                  <a16:creationId xmlns:a16="http://schemas.microsoft.com/office/drawing/2014/main" id="{F87FE5BB-2DE4-765E-2264-BC4F0B888F26}"/>
                </a:ext>
              </a:extLst>
            </p:cNvPr>
            <p:cNvSpPr/>
            <p:nvPr/>
          </p:nvSpPr>
          <p:spPr>
            <a:xfrm>
              <a:off x="7669654" y="4203705"/>
              <a:ext cx="370313" cy="345721"/>
            </a:xfrm>
            <a:custGeom>
              <a:avLst/>
              <a:gdLst/>
              <a:ahLst/>
              <a:cxnLst/>
              <a:rect l="l" t="t" r="r" b="b"/>
              <a:pathLst>
                <a:path w="7740" h="7226" extrusionOk="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41;p62">
              <a:extLst>
                <a:ext uri="{FF2B5EF4-FFF2-40B4-BE49-F238E27FC236}">
                  <a16:creationId xmlns:a16="http://schemas.microsoft.com/office/drawing/2014/main" id="{EF5A0A00-4EE0-A2D4-1108-7401844092A5}"/>
                </a:ext>
              </a:extLst>
            </p:cNvPr>
            <p:cNvSpPr/>
            <p:nvPr/>
          </p:nvSpPr>
          <p:spPr>
            <a:xfrm>
              <a:off x="7669654" y="4203705"/>
              <a:ext cx="370313" cy="345721"/>
            </a:xfrm>
            <a:custGeom>
              <a:avLst/>
              <a:gdLst/>
              <a:ahLst/>
              <a:cxnLst/>
              <a:rect l="l" t="t" r="r" b="b"/>
              <a:pathLst>
                <a:path w="7740" h="7226" extrusionOk="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442;p62">
              <a:extLst>
                <a:ext uri="{FF2B5EF4-FFF2-40B4-BE49-F238E27FC236}">
                  <a16:creationId xmlns:a16="http://schemas.microsoft.com/office/drawing/2014/main" id="{083E82F4-F53B-665E-C3F4-2E0AD49F2EFD}"/>
                </a:ext>
              </a:extLst>
            </p:cNvPr>
            <p:cNvSpPr/>
            <p:nvPr/>
          </p:nvSpPr>
          <p:spPr>
            <a:xfrm>
              <a:off x="7804622" y="4237291"/>
              <a:ext cx="124108" cy="280127"/>
            </a:xfrm>
            <a:custGeom>
              <a:avLst/>
              <a:gdLst/>
              <a:ahLst/>
              <a:cxnLst/>
              <a:rect l="l" t="t" r="r" b="b"/>
              <a:pathLst>
                <a:path w="2594" h="5855" extrusionOk="0">
                  <a:moveTo>
                    <a:pt x="1123" y="0"/>
                  </a:moveTo>
                  <a:lnTo>
                    <a:pt x="1136" y="441"/>
                  </a:lnTo>
                  <a:cubicBezTo>
                    <a:pt x="775" y="468"/>
                    <a:pt x="494" y="588"/>
                    <a:pt x="294" y="802"/>
                  </a:cubicBezTo>
                  <a:cubicBezTo>
                    <a:pt x="93" y="1016"/>
                    <a:pt x="0" y="1296"/>
                    <a:pt x="0" y="1658"/>
                  </a:cubicBezTo>
                  <a:cubicBezTo>
                    <a:pt x="13" y="1911"/>
                    <a:pt x="66" y="2139"/>
                    <a:pt x="161" y="2312"/>
                  </a:cubicBezTo>
                  <a:cubicBezTo>
                    <a:pt x="254" y="2486"/>
                    <a:pt x="387" y="2647"/>
                    <a:pt x="574" y="2807"/>
                  </a:cubicBezTo>
                  <a:lnTo>
                    <a:pt x="1216" y="3355"/>
                  </a:lnTo>
                  <a:cubicBezTo>
                    <a:pt x="1310" y="3422"/>
                    <a:pt x="1390" y="3488"/>
                    <a:pt x="1444" y="3542"/>
                  </a:cubicBezTo>
                  <a:cubicBezTo>
                    <a:pt x="1497" y="3595"/>
                    <a:pt x="1537" y="3663"/>
                    <a:pt x="1590" y="3729"/>
                  </a:cubicBezTo>
                  <a:cubicBezTo>
                    <a:pt x="1644" y="3809"/>
                    <a:pt x="1684" y="3876"/>
                    <a:pt x="1711" y="3970"/>
                  </a:cubicBezTo>
                  <a:cubicBezTo>
                    <a:pt x="1738" y="4050"/>
                    <a:pt x="1751" y="4144"/>
                    <a:pt x="1751" y="4237"/>
                  </a:cubicBezTo>
                  <a:cubicBezTo>
                    <a:pt x="1751" y="4384"/>
                    <a:pt x="1724" y="4491"/>
                    <a:pt x="1658" y="4572"/>
                  </a:cubicBezTo>
                  <a:cubicBezTo>
                    <a:pt x="1604" y="4652"/>
                    <a:pt x="1497" y="4705"/>
                    <a:pt x="1363" y="4705"/>
                  </a:cubicBezTo>
                  <a:cubicBezTo>
                    <a:pt x="1016" y="4705"/>
                    <a:pt x="829" y="4384"/>
                    <a:pt x="802" y="3756"/>
                  </a:cubicBezTo>
                  <a:lnTo>
                    <a:pt x="40" y="3930"/>
                  </a:lnTo>
                  <a:cubicBezTo>
                    <a:pt x="93" y="4878"/>
                    <a:pt x="521" y="5360"/>
                    <a:pt x="1323" y="5374"/>
                  </a:cubicBezTo>
                  <a:lnTo>
                    <a:pt x="1337" y="5855"/>
                  </a:lnTo>
                  <a:lnTo>
                    <a:pt x="1577" y="5841"/>
                  </a:lnTo>
                  <a:lnTo>
                    <a:pt x="1563" y="5360"/>
                  </a:lnTo>
                  <a:cubicBezTo>
                    <a:pt x="1884" y="5320"/>
                    <a:pt x="2139" y="5199"/>
                    <a:pt x="2326" y="4973"/>
                  </a:cubicBezTo>
                  <a:cubicBezTo>
                    <a:pt x="2513" y="4759"/>
                    <a:pt x="2593" y="4491"/>
                    <a:pt x="2593" y="4171"/>
                  </a:cubicBezTo>
                  <a:cubicBezTo>
                    <a:pt x="2593" y="4023"/>
                    <a:pt x="2566" y="3876"/>
                    <a:pt x="2526" y="3729"/>
                  </a:cubicBezTo>
                  <a:cubicBezTo>
                    <a:pt x="2486" y="3595"/>
                    <a:pt x="2433" y="3475"/>
                    <a:pt x="2365" y="3355"/>
                  </a:cubicBezTo>
                  <a:cubicBezTo>
                    <a:pt x="2285" y="3248"/>
                    <a:pt x="2205" y="3141"/>
                    <a:pt x="2125" y="3061"/>
                  </a:cubicBezTo>
                  <a:cubicBezTo>
                    <a:pt x="2045" y="2968"/>
                    <a:pt x="1952" y="2873"/>
                    <a:pt x="1845" y="2793"/>
                  </a:cubicBezTo>
                  <a:lnTo>
                    <a:pt x="1216" y="2246"/>
                  </a:lnTo>
                  <a:cubicBezTo>
                    <a:pt x="1082" y="2139"/>
                    <a:pt x="989" y="2032"/>
                    <a:pt x="922" y="1938"/>
                  </a:cubicBezTo>
                  <a:cubicBezTo>
                    <a:pt x="856" y="1831"/>
                    <a:pt x="829" y="1711"/>
                    <a:pt x="829" y="1551"/>
                  </a:cubicBezTo>
                  <a:cubicBezTo>
                    <a:pt x="815" y="1417"/>
                    <a:pt x="856" y="1323"/>
                    <a:pt x="922" y="1243"/>
                  </a:cubicBezTo>
                  <a:cubicBezTo>
                    <a:pt x="989" y="1163"/>
                    <a:pt x="1082" y="1109"/>
                    <a:pt x="1216" y="1109"/>
                  </a:cubicBezTo>
                  <a:cubicBezTo>
                    <a:pt x="1230" y="1096"/>
                    <a:pt x="1257" y="1096"/>
                    <a:pt x="1269" y="1096"/>
                  </a:cubicBezTo>
                  <a:cubicBezTo>
                    <a:pt x="1323" y="1096"/>
                    <a:pt x="1376" y="1109"/>
                    <a:pt x="1417" y="1136"/>
                  </a:cubicBezTo>
                  <a:cubicBezTo>
                    <a:pt x="1470" y="1163"/>
                    <a:pt x="1524" y="1189"/>
                    <a:pt x="1551" y="1243"/>
                  </a:cubicBezTo>
                  <a:cubicBezTo>
                    <a:pt x="1590" y="1283"/>
                    <a:pt x="1617" y="1337"/>
                    <a:pt x="1644" y="1417"/>
                  </a:cubicBezTo>
                  <a:cubicBezTo>
                    <a:pt x="1658" y="1483"/>
                    <a:pt x="1684" y="1564"/>
                    <a:pt x="1684" y="1631"/>
                  </a:cubicBezTo>
                  <a:cubicBezTo>
                    <a:pt x="1697" y="1697"/>
                    <a:pt x="1711" y="1791"/>
                    <a:pt x="1711" y="1884"/>
                  </a:cubicBezTo>
                  <a:lnTo>
                    <a:pt x="2460" y="1724"/>
                  </a:lnTo>
                  <a:cubicBezTo>
                    <a:pt x="2446" y="1537"/>
                    <a:pt x="2419" y="1376"/>
                    <a:pt x="2379" y="1243"/>
                  </a:cubicBezTo>
                  <a:cubicBezTo>
                    <a:pt x="2339" y="1109"/>
                    <a:pt x="2272" y="975"/>
                    <a:pt x="2192" y="856"/>
                  </a:cubicBezTo>
                  <a:cubicBezTo>
                    <a:pt x="2112" y="735"/>
                    <a:pt x="2005" y="628"/>
                    <a:pt x="1871" y="562"/>
                  </a:cubicBezTo>
                  <a:cubicBezTo>
                    <a:pt x="1738" y="494"/>
                    <a:pt x="1577" y="455"/>
                    <a:pt x="1376" y="441"/>
                  </a:cubicBezTo>
                  <a:lnTo>
                    <a:pt x="1376" y="0"/>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443;p62">
              <a:extLst>
                <a:ext uri="{FF2B5EF4-FFF2-40B4-BE49-F238E27FC236}">
                  <a16:creationId xmlns:a16="http://schemas.microsoft.com/office/drawing/2014/main" id="{92259A3A-7845-9493-F29D-CDBDFE90F1F3}"/>
                </a:ext>
              </a:extLst>
            </p:cNvPr>
            <p:cNvSpPr/>
            <p:nvPr/>
          </p:nvSpPr>
          <p:spPr>
            <a:xfrm>
              <a:off x="5084161" y="3279309"/>
              <a:ext cx="739287" cy="340889"/>
            </a:xfrm>
            <a:custGeom>
              <a:avLst/>
              <a:gdLst/>
              <a:ahLst/>
              <a:cxnLst/>
              <a:rect l="l" t="t" r="r" b="b"/>
              <a:pathLst>
                <a:path w="15452" h="7125" extrusionOk="0">
                  <a:moveTo>
                    <a:pt x="6576" y="0"/>
                  </a:moveTo>
                  <a:cubicBezTo>
                    <a:pt x="3743" y="0"/>
                    <a:pt x="5213" y="5841"/>
                    <a:pt x="5213" y="5841"/>
                  </a:cubicBezTo>
                  <a:cubicBezTo>
                    <a:pt x="5213" y="5841"/>
                    <a:pt x="4384" y="3381"/>
                    <a:pt x="2834" y="3381"/>
                  </a:cubicBezTo>
                  <a:cubicBezTo>
                    <a:pt x="1283" y="3381"/>
                    <a:pt x="2647" y="6482"/>
                    <a:pt x="2647" y="6482"/>
                  </a:cubicBezTo>
                  <a:lnTo>
                    <a:pt x="0" y="7124"/>
                  </a:lnTo>
                  <a:lnTo>
                    <a:pt x="15452" y="7124"/>
                  </a:lnTo>
                  <a:cubicBezTo>
                    <a:pt x="15452" y="7124"/>
                    <a:pt x="14386" y="6382"/>
                    <a:pt x="13026" y="6382"/>
                  </a:cubicBezTo>
                  <a:cubicBezTo>
                    <a:pt x="12948" y="6382"/>
                    <a:pt x="12870" y="6384"/>
                    <a:pt x="12791" y="6389"/>
                  </a:cubicBezTo>
                  <a:cubicBezTo>
                    <a:pt x="12791" y="6389"/>
                    <a:pt x="13506" y="3286"/>
                    <a:pt x="11863" y="3286"/>
                  </a:cubicBezTo>
                  <a:cubicBezTo>
                    <a:pt x="11839" y="3286"/>
                    <a:pt x="11815" y="3287"/>
                    <a:pt x="11789" y="3288"/>
                  </a:cubicBezTo>
                  <a:cubicBezTo>
                    <a:pt x="10052" y="3381"/>
                    <a:pt x="8769" y="5935"/>
                    <a:pt x="8769" y="5935"/>
                  </a:cubicBezTo>
                  <a:cubicBezTo>
                    <a:pt x="8769" y="5935"/>
                    <a:pt x="9410" y="0"/>
                    <a:pt x="657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444;p62">
              <a:extLst>
                <a:ext uri="{FF2B5EF4-FFF2-40B4-BE49-F238E27FC236}">
                  <a16:creationId xmlns:a16="http://schemas.microsoft.com/office/drawing/2014/main" id="{C28DD62F-AB3F-568F-14EB-F0E4D06D9CFF}"/>
                </a:ext>
              </a:extLst>
            </p:cNvPr>
            <p:cNvSpPr/>
            <p:nvPr/>
          </p:nvSpPr>
          <p:spPr>
            <a:xfrm>
              <a:off x="7992602" y="1715047"/>
              <a:ext cx="1023911" cy="472652"/>
            </a:xfrm>
            <a:custGeom>
              <a:avLst/>
              <a:gdLst/>
              <a:ahLst/>
              <a:cxnLst/>
              <a:rect l="l" t="t" r="r" b="b"/>
              <a:pathLst>
                <a:path w="21401" h="9879" extrusionOk="0">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445;p62">
              <a:extLst>
                <a:ext uri="{FF2B5EF4-FFF2-40B4-BE49-F238E27FC236}">
                  <a16:creationId xmlns:a16="http://schemas.microsoft.com/office/drawing/2014/main" id="{0F37BEFF-B9E6-7691-8166-9E211843E9D3}"/>
                </a:ext>
              </a:extLst>
            </p:cNvPr>
            <p:cNvSpPr/>
            <p:nvPr/>
          </p:nvSpPr>
          <p:spPr>
            <a:xfrm>
              <a:off x="7992602" y="1715047"/>
              <a:ext cx="1023911" cy="472652"/>
            </a:xfrm>
            <a:custGeom>
              <a:avLst/>
              <a:gdLst/>
              <a:ahLst/>
              <a:cxnLst/>
              <a:rect l="l" t="t" r="r" b="b"/>
              <a:pathLst>
                <a:path w="21401" h="9879" extrusionOk="0">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446;p62">
              <a:extLst>
                <a:ext uri="{FF2B5EF4-FFF2-40B4-BE49-F238E27FC236}">
                  <a16:creationId xmlns:a16="http://schemas.microsoft.com/office/drawing/2014/main" id="{C8D62781-59C0-F460-396A-FF8697C42889}"/>
                </a:ext>
              </a:extLst>
            </p:cNvPr>
            <p:cNvSpPr/>
            <p:nvPr/>
          </p:nvSpPr>
          <p:spPr>
            <a:xfrm>
              <a:off x="5219703" y="1529604"/>
              <a:ext cx="562838" cy="259698"/>
            </a:xfrm>
            <a:custGeom>
              <a:avLst/>
              <a:gdLst/>
              <a:ahLst/>
              <a:cxnLst/>
              <a:rect l="l" t="t" r="r" b="b"/>
              <a:pathLst>
                <a:path w="11764" h="5428" extrusionOk="0">
                  <a:moveTo>
                    <a:pt x="5013" y="1"/>
                  </a:moveTo>
                  <a:cubicBezTo>
                    <a:pt x="2861" y="1"/>
                    <a:pt x="3970" y="4451"/>
                    <a:pt x="3970" y="4451"/>
                  </a:cubicBezTo>
                  <a:cubicBezTo>
                    <a:pt x="3970" y="4451"/>
                    <a:pt x="3342" y="2580"/>
                    <a:pt x="2152" y="2580"/>
                  </a:cubicBezTo>
                  <a:cubicBezTo>
                    <a:pt x="976" y="2580"/>
                    <a:pt x="2019" y="4946"/>
                    <a:pt x="2019" y="4946"/>
                  </a:cubicBezTo>
                  <a:lnTo>
                    <a:pt x="1" y="5427"/>
                  </a:lnTo>
                  <a:lnTo>
                    <a:pt x="11763" y="5427"/>
                  </a:lnTo>
                  <a:cubicBezTo>
                    <a:pt x="11763" y="5427"/>
                    <a:pt x="10960" y="4872"/>
                    <a:pt x="9942" y="4872"/>
                  </a:cubicBezTo>
                  <a:cubicBezTo>
                    <a:pt x="9877" y="4872"/>
                    <a:pt x="9811" y="4874"/>
                    <a:pt x="9744" y="4879"/>
                  </a:cubicBezTo>
                  <a:cubicBezTo>
                    <a:pt x="9744" y="4879"/>
                    <a:pt x="10288" y="2512"/>
                    <a:pt x="9046" y="2512"/>
                  </a:cubicBezTo>
                  <a:cubicBezTo>
                    <a:pt x="9025" y="2512"/>
                    <a:pt x="9004" y="2512"/>
                    <a:pt x="8983" y="2513"/>
                  </a:cubicBezTo>
                  <a:cubicBezTo>
                    <a:pt x="7659" y="2580"/>
                    <a:pt x="6684" y="4531"/>
                    <a:pt x="6684" y="4531"/>
                  </a:cubicBezTo>
                  <a:cubicBezTo>
                    <a:pt x="6684" y="4531"/>
                    <a:pt x="7165" y="1"/>
                    <a:pt x="501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447;p62">
              <a:extLst>
                <a:ext uri="{FF2B5EF4-FFF2-40B4-BE49-F238E27FC236}">
                  <a16:creationId xmlns:a16="http://schemas.microsoft.com/office/drawing/2014/main" id="{34FDDD89-E809-A4DD-DB24-C6124300572B}"/>
                </a:ext>
              </a:extLst>
            </p:cNvPr>
            <p:cNvSpPr/>
            <p:nvPr/>
          </p:nvSpPr>
          <p:spPr>
            <a:xfrm>
              <a:off x="7958680" y="3753827"/>
              <a:ext cx="810335" cy="374093"/>
            </a:xfrm>
            <a:custGeom>
              <a:avLst/>
              <a:gdLst/>
              <a:ahLst/>
              <a:cxnLst/>
              <a:rect l="l" t="t" r="r" b="b"/>
              <a:pathLst>
                <a:path w="16937" h="7819" extrusionOk="0">
                  <a:moveTo>
                    <a:pt x="7219" y="0"/>
                  </a:moveTo>
                  <a:cubicBezTo>
                    <a:pt x="4118" y="0"/>
                    <a:pt x="5722" y="6416"/>
                    <a:pt x="5722" y="6416"/>
                  </a:cubicBezTo>
                  <a:cubicBezTo>
                    <a:pt x="5722" y="6416"/>
                    <a:pt x="4813" y="3702"/>
                    <a:pt x="3116" y="3702"/>
                  </a:cubicBezTo>
                  <a:cubicBezTo>
                    <a:pt x="1405" y="3702"/>
                    <a:pt x="2915" y="7111"/>
                    <a:pt x="2915" y="7111"/>
                  </a:cubicBezTo>
                  <a:lnTo>
                    <a:pt x="1" y="7819"/>
                  </a:lnTo>
                  <a:lnTo>
                    <a:pt x="16937" y="7819"/>
                  </a:lnTo>
                  <a:cubicBezTo>
                    <a:pt x="16937" y="7819"/>
                    <a:pt x="15780" y="7008"/>
                    <a:pt x="14300" y="7008"/>
                  </a:cubicBezTo>
                  <a:cubicBezTo>
                    <a:pt x="14213" y="7008"/>
                    <a:pt x="14125" y="7011"/>
                    <a:pt x="14036" y="7017"/>
                  </a:cubicBezTo>
                  <a:cubicBezTo>
                    <a:pt x="14036" y="7017"/>
                    <a:pt x="14814" y="3607"/>
                    <a:pt x="13023" y="3607"/>
                  </a:cubicBezTo>
                  <a:cubicBezTo>
                    <a:pt x="12996" y="3607"/>
                    <a:pt x="12968" y="3607"/>
                    <a:pt x="12940" y="3609"/>
                  </a:cubicBezTo>
                  <a:cubicBezTo>
                    <a:pt x="11029" y="3702"/>
                    <a:pt x="9625" y="6509"/>
                    <a:pt x="9625" y="6509"/>
                  </a:cubicBezTo>
                  <a:cubicBezTo>
                    <a:pt x="9625" y="6509"/>
                    <a:pt x="10334" y="0"/>
                    <a:pt x="721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448;p62">
              <a:extLst>
                <a:ext uri="{FF2B5EF4-FFF2-40B4-BE49-F238E27FC236}">
                  <a16:creationId xmlns:a16="http://schemas.microsoft.com/office/drawing/2014/main" id="{21B0BB7A-393E-F42A-4A10-C62F9870D88A}"/>
                </a:ext>
              </a:extLst>
            </p:cNvPr>
            <p:cNvSpPr/>
            <p:nvPr/>
          </p:nvSpPr>
          <p:spPr>
            <a:xfrm>
              <a:off x="4880680" y="2485887"/>
              <a:ext cx="271180" cy="271180"/>
            </a:xfrm>
            <a:custGeom>
              <a:avLst/>
              <a:gdLst/>
              <a:ahLst/>
              <a:cxnLst/>
              <a:rect l="l" t="t" r="r" b="b"/>
              <a:pathLst>
                <a:path w="5668" h="5668" extrusionOk="0">
                  <a:moveTo>
                    <a:pt x="2834" y="0"/>
                  </a:moveTo>
                  <a:cubicBezTo>
                    <a:pt x="1271" y="0"/>
                    <a:pt x="0" y="1270"/>
                    <a:pt x="0" y="2834"/>
                  </a:cubicBezTo>
                  <a:cubicBezTo>
                    <a:pt x="0" y="4397"/>
                    <a:pt x="1271" y="5668"/>
                    <a:pt x="2834" y="5668"/>
                  </a:cubicBezTo>
                  <a:cubicBezTo>
                    <a:pt x="4398" y="5668"/>
                    <a:pt x="5668" y="4397"/>
                    <a:pt x="5668" y="2834"/>
                  </a:cubicBezTo>
                  <a:cubicBezTo>
                    <a:pt x="5668" y="1270"/>
                    <a:pt x="4398" y="0"/>
                    <a:pt x="283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449;p62">
              <a:extLst>
                <a:ext uri="{FF2B5EF4-FFF2-40B4-BE49-F238E27FC236}">
                  <a16:creationId xmlns:a16="http://schemas.microsoft.com/office/drawing/2014/main" id="{0C09F45F-909E-ABB8-441D-847130E17567}"/>
                </a:ext>
              </a:extLst>
            </p:cNvPr>
            <p:cNvSpPr/>
            <p:nvPr/>
          </p:nvSpPr>
          <p:spPr>
            <a:xfrm>
              <a:off x="6040181" y="1652994"/>
              <a:ext cx="149082" cy="149082"/>
            </a:xfrm>
            <a:custGeom>
              <a:avLst/>
              <a:gdLst/>
              <a:ahLst/>
              <a:cxnLst/>
              <a:rect l="l" t="t" r="r" b="b"/>
              <a:pathLst>
                <a:path w="3116" h="3116" extrusionOk="0">
                  <a:moveTo>
                    <a:pt x="1565" y="1"/>
                  </a:moveTo>
                  <a:cubicBezTo>
                    <a:pt x="696" y="1"/>
                    <a:pt x="0" y="696"/>
                    <a:pt x="0" y="1551"/>
                  </a:cubicBezTo>
                  <a:cubicBezTo>
                    <a:pt x="0" y="2421"/>
                    <a:pt x="696" y="3116"/>
                    <a:pt x="1565" y="3116"/>
                  </a:cubicBezTo>
                  <a:cubicBezTo>
                    <a:pt x="2420" y="3116"/>
                    <a:pt x="3115" y="2421"/>
                    <a:pt x="3115" y="1551"/>
                  </a:cubicBezTo>
                  <a:cubicBezTo>
                    <a:pt x="3115" y="696"/>
                    <a:pt x="2420" y="1"/>
                    <a:pt x="156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450;p62">
              <a:extLst>
                <a:ext uri="{FF2B5EF4-FFF2-40B4-BE49-F238E27FC236}">
                  <a16:creationId xmlns:a16="http://schemas.microsoft.com/office/drawing/2014/main" id="{516DDAB0-9AF9-8AE7-748E-BDF2520B978D}"/>
                </a:ext>
              </a:extLst>
            </p:cNvPr>
            <p:cNvSpPr/>
            <p:nvPr/>
          </p:nvSpPr>
          <p:spPr>
            <a:xfrm>
              <a:off x="6528143" y="4446370"/>
              <a:ext cx="149704" cy="149082"/>
            </a:xfrm>
            <a:custGeom>
              <a:avLst/>
              <a:gdLst/>
              <a:ahLst/>
              <a:cxnLst/>
              <a:rect l="l" t="t" r="r" b="b"/>
              <a:pathLst>
                <a:path w="3129" h="3116" extrusionOk="0">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451;p62">
              <a:extLst>
                <a:ext uri="{FF2B5EF4-FFF2-40B4-BE49-F238E27FC236}">
                  <a16:creationId xmlns:a16="http://schemas.microsoft.com/office/drawing/2014/main" id="{4F9FA8A9-2C95-C276-772D-6265BB58D222}"/>
                </a:ext>
              </a:extLst>
            </p:cNvPr>
            <p:cNvSpPr/>
            <p:nvPr/>
          </p:nvSpPr>
          <p:spPr>
            <a:xfrm>
              <a:off x="7708025" y="2432613"/>
              <a:ext cx="257784" cy="257736"/>
            </a:xfrm>
            <a:custGeom>
              <a:avLst/>
              <a:gdLst/>
              <a:ahLst/>
              <a:cxnLst/>
              <a:rect l="l" t="t" r="r" b="b"/>
              <a:pathLst>
                <a:path w="5388" h="5387" extrusionOk="0">
                  <a:moveTo>
                    <a:pt x="2700" y="0"/>
                  </a:moveTo>
                  <a:cubicBezTo>
                    <a:pt x="1203" y="0"/>
                    <a:pt x="0" y="1203"/>
                    <a:pt x="0" y="2686"/>
                  </a:cubicBezTo>
                  <a:cubicBezTo>
                    <a:pt x="0" y="4183"/>
                    <a:pt x="1203" y="5386"/>
                    <a:pt x="2700" y="5386"/>
                  </a:cubicBezTo>
                  <a:cubicBezTo>
                    <a:pt x="4184" y="5386"/>
                    <a:pt x="5387" y="4183"/>
                    <a:pt x="5387" y="2686"/>
                  </a:cubicBezTo>
                  <a:cubicBezTo>
                    <a:pt x="5387" y="1203"/>
                    <a:pt x="4184" y="0"/>
                    <a:pt x="270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452;p62">
              <a:extLst>
                <a:ext uri="{FF2B5EF4-FFF2-40B4-BE49-F238E27FC236}">
                  <a16:creationId xmlns:a16="http://schemas.microsoft.com/office/drawing/2014/main" id="{07FB0A34-CA8C-7E60-8475-E0CDBCBB22BB}"/>
                </a:ext>
              </a:extLst>
            </p:cNvPr>
            <p:cNvSpPr/>
            <p:nvPr/>
          </p:nvSpPr>
          <p:spPr>
            <a:xfrm>
              <a:off x="5748571" y="2852732"/>
              <a:ext cx="257784" cy="257784"/>
            </a:xfrm>
            <a:custGeom>
              <a:avLst/>
              <a:gdLst/>
              <a:ahLst/>
              <a:cxnLst/>
              <a:rect l="l" t="t" r="r" b="b"/>
              <a:pathLst>
                <a:path w="5388" h="5388" extrusionOk="0">
                  <a:moveTo>
                    <a:pt x="2688" y="0"/>
                  </a:moveTo>
                  <a:cubicBezTo>
                    <a:pt x="1203" y="0"/>
                    <a:pt x="0" y="1203"/>
                    <a:pt x="0" y="2700"/>
                  </a:cubicBezTo>
                  <a:cubicBezTo>
                    <a:pt x="0" y="4184"/>
                    <a:pt x="1203" y="5387"/>
                    <a:pt x="2688" y="5387"/>
                  </a:cubicBezTo>
                  <a:cubicBezTo>
                    <a:pt x="4185" y="5387"/>
                    <a:pt x="5388" y="4184"/>
                    <a:pt x="5388" y="2700"/>
                  </a:cubicBezTo>
                  <a:cubicBezTo>
                    <a:pt x="5388" y="1203"/>
                    <a:pt x="4185" y="0"/>
                    <a:pt x="2688"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453;p62">
              <a:extLst>
                <a:ext uri="{FF2B5EF4-FFF2-40B4-BE49-F238E27FC236}">
                  <a16:creationId xmlns:a16="http://schemas.microsoft.com/office/drawing/2014/main" id="{44A3C0D2-0E13-50DA-0060-6A9E91114602}"/>
                </a:ext>
              </a:extLst>
            </p:cNvPr>
            <p:cNvSpPr/>
            <p:nvPr/>
          </p:nvSpPr>
          <p:spPr>
            <a:xfrm>
              <a:off x="7897966" y="1198332"/>
              <a:ext cx="406770" cy="406770"/>
            </a:xfrm>
            <a:custGeom>
              <a:avLst/>
              <a:gdLst/>
              <a:ahLst/>
              <a:cxnLst/>
              <a:rect l="l" t="t" r="r" b="b"/>
              <a:pathLst>
                <a:path w="8502" h="8502" extrusionOk="0">
                  <a:moveTo>
                    <a:pt x="4251" y="1"/>
                  </a:moveTo>
                  <a:cubicBezTo>
                    <a:pt x="1899" y="1"/>
                    <a:pt x="1" y="1912"/>
                    <a:pt x="1" y="4251"/>
                  </a:cubicBezTo>
                  <a:cubicBezTo>
                    <a:pt x="1" y="6604"/>
                    <a:pt x="1899" y="8502"/>
                    <a:pt x="4251" y="8502"/>
                  </a:cubicBezTo>
                  <a:cubicBezTo>
                    <a:pt x="6604" y="8502"/>
                    <a:pt x="8502" y="6604"/>
                    <a:pt x="8502" y="4251"/>
                  </a:cubicBezTo>
                  <a:cubicBezTo>
                    <a:pt x="8502" y="1912"/>
                    <a:pt x="6604" y="1"/>
                    <a:pt x="425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2454;p62">
              <a:extLst>
                <a:ext uri="{FF2B5EF4-FFF2-40B4-BE49-F238E27FC236}">
                  <a16:creationId xmlns:a16="http://schemas.microsoft.com/office/drawing/2014/main" id="{388BFC32-A05B-8D08-BE4B-75E58600B251}"/>
                </a:ext>
              </a:extLst>
            </p:cNvPr>
            <p:cNvGrpSpPr/>
            <p:nvPr/>
          </p:nvGrpSpPr>
          <p:grpSpPr>
            <a:xfrm>
              <a:off x="6297760" y="1840815"/>
              <a:ext cx="1539308" cy="2678457"/>
              <a:chOff x="6558189" y="2293913"/>
              <a:chExt cx="1278920" cy="2225371"/>
            </a:xfrm>
          </p:grpSpPr>
          <p:sp>
            <p:nvSpPr>
              <p:cNvPr id="471" name="Google Shape;2455;p62">
                <a:extLst>
                  <a:ext uri="{FF2B5EF4-FFF2-40B4-BE49-F238E27FC236}">
                    <a16:creationId xmlns:a16="http://schemas.microsoft.com/office/drawing/2014/main" id="{DBDF2137-61E5-0B8C-D63A-F5749562F892}"/>
                  </a:ext>
                </a:extLst>
              </p:cNvPr>
              <p:cNvSpPr/>
              <p:nvPr/>
            </p:nvSpPr>
            <p:spPr>
              <a:xfrm>
                <a:off x="7362065" y="2865506"/>
                <a:ext cx="3875" cy="2009"/>
              </a:xfrm>
              <a:custGeom>
                <a:avLst/>
                <a:gdLst/>
                <a:ahLst/>
                <a:cxnLst/>
                <a:rect l="l" t="t" r="r" b="b"/>
                <a:pathLst>
                  <a:path w="81" h="42" extrusionOk="0">
                    <a:moveTo>
                      <a:pt x="1" y="1"/>
                    </a:moveTo>
                    <a:lnTo>
                      <a:pt x="1" y="14"/>
                    </a:lnTo>
                    <a:cubicBezTo>
                      <a:pt x="19" y="14"/>
                      <a:pt x="34" y="17"/>
                      <a:pt x="47" y="22"/>
                    </a:cubicBezTo>
                    <a:lnTo>
                      <a:pt x="47" y="22"/>
                    </a:lnTo>
                    <a:cubicBezTo>
                      <a:pt x="21" y="8"/>
                      <a:pt x="1" y="1"/>
                      <a:pt x="1" y="1"/>
                    </a:cubicBezTo>
                    <a:close/>
                    <a:moveTo>
                      <a:pt x="47" y="22"/>
                    </a:moveTo>
                    <a:cubicBezTo>
                      <a:pt x="58" y="27"/>
                      <a:pt x="69" y="34"/>
                      <a:pt x="81" y="41"/>
                    </a:cubicBezTo>
                    <a:cubicBezTo>
                      <a:pt x="73" y="34"/>
                      <a:pt x="62" y="27"/>
                      <a:pt x="47" y="22"/>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456;p62">
                <a:extLst>
                  <a:ext uri="{FF2B5EF4-FFF2-40B4-BE49-F238E27FC236}">
                    <a16:creationId xmlns:a16="http://schemas.microsoft.com/office/drawing/2014/main" id="{DFC41631-F562-A7FC-63B6-53D72DEA4106}"/>
                  </a:ext>
                </a:extLst>
              </p:cNvPr>
              <p:cNvSpPr/>
              <p:nvPr/>
            </p:nvSpPr>
            <p:spPr>
              <a:xfrm>
                <a:off x="7702906" y="3915588"/>
                <a:ext cx="134203" cy="202859"/>
              </a:xfrm>
              <a:custGeom>
                <a:avLst/>
                <a:gdLst/>
                <a:ahLst/>
                <a:cxnLst/>
                <a:rect l="l" t="t" r="r" b="b"/>
                <a:pathLst>
                  <a:path w="2805" h="4240" extrusionOk="0">
                    <a:moveTo>
                      <a:pt x="41" y="0"/>
                    </a:moveTo>
                    <a:lnTo>
                      <a:pt x="0" y="1711"/>
                    </a:lnTo>
                    <a:cubicBezTo>
                      <a:pt x="0" y="1711"/>
                      <a:pt x="1939" y="4158"/>
                      <a:pt x="2393" y="4238"/>
                    </a:cubicBezTo>
                    <a:cubicBezTo>
                      <a:pt x="2398" y="4239"/>
                      <a:pt x="2403" y="4240"/>
                      <a:pt x="2407" y="4240"/>
                    </a:cubicBezTo>
                    <a:cubicBezTo>
                      <a:pt x="2805" y="4240"/>
                      <a:pt x="1471" y="94"/>
                      <a:pt x="1471" y="94"/>
                    </a:cubicBezTo>
                    <a:lnTo>
                      <a:pt x="4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457;p62">
                <a:extLst>
                  <a:ext uri="{FF2B5EF4-FFF2-40B4-BE49-F238E27FC236}">
                    <a16:creationId xmlns:a16="http://schemas.microsoft.com/office/drawing/2014/main" id="{7D0839A8-12F0-1D57-B87B-208E71C6CF26}"/>
                  </a:ext>
                </a:extLst>
              </p:cNvPr>
              <p:cNvSpPr/>
              <p:nvPr/>
            </p:nvSpPr>
            <p:spPr>
              <a:xfrm>
                <a:off x="6957878" y="4343457"/>
                <a:ext cx="159943" cy="175827"/>
              </a:xfrm>
              <a:custGeom>
                <a:avLst/>
                <a:gdLst/>
                <a:ahLst/>
                <a:cxnLst/>
                <a:rect l="l" t="t" r="r" b="b"/>
                <a:pathLst>
                  <a:path w="3343" h="3675" extrusionOk="0">
                    <a:moveTo>
                      <a:pt x="2928" y="0"/>
                    </a:moveTo>
                    <a:lnTo>
                      <a:pt x="1418" y="307"/>
                    </a:lnTo>
                    <a:cubicBezTo>
                      <a:pt x="1418" y="307"/>
                      <a:pt x="1" y="3354"/>
                      <a:pt x="1" y="3649"/>
                    </a:cubicBezTo>
                    <a:cubicBezTo>
                      <a:pt x="1" y="3666"/>
                      <a:pt x="12" y="3674"/>
                      <a:pt x="32" y="3674"/>
                    </a:cubicBezTo>
                    <a:cubicBezTo>
                      <a:pt x="370" y="3674"/>
                      <a:pt x="3343" y="1403"/>
                      <a:pt x="3343" y="1403"/>
                    </a:cubicBezTo>
                    <a:lnTo>
                      <a:pt x="292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458;p62">
                <a:extLst>
                  <a:ext uri="{FF2B5EF4-FFF2-40B4-BE49-F238E27FC236}">
                    <a16:creationId xmlns:a16="http://schemas.microsoft.com/office/drawing/2014/main" id="{4ADB0648-8C5A-EBC2-EBC6-BC7300070958}"/>
                  </a:ext>
                </a:extLst>
              </p:cNvPr>
              <p:cNvSpPr/>
              <p:nvPr/>
            </p:nvSpPr>
            <p:spPr>
              <a:xfrm>
                <a:off x="6813963" y="3238355"/>
                <a:ext cx="897938" cy="1127493"/>
              </a:xfrm>
              <a:custGeom>
                <a:avLst/>
                <a:gdLst/>
                <a:ahLst/>
                <a:cxnLst/>
                <a:rect l="l" t="t" r="r" b="b"/>
                <a:pathLst>
                  <a:path w="18768" h="23566" extrusionOk="0">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145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459;p62">
                <a:extLst>
                  <a:ext uri="{FF2B5EF4-FFF2-40B4-BE49-F238E27FC236}">
                    <a16:creationId xmlns:a16="http://schemas.microsoft.com/office/drawing/2014/main" id="{3FE266CB-5981-1465-C755-E0EDFEB01D78}"/>
                  </a:ext>
                </a:extLst>
              </p:cNvPr>
              <p:cNvSpPr/>
              <p:nvPr/>
            </p:nvSpPr>
            <p:spPr>
              <a:xfrm>
                <a:off x="6813963" y="3238355"/>
                <a:ext cx="897938" cy="1127493"/>
              </a:xfrm>
              <a:custGeom>
                <a:avLst/>
                <a:gdLst/>
                <a:ahLst/>
                <a:cxnLst/>
                <a:rect l="l" t="t" r="r" b="b"/>
                <a:pathLst>
                  <a:path w="18768" h="23566" extrusionOk="0">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460;p62">
                <a:extLst>
                  <a:ext uri="{FF2B5EF4-FFF2-40B4-BE49-F238E27FC236}">
                    <a16:creationId xmlns:a16="http://schemas.microsoft.com/office/drawing/2014/main" id="{253087A7-BC2C-BA4F-5F8C-1CF83AC243F5}"/>
                  </a:ext>
                </a:extLst>
              </p:cNvPr>
              <p:cNvSpPr/>
              <p:nvPr/>
            </p:nvSpPr>
            <p:spPr>
              <a:xfrm>
                <a:off x="7452203" y="3390547"/>
                <a:ext cx="136212" cy="138796"/>
              </a:xfrm>
              <a:custGeom>
                <a:avLst/>
                <a:gdLst/>
                <a:ahLst/>
                <a:cxnLst/>
                <a:rect l="l" t="t" r="r" b="b"/>
                <a:pathLst>
                  <a:path w="2847" h="2901" extrusionOk="0">
                    <a:moveTo>
                      <a:pt x="1271" y="1"/>
                    </a:moveTo>
                    <a:cubicBezTo>
                      <a:pt x="1271" y="1"/>
                      <a:pt x="389" y="268"/>
                      <a:pt x="241" y="522"/>
                    </a:cubicBezTo>
                    <a:cubicBezTo>
                      <a:pt x="198" y="608"/>
                      <a:pt x="272" y="637"/>
                      <a:pt x="392" y="637"/>
                    </a:cubicBezTo>
                    <a:cubicBezTo>
                      <a:pt x="643" y="637"/>
                      <a:pt x="1097" y="509"/>
                      <a:pt x="1097" y="509"/>
                    </a:cubicBezTo>
                    <a:lnTo>
                      <a:pt x="1097" y="509"/>
                    </a:lnTo>
                    <a:cubicBezTo>
                      <a:pt x="1097" y="509"/>
                      <a:pt x="1" y="1832"/>
                      <a:pt x="95" y="2166"/>
                    </a:cubicBezTo>
                    <a:cubicBezTo>
                      <a:pt x="103" y="2204"/>
                      <a:pt x="124" y="2220"/>
                      <a:pt x="155" y="2220"/>
                    </a:cubicBezTo>
                    <a:cubicBezTo>
                      <a:pt x="409" y="2220"/>
                      <a:pt x="1324" y="1071"/>
                      <a:pt x="1324" y="1070"/>
                    </a:cubicBezTo>
                    <a:lnTo>
                      <a:pt x="1324" y="1070"/>
                    </a:lnTo>
                    <a:cubicBezTo>
                      <a:pt x="1324" y="1071"/>
                      <a:pt x="683" y="2687"/>
                      <a:pt x="963" y="2888"/>
                    </a:cubicBezTo>
                    <a:cubicBezTo>
                      <a:pt x="976" y="2896"/>
                      <a:pt x="990" y="2900"/>
                      <a:pt x="1004" y="2900"/>
                    </a:cubicBezTo>
                    <a:cubicBezTo>
                      <a:pt x="1306" y="2900"/>
                      <a:pt x="1818" y="1057"/>
                      <a:pt x="1818" y="1056"/>
                    </a:cubicBezTo>
                    <a:lnTo>
                      <a:pt x="1818" y="1056"/>
                    </a:lnTo>
                    <a:cubicBezTo>
                      <a:pt x="1818" y="1057"/>
                      <a:pt x="1685" y="2634"/>
                      <a:pt x="1872" y="2781"/>
                    </a:cubicBezTo>
                    <a:cubicBezTo>
                      <a:pt x="1879" y="2786"/>
                      <a:pt x="1885" y="2788"/>
                      <a:pt x="1892" y="2788"/>
                    </a:cubicBezTo>
                    <a:cubicBezTo>
                      <a:pt x="2085" y="2788"/>
                      <a:pt x="2260" y="949"/>
                      <a:pt x="2260" y="949"/>
                    </a:cubicBezTo>
                    <a:cubicBezTo>
                      <a:pt x="2260" y="949"/>
                      <a:pt x="2460" y="2300"/>
                      <a:pt x="2661" y="2366"/>
                    </a:cubicBezTo>
                    <a:cubicBezTo>
                      <a:pt x="2664" y="2367"/>
                      <a:pt x="2667" y="2368"/>
                      <a:pt x="2670" y="2368"/>
                    </a:cubicBezTo>
                    <a:cubicBezTo>
                      <a:pt x="2847" y="2368"/>
                      <a:pt x="2407" y="308"/>
                      <a:pt x="2407" y="308"/>
                    </a:cubicBezTo>
                    <a:lnTo>
                      <a:pt x="1271"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461;p62">
                <a:extLst>
                  <a:ext uri="{FF2B5EF4-FFF2-40B4-BE49-F238E27FC236}">
                    <a16:creationId xmlns:a16="http://schemas.microsoft.com/office/drawing/2014/main" id="{CE43E99A-F905-CFF7-0695-B7719394BC52}"/>
                  </a:ext>
                </a:extLst>
              </p:cNvPr>
              <p:cNvSpPr/>
              <p:nvPr/>
            </p:nvSpPr>
            <p:spPr>
              <a:xfrm>
                <a:off x="7360773" y="2826513"/>
                <a:ext cx="267975" cy="583889"/>
              </a:xfrm>
              <a:custGeom>
                <a:avLst/>
                <a:gdLst/>
                <a:ahLst/>
                <a:cxnLst/>
                <a:rect l="l" t="t" r="r" b="b"/>
                <a:pathLst>
                  <a:path w="5601" h="12204" extrusionOk="0">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462;p62">
                <a:extLst>
                  <a:ext uri="{FF2B5EF4-FFF2-40B4-BE49-F238E27FC236}">
                    <a16:creationId xmlns:a16="http://schemas.microsoft.com/office/drawing/2014/main" id="{EF710D11-B1B1-6664-029F-E110B57B6ECB}"/>
                  </a:ext>
                </a:extLst>
              </p:cNvPr>
              <p:cNvSpPr/>
              <p:nvPr/>
            </p:nvSpPr>
            <p:spPr>
              <a:xfrm>
                <a:off x="7360773" y="2826513"/>
                <a:ext cx="267975" cy="583889"/>
              </a:xfrm>
              <a:custGeom>
                <a:avLst/>
                <a:gdLst/>
                <a:ahLst/>
                <a:cxnLst/>
                <a:rect l="l" t="t" r="r" b="b"/>
                <a:pathLst>
                  <a:path w="5601" h="12204" extrusionOk="0">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463;p62">
                <a:extLst>
                  <a:ext uri="{FF2B5EF4-FFF2-40B4-BE49-F238E27FC236}">
                    <a16:creationId xmlns:a16="http://schemas.microsoft.com/office/drawing/2014/main" id="{DAA11E19-FB97-4724-349C-CBA8A161596B}"/>
                  </a:ext>
                </a:extLst>
              </p:cNvPr>
              <p:cNvSpPr/>
              <p:nvPr/>
            </p:nvSpPr>
            <p:spPr>
              <a:xfrm>
                <a:off x="6558189" y="2293913"/>
                <a:ext cx="127935" cy="136786"/>
              </a:xfrm>
              <a:custGeom>
                <a:avLst/>
                <a:gdLst/>
                <a:ahLst/>
                <a:cxnLst/>
                <a:rect l="l" t="t" r="r" b="b"/>
                <a:pathLst>
                  <a:path w="2674" h="2859" extrusionOk="0">
                    <a:moveTo>
                      <a:pt x="1655" y="0"/>
                    </a:moveTo>
                    <a:cubicBezTo>
                      <a:pt x="1646" y="0"/>
                      <a:pt x="1638" y="4"/>
                      <a:pt x="1631" y="12"/>
                    </a:cubicBezTo>
                    <a:cubicBezTo>
                      <a:pt x="1471" y="199"/>
                      <a:pt x="1939" y="1709"/>
                      <a:pt x="1939" y="1709"/>
                    </a:cubicBezTo>
                    <a:cubicBezTo>
                      <a:pt x="1939" y="1709"/>
                      <a:pt x="1083" y="81"/>
                      <a:pt x="777" y="81"/>
                    </a:cubicBezTo>
                    <a:cubicBezTo>
                      <a:pt x="756" y="81"/>
                      <a:pt x="737" y="89"/>
                      <a:pt x="722" y="105"/>
                    </a:cubicBezTo>
                    <a:cubicBezTo>
                      <a:pt x="482" y="345"/>
                      <a:pt x="1458" y="1803"/>
                      <a:pt x="1458" y="1803"/>
                    </a:cubicBezTo>
                    <a:cubicBezTo>
                      <a:pt x="1458" y="1803"/>
                      <a:pt x="365" y="922"/>
                      <a:pt x="81" y="922"/>
                    </a:cubicBezTo>
                    <a:cubicBezTo>
                      <a:pt x="39" y="922"/>
                      <a:pt x="14" y="942"/>
                      <a:pt x="14" y="987"/>
                    </a:cubicBezTo>
                    <a:cubicBezTo>
                      <a:pt x="0" y="1335"/>
                      <a:pt x="1351" y="2404"/>
                      <a:pt x="1351" y="2404"/>
                    </a:cubicBezTo>
                    <a:cubicBezTo>
                      <a:pt x="1351" y="2404"/>
                      <a:pt x="1211" y="2395"/>
                      <a:pt x="1043" y="2395"/>
                    </a:cubicBezTo>
                    <a:cubicBezTo>
                      <a:pt x="757" y="2395"/>
                      <a:pt x="390" y="2421"/>
                      <a:pt x="508" y="2564"/>
                    </a:cubicBezTo>
                    <a:cubicBezTo>
                      <a:pt x="709" y="2792"/>
                      <a:pt x="1631" y="2858"/>
                      <a:pt x="1631" y="2858"/>
                    </a:cubicBezTo>
                    <a:lnTo>
                      <a:pt x="2674" y="2311"/>
                    </a:lnTo>
                    <a:cubicBezTo>
                      <a:pt x="2674" y="2311"/>
                      <a:pt x="2661" y="248"/>
                      <a:pt x="2500" y="248"/>
                    </a:cubicBezTo>
                    <a:cubicBezTo>
                      <a:pt x="2496" y="248"/>
                      <a:pt x="2491" y="249"/>
                      <a:pt x="2486" y="252"/>
                    </a:cubicBezTo>
                    <a:cubicBezTo>
                      <a:pt x="2299" y="359"/>
                      <a:pt x="2380" y="1709"/>
                      <a:pt x="2380" y="1709"/>
                    </a:cubicBezTo>
                    <a:cubicBezTo>
                      <a:pt x="2380" y="1709"/>
                      <a:pt x="1843" y="0"/>
                      <a:pt x="165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464;p62">
                <a:extLst>
                  <a:ext uri="{FF2B5EF4-FFF2-40B4-BE49-F238E27FC236}">
                    <a16:creationId xmlns:a16="http://schemas.microsoft.com/office/drawing/2014/main" id="{C9755A0D-87B4-6FC8-7C3F-54A37598383D}"/>
                  </a:ext>
                </a:extLst>
              </p:cNvPr>
              <p:cNvSpPr/>
              <p:nvPr/>
            </p:nvSpPr>
            <p:spPr>
              <a:xfrm>
                <a:off x="6616415" y="2389697"/>
                <a:ext cx="353663" cy="634460"/>
              </a:xfrm>
              <a:custGeom>
                <a:avLst/>
                <a:gdLst/>
                <a:ahLst/>
                <a:cxnLst/>
                <a:rect l="l" t="t" r="r" b="b"/>
                <a:pathLst>
                  <a:path w="7392" h="13261" extrusionOk="0">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465;p62">
                <a:extLst>
                  <a:ext uri="{FF2B5EF4-FFF2-40B4-BE49-F238E27FC236}">
                    <a16:creationId xmlns:a16="http://schemas.microsoft.com/office/drawing/2014/main" id="{1E1FAAFB-E8CD-96DD-C892-FF3192DBB44C}"/>
                  </a:ext>
                </a:extLst>
              </p:cNvPr>
              <p:cNvSpPr/>
              <p:nvPr/>
            </p:nvSpPr>
            <p:spPr>
              <a:xfrm>
                <a:off x="6616415" y="2389697"/>
                <a:ext cx="353663" cy="634460"/>
              </a:xfrm>
              <a:custGeom>
                <a:avLst/>
                <a:gdLst/>
                <a:ahLst/>
                <a:cxnLst/>
                <a:rect l="l" t="t" r="r" b="b"/>
                <a:pathLst>
                  <a:path w="7392" h="13261" extrusionOk="0">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466;p62">
                <a:extLst>
                  <a:ext uri="{FF2B5EF4-FFF2-40B4-BE49-F238E27FC236}">
                    <a16:creationId xmlns:a16="http://schemas.microsoft.com/office/drawing/2014/main" id="{D8EF0FCA-263B-A270-4883-50AE961EC08F}"/>
                  </a:ext>
                </a:extLst>
              </p:cNvPr>
              <p:cNvSpPr/>
              <p:nvPr/>
            </p:nvSpPr>
            <p:spPr>
              <a:xfrm>
                <a:off x="6891375" y="2774650"/>
                <a:ext cx="505903" cy="573459"/>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67;p62">
                <a:extLst>
                  <a:ext uri="{FF2B5EF4-FFF2-40B4-BE49-F238E27FC236}">
                    <a16:creationId xmlns:a16="http://schemas.microsoft.com/office/drawing/2014/main" id="{4C262C2A-0E09-ADE5-099E-C3826A6D5054}"/>
                  </a:ext>
                </a:extLst>
              </p:cNvPr>
              <p:cNvSpPr/>
              <p:nvPr/>
            </p:nvSpPr>
            <p:spPr>
              <a:xfrm>
                <a:off x="6891375" y="2774650"/>
                <a:ext cx="505903" cy="573459"/>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468;p62">
                <a:extLst>
                  <a:ext uri="{FF2B5EF4-FFF2-40B4-BE49-F238E27FC236}">
                    <a16:creationId xmlns:a16="http://schemas.microsoft.com/office/drawing/2014/main" id="{062ADB84-2AE2-347D-AAEB-6C4E3F206DF9}"/>
                  </a:ext>
                </a:extLst>
              </p:cNvPr>
              <p:cNvSpPr/>
              <p:nvPr/>
            </p:nvSpPr>
            <p:spPr>
              <a:xfrm>
                <a:off x="6891375" y="2774650"/>
                <a:ext cx="505903" cy="573459"/>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469;p62">
                <a:extLst>
                  <a:ext uri="{FF2B5EF4-FFF2-40B4-BE49-F238E27FC236}">
                    <a16:creationId xmlns:a16="http://schemas.microsoft.com/office/drawing/2014/main" id="{EACC271A-80AF-F1B1-CCD6-AC8E4760A36B}"/>
                  </a:ext>
                </a:extLst>
              </p:cNvPr>
              <p:cNvSpPr/>
              <p:nvPr/>
            </p:nvSpPr>
            <p:spPr>
              <a:xfrm>
                <a:off x="7035242" y="2774698"/>
                <a:ext cx="161856" cy="115830"/>
              </a:xfrm>
              <a:custGeom>
                <a:avLst/>
                <a:gdLst/>
                <a:ahLst/>
                <a:cxnLst/>
                <a:rect l="l" t="t" r="r" b="b"/>
                <a:pathLst>
                  <a:path w="3383" h="2421" extrusionOk="0">
                    <a:moveTo>
                      <a:pt x="1043" y="1"/>
                    </a:moveTo>
                    <a:lnTo>
                      <a:pt x="1" y="54"/>
                    </a:lnTo>
                    <a:cubicBezTo>
                      <a:pt x="1" y="54"/>
                      <a:pt x="523" y="1524"/>
                      <a:pt x="1351" y="2420"/>
                    </a:cubicBezTo>
                    <a:cubicBezTo>
                      <a:pt x="1351" y="2420"/>
                      <a:pt x="2674" y="1364"/>
                      <a:pt x="3383" y="255"/>
                    </a:cubicBezTo>
                    <a:lnTo>
                      <a:pt x="2661" y="68"/>
                    </a:lnTo>
                    <a:lnTo>
                      <a:pt x="1043"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470;p62">
                <a:extLst>
                  <a:ext uri="{FF2B5EF4-FFF2-40B4-BE49-F238E27FC236}">
                    <a16:creationId xmlns:a16="http://schemas.microsoft.com/office/drawing/2014/main" id="{65844C58-3A57-E3CB-6743-35758B214692}"/>
                  </a:ext>
                </a:extLst>
              </p:cNvPr>
              <p:cNvSpPr/>
              <p:nvPr/>
            </p:nvSpPr>
            <p:spPr>
              <a:xfrm>
                <a:off x="7083230" y="2655758"/>
                <a:ext cx="97267" cy="182477"/>
              </a:xfrm>
              <a:custGeom>
                <a:avLst/>
                <a:gdLst/>
                <a:ahLst/>
                <a:cxnLst/>
                <a:rect l="l" t="t" r="r" b="b"/>
                <a:pathLst>
                  <a:path w="2033" h="3814" extrusionOk="0">
                    <a:moveTo>
                      <a:pt x="120" y="0"/>
                    </a:moveTo>
                    <a:cubicBezTo>
                      <a:pt x="120" y="0"/>
                      <a:pt x="1" y="2941"/>
                      <a:pt x="40" y="3262"/>
                    </a:cubicBezTo>
                    <a:cubicBezTo>
                      <a:pt x="94" y="3570"/>
                      <a:pt x="388" y="3770"/>
                      <a:pt x="749" y="3810"/>
                    </a:cubicBezTo>
                    <a:lnTo>
                      <a:pt x="776" y="3810"/>
                    </a:lnTo>
                    <a:cubicBezTo>
                      <a:pt x="804" y="3812"/>
                      <a:pt x="831" y="3813"/>
                      <a:pt x="859" y="3813"/>
                    </a:cubicBezTo>
                    <a:cubicBezTo>
                      <a:pt x="1186" y="3813"/>
                      <a:pt x="1478" y="3666"/>
                      <a:pt x="1564" y="3383"/>
                    </a:cubicBezTo>
                    <a:cubicBezTo>
                      <a:pt x="1658" y="3075"/>
                      <a:pt x="2032" y="161"/>
                      <a:pt x="2032" y="161"/>
                    </a:cubicBezTo>
                    <a:lnTo>
                      <a:pt x="1083" y="81"/>
                    </a:lnTo>
                    <a:lnTo>
                      <a:pt x="1056" y="81"/>
                    </a:lnTo>
                    <a:lnTo>
                      <a:pt x="120" y="0"/>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471;p62">
                <a:extLst>
                  <a:ext uri="{FF2B5EF4-FFF2-40B4-BE49-F238E27FC236}">
                    <a16:creationId xmlns:a16="http://schemas.microsoft.com/office/drawing/2014/main" id="{4349DBD7-7C45-2CA4-31C9-E5D9A90E834B}"/>
                  </a:ext>
                </a:extLst>
              </p:cNvPr>
              <p:cNvSpPr/>
              <p:nvPr/>
            </p:nvSpPr>
            <p:spPr>
              <a:xfrm>
                <a:off x="7085143" y="2655758"/>
                <a:ext cx="95353" cy="112147"/>
              </a:xfrm>
              <a:custGeom>
                <a:avLst/>
                <a:gdLst/>
                <a:ahLst/>
                <a:cxnLst/>
                <a:rect l="l" t="t" r="r" b="b"/>
                <a:pathLst>
                  <a:path w="1993" h="2344" extrusionOk="0">
                    <a:moveTo>
                      <a:pt x="80" y="0"/>
                    </a:moveTo>
                    <a:cubicBezTo>
                      <a:pt x="80" y="0"/>
                      <a:pt x="27" y="1257"/>
                      <a:pt x="0" y="2206"/>
                    </a:cubicBezTo>
                    <a:cubicBezTo>
                      <a:pt x="375" y="2273"/>
                      <a:pt x="669" y="2313"/>
                      <a:pt x="776" y="2326"/>
                    </a:cubicBezTo>
                    <a:cubicBezTo>
                      <a:pt x="862" y="2326"/>
                      <a:pt x="1114" y="2344"/>
                      <a:pt x="1446" y="2344"/>
                    </a:cubicBezTo>
                    <a:cubicBezTo>
                      <a:pt x="1526" y="2344"/>
                      <a:pt x="1610" y="2343"/>
                      <a:pt x="1698" y="2340"/>
                    </a:cubicBezTo>
                    <a:cubicBezTo>
                      <a:pt x="1832" y="1390"/>
                      <a:pt x="1992" y="161"/>
                      <a:pt x="1992" y="161"/>
                    </a:cubicBezTo>
                    <a:lnTo>
                      <a:pt x="1043" y="81"/>
                    </a:lnTo>
                    <a:lnTo>
                      <a:pt x="1016" y="81"/>
                    </a:lnTo>
                    <a:lnTo>
                      <a:pt x="80" y="0"/>
                    </a:ln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472;p62">
                <a:extLst>
                  <a:ext uri="{FF2B5EF4-FFF2-40B4-BE49-F238E27FC236}">
                    <a16:creationId xmlns:a16="http://schemas.microsoft.com/office/drawing/2014/main" id="{E30FAAD6-4897-0C19-CFA9-DCD794B715FC}"/>
                  </a:ext>
                </a:extLst>
              </p:cNvPr>
              <p:cNvSpPr/>
              <p:nvPr/>
            </p:nvSpPr>
            <p:spPr>
              <a:xfrm>
                <a:off x="7250110" y="2581408"/>
                <a:ext cx="113295" cy="104635"/>
              </a:xfrm>
              <a:custGeom>
                <a:avLst/>
                <a:gdLst/>
                <a:ahLst/>
                <a:cxnLst/>
                <a:rect l="l" t="t" r="r" b="b"/>
                <a:pathLst>
                  <a:path w="2368" h="2187" extrusionOk="0">
                    <a:moveTo>
                      <a:pt x="1195" y="0"/>
                    </a:moveTo>
                    <a:cubicBezTo>
                      <a:pt x="680" y="0"/>
                      <a:pt x="215" y="364"/>
                      <a:pt x="108" y="886"/>
                    </a:cubicBezTo>
                    <a:cubicBezTo>
                      <a:pt x="1" y="1474"/>
                      <a:pt x="389" y="2049"/>
                      <a:pt x="977" y="2169"/>
                    </a:cubicBezTo>
                    <a:cubicBezTo>
                      <a:pt x="1043" y="2181"/>
                      <a:pt x="1109" y="2187"/>
                      <a:pt x="1173" y="2187"/>
                    </a:cubicBezTo>
                    <a:cubicBezTo>
                      <a:pt x="1688" y="2187"/>
                      <a:pt x="2153" y="1823"/>
                      <a:pt x="2260" y="1301"/>
                    </a:cubicBezTo>
                    <a:cubicBezTo>
                      <a:pt x="2367" y="713"/>
                      <a:pt x="1979" y="138"/>
                      <a:pt x="1391" y="18"/>
                    </a:cubicBezTo>
                    <a:cubicBezTo>
                      <a:pt x="1325" y="6"/>
                      <a:pt x="1259" y="0"/>
                      <a:pt x="119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473;p62">
                <a:extLst>
                  <a:ext uri="{FF2B5EF4-FFF2-40B4-BE49-F238E27FC236}">
                    <a16:creationId xmlns:a16="http://schemas.microsoft.com/office/drawing/2014/main" id="{666B57C7-11CC-4788-D735-340535B7C0EC}"/>
                  </a:ext>
                </a:extLst>
              </p:cNvPr>
              <p:cNvSpPr/>
              <p:nvPr/>
            </p:nvSpPr>
            <p:spPr>
              <a:xfrm>
                <a:off x="7270587" y="2626955"/>
                <a:ext cx="42916" cy="30525"/>
              </a:xfrm>
              <a:custGeom>
                <a:avLst/>
                <a:gdLst/>
                <a:ahLst/>
                <a:cxnLst/>
                <a:rect l="l" t="t" r="r" b="b"/>
                <a:pathLst>
                  <a:path w="897" h="638" extrusionOk="0">
                    <a:moveTo>
                      <a:pt x="648" y="0"/>
                    </a:moveTo>
                    <a:cubicBezTo>
                      <a:pt x="287" y="0"/>
                      <a:pt x="1" y="322"/>
                      <a:pt x="1" y="322"/>
                    </a:cubicBezTo>
                    <a:cubicBezTo>
                      <a:pt x="232" y="554"/>
                      <a:pt x="404" y="638"/>
                      <a:pt x="532" y="638"/>
                    </a:cubicBezTo>
                    <a:cubicBezTo>
                      <a:pt x="869" y="638"/>
                      <a:pt x="897" y="55"/>
                      <a:pt x="897" y="55"/>
                    </a:cubicBezTo>
                    <a:cubicBezTo>
                      <a:pt x="812" y="16"/>
                      <a:pt x="728" y="0"/>
                      <a:pt x="648"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474;p62">
                <a:extLst>
                  <a:ext uri="{FF2B5EF4-FFF2-40B4-BE49-F238E27FC236}">
                    <a16:creationId xmlns:a16="http://schemas.microsoft.com/office/drawing/2014/main" id="{DEC93057-5370-5CC5-4DDA-E7EA28786AEC}"/>
                  </a:ext>
                </a:extLst>
              </p:cNvPr>
              <p:cNvSpPr/>
              <p:nvPr/>
            </p:nvSpPr>
            <p:spPr>
              <a:xfrm>
                <a:off x="7270587" y="2623893"/>
                <a:ext cx="56312" cy="18516"/>
              </a:xfrm>
              <a:custGeom>
                <a:avLst/>
                <a:gdLst/>
                <a:ahLst/>
                <a:cxnLst/>
                <a:rect l="l" t="t" r="r" b="b"/>
                <a:pathLst>
                  <a:path w="1177" h="387" extrusionOk="0">
                    <a:moveTo>
                      <a:pt x="660" y="0"/>
                    </a:moveTo>
                    <a:cubicBezTo>
                      <a:pt x="290" y="0"/>
                      <a:pt x="1" y="386"/>
                      <a:pt x="1" y="386"/>
                    </a:cubicBezTo>
                    <a:cubicBezTo>
                      <a:pt x="264" y="189"/>
                      <a:pt x="497" y="127"/>
                      <a:pt x="684" y="127"/>
                    </a:cubicBezTo>
                    <a:cubicBezTo>
                      <a:pt x="991" y="127"/>
                      <a:pt x="1177" y="292"/>
                      <a:pt x="1177" y="292"/>
                    </a:cubicBezTo>
                    <a:cubicBezTo>
                      <a:pt x="1001" y="75"/>
                      <a:pt x="823" y="0"/>
                      <a:pt x="660"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475;p62">
                <a:extLst>
                  <a:ext uri="{FF2B5EF4-FFF2-40B4-BE49-F238E27FC236}">
                    <a16:creationId xmlns:a16="http://schemas.microsoft.com/office/drawing/2014/main" id="{81BB1B20-E66E-BEBC-683F-8427E6B114EB}"/>
                  </a:ext>
                </a:extLst>
              </p:cNvPr>
              <p:cNvSpPr/>
              <p:nvPr/>
            </p:nvSpPr>
            <p:spPr>
              <a:xfrm>
                <a:off x="6911182" y="2520407"/>
                <a:ext cx="113869" cy="104922"/>
              </a:xfrm>
              <a:custGeom>
                <a:avLst/>
                <a:gdLst/>
                <a:ahLst/>
                <a:cxnLst/>
                <a:rect l="l" t="t" r="r" b="b"/>
                <a:pathLst>
                  <a:path w="2380" h="2193" extrusionOk="0">
                    <a:moveTo>
                      <a:pt x="1176" y="1"/>
                    </a:moveTo>
                    <a:cubicBezTo>
                      <a:pt x="669" y="1"/>
                      <a:pt x="214" y="363"/>
                      <a:pt x="108" y="892"/>
                    </a:cubicBezTo>
                    <a:cubicBezTo>
                      <a:pt x="1" y="1480"/>
                      <a:pt x="389" y="2054"/>
                      <a:pt x="977" y="2175"/>
                    </a:cubicBezTo>
                    <a:cubicBezTo>
                      <a:pt x="1044" y="2187"/>
                      <a:pt x="1111" y="2193"/>
                      <a:pt x="1177" y="2193"/>
                    </a:cubicBezTo>
                    <a:cubicBezTo>
                      <a:pt x="1701" y="2193"/>
                      <a:pt x="2165" y="1828"/>
                      <a:pt x="2260" y="1306"/>
                    </a:cubicBezTo>
                    <a:cubicBezTo>
                      <a:pt x="2380" y="717"/>
                      <a:pt x="1993" y="143"/>
                      <a:pt x="1391" y="22"/>
                    </a:cubicBezTo>
                    <a:cubicBezTo>
                      <a:pt x="1319" y="8"/>
                      <a:pt x="1247" y="1"/>
                      <a:pt x="1176"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476;p62">
                <a:extLst>
                  <a:ext uri="{FF2B5EF4-FFF2-40B4-BE49-F238E27FC236}">
                    <a16:creationId xmlns:a16="http://schemas.microsoft.com/office/drawing/2014/main" id="{9515352F-9C1B-54A6-B046-2D4C567B977B}"/>
                  </a:ext>
                </a:extLst>
              </p:cNvPr>
              <p:cNvSpPr/>
              <p:nvPr/>
            </p:nvSpPr>
            <p:spPr>
              <a:xfrm>
                <a:off x="6951419" y="2566194"/>
                <a:ext cx="46792" cy="33921"/>
              </a:xfrm>
              <a:custGeom>
                <a:avLst/>
                <a:gdLst/>
                <a:ahLst/>
                <a:cxnLst/>
                <a:rect l="l" t="t" r="r" b="b"/>
                <a:pathLst>
                  <a:path w="978" h="709" extrusionOk="0">
                    <a:moveTo>
                      <a:pt x="259" y="1"/>
                    </a:moveTo>
                    <a:cubicBezTo>
                      <a:pt x="254" y="1"/>
                      <a:pt x="248" y="1"/>
                      <a:pt x="243" y="1"/>
                    </a:cubicBezTo>
                    <a:cubicBezTo>
                      <a:pt x="243" y="1"/>
                      <a:pt x="1" y="709"/>
                      <a:pt x="514" y="709"/>
                    </a:cubicBezTo>
                    <a:cubicBezTo>
                      <a:pt x="628" y="709"/>
                      <a:pt x="779" y="674"/>
                      <a:pt x="977" y="589"/>
                    </a:cubicBezTo>
                    <a:cubicBezTo>
                      <a:pt x="977" y="589"/>
                      <a:pt x="768" y="1"/>
                      <a:pt x="259"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477;p62">
                <a:extLst>
                  <a:ext uri="{FF2B5EF4-FFF2-40B4-BE49-F238E27FC236}">
                    <a16:creationId xmlns:a16="http://schemas.microsoft.com/office/drawing/2014/main" id="{EC0D3988-D9D7-F53F-DE18-1E8684067E6D}"/>
                  </a:ext>
                </a:extLst>
              </p:cNvPr>
              <p:cNvSpPr/>
              <p:nvPr/>
            </p:nvSpPr>
            <p:spPr>
              <a:xfrm>
                <a:off x="6947687" y="2563323"/>
                <a:ext cx="50523" cy="31099"/>
              </a:xfrm>
              <a:custGeom>
                <a:avLst/>
                <a:gdLst/>
                <a:ahLst/>
                <a:cxnLst/>
                <a:rect l="l" t="t" r="r" b="b"/>
                <a:pathLst>
                  <a:path w="1056" h="650" extrusionOk="0">
                    <a:moveTo>
                      <a:pt x="389" y="0"/>
                    </a:moveTo>
                    <a:cubicBezTo>
                      <a:pt x="277" y="0"/>
                      <a:pt x="148" y="33"/>
                      <a:pt x="0" y="115"/>
                    </a:cubicBezTo>
                    <a:cubicBezTo>
                      <a:pt x="0" y="115"/>
                      <a:pt x="76" y="90"/>
                      <a:pt x="195" y="90"/>
                    </a:cubicBezTo>
                    <a:cubicBezTo>
                      <a:pt x="412" y="90"/>
                      <a:pt x="770" y="174"/>
                      <a:pt x="1055" y="649"/>
                    </a:cubicBezTo>
                    <a:cubicBezTo>
                      <a:pt x="1055" y="649"/>
                      <a:pt x="887" y="0"/>
                      <a:pt x="389"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478;p62">
                <a:extLst>
                  <a:ext uri="{FF2B5EF4-FFF2-40B4-BE49-F238E27FC236}">
                    <a16:creationId xmlns:a16="http://schemas.microsoft.com/office/drawing/2014/main" id="{7A6AD85E-8BDD-6781-E062-73D3A12445B1}"/>
                  </a:ext>
                </a:extLst>
              </p:cNvPr>
              <p:cNvSpPr/>
              <p:nvPr/>
            </p:nvSpPr>
            <p:spPr>
              <a:xfrm>
                <a:off x="6957878" y="2368119"/>
                <a:ext cx="366486" cy="379691"/>
              </a:xfrm>
              <a:custGeom>
                <a:avLst/>
                <a:gdLst/>
                <a:ahLst/>
                <a:cxnLst/>
                <a:rect l="l" t="t" r="r" b="b"/>
                <a:pathLst>
                  <a:path w="7660" h="7936" extrusionOk="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479;p62">
                <a:extLst>
                  <a:ext uri="{FF2B5EF4-FFF2-40B4-BE49-F238E27FC236}">
                    <a16:creationId xmlns:a16="http://schemas.microsoft.com/office/drawing/2014/main" id="{4455D2DA-65B4-B6E0-401C-952CF19B865D}"/>
                  </a:ext>
                </a:extLst>
              </p:cNvPr>
              <p:cNvSpPr/>
              <p:nvPr/>
            </p:nvSpPr>
            <p:spPr>
              <a:xfrm>
                <a:off x="6957878" y="2368119"/>
                <a:ext cx="366486" cy="379691"/>
              </a:xfrm>
              <a:custGeom>
                <a:avLst/>
                <a:gdLst/>
                <a:ahLst/>
                <a:cxnLst/>
                <a:rect l="l" t="t" r="r" b="b"/>
                <a:pathLst>
                  <a:path w="7660" h="7936" extrusionOk="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480;p62">
                <a:extLst>
                  <a:ext uri="{FF2B5EF4-FFF2-40B4-BE49-F238E27FC236}">
                    <a16:creationId xmlns:a16="http://schemas.microsoft.com/office/drawing/2014/main" id="{BAF8E4D4-DE10-6386-8E5C-B1C9285AC572}"/>
                  </a:ext>
                </a:extLst>
              </p:cNvPr>
              <p:cNvSpPr/>
              <p:nvPr/>
            </p:nvSpPr>
            <p:spPr>
              <a:xfrm>
                <a:off x="7049978" y="2551027"/>
                <a:ext cx="29472" cy="6937"/>
              </a:xfrm>
              <a:custGeom>
                <a:avLst/>
                <a:gdLst/>
                <a:ahLst/>
                <a:cxnLst/>
                <a:rect l="l" t="t" r="r" b="b"/>
                <a:pathLst>
                  <a:path w="616" h="145" extrusionOk="0">
                    <a:moveTo>
                      <a:pt x="355" y="1"/>
                    </a:moveTo>
                    <a:cubicBezTo>
                      <a:pt x="261" y="1"/>
                      <a:pt x="143" y="36"/>
                      <a:pt x="1" y="145"/>
                    </a:cubicBezTo>
                    <a:cubicBezTo>
                      <a:pt x="1" y="145"/>
                      <a:pt x="155" y="35"/>
                      <a:pt x="348" y="35"/>
                    </a:cubicBezTo>
                    <a:cubicBezTo>
                      <a:pt x="433" y="35"/>
                      <a:pt x="525" y="57"/>
                      <a:pt x="616" y="118"/>
                    </a:cubicBezTo>
                    <a:cubicBezTo>
                      <a:pt x="616" y="118"/>
                      <a:pt x="526" y="1"/>
                      <a:pt x="355"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481;p62">
                <a:extLst>
                  <a:ext uri="{FF2B5EF4-FFF2-40B4-BE49-F238E27FC236}">
                    <a16:creationId xmlns:a16="http://schemas.microsoft.com/office/drawing/2014/main" id="{E9CDA689-3963-8D69-BD6B-49A73C586C3B}"/>
                  </a:ext>
                </a:extLst>
              </p:cNvPr>
              <p:cNvSpPr/>
              <p:nvPr/>
            </p:nvSpPr>
            <p:spPr>
              <a:xfrm>
                <a:off x="7029501" y="2507824"/>
                <a:ext cx="64829" cy="36936"/>
              </a:xfrm>
              <a:custGeom>
                <a:avLst/>
                <a:gdLst/>
                <a:ahLst/>
                <a:cxnLst/>
                <a:rect l="l" t="t" r="r" b="b"/>
                <a:pathLst>
                  <a:path w="1355" h="772" extrusionOk="0">
                    <a:moveTo>
                      <a:pt x="704" y="0"/>
                    </a:moveTo>
                    <a:cubicBezTo>
                      <a:pt x="675" y="0"/>
                      <a:pt x="645" y="2"/>
                      <a:pt x="616" y="5"/>
                    </a:cubicBezTo>
                    <a:cubicBezTo>
                      <a:pt x="254" y="45"/>
                      <a:pt x="1" y="326"/>
                      <a:pt x="28" y="633"/>
                    </a:cubicBezTo>
                    <a:cubicBezTo>
                      <a:pt x="41" y="736"/>
                      <a:pt x="80" y="772"/>
                      <a:pt x="139" y="772"/>
                    </a:cubicBezTo>
                    <a:cubicBezTo>
                      <a:pt x="256" y="772"/>
                      <a:pt x="451" y="633"/>
                      <a:pt x="682" y="606"/>
                    </a:cubicBezTo>
                    <a:cubicBezTo>
                      <a:pt x="717" y="602"/>
                      <a:pt x="752" y="601"/>
                      <a:pt x="787" y="601"/>
                    </a:cubicBezTo>
                    <a:cubicBezTo>
                      <a:pt x="871" y="601"/>
                      <a:pt x="954" y="610"/>
                      <a:pt x="1030" y="620"/>
                    </a:cubicBezTo>
                    <a:cubicBezTo>
                      <a:pt x="1104" y="630"/>
                      <a:pt x="1169" y="642"/>
                      <a:pt x="1220" y="642"/>
                    </a:cubicBezTo>
                    <a:cubicBezTo>
                      <a:pt x="1307" y="642"/>
                      <a:pt x="1354" y="608"/>
                      <a:pt x="1338" y="473"/>
                    </a:cubicBezTo>
                    <a:cubicBezTo>
                      <a:pt x="1300" y="203"/>
                      <a:pt x="1027" y="0"/>
                      <a:pt x="70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482;p62">
                <a:extLst>
                  <a:ext uri="{FF2B5EF4-FFF2-40B4-BE49-F238E27FC236}">
                    <a16:creationId xmlns:a16="http://schemas.microsoft.com/office/drawing/2014/main" id="{A477F754-7063-5D78-1F45-E1799E010528}"/>
                  </a:ext>
                </a:extLst>
              </p:cNvPr>
              <p:cNvSpPr/>
              <p:nvPr/>
            </p:nvSpPr>
            <p:spPr>
              <a:xfrm>
                <a:off x="7037825" y="2540645"/>
                <a:ext cx="10286" cy="3875"/>
              </a:xfrm>
              <a:custGeom>
                <a:avLst/>
                <a:gdLst/>
                <a:ahLst/>
                <a:cxnLst/>
                <a:rect l="l" t="t" r="r" b="b"/>
                <a:pathLst>
                  <a:path w="215" h="81" extrusionOk="0">
                    <a:moveTo>
                      <a:pt x="214" y="0"/>
                    </a:moveTo>
                    <a:lnTo>
                      <a:pt x="214" y="0"/>
                    </a:lnTo>
                    <a:cubicBezTo>
                      <a:pt x="134" y="27"/>
                      <a:pt x="68" y="54"/>
                      <a:pt x="0" y="81"/>
                    </a:cubicBezTo>
                    <a:cubicBezTo>
                      <a:pt x="54" y="68"/>
                      <a:pt x="134" y="41"/>
                      <a:pt x="214"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483;p62">
                <a:extLst>
                  <a:ext uri="{FF2B5EF4-FFF2-40B4-BE49-F238E27FC236}">
                    <a16:creationId xmlns:a16="http://schemas.microsoft.com/office/drawing/2014/main" id="{EAA90906-A19B-6680-2EA0-BF56ED0433DC}"/>
                  </a:ext>
                </a:extLst>
              </p:cNvPr>
              <p:cNvSpPr/>
              <p:nvPr/>
            </p:nvSpPr>
            <p:spPr>
              <a:xfrm>
                <a:off x="7177865" y="2579542"/>
                <a:ext cx="25644" cy="15549"/>
              </a:xfrm>
              <a:custGeom>
                <a:avLst/>
                <a:gdLst/>
                <a:ahLst/>
                <a:cxnLst/>
                <a:rect l="l" t="t" r="r" b="b"/>
                <a:pathLst>
                  <a:path w="536" h="325" extrusionOk="0">
                    <a:moveTo>
                      <a:pt x="80" y="0"/>
                    </a:moveTo>
                    <a:cubicBezTo>
                      <a:pt x="55" y="0"/>
                      <a:pt x="29" y="1"/>
                      <a:pt x="1" y="3"/>
                    </a:cubicBezTo>
                    <a:cubicBezTo>
                      <a:pt x="1" y="3"/>
                      <a:pt x="3" y="3"/>
                      <a:pt x="8" y="3"/>
                    </a:cubicBezTo>
                    <a:cubicBezTo>
                      <a:pt x="61" y="3"/>
                      <a:pt x="412" y="15"/>
                      <a:pt x="536" y="324"/>
                    </a:cubicBezTo>
                    <a:cubicBezTo>
                      <a:pt x="536" y="324"/>
                      <a:pt x="523" y="0"/>
                      <a:pt x="80"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484;p62">
                <a:extLst>
                  <a:ext uri="{FF2B5EF4-FFF2-40B4-BE49-F238E27FC236}">
                    <a16:creationId xmlns:a16="http://schemas.microsoft.com/office/drawing/2014/main" id="{734C2BC1-947E-DE54-186D-160E20FB1F82}"/>
                  </a:ext>
                </a:extLst>
              </p:cNvPr>
              <p:cNvSpPr/>
              <p:nvPr/>
            </p:nvSpPr>
            <p:spPr>
              <a:xfrm>
                <a:off x="7167004" y="2539257"/>
                <a:ext cx="69087" cy="46935"/>
              </a:xfrm>
              <a:custGeom>
                <a:avLst/>
                <a:gdLst/>
                <a:ahLst/>
                <a:cxnLst/>
                <a:rect l="l" t="t" r="r" b="b"/>
                <a:pathLst>
                  <a:path w="1444" h="981" extrusionOk="0">
                    <a:moveTo>
                      <a:pt x="635" y="1"/>
                    </a:moveTo>
                    <a:cubicBezTo>
                      <a:pt x="423" y="1"/>
                      <a:pt x="230" y="95"/>
                      <a:pt x="134" y="270"/>
                    </a:cubicBezTo>
                    <a:cubicBezTo>
                      <a:pt x="0" y="551"/>
                      <a:pt x="374" y="457"/>
                      <a:pt x="695" y="618"/>
                    </a:cubicBezTo>
                    <a:cubicBezTo>
                      <a:pt x="934" y="747"/>
                      <a:pt x="1077" y="980"/>
                      <a:pt x="1195" y="980"/>
                    </a:cubicBezTo>
                    <a:cubicBezTo>
                      <a:pt x="1235" y="980"/>
                      <a:pt x="1273" y="953"/>
                      <a:pt x="1310" y="885"/>
                    </a:cubicBezTo>
                    <a:cubicBezTo>
                      <a:pt x="1444" y="605"/>
                      <a:pt x="1297" y="257"/>
                      <a:pt x="976" y="83"/>
                    </a:cubicBezTo>
                    <a:cubicBezTo>
                      <a:pt x="865" y="27"/>
                      <a:pt x="748" y="1"/>
                      <a:pt x="635"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485;p62">
                <a:extLst>
                  <a:ext uri="{FF2B5EF4-FFF2-40B4-BE49-F238E27FC236}">
                    <a16:creationId xmlns:a16="http://schemas.microsoft.com/office/drawing/2014/main" id="{618BDCC7-F640-0C3E-DF3F-830779C6E53A}"/>
                  </a:ext>
                </a:extLst>
              </p:cNvPr>
              <p:cNvSpPr/>
              <p:nvPr/>
            </p:nvSpPr>
            <p:spPr>
              <a:xfrm>
                <a:off x="7234178" y="2631214"/>
                <a:ext cx="34543" cy="26314"/>
              </a:xfrm>
              <a:custGeom>
                <a:avLst/>
                <a:gdLst/>
                <a:ahLst/>
                <a:cxnLst/>
                <a:rect l="l" t="t" r="r" b="b"/>
                <a:pathLst>
                  <a:path w="722" h="550" extrusionOk="0">
                    <a:moveTo>
                      <a:pt x="343" y="0"/>
                    </a:moveTo>
                    <a:cubicBezTo>
                      <a:pt x="185" y="0"/>
                      <a:pt x="50" y="78"/>
                      <a:pt x="27" y="206"/>
                    </a:cubicBezTo>
                    <a:cubicBezTo>
                      <a:pt x="0" y="353"/>
                      <a:pt x="120" y="501"/>
                      <a:pt x="307" y="540"/>
                    </a:cubicBezTo>
                    <a:cubicBezTo>
                      <a:pt x="337" y="547"/>
                      <a:pt x="366" y="550"/>
                      <a:pt x="395" y="550"/>
                    </a:cubicBezTo>
                    <a:cubicBezTo>
                      <a:pt x="546" y="550"/>
                      <a:pt x="673" y="463"/>
                      <a:pt x="695" y="340"/>
                    </a:cubicBezTo>
                    <a:cubicBezTo>
                      <a:pt x="722" y="193"/>
                      <a:pt x="601" y="46"/>
                      <a:pt x="414" y="5"/>
                    </a:cubicBezTo>
                    <a:cubicBezTo>
                      <a:pt x="390" y="2"/>
                      <a:pt x="366" y="0"/>
                      <a:pt x="343"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486;p62">
                <a:extLst>
                  <a:ext uri="{FF2B5EF4-FFF2-40B4-BE49-F238E27FC236}">
                    <a16:creationId xmlns:a16="http://schemas.microsoft.com/office/drawing/2014/main" id="{2E207FCA-7F39-42EF-C9EC-F00AEE2AEAB3}"/>
                  </a:ext>
                </a:extLst>
              </p:cNvPr>
              <p:cNvSpPr/>
              <p:nvPr/>
            </p:nvSpPr>
            <p:spPr>
              <a:xfrm>
                <a:off x="6998833" y="2590307"/>
                <a:ext cx="34591" cy="26314"/>
              </a:xfrm>
              <a:custGeom>
                <a:avLst/>
                <a:gdLst/>
                <a:ahLst/>
                <a:cxnLst/>
                <a:rect l="l" t="t" r="r" b="b"/>
                <a:pathLst>
                  <a:path w="723" h="550" extrusionOk="0">
                    <a:moveTo>
                      <a:pt x="341" y="0"/>
                    </a:moveTo>
                    <a:cubicBezTo>
                      <a:pt x="189" y="0"/>
                      <a:pt x="51" y="88"/>
                      <a:pt x="27" y="206"/>
                    </a:cubicBezTo>
                    <a:cubicBezTo>
                      <a:pt x="0" y="353"/>
                      <a:pt x="120" y="500"/>
                      <a:pt x="307" y="540"/>
                    </a:cubicBezTo>
                    <a:cubicBezTo>
                      <a:pt x="337" y="546"/>
                      <a:pt x="366" y="549"/>
                      <a:pt x="394" y="549"/>
                    </a:cubicBezTo>
                    <a:cubicBezTo>
                      <a:pt x="542" y="549"/>
                      <a:pt x="661" y="463"/>
                      <a:pt x="695" y="340"/>
                    </a:cubicBezTo>
                    <a:cubicBezTo>
                      <a:pt x="722" y="192"/>
                      <a:pt x="588" y="46"/>
                      <a:pt x="401" y="5"/>
                    </a:cubicBezTo>
                    <a:cubicBezTo>
                      <a:pt x="381" y="2"/>
                      <a:pt x="361" y="0"/>
                      <a:pt x="341"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487;p62">
                <a:extLst>
                  <a:ext uri="{FF2B5EF4-FFF2-40B4-BE49-F238E27FC236}">
                    <a16:creationId xmlns:a16="http://schemas.microsoft.com/office/drawing/2014/main" id="{FD62AD14-7A4E-E8B8-F1E3-B5BE1CB5719C}"/>
                  </a:ext>
                </a:extLst>
              </p:cNvPr>
              <p:cNvSpPr/>
              <p:nvPr/>
            </p:nvSpPr>
            <p:spPr>
              <a:xfrm>
                <a:off x="7089641" y="2603464"/>
                <a:ext cx="53107" cy="36027"/>
              </a:xfrm>
              <a:custGeom>
                <a:avLst/>
                <a:gdLst/>
                <a:ahLst/>
                <a:cxnLst/>
                <a:rect l="l" t="t" r="r" b="b"/>
                <a:pathLst>
                  <a:path w="1110" h="753" extrusionOk="0">
                    <a:moveTo>
                      <a:pt x="291" y="0"/>
                    </a:moveTo>
                    <a:cubicBezTo>
                      <a:pt x="213" y="0"/>
                      <a:pt x="150" y="18"/>
                      <a:pt x="120" y="65"/>
                    </a:cubicBezTo>
                    <a:cubicBezTo>
                      <a:pt x="0" y="252"/>
                      <a:pt x="441" y="680"/>
                      <a:pt x="762" y="746"/>
                    </a:cubicBezTo>
                    <a:cubicBezTo>
                      <a:pt x="762" y="746"/>
                      <a:pt x="796" y="752"/>
                      <a:pt x="846" y="752"/>
                    </a:cubicBezTo>
                    <a:cubicBezTo>
                      <a:pt x="921" y="752"/>
                      <a:pt x="1029" y="738"/>
                      <a:pt x="1109" y="666"/>
                    </a:cubicBezTo>
                    <a:lnTo>
                      <a:pt x="883" y="158"/>
                    </a:lnTo>
                    <a:cubicBezTo>
                      <a:pt x="883" y="158"/>
                      <a:pt x="522" y="0"/>
                      <a:pt x="291"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488;p62">
                <a:extLst>
                  <a:ext uri="{FF2B5EF4-FFF2-40B4-BE49-F238E27FC236}">
                    <a16:creationId xmlns:a16="http://schemas.microsoft.com/office/drawing/2014/main" id="{A015F298-7AB1-FC2F-7DA9-BB6EA2EE229D}"/>
                  </a:ext>
                </a:extLst>
              </p:cNvPr>
              <p:cNvSpPr/>
              <p:nvPr/>
            </p:nvSpPr>
            <p:spPr>
              <a:xfrm>
                <a:off x="6973236" y="2472228"/>
                <a:ext cx="37127" cy="90856"/>
              </a:xfrm>
              <a:custGeom>
                <a:avLst/>
                <a:gdLst/>
                <a:ahLst/>
                <a:cxnLst/>
                <a:rect l="l" t="t" r="r" b="b"/>
                <a:pathLst>
                  <a:path w="776" h="1899" extrusionOk="0">
                    <a:moveTo>
                      <a:pt x="388" y="1"/>
                    </a:moveTo>
                    <a:cubicBezTo>
                      <a:pt x="388" y="1"/>
                      <a:pt x="147" y="322"/>
                      <a:pt x="1" y="1899"/>
                    </a:cubicBezTo>
                    <a:cubicBezTo>
                      <a:pt x="1" y="1899"/>
                      <a:pt x="642" y="1311"/>
                      <a:pt x="776" y="428"/>
                    </a:cubicBezTo>
                    <a:lnTo>
                      <a:pt x="388" y="1"/>
                    </a:lnTo>
                    <a:close/>
                  </a:path>
                </a:pathLst>
              </a:custGeom>
              <a:solidFill>
                <a:srgbClr val="2D27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489;p62">
                <a:extLst>
                  <a:ext uri="{FF2B5EF4-FFF2-40B4-BE49-F238E27FC236}">
                    <a16:creationId xmlns:a16="http://schemas.microsoft.com/office/drawing/2014/main" id="{EADFBFDF-FD3C-23F4-8B54-13DE1DDFA596}"/>
                  </a:ext>
                </a:extLst>
              </p:cNvPr>
              <p:cNvSpPr/>
              <p:nvPr/>
            </p:nvSpPr>
            <p:spPr>
              <a:xfrm>
                <a:off x="6973236" y="2472228"/>
                <a:ext cx="37127" cy="90856"/>
              </a:xfrm>
              <a:custGeom>
                <a:avLst/>
                <a:gdLst/>
                <a:ahLst/>
                <a:cxnLst/>
                <a:rect l="l" t="t" r="r" b="b"/>
                <a:pathLst>
                  <a:path w="776" h="1899" extrusionOk="0">
                    <a:moveTo>
                      <a:pt x="388" y="1"/>
                    </a:moveTo>
                    <a:cubicBezTo>
                      <a:pt x="388" y="1"/>
                      <a:pt x="147" y="322"/>
                      <a:pt x="1" y="1899"/>
                    </a:cubicBezTo>
                    <a:cubicBezTo>
                      <a:pt x="1" y="1899"/>
                      <a:pt x="642" y="1311"/>
                      <a:pt x="776" y="428"/>
                    </a:cubicBezTo>
                    <a:lnTo>
                      <a:pt x="38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490;p62">
                <a:extLst>
                  <a:ext uri="{FF2B5EF4-FFF2-40B4-BE49-F238E27FC236}">
                    <a16:creationId xmlns:a16="http://schemas.microsoft.com/office/drawing/2014/main" id="{FB1208D6-CC46-81F1-7DA8-66A42B2F5FFF}"/>
                  </a:ext>
                </a:extLst>
              </p:cNvPr>
              <p:cNvSpPr/>
              <p:nvPr/>
            </p:nvSpPr>
            <p:spPr>
              <a:xfrm>
                <a:off x="6986632" y="2368310"/>
                <a:ext cx="325579" cy="254243"/>
              </a:xfrm>
              <a:custGeom>
                <a:avLst/>
                <a:gdLst/>
                <a:ahLst/>
                <a:cxnLst/>
                <a:rect l="l" t="t" r="r" b="b"/>
                <a:pathLst>
                  <a:path w="6805" h="5314" extrusionOk="0">
                    <a:moveTo>
                      <a:pt x="3089" y="0"/>
                    </a:moveTo>
                    <a:cubicBezTo>
                      <a:pt x="2945" y="0"/>
                      <a:pt x="2808" y="7"/>
                      <a:pt x="2674" y="20"/>
                    </a:cubicBezTo>
                    <a:cubicBezTo>
                      <a:pt x="1886" y="234"/>
                      <a:pt x="1124" y="890"/>
                      <a:pt x="1124" y="890"/>
                    </a:cubicBezTo>
                    <a:cubicBezTo>
                      <a:pt x="1124" y="890"/>
                      <a:pt x="1244" y="715"/>
                      <a:pt x="1338" y="555"/>
                    </a:cubicBezTo>
                    <a:lnTo>
                      <a:pt x="1338" y="555"/>
                    </a:lnTo>
                    <a:cubicBezTo>
                      <a:pt x="710" y="1036"/>
                      <a:pt x="241" y="1651"/>
                      <a:pt x="1" y="2426"/>
                    </a:cubicBezTo>
                    <a:cubicBezTo>
                      <a:pt x="427" y="3160"/>
                      <a:pt x="1937" y="3335"/>
                      <a:pt x="3282" y="3335"/>
                    </a:cubicBezTo>
                    <a:cubicBezTo>
                      <a:pt x="4511" y="3335"/>
                      <a:pt x="5602" y="3189"/>
                      <a:pt x="5602" y="3189"/>
                    </a:cubicBezTo>
                    <a:cubicBezTo>
                      <a:pt x="5655" y="4538"/>
                      <a:pt x="6431" y="5313"/>
                      <a:pt x="6431" y="5313"/>
                    </a:cubicBezTo>
                    <a:lnTo>
                      <a:pt x="6550" y="4698"/>
                    </a:lnTo>
                    <a:cubicBezTo>
                      <a:pt x="6738" y="3563"/>
                      <a:pt x="6805" y="2226"/>
                      <a:pt x="6083" y="1277"/>
                    </a:cubicBezTo>
                    <a:cubicBezTo>
                      <a:pt x="5003" y="421"/>
                      <a:pt x="3401" y="336"/>
                      <a:pt x="2803" y="336"/>
                    </a:cubicBezTo>
                    <a:cubicBezTo>
                      <a:pt x="2654" y="336"/>
                      <a:pt x="2567" y="341"/>
                      <a:pt x="2567" y="341"/>
                    </a:cubicBezTo>
                    <a:cubicBezTo>
                      <a:pt x="2567" y="341"/>
                      <a:pt x="3704" y="154"/>
                      <a:pt x="3544" y="20"/>
                    </a:cubicBezTo>
                    <a:cubicBezTo>
                      <a:pt x="3383" y="7"/>
                      <a:pt x="3233" y="0"/>
                      <a:pt x="30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491;p62">
                <a:extLst>
                  <a:ext uri="{FF2B5EF4-FFF2-40B4-BE49-F238E27FC236}">
                    <a16:creationId xmlns:a16="http://schemas.microsoft.com/office/drawing/2014/main" id="{9DC7D653-64FB-08F3-0695-F13470681FD3}"/>
                  </a:ext>
                </a:extLst>
              </p:cNvPr>
              <p:cNvSpPr/>
              <p:nvPr/>
            </p:nvSpPr>
            <p:spPr>
              <a:xfrm>
                <a:off x="6982709" y="2340226"/>
                <a:ext cx="352467" cy="282328"/>
              </a:xfrm>
              <a:custGeom>
                <a:avLst/>
                <a:gdLst/>
                <a:ahLst/>
                <a:cxnLst/>
                <a:rect l="l" t="t" r="r" b="b"/>
                <a:pathLst>
                  <a:path w="7367" h="5901" extrusionOk="0">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3A3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492;p62">
                <a:extLst>
                  <a:ext uri="{FF2B5EF4-FFF2-40B4-BE49-F238E27FC236}">
                    <a16:creationId xmlns:a16="http://schemas.microsoft.com/office/drawing/2014/main" id="{D281F904-5CED-81A6-3526-9BEEE5C3A85A}"/>
                  </a:ext>
                </a:extLst>
              </p:cNvPr>
              <p:cNvSpPr/>
              <p:nvPr/>
            </p:nvSpPr>
            <p:spPr>
              <a:xfrm>
                <a:off x="6982709" y="2340226"/>
                <a:ext cx="352467" cy="282328"/>
              </a:xfrm>
              <a:custGeom>
                <a:avLst/>
                <a:gdLst/>
                <a:ahLst/>
                <a:cxnLst/>
                <a:rect l="l" t="t" r="r" b="b"/>
                <a:pathLst>
                  <a:path w="7367" h="5901" extrusionOk="0">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493;p62">
                <a:extLst>
                  <a:ext uri="{FF2B5EF4-FFF2-40B4-BE49-F238E27FC236}">
                    <a16:creationId xmlns:a16="http://schemas.microsoft.com/office/drawing/2014/main" id="{34266B66-E4E7-E593-2A7F-1533819A0696}"/>
                  </a:ext>
                </a:extLst>
              </p:cNvPr>
              <p:cNvSpPr/>
              <p:nvPr/>
            </p:nvSpPr>
            <p:spPr>
              <a:xfrm>
                <a:off x="6991130" y="3010713"/>
                <a:ext cx="213672" cy="21769"/>
              </a:xfrm>
              <a:custGeom>
                <a:avLst/>
                <a:gdLst/>
                <a:ahLst/>
                <a:cxnLst/>
                <a:rect l="l" t="t" r="r" b="b"/>
                <a:pathLst>
                  <a:path w="4466" h="455" extrusionOk="0">
                    <a:moveTo>
                      <a:pt x="1" y="0"/>
                    </a:moveTo>
                    <a:lnTo>
                      <a:pt x="4465" y="455"/>
                    </a:lnTo>
                    <a:cubicBezTo>
                      <a:pt x="3289" y="200"/>
                      <a:pt x="1" y="0"/>
                      <a:pt x="1"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494;p62">
                <a:extLst>
                  <a:ext uri="{FF2B5EF4-FFF2-40B4-BE49-F238E27FC236}">
                    <a16:creationId xmlns:a16="http://schemas.microsoft.com/office/drawing/2014/main" id="{76585EA8-FA3B-4E39-2F6E-622C7577712F}"/>
                  </a:ext>
                </a:extLst>
              </p:cNvPr>
              <p:cNvSpPr/>
              <p:nvPr/>
            </p:nvSpPr>
            <p:spPr>
              <a:xfrm>
                <a:off x="7060838" y="2586623"/>
                <a:ext cx="14114" cy="18085"/>
              </a:xfrm>
              <a:custGeom>
                <a:avLst/>
                <a:gdLst/>
                <a:ahLst/>
                <a:cxnLst/>
                <a:rect l="l" t="t" r="r" b="b"/>
                <a:pathLst>
                  <a:path w="295" h="378" extrusionOk="0">
                    <a:moveTo>
                      <a:pt x="144" y="0"/>
                    </a:moveTo>
                    <a:cubicBezTo>
                      <a:pt x="71" y="0"/>
                      <a:pt x="13" y="77"/>
                      <a:pt x="0" y="176"/>
                    </a:cubicBezTo>
                    <a:cubicBezTo>
                      <a:pt x="0" y="283"/>
                      <a:pt x="54" y="376"/>
                      <a:pt x="121" y="376"/>
                    </a:cubicBezTo>
                    <a:cubicBezTo>
                      <a:pt x="127" y="377"/>
                      <a:pt x="133" y="378"/>
                      <a:pt x="139" y="378"/>
                    </a:cubicBezTo>
                    <a:cubicBezTo>
                      <a:pt x="211" y="378"/>
                      <a:pt x="269" y="302"/>
                      <a:pt x="282" y="203"/>
                    </a:cubicBezTo>
                    <a:cubicBezTo>
                      <a:pt x="294" y="96"/>
                      <a:pt x="228" y="2"/>
                      <a:pt x="161" y="2"/>
                    </a:cubicBezTo>
                    <a:cubicBezTo>
                      <a:pt x="155" y="1"/>
                      <a:pt x="149" y="0"/>
                      <a:pt x="144"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495;p62">
                <a:extLst>
                  <a:ext uri="{FF2B5EF4-FFF2-40B4-BE49-F238E27FC236}">
                    <a16:creationId xmlns:a16="http://schemas.microsoft.com/office/drawing/2014/main" id="{287E10EC-008F-9654-CA2D-972F79614EE3}"/>
                  </a:ext>
                </a:extLst>
              </p:cNvPr>
              <p:cNvSpPr/>
              <p:nvPr/>
            </p:nvSpPr>
            <p:spPr>
              <a:xfrm>
                <a:off x="7170832" y="2602603"/>
                <a:ext cx="14114" cy="18037"/>
              </a:xfrm>
              <a:custGeom>
                <a:avLst/>
                <a:gdLst/>
                <a:ahLst/>
                <a:cxnLst/>
                <a:rect l="l" t="t" r="r" b="b"/>
                <a:pathLst>
                  <a:path w="295" h="377" extrusionOk="0">
                    <a:moveTo>
                      <a:pt x="143" y="1"/>
                    </a:moveTo>
                    <a:cubicBezTo>
                      <a:pt x="71" y="1"/>
                      <a:pt x="13" y="77"/>
                      <a:pt x="0" y="176"/>
                    </a:cubicBezTo>
                    <a:cubicBezTo>
                      <a:pt x="0" y="283"/>
                      <a:pt x="54" y="377"/>
                      <a:pt x="121" y="377"/>
                    </a:cubicBezTo>
                    <a:cubicBezTo>
                      <a:pt x="201" y="377"/>
                      <a:pt x="268" y="309"/>
                      <a:pt x="282" y="202"/>
                    </a:cubicBezTo>
                    <a:cubicBezTo>
                      <a:pt x="294" y="96"/>
                      <a:pt x="228" y="2"/>
                      <a:pt x="161" y="2"/>
                    </a:cubicBezTo>
                    <a:cubicBezTo>
                      <a:pt x="155" y="1"/>
                      <a:pt x="149" y="1"/>
                      <a:pt x="143" y="1"/>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496;p62">
                <a:extLst>
                  <a:ext uri="{FF2B5EF4-FFF2-40B4-BE49-F238E27FC236}">
                    <a16:creationId xmlns:a16="http://schemas.microsoft.com/office/drawing/2014/main" id="{41A2046C-834B-FC69-A051-DB3884DE306A}"/>
                  </a:ext>
                </a:extLst>
              </p:cNvPr>
              <p:cNvSpPr/>
              <p:nvPr/>
            </p:nvSpPr>
            <p:spPr>
              <a:xfrm>
                <a:off x="7130547" y="2655566"/>
                <a:ext cx="44830" cy="36696"/>
              </a:xfrm>
              <a:custGeom>
                <a:avLst/>
                <a:gdLst/>
                <a:ahLst/>
                <a:cxnLst/>
                <a:rect l="l" t="t" r="r" b="b"/>
                <a:pathLst>
                  <a:path w="937" h="767" extrusionOk="0">
                    <a:moveTo>
                      <a:pt x="444" y="1"/>
                    </a:moveTo>
                    <a:cubicBezTo>
                      <a:pt x="152" y="1"/>
                      <a:pt x="1" y="767"/>
                      <a:pt x="1" y="767"/>
                    </a:cubicBezTo>
                    <a:cubicBezTo>
                      <a:pt x="301" y="642"/>
                      <a:pt x="553" y="614"/>
                      <a:pt x="719" y="614"/>
                    </a:cubicBezTo>
                    <a:cubicBezTo>
                      <a:pt x="857" y="614"/>
                      <a:pt x="936" y="633"/>
                      <a:pt x="936" y="633"/>
                    </a:cubicBezTo>
                    <a:cubicBezTo>
                      <a:pt x="743" y="162"/>
                      <a:pt x="579" y="1"/>
                      <a:pt x="444"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497;p62">
                <a:extLst>
                  <a:ext uri="{FF2B5EF4-FFF2-40B4-BE49-F238E27FC236}">
                    <a16:creationId xmlns:a16="http://schemas.microsoft.com/office/drawing/2014/main" id="{824C3B7D-5E24-2561-0FDD-214419612BD5}"/>
                  </a:ext>
                </a:extLst>
              </p:cNvPr>
              <p:cNvSpPr/>
              <p:nvPr/>
            </p:nvSpPr>
            <p:spPr>
              <a:xfrm>
                <a:off x="7072991" y="2630831"/>
                <a:ext cx="113247" cy="39089"/>
              </a:xfrm>
              <a:custGeom>
                <a:avLst/>
                <a:gdLst/>
                <a:ahLst/>
                <a:cxnLst/>
                <a:rect l="l" t="t" r="r" b="b"/>
                <a:pathLst>
                  <a:path w="2367" h="817" extrusionOk="0">
                    <a:moveTo>
                      <a:pt x="682" y="1"/>
                    </a:moveTo>
                    <a:cubicBezTo>
                      <a:pt x="682" y="1"/>
                      <a:pt x="1" y="441"/>
                      <a:pt x="94" y="602"/>
                    </a:cubicBezTo>
                    <a:cubicBezTo>
                      <a:pt x="119" y="657"/>
                      <a:pt x="164" y="676"/>
                      <a:pt x="212" y="676"/>
                    </a:cubicBezTo>
                    <a:cubicBezTo>
                      <a:pt x="317" y="676"/>
                      <a:pt x="441" y="589"/>
                      <a:pt x="441" y="589"/>
                    </a:cubicBezTo>
                    <a:cubicBezTo>
                      <a:pt x="441" y="589"/>
                      <a:pt x="589" y="815"/>
                      <a:pt x="669" y="815"/>
                    </a:cubicBezTo>
                    <a:cubicBezTo>
                      <a:pt x="672" y="816"/>
                      <a:pt x="675" y="816"/>
                      <a:pt x="677" y="816"/>
                    </a:cubicBezTo>
                    <a:cubicBezTo>
                      <a:pt x="754" y="816"/>
                      <a:pt x="816" y="628"/>
                      <a:pt x="816" y="628"/>
                    </a:cubicBezTo>
                    <a:cubicBezTo>
                      <a:pt x="816" y="628"/>
                      <a:pt x="976" y="789"/>
                      <a:pt x="1124" y="803"/>
                    </a:cubicBezTo>
                    <a:cubicBezTo>
                      <a:pt x="1128" y="803"/>
                      <a:pt x="1133" y="803"/>
                      <a:pt x="1137" y="803"/>
                    </a:cubicBezTo>
                    <a:cubicBezTo>
                      <a:pt x="1289" y="803"/>
                      <a:pt x="1377" y="602"/>
                      <a:pt x="1377" y="602"/>
                    </a:cubicBezTo>
                    <a:cubicBezTo>
                      <a:pt x="1377" y="602"/>
                      <a:pt x="1493" y="683"/>
                      <a:pt x="1617" y="683"/>
                    </a:cubicBezTo>
                    <a:cubicBezTo>
                      <a:pt x="1626" y="683"/>
                      <a:pt x="1635" y="683"/>
                      <a:pt x="1644" y="682"/>
                    </a:cubicBezTo>
                    <a:cubicBezTo>
                      <a:pt x="1792" y="682"/>
                      <a:pt x="1832" y="495"/>
                      <a:pt x="1832" y="495"/>
                    </a:cubicBezTo>
                    <a:cubicBezTo>
                      <a:pt x="1832" y="495"/>
                      <a:pt x="2039" y="579"/>
                      <a:pt x="2180" y="579"/>
                    </a:cubicBezTo>
                    <a:cubicBezTo>
                      <a:pt x="2225" y="579"/>
                      <a:pt x="2264" y="571"/>
                      <a:pt x="2286" y="548"/>
                    </a:cubicBezTo>
                    <a:cubicBezTo>
                      <a:pt x="2366" y="441"/>
                      <a:pt x="1979" y="174"/>
                      <a:pt x="1431" y="108"/>
                    </a:cubicBezTo>
                    <a:cubicBezTo>
                      <a:pt x="1431" y="108"/>
                      <a:pt x="1344" y="194"/>
                      <a:pt x="1173" y="194"/>
                    </a:cubicBezTo>
                    <a:cubicBezTo>
                      <a:pt x="1052" y="194"/>
                      <a:pt x="888" y="150"/>
                      <a:pt x="68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498;p62">
                <a:extLst>
                  <a:ext uri="{FF2B5EF4-FFF2-40B4-BE49-F238E27FC236}">
                    <a16:creationId xmlns:a16="http://schemas.microsoft.com/office/drawing/2014/main" id="{81866230-95AA-DD9C-0A5E-9B8401F640F1}"/>
                  </a:ext>
                </a:extLst>
              </p:cNvPr>
              <p:cNvSpPr/>
              <p:nvPr/>
            </p:nvSpPr>
            <p:spPr>
              <a:xfrm>
                <a:off x="7142700" y="2698578"/>
                <a:ext cx="18611" cy="3253"/>
              </a:xfrm>
              <a:custGeom>
                <a:avLst/>
                <a:gdLst/>
                <a:ahLst/>
                <a:cxnLst/>
                <a:rect l="l" t="t" r="r" b="b"/>
                <a:pathLst>
                  <a:path w="389" h="68" extrusionOk="0">
                    <a:moveTo>
                      <a:pt x="134" y="1"/>
                    </a:moveTo>
                    <a:cubicBezTo>
                      <a:pt x="57" y="1"/>
                      <a:pt x="0" y="14"/>
                      <a:pt x="0" y="14"/>
                    </a:cubicBezTo>
                    <a:lnTo>
                      <a:pt x="388" y="68"/>
                    </a:lnTo>
                    <a:cubicBezTo>
                      <a:pt x="308" y="14"/>
                      <a:pt x="211" y="1"/>
                      <a:pt x="134"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499;p62">
                <a:extLst>
                  <a:ext uri="{FF2B5EF4-FFF2-40B4-BE49-F238E27FC236}">
                    <a16:creationId xmlns:a16="http://schemas.microsoft.com/office/drawing/2014/main" id="{FA32185D-9E94-E53A-BF34-28448B562270}"/>
                  </a:ext>
                </a:extLst>
              </p:cNvPr>
              <p:cNvSpPr/>
              <p:nvPr/>
            </p:nvSpPr>
            <p:spPr>
              <a:xfrm>
                <a:off x="7090932" y="2600498"/>
                <a:ext cx="51815" cy="40715"/>
              </a:xfrm>
              <a:custGeom>
                <a:avLst/>
                <a:gdLst/>
                <a:ahLst/>
                <a:cxnLst/>
                <a:rect l="l" t="t" r="r" b="b"/>
                <a:pathLst>
                  <a:path w="1083" h="851" extrusionOk="0">
                    <a:moveTo>
                      <a:pt x="240" y="1"/>
                    </a:moveTo>
                    <a:cubicBezTo>
                      <a:pt x="219" y="1"/>
                      <a:pt x="197" y="2"/>
                      <a:pt x="173" y="6"/>
                    </a:cubicBezTo>
                    <a:cubicBezTo>
                      <a:pt x="134" y="20"/>
                      <a:pt x="80" y="33"/>
                      <a:pt x="54" y="73"/>
                    </a:cubicBezTo>
                    <a:cubicBezTo>
                      <a:pt x="13" y="113"/>
                      <a:pt x="0" y="166"/>
                      <a:pt x="0" y="220"/>
                    </a:cubicBezTo>
                    <a:cubicBezTo>
                      <a:pt x="13" y="300"/>
                      <a:pt x="54" y="380"/>
                      <a:pt x="93" y="434"/>
                    </a:cubicBezTo>
                    <a:cubicBezTo>
                      <a:pt x="187" y="554"/>
                      <a:pt x="294" y="647"/>
                      <a:pt x="401" y="728"/>
                    </a:cubicBezTo>
                    <a:cubicBezTo>
                      <a:pt x="521" y="795"/>
                      <a:pt x="642" y="848"/>
                      <a:pt x="749" y="848"/>
                    </a:cubicBezTo>
                    <a:cubicBezTo>
                      <a:pt x="765" y="850"/>
                      <a:pt x="780" y="851"/>
                      <a:pt x="795" y="851"/>
                    </a:cubicBezTo>
                    <a:cubicBezTo>
                      <a:pt x="889" y="851"/>
                      <a:pt x="956" y="818"/>
                      <a:pt x="1002" y="795"/>
                    </a:cubicBezTo>
                    <a:cubicBezTo>
                      <a:pt x="1029" y="781"/>
                      <a:pt x="1056" y="754"/>
                      <a:pt x="1069" y="742"/>
                    </a:cubicBezTo>
                    <a:lnTo>
                      <a:pt x="1082" y="728"/>
                    </a:lnTo>
                    <a:lnTo>
                      <a:pt x="1082" y="728"/>
                    </a:lnTo>
                    <a:cubicBezTo>
                      <a:pt x="1082" y="728"/>
                      <a:pt x="1055" y="754"/>
                      <a:pt x="1002" y="768"/>
                    </a:cubicBezTo>
                    <a:cubicBezTo>
                      <a:pt x="975" y="782"/>
                      <a:pt x="939" y="788"/>
                      <a:pt x="897" y="788"/>
                    </a:cubicBezTo>
                    <a:cubicBezTo>
                      <a:pt x="855" y="788"/>
                      <a:pt x="809" y="782"/>
                      <a:pt x="761" y="768"/>
                    </a:cubicBezTo>
                    <a:cubicBezTo>
                      <a:pt x="681" y="754"/>
                      <a:pt x="574" y="701"/>
                      <a:pt x="481" y="621"/>
                    </a:cubicBezTo>
                    <a:cubicBezTo>
                      <a:pt x="374" y="554"/>
                      <a:pt x="280" y="460"/>
                      <a:pt x="214" y="353"/>
                    </a:cubicBezTo>
                    <a:cubicBezTo>
                      <a:pt x="173" y="314"/>
                      <a:pt x="147" y="246"/>
                      <a:pt x="147" y="207"/>
                    </a:cubicBezTo>
                    <a:cubicBezTo>
                      <a:pt x="147" y="166"/>
                      <a:pt x="147" y="140"/>
                      <a:pt x="200" y="127"/>
                    </a:cubicBezTo>
                    <a:lnTo>
                      <a:pt x="360" y="127"/>
                    </a:lnTo>
                    <a:cubicBezTo>
                      <a:pt x="414" y="127"/>
                      <a:pt x="467" y="140"/>
                      <a:pt x="521" y="153"/>
                    </a:cubicBezTo>
                    <a:cubicBezTo>
                      <a:pt x="615" y="166"/>
                      <a:pt x="708" y="180"/>
                      <a:pt x="761" y="207"/>
                    </a:cubicBezTo>
                    <a:cubicBezTo>
                      <a:pt x="815" y="220"/>
                      <a:pt x="856" y="220"/>
                      <a:pt x="856" y="220"/>
                    </a:cubicBezTo>
                    <a:lnTo>
                      <a:pt x="775" y="180"/>
                    </a:lnTo>
                    <a:cubicBezTo>
                      <a:pt x="722" y="153"/>
                      <a:pt x="642" y="100"/>
                      <a:pt x="548" y="73"/>
                    </a:cubicBezTo>
                    <a:cubicBezTo>
                      <a:pt x="494" y="46"/>
                      <a:pt x="441" y="33"/>
                      <a:pt x="374" y="20"/>
                    </a:cubicBezTo>
                    <a:cubicBezTo>
                      <a:pt x="336" y="10"/>
                      <a:pt x="292" y="1"/>
                      <a:pt x="240"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00;p62">
                <a:extLst>
                  <a:ext uri="{FF2B5EF4-FFF2-40B4-BE49-F238E27FC236}">
                    <a16:creationId xmlns:a16="http://schemas.microsoft.com/office/drawing/2014/main" id="{801E1EC6-60E0-AE78-2CC3-B5FDD526A56E}"/>
                  </a:ext>
                </a:extLst>
              </p:cNvPr>
              <p:cNvSpPr/>
              <p:nvPr/>
            </p:nvSpPr>
            <p:spPr>
              <a:xfrm>
                <a:off x="7104329" y="2792592"/>
                <a:ext cx="103630" cy="148412"/>
              </a:xfrm>
              <a:custGeom>
                <a:avLst/>
                <a:gdLst/>
                <a:ahLst/>
                <a:cxnLst/>
                <a:rect l="l" t="t" r="r" b="b"/>
                <a:pathLst>
                  <a:path w="2166" h="3102" extrusionOk="0">
                    <a:moveTo>
                      <a:pt x="2166" y="1"/>
                    </a:moveTo>
                    <a:lnTo>
                      <a:pt x="2126" y="202"/>
                    </a:lnTo>
                    <a:lnTo>
                      <a:pt x="2085" y="402"/>
                    </a:lnTo>
                    <a:cubicBezTo>
                      <a:pt x="2046" y="535"/>
                      <a:pt x="2019" y="669"/>
                      <a:pt x="1979" y="803"/>
                    </a:cubicBezTo>
                    <a:cubicBezTo>
                      <a:pt x="1939" y="936"/>
                      <a:pt x="1885" y="1070"/>
                      <a:pt x="1845" y="1191"/>
                    </a:cubicBezTo>
                    <a:cubicBezTo>
                      <a:pt x="1791" y="1325"/>
                      <a:pt x="1752" y="1458"/>
                      <a:pt x="1684" y="1578"/>
                    </a:cubicBezTo>
                    <a:cubicBezTo>
                      <a:pt x="1631" y="1699"/>
                      <a:pt x="1565" y="1833"/>
                      <a:pt x="1511" y="1952"/>
                    </a:cubicBezTo>
                    <a:lnTo>
                      <a:pt x="1310" y="2314"/>
                    </a:lnTo>
                    <a:cubicBezTo>
                      <a:pt x="1174" y="2525"/>
                      <a:pt x="1036" y="2748"/>
                      <a:pt x="878" y="2950"/>
                    </a:cubicBezTo>
                    <a:lnTo>
                      <a:pt x="878" y="2950"/>
                    </a:lnTo>
                    <a:lnTo>
                      <a:pt x="469" y="2661"/>
                    </a:lnTo>
                    <a:cubicBezTo>
                      <a:pt x="308" y="2554"/>
                      <a:pt x="161" y="2447"/>
                      <a:pt x="0" y="2340"/>
                    </a:cubicBezTo>
                    <a:lnTo>
                      <a:pt x="0" y="2340"/>
                    </a:lnTo>
                    <a:cubicBezTo>
                      <a:pt x="134" y="2474"/>
                      <a:pt x="282" y="2594"/>
                      <a:pt x="415" y="2715"/>
                    </a:cubicBezTo>
                    <a:lnTo>
                      <a:pt x="856" y="3075"/>
                    </a:lnTo>
                    <a:lnTo>
                      <a:pt x="896" y="3102"/>
                    </a:lnTo>
                    <a:lnTo>
                      <a:pt x="923" y="3062"/>
                    </a:lnTo>
                    <a:cubicBezTo>
                      <a:pt x="1030" y="2955"/>
                      <a:pt x="1110" y="2848"/>
                      <a:pt x="1190" y="2728"/>
                    </a:cubicBezTo>
                    <a:cubicBezTo>
                      <a:pt x="1271" y="2621"/>
                      <a:pt x="1351" y="2501"/>
                      <a:pt x="1431" y="2380"/>
                    </a:cubicBezTo>
                    <a:lnTo>
                      <a:pt x="1631" y="2020"/>
                    </a:lnTo>
                    <a:cubicBezTo>
                      <a:pt x="1698" y="1886"/>
                      <a:pt x="1752" y="1765"/>
                      <a:pt x="1805" y="1632"/>
                    </a:cubicBezTo>
                    <a:cubicBezTo>
                      <a:pt x="1872" y="1498"/>
                      <a:pt x="1912" y="1364"/>
                      <a:pt x="1952" y="1231"/>
                    </a:cubicBezTo>
                    <a:cubicBezTo>
                      <a:pt x="1992" y="1097"/>
                      <a:pt x="2032" y="963"/>
                      <a:pt x="2059" y="830"/>
                    </a:cubicBezTo>
                    <a:cubicBezTo>
                      <a:pt x="2073" y="763"/>
                      <a:pt x="2099" y="696"/>
                      <a:pt x="2112" y="616"/>
                    </a:cubicBezTo>
                    <a:cubicBezTo>
                      <a:pt x="2126" y="549"/>
                      <a:pt x="2126" y="482"/>
                      <a:pt x="2139" y="416"/>
                    </a:cubicBezTo>
                    <a:cubicBezTo>
                      <a:pt x="2166" y="282"/>
                      <a:pt x="2166" y="134"/>
                      <a:pt x="216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01;p62">
                <a:extLst>
                  <a:ext uri="{FF2B5EF4-FFF2-40B4-BE49-F238E27FC236}">
                    <a16:creationId xmlns:a16="http://schemas.microsoft.com/office/drawing/2014/main" id="{7871F1FC-C2E8-540D-0E2E-C3B091600395}"/>
                  </a:ext>
                </a:extLst>
              </p:cNvPr>
              <p:cNvSpPr/>
              <p:nvPr/>
            </p:nvSpPr>
            <p:spPr>
              <a:xfrm>
                <a:off x="7016726" y="2788764"/>
                <a:ext cx="74254" cy="131810"/>
              </a:xfrm>
              <a:custGeom>
                <a:avLst/>
                <a:gdLst/>
                <a:ahLst/>
                <a:cxnLst/>
                <a:rect l="l" t="t" r="r" b="b"/>
                <a:pathLst>
                  <a:path w="1552" h="2755" extrusionOk="0">
                    <a:moveTo>
                      <a:pt x="27" y="1"/>
                    </a:moveTo>
                    <a:cubicBezTo>
                      <a:pt x="13" y="108"/>
                      <a:pt x="1" y="228"/>
                      <a:pt x="1" y="348"/>
                    </a:cubicBezTo>
                    <a:cubicBezTo>
                      <a:pt x="1" y="469"/>
                      <a:pt x="1" y="589"/>
                      <a:pt x="13" y="710"/>
                    </a:cubicBezTo>
                    <a:lnTo>
                      <a:pt x="54" y="1070"/>
                    </a:lnTo>
                    <a:cubicBezTo>
                      <a:pt x="81" y="1177"/>
                      <a:pt x="108" y="1298"/>
                      <a:pt x="134" y="1417"/>
                    </a:cubicBezTo>
                    <a:cubicBezTo>
                      <a:pt x="161" y="1538"/>
                      <a:pt x="201" y="1645"/>
                      <a:pt x="241" y="1765"/>
                    </a:cubicBezTo>
                    <a:cubicBezTo>
                      <a:pt x="281" y="1872"/>
                      <a:pt x="334" y="1979"/>
                      <a:pt x="375" y="2100"/>
                    </a:cubicBezTo>
                    <a:cubicBezTo>
                      <a:pt x="482" y="2314"/>
                      <a:pt x="589" y="2527"/>
                      <a:pt x="735" y="2715"/>
                    </a:cubicBezTo>
                    <a:lnTo>
                      <a:pt x="762" y="2754"/>
                    </a:lnTo>
                    <a:lnTo>
                      <a:pt x="803" y="2741"/>
                    </a:lnTo>
                    <a:cubicBezTo>
                      <a:pt x="922" y="2674"/>
                      <a:pt x="1056" y="2620"/>
                      <a:pt x="1177" y="2554"/>
                    </a:cubicBezTo>
                    <a:cubicBezTo>
                      <a:pt x="1297" y="2501"/>
                      <a:pt x="1430" y="2433"/>
                      <a:pt x="1551" y="2367"/>
                    </a:cubicBezTo>
                    <a:lnTo>
                      <a:pt x="1551" y="2367"/>
                    </a:lnTo>
                    <a:cubicBezTo>
                      <a:pt x="1417" y="2407"/>
                      <a:pt x="1284" y="2460"/>
                      <a:pt x="1150" y="2501"/>
                    </a:cubicBezTo>
                    <a:cubicBezTo>
                      <a:pt x="1030" y="2536"/>
                      <a:pt x="910" y="2583"/>
                      <a:pt x="799" y="2631"/>
                    </a:cubicBezTo>
                    <a:lnTo>
                      <a:pt x="799" y="2631"/>
                    </a:lnTo>
                    <a:cubicBezTo>
                      <a:pt x="751" y="2545"/>
                      <a:pt x="703" y="2449"/>
                      <a:pt x="655" y="2353"/>
                    </a:cubicBezTo>
                    <a:cubicBezTo>
                      <a:pt x="602" y="2246"/>
                      <a:pt x="548" y="2139"/>
                      <a:pt x="509" y="2032"/>
                    </a:cubicBezTo>
                    <a:cubicBezTo>
                      <a:pt x="455" y="1925"/>
                      <a:pt x="414" y="1818"/>
                      <a:pt x="375" y="1712"/>
                    </a:cubicBezTo>
                    <a:cubicBezTo>
                      <a:pt x="334" y="1605"/>
                      <a:pt x="295" y="1498"/>
                      <a:pt x="268" y="1378"/>
                    </a:cubicBezTo>
                    <a:cubicBezTo>
                      <a:pt x="227" y="1271"/>
                      <a:pt x="201" y="1150"/>
                      <a:pt x="174" y="1043"/>
                    </a:cubicBezTo>
                    <a:cubicBezTo>
                      <a:pt x="147" y="923"/>
                      <a:pt x="120" y="816"/>
                      <a:pt x="108" y="696"/>
                    </a:cubicBezTo>
                    <a:cubicBezTo>
                      <a:pt x="81" y="576"/>
                      <a:pt x="67" y="469"/>
                      <a:pt x="54" y="348"/>
                    </a:cubicBezTo>
                    <a:cubicBezTo>
                      <a:pt x="40" y="228"/>
                      <a:pt x="40" y="108"/>
                      <a:pt x="27"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02;p62">
                <a:extLst>
                  <a:ext uri="{FF2B5EF4-FFF2-40B4-BE49-F238E27FC236}">
                    <a16:creationId xmlns:a16="http://schemas.microsoft.com/office/drawing/2014/main" id="{F24A5511-8446-3ED4-DDDF-00BE2529ECE2}"/>
                  </a:ext>
                </a:extLst>
              </p:cNvPr>
              <p:cNvSpPr/>
              <p:nvPr/>
            </p:nvSpPr>
            <p:spPr>
              <a:xfrm>
                <a:off x="6872811" y="2774698"/>
                <a:ext cx="212380" cy="572454"/>
              </a:xfrm>
              <a:custGeom>
                <a:avLst/>
                <a:gdLst/>
                <a:ahLst/>
                <a:cxnLst/>
                <a:rect l="l" t="t" r="r" b="b"/>
                <a:pathLst>
                  <a:path w="4439" h="11965" extrusionOk="0">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03;p62">
                <a:extLst>
                  <a:ext uri="{FF2B5EF4-FFF2-40B4-BE49-F238E27FC236}">
                    <a16:creationId xmlns:a16="http://schemas.microsoft.com/office/drawing/2014/main" id="{194FCED7-D391-1EEB-17FD-AD45867A1561}"/>
                  </a:ext>
                </a:extLst>
              </p:cNvPr>
              <p:cNvSpPr/>
              <p:nvPr/>
            </p:nvSpPr>
            <p:spPr>
              <a:xfrm>
                <a:off x="6872811" y="2774698"/>
                <a:ext cx="212380" cy="572454"/>
              </a:xfrm>
              <a:custGeom>
                <a:avLst/>
                <a:gdLst/>
                <a:ahLst/>
                <a:cxnLst/>
                <a:rect l="l" t="t" r="r" b="b"/>
                <a:pathLst>
                  <a:path w="4439" h="11965" extrusionOk="0">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04;p62">
                <a:extLst>
                  <a:ext uri="{FF2B5EF4-FFF2-40B4-BE49-F238E27FC236}">
                    <a16:creationId xmlns:a16="http://schemas.microsoft.com/office/drawing/2014/main" id="{FC6EFA20-6136-79F8-91FE-24CEC4618137}"/>
                  </a:ext>
                </a:extLst>
              </p:cNvPr>
              <p:cNvSpPr/>
              <p:nvPr/>
            </p:nvSpPr>
            <p:spPr>
              <a:xfrm>
                <a:off x="7162555" y="2777904"/>
                <a:ext cx="244340" cy="590779"/>
              </a:xfrm>
              <a:custGeom>
                <a:avLst/>
                <a:gdLst/>
                <a:ahLst/>
                <a:cxnLst/>
                <a:rect l="l" t="t" r="r" b="b"/>
                <a:pathLst>
                  <a:path w="5107" h="12348" extrusionOk="0">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05;p62">
                <a:extLst>
                  <a:ext uri="{FF2B5EF4-FFF2-40B4-BE49-F238E27FC236}">
                    <a16:creationId xmlns:a16="http://schemas.microsoft.com/office/drawing/2014/main" id="{3E1A2754-C7EC-7A7C-2682-2D511F6966ED}"/>
                  </a:ext>
                </a:extLst>
              </p:cNvPr>
              <p:cNvSpPr/>
              <p:nvPr/>
            </p:nvSpPr>
            <p:spPr>
              <a:xfrm>
                <a:off x="7162555" y="2777904"/>
                <a:ext cx="244340" cy="590779"/>
              </a:xfrm>
              <a:custGeom>
                <a:avLst/>
                <a:gdLst/>
                <a:ahLst/>
                <a:cxnLst/>
                <a:rect l="l" t="t" r="r" b="b"/>
                <a:pathLst>
                  <a:path w="5107" h="12348" extrusionOk="0">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06;p62">
                <a:extLst>
                  <a:ext uri="{FF2B5EF4-FFF2-40B4-BE49-F238E27FC236}">
                    <a16:creationId xmlns:a16="http://schemas.microsoft.com/office/drawing/2014/main" id="{97CF694F-4A61-376F-2194-3AF86E2A9805}"/>
                  </a:ext>
                </a:extLst>
              </p:cNvPr>
              <p:cNvSpPr/>
              <p:nvPr/>
            </p:nvSpPr>
            <p:spPr>
              <a:xfrm>
                <a:off x="7008019" y="2937129"/>
                <a:ext cx="235154" cy="315388"/>
              </a:xfrm>
              <a:custGeom>
                <a:avLst/>
                <a:gdLst/>
                <a:ahLst/>
                <a:cxnLst/>
                <a:rect l="l" t="t" r="r" b="b"/>
                <a:pathLst>
                  <a:path w="4915" h="6592" extrusionOk="0">
                    <a:moveTo>
                      <a:pt x="1706" y="1"/>
                    </a:moveTo>
                    <a:lnTo>
                      <a:pt x="1599" y="15"/>
                    </a:lnTo>
                    <a:cubicBezTo>
                      <a:pt x="1599" y="15"/>
                      <a:pt x="1" y="6592"/>
                      <a:pt x="3934" y="6592"/>
                    </a:cubicBezTo>
                    <a:cubicBezTo>
                      <a:pt x="3957" y="6592"/>
                      <a:pt x="3981" y="6591"/>
                      <a:pt x="4005" y="6591"/>
                    </a:cubicBezTo>
                    <a:lnTo>
                      <a:pt x="4914" y="5468"/>
                    </a:lnTo>
                    <a:lnTo>
                      <a:pt x="4273" y="4625"/>
                    </a:lnTo>
                    <a:cubicBezTo>
                      <a:pt x="4273" y="4625"/>
                      <a:pt x="3890" y="4808"/>
                      <a:pt x="3413" y="4808"/>
                    </a:cubicBezTo>
                    <a:cubicBezTo>
                      <a:pt x="2482" y="4808"/>
                      <a:pt x="1194" y="4112"/>
                      <a:pt x="170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07;p62">
                <a:extLst>
                  <a:ext uri="{FF2B5EF4-FFF2-40B4-BE49-F238E27FC236}">
                    <a16:creationId xmlns:a16="http://schemas.microsoft.com/office/drawing/2014/main" id="{EB3F7903-9B85-D89E-0D46-7C2D07390E15}"/>
                  </a:ext>
                </a:extLst>
              </p:cNvPr>
              <p:cNvSpPr/>
              <p:nvPr/>
            </p:nvSpPr>
            <p:spPr>
              <a:xfrm>
                <a:off x="6998833" y="2937129"/>
                <a:ext cx="298069" cy="276969"/>
              </a:xfrm>
              <a:custGeom>
                <a:avLst/>
                <a:gdLst/>
                <a:ahLst/>
                <a:cxnLst/>
                <a:rect l="l" t="t" r="r" b="b"/>
                <a:pathLst>
                  <a:path w="6230" h="5789" extrusionOk="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679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08;p62">
                <a:extLst>
                  <a:ext uri="{FF2B5EF4-FFF2-40B4-BE49-F238E27FC236}">
                    <a16:creationId xmlns:a16="http://schemas.microsoft.com/office/drawing/2014/main" id="{FF160B3B-1E36-7FFC-391C-1A29A39DD74A}"/>
                  </a:ext>
                </a:extLst>
              </p:cNvPr>
              <p:cNvSpPr/>
              <p:nvPr/>
            </p:nvSpPr>
            <p:spPr>
              <a:xfrm>
                <a:off x="6998833" y="2937129"/>
                <a:ext cx="298069" cy="276969"/>
              </a:xfrm>
              <a:custGeom>
                <a:avLst/>
                <a:gdLst/>
                <a:ahLst/>
                <a:cxnLst/>
                <a:rect l="l" t="t" r="r" b="b"/>
                <a:pathLst>
                  <a:path w="6230" h="5789" extrusionOk="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09;p62">
                <a:extLst>
                  <a:ext uri="{FF2B5EF4-FFF2-40B4-BE49-F238E27FC236}">
                    <a16:creationId xmlns:a16="http://schemas.microsoft.com/office/drawing/2014/main" id="{D0E9AB82-1381-49A4-2F7B-F95AAFBB4589}"/>
                  </a:ext>
                </a:extLst>
              </p:cNvPr>
              <p:cNvSpPr/>
              <p:nvPr/>
            </p:nvSpPr>
            <p:spPr>
              <a:xfrm>
                <a:off x="7242455" y="3214050"/>
                <a:ext cx="718" cy="48"/>
              </a:xfrm>
              <a:custGeom>
                <a:avLst/>
                <a:gdLst/>
                <a:ahLst/>
                <a:cxnLst/>
                <a:rect l="l" t="t" r="r" b="b"/>
                <a:pathLst>
                  <a:path w="15" h="1" extrusionOk="0">
                    <a:moveTo>
                      <a:pt x="0" y="1"/>
                    </a:moveTo>
                    <a:lnTo>
                      <a:pt x="14" y="1"/>
                    </a:lnTo>
                    <a:lnTo>
                      <a:pt x="0" y="1"/>
                    </a:lnTo>
                    <a:close/>
                    <a:moveTo>
                      <a:pt x="0" y="1"/>
                    </a:moveTo>
                    <a:lnTo>
                      <a:pt x="0" y="1"/>
                    </a:lnTo>
                    <a:close/>
                  </a:path>
                </a:pathLst>
              </a:custGeom>
              <a:solidFill>
                <a:srgbClr val="414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10;p62">
                <a:extLst>
                  <a:ext uri="{FF2B5EF4-FFF2-40B4-BE49-F238E27FC236}">
                    <a16:creationId xmlns:a16="http://schemas.microsoft.com/office/drawing/2014/main" id="{1393064F-EE63-4257-857B-49F8DE3381D9}"/>
                  </a:ext>
                </a:extLst>
              </p:cNvPr>
              <p:cNvSpPr/>
              <p:nvPr/>
            </p:nvSpPr>
            <p:spPr>
              <a:xfrm>
                <a:off x="7070455" y="3038845"/>
                <a:ext cx="226446" cy="175253"/>
              </a:xfrm>
              <a:custGeom>
                <a:avLst/>
                <a:gdLst/>
                <a:ahLst/>
                <a:cxnLst/>
                <a:rect l="l" t="t" r="r" b="b"/>
                <a:pathLst>
                  <a:path w="4733" h="3663" extrusionOk="0">
                    <a:moveTo>
                      <a:pt x="13" y="0"/>
                    </a:moveTo>
                    <a:cubicBezTo>
                      <a:pt x="0" y="1631"/>
                      <a:pt x="615" y="3609"/>
                      <a:pt x="3595" y="3663"/>
                    </a:cubicBezTo>
                    <a:lnTo>
                      <a:pt x="3609" y="3663"/>
                    </a:lnTo>
                    <a:lnTo>
                      <a:pt x="4732" y="2713"/>
                    </a:lnTo>
                    <a:lnTo>
                      <a:pt x="4652" y="2647"/>
                    </a:lnTo>
                    <a:lnTo>
                      <a:pt x="3609" y="3515"/>
                    </a:lnTo>
                    <a:cubicBezTo>
                      <a:pt x="695" y="3476"/>
                      <a:pt x="40" y="1604"/>
                      <a:pt x="13" y="0"/>
                    </a:cubicBezTo>
                    <a:close/>
                  </a:path>
                </a:pathLst>
              </a:custGeom>
              <a:solidFill>
                <a:srgbClr val="2E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11;p62">
                <a:extLst>
                  <a:ext uri="{FF2B5EF4-FFF2-40B4-BE49-F238E27FC236}">
                    <a16:creationId xmlns:a16="http://schemas.microsoft.com/office/drawing/2014/main" id="{D55C961F-2B81-1CED-ACE8-7D42D28C2557}"/>
                  </a:ext>
                </a:extLst>
              </p:cNvPr>
              <p:cNvSpPr/>
              <p:nvPr/>
            </p:nvSpPr>
            <p:spPr>
              <a:xfrm>
                <a:off x="7087679" y="2947367"/>
                <a:ext cx="3301" cy="47366"/>
              </a:xfrm>
              <a:custGeom>
                <a:avLst/>
                <a:gdLst/>
                <a:ahLst/>
                <a:cxnLst/>
                <a:rect l="l" t="t" r="r" b="b"/>
                <a:pathLst>
                  <a:path w="69" h="990" extrusionOk="0">
                    <a:moveTo>
                      <a:pt x="68" y="0"/>
                    </a:moveTo>
                    <a:cubicBezTo>
                      <a:pt x="27" y="348"/>
                      <a:pt x="1" y="669"/>
                      <a:pt x="1" y="963"/>
                    </a:cubicBezTo>
                    <a:lnTo>
                      <a:pt x="1" y="990"/>
                    </a:lnTo>
                    <a:cubicBezTo>
                      <a:pt x="1" y="696"/>
                      <a:pt x="27" y="362"/>
                      <a:pt x="68" y="0"/>
                    </a:cubicBezTo>
                    <a:close/>
                  </a:path>
                </a:pathLst>
              </a:custGeom>
              <a:solidFill>
                <a:srgbClr val="D4D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12;p62">
                <a:extLst>
                  <a:ext uri="{FF2B5EF4-FFF2-40B4-BE49-F238E27FC236}">
                    <a16:creationId xmlns:a16="http://schemas.microsoft.com/office/drawing/2014/main" id="{BFF5468A-5CB1-E080-0945-0C39981B7CC6}"/>
                  </a:ext>
                </a:extLst>
              </p:cNvPr>
              <p:cNvSpPr/>
              <p:nvPr/>
            </p:nvSpPr>
            <p:spPr>
              <a:xfrm>
                <a:off x="7087679" y="2937129"/>
                <a:ext cx="4545" cy="56312"/>
              </a:xfrm>
              <a:custGeom>
                <a:avLst/>
                <a:gdLst/>
                <a:ahLst/>
                <a:cxnLst/>
                <a:rect l="l" t="t" r="r" b="b"/>
                <a:pathLst>
                  <a:path w="95" h="1177" extrusionOk="0">
                    <a:moveTo>
                      <a:pt x="81" y="1"/>
                    </a:moveTo>
                    <a:cubicBezTo>
                      <a:pt x="15" y="442"/>
                      <a:pt x="1" y="829"/>
                      <a:pt x="1" y="1177"/>
                    </a:cubicBezTo>
                    <a:cubicBezTo>
                      <a:pt x="1" y="883"/>
                      <a:pt x="27" y="562"/>
                      <a:pt x="68" y="214"/>
                    </a:cubicBezTo>
                    <a:cubicBezTo>
                      <a:pt x="81" y="148"/>
                      <a:pt x="81" y="68"/>
                      <a:pt x="95" y="1"/>
                    </a:cubicBezTo>
                    <a:close/>
                  </a:path>
                </a:pathLst>
              </a:custGeom>
              <a:solidFill>
                <a:srgbClr val="0FC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13;p62">
                <a:extLst>
                  <a:ext uri="{FF2B5EF4-FFF2-40B4-BE49-F238E27FC236}">
                    <a16:creationId xmlns:a16="http://schemas.microsoft.com/office/drawing/2014/main" id="{9E7DF8DB-822D-8C71-D32A-7D3133B14302}"/>
                  </a:ext>
                </a:extLst>
              </p:cNvPr>
              <p:cNvSpPr/>
              <p:nvPr/>
            </p:nvSpPr>
            <p:spPr>
              <a:xfrm>
                <a:off x="7071077" y="2899427"/>
                <a:ext cx="49279" cy="45978"/>
              </a:xfrm>
              <a:custGeom>
                <a:avLst/>
                <a:gdLst/>
                <a:ahLst/>
                <a:cxnLst/>
                <a:rect l="l" t="t" r="r" b="b"/>
                <a:pathLst>
                  <a:path w="1030" h="961" extrusionOk="0">
                    <a:moveTo>
                      <a:pt x="549" y="1"/>
                    </a:moveTo>
                    <a:lnTo>
                      <a:pt x="0" y="227"/>
                    </a:lnTo>
                    <a:cubicBezTo>
                      <a:pt x="0" y="227"/>
                      <a:pt x="58" y="961"/>
                      <a:pt x="393" y="961"/>
                    </a:cubicBezTo>
                    <a:cubicBezTo>
                      <a:pt x="543" y="961"/>
                      <a:pt x="749" y="814"/>
                      <a:pt x="1030" y="388"/>
                    </a:cubicBezTo>
                    <a:lnTo>
                      <a:pt x="549"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514;p62">
                <a:extLst>
                  <a:ext uri="{FF2B5EF4-FFF2-40B4-BE49-F238E27FC236}">
                    <a16:creationId xmlns:a16="http://schemas.microsoft.com/office/drawing/2014/main" id="{28E9E6B5-9CEE-CB55-DCA9-3A247B117FD1}"/>
                  </a:ext>
                </a:extLst>
              </p:cNvPr>
              <p:cNvSpPr/>
              <p:nvPr/>
            </p:nvSpPr>
            <p:spPr>
              <a:xfrm>
                <a:off x="7239871" y="2813069"/>
                <a:ext cx="97267" cy="283380"/>
              </a:xfrm>
              <a:custGeom>
                <a:avLst/>
                <a:gdLst/>
                <a:ahLst/>
                <a:cxnLst/>
                <a:rect l="l" t="t" r="r" b="b"/>
                <a:pathLst>
                  <a:path w="2033" h="5923" extrusionOk="0">
                    <a:moveTo>
                      <a:pt x="951" y="1"/>
                    </a:moveTo>
                    <a:cubicBezTo>
                      <a:pt x="1031" y="161"/>
                      <a:pt x="1097" y="335"/>
                      <a:pt x="1164" y="496"/>
                    </a:cubicBezTo>
                    <a:cubicBezTo>
                      <a:pt x="1204" y="589"/>
                      <a:pt x="1245" y="669"/>
                      <a:pt x="1271" y="749"/>
                    </a:cubicBezTo>
                    <a:lnTo>
                      <a:pt x="1364" y="1004"/>
                    </a:lnTo>
                    <a:cubicBezTo>
                      <a:pt x="1391" y="1097"/>
                      <a:pt x="1418" y="1177"/>
                      <a:pt x="1445" y="1257"/>
                    </a:cubicBezTo>
                    <a:cubicBezTo>
                      <a:pt x="1485" y="1351"/>
                      <a:pt x="1498" y="1431"/>
                      <a:pt x="1525" y="1524"/>
                    </a:cubicBezTo>
                    <a:cubicBezTo>
                      <a:pt x="1551" y="1605"/>
                      <a:pt x="1578" y="1699"/>
                      <a:pt x="1592" y="1779"/>
                    </a:cubicBezTo>
                    <a:lnTo>
                      <a:pt x="1623" y="1989"/>
                    </a:lnTo>
                    <a:lnTo>
                      <a:pt x="1623" y="1989"/>
                    </a:lnTo>
                    <a:cubicBezTo>
                      <a:pt x="1323" y="2039"/>
                      <a:pt x="1024" y="2089"/>
                      <a:pt x="737" y="2139"/>
                    </a:cubicBezTo>
                    <a:lnTo>
                      <a:pt x="550" y="2180"/>
                    </a:lnTo>
                    <a:lnTo>
                      <a:pt x="710" y="2273"/>
                    </a:lnTo>
                    <a:cubicBezTo>
                      <a:pt x="1094" y="2466"/>
                      <a:pt x="1479" y="2682"/>
                      <a:pt x="1874" y="2876"/>
                    </a:cubicBezTo>
                    <a:lnTo>
                      <a:pt x="1874" y="2876"/>
                    </a:lnTo>
                    <a:cubicBezTo>
                      <a:pt x="1860" y="2933"/>
                      <a:pt x="1839" y="2984"/>
                      <a:pt x="1819" y="3035"/>
                    </a:cubicBezTo>
                    <a:cubicBezTo>
                      <a:pt x="1806" y="3115"/>
                      <a:pt x="1765" y="3182"/>
                      <a:pt x="1739" y="3249"/>
                    </a:cubicBezTo>
                    <a:cubicBezTo>
                      <a:pt x="1712" y="3329"/>
                      <a:pt x="1685" y="3396"/>
                      <a:pt x="1658" y="3463"/>
                    </a:cubicBezTo>
                    <a:lnTo>
                      <a:pt x="1551" y="3663"/>
                    </a:lnTo>
                    <a:cubicBezTo>
                      <a:pt x="1498" y="3811"/>
                      <a:pt x="1418" y="3944"/>
                      <a:pt x="1352" y="4078"/>
                    </a:cubicBezTo>
                    <a:cubicBezTo>
                      <a:pt x="1311" y="4144"/>
                      <a:pt x="1284" y="4212"/>
                      <a:pt x="1231" y="4278"/>
                    </a:cubicBezTo>
                    <a:lnTo>
                      <a:pt x="1111" y="4465"/>
                    </a:lnTo>
                    <a:lnTo>
                      <a:pt x="990" y="4666"/>
                    </a:lnTo>
                    <a:cubicBezTo>
                      <a:pt x="951" y="4719"/>
                      <a:pt x="910" y="4786"/>
                      <a:pt x="870" y="4853"/>
                    </a:cubicBezTo>
                    <a:lnTo>
                      <a:pt x="589" y="5213"/>
                    </a:lnTo>
                    <a:cubicBezTo>
                      <a:pt x="550" y="5281"/>
                      <a:pt x="496" y="5334"/>
                      <a:pt x="455" y="5401"/>
                    </a:cubicBezTo>
                    <a:lnTo>
                      <a:pt x="295" y="5575"/>
                    </a:lnTo>
                    <a:lnTo>
                      <a:pt x="1" y="5922"/>
                    </a:lnTo>
                    <a:lnTo>
                      <a:pt x="322" y="5588"/>
                    </a:lnTo>
                    <a:lnTo>
                      <a:pt x="482" y="5427"/>
                    </a:lnTo>
                    <a:cubicBezTo>
                      <a:pt x="536" y="5374"/>
                      <a:pt x="589" y="5320"/>
                      <a:pt x="643" y="5254"/>
                    </a:cubicBezTo>
                    <a:lnTo>
                      <a:pt x="937" y="4893"/>
                    </a:lnTo>
                    <a:cubicBezTo>
                      <a:pt x="977" y="4839"/>
                      <a:pt x="1031" y="4773"/>
                      <a:pt x="1070" y="4706"/>
                    </a:cubicBezTo>
                    <a:lnTo>
                      <a:pt x="1204" y="4518"/>
                    </a:lnTo>
                    <a:lnTo>
                      <a:pt x="1325" y="4331"/>
                    </a:lnTo>
                    <a:cubicBezTo>
                      <a:pt x="1378" y="4265"/>
                      <a:pt x="1405" y="4198"/>
                      <a:pt x="1445" y="4131"/>
                    </a:cubicBezTo>
                    <a:lnTo>
                      <a:pt x="1565" y="3930"/>
                    </a:lnTo>
                    <a:cubicBezTo>
                      <a:pt x="1605" y="3864"/>
                      <a:pt x="1646" y="3797"/>
                      <a:pt x="1672" y="3730"/>
                    </a:cubicBezTo>
                    <a:lnTo>
                      <a:pt x="1765" y="3516"/>
                    </a:lnTo>
                    <a:cubicBezTo>
                      <a:pt x="1806" y="3449"/>
                      <a:pt x="1833" y="3369"/>
                      <a:pt x="1859" y="3303"/>
                    </a:cubicBezTo>
                    <a:cubicBezTo>
                      <a:pt x="1886" y="3235"/>
                      <a:pt x="1926" y="3155"/>
                      <a:pt x="1952" y="3089"/>
                    </a:cubicBezTo>
                    <a:cubicBezTo>
                      <a:pt x="1979" y="3009"/>
                      <a:pt x="2006" y="2941"/>
                      <a:pt x="2020" y="2861"/>
                    </a:cubicBezTo>
                    <a:lnTo>
                      <a:pt x="2033" y="2807"/>
                    </a:lnTo>
                    <a:lnTo>
                      <a:pt x="1993" y="2781"/>
                    </a:lnTo>
                    <a:cubicBezTo>
                      <a:pt x="1647" y="2596"/>
                      <a:pt x="1290" y="2422"/>
                      <a:pt x="941" y="2240"/>
                    </a:cubicBezTo>
                    <a:lnTo>
                      <a:pt x="941" y="2240"/>
                    </a:lnTo>
                    <a:cubicBezTo>
                      <a:pt x="1197" y="2194"/>
                      <a:pt x="1452" y="2142"/>
                      <a:pt x="1699" y="2100"/>
                    </a:cubicBezTo>
                    <a:lnTo>
                      <a:pt x="1765" y="2086"/>
                    </a:lnTo>
                    <a:lnTo>
                      <a:pt x="1753" y="2032"/>
                    </a:lnTo>
                    <a:lnTo>
                      <a:pt x="1685" y="1765"/>
                    </a:lnTo>
                    <a:cubicBezTo>
                      <a:pt x="1672" y="1672"/>
                      <a:pt x="1646" y="1578"/>
                      <a:pt x="1619" y="1498"/>
                    </a:cubicBezTo>
                    <a:cubicBezTo>
                      <a:pt x="1592" y="1405"/>
                      <a:pt x="1565" y="1324"/>
                      <a:pt x="1525" y="1230"/>
                    </a:cubicBezTo>
                    <a:cubicBezTo>
                      <a:pt x="1498" y="1150"/>
                      <a:pt x="1458" y="1070"/>
                      <a:pt x="1432" y="977"/>
                    </a:cubicBezTo>
                    <a:lnTo>
                      <a:pt x="1325" y="736"/>
                    </a:lnTo>
                    <a:cubicBezTo>
                      <a:pt x="1284" y="642"/>
                      <a:pt x="1245" y="562"/>
                      <a:pt x="1204" y="482"/>
                    </a:cubicBezTo>
                    <a:cubicBezTo>
                      <a:pt x="1124" y="321"/>
                      <a:pt x="1044" y="161"/>
                      <a:pt x="95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515;p62">
                <a:extLst>
                  <a:ext uri="{FF2B5EF4-FFF2-40B4-BE49-F238E27FC236}">
                    <a16:creationId xmlns:a16="http://schemas.microsoft.com/office/drawing/2014/main" id="{AD6EA60C-AA62-6703-3847-5BF2088B8A11}"/>
                  </a:ext>
                </a:extLst>
              </p:cNvPr>
              <p:cNvSpPr/>
              <p:nvPr/>
            </p:nvSpPr>
            <p:spPr>
              <a:xfrm>
                <a:off x="6908025" y="2791348"/>
                <a:ext cx="47366" cy="303810"/>
              </a:xfrm>
              <a:custGeom>
                <a:avLst/>
                <a:gdLst/>
                <a:ahLst/>
                <a:cxnLst/>
                <a:rect l="l" t="t" r="r" b="b"/>
                <a:pathLst>
                  <a:path w="990" h="6350" extrusionOk="0">
                    <a:moveTo>
                      <a:pt x="311" y="2149"/>
                    </a:moveTo>
                    <a:cubicBezTo>
                      <a:pt x="312" y="2165"/>
                      <a:pt x="309" y="2185"/>
                      <a:pt x="294" y="2192"/>
                    </a:cubicBezTo>
                    <a:cubicBezTo>
                      <a:pt x="281" y="2199"/>
                      <a:pt x="274" y="2199"/>
                      <a:pt x="269" y="2199"/>
                    </a:cubicBezTo>
                    <a:cubicBezTo>
                      <a:pt x="264" y="2199"/>
                      <a:pt x="261" y="2199"/>
                      <a:pt x="254" y="2206"/>
                    </a:cubicBezTo>
                    <a:lnTo>
                      <a:pt x="311" y="2149"/>
                    </a:lnTo>
                    <a:close/>
                    <a:moveTo>
                      <a:pt x="949" y="0"/>
                    </a:moveTo>
                    <a:cubicBezTo>
                      <a:pt x="856" y="160"/>
                      <a:pt x="776" y="335"/>
                      <a:pt x="695" y="508"/>
                    </a:cubicBezTo>
                    <a:cubicBezTo>
                      <a:pt x="655" y="588"/>
                      <a:pt x="615" y="668"/>
                      <a:pt x="575" y="762"/>
                    </a:cubicBezTo>
                    <a:lnTo>
                      <a:pt x="482" y="1030"/>
                    </a:lnTo>
                    <a:lnTo>
                      <a:pt x="387" y="1297"/>
                    </a:lnTo>
                    <a:cubicBezTo>
                      <a:pt x="375" y="1337"/>
                      <a:pt x="348" y="1390"/>
                      <a:pt x="348" y="1431"/>
                    </a:cubicBezTo>
                    <a:lnTo>
                      <a:pt x="307" y="1564"/>
                    </a:lnTo>
                    <a:cubicBezTo>
                      <a:pt x="280" y="1658"/>
                      <a:pt x="254" y="1752"/>
                      <a:pt x="241" y="1845"/>
                    </a:cubicBezTo>
                    <a:lnTo>
                      <a:pt x="205" y="2106"/>
                    </a:lnTo>
                    <a:lnTo>
                      <a:pt x="205" y="2106"/>
                    </a:lnTo>
                    <a:cubicBezTo>
                      <a:pt x="187" y="2122"/>
                      <a:pt x="187" y="2154"/>
                      <a:pt x="187" y="2165"/>
                    </a:cubicBezTo>
                    <a:cubicBezTo>
                      <a:pt x="200" y="2165"/>
                      <a:pt x="200" y="2165"/>
                      <a:pt x="200" y="2179"/>
                    </a:cubicBezTo>
                    <a:cubicBezTo>
                      <a:pt x="200" y="2192"/>
                      <a:pt x="214" y="2192"/>
                      <a:pt x="214" y="2192"/>
                    </a:cubicBezTo>
                    <a:lnTo>
                      <a:pt x="241" y="2219"/>
                    </a:lnTo>
                    <a:lnTo>
                      <a:pt x="280" y="2246"/>
                    </a:lnTo>
                    <a:lnTo>
                      <a:pt x="348" y="2299"/>
                    </a:lnTo>
                    <a:lnTo>
                      <a:pt x="494" y="2393"/>
                    </a:lnTo>
                    <a:lnTo>
                      <a:pt x="688" y="2502"/>
                    </a:lnTo>
                    <a:lnTo>
                      <a:pt x="54" y="2714"/>
                    </a:lnTo>
                    <a:lnTo>
                      <a:pt x="0" y="2727"/>
                    </a:lnTo>
                    <a:lnTo>
                      <a:pt x="0" y="2794"/>
                    </a:lnTo>
                    <a:cubicBezTo>
                      <a:pt x="40" y="3088"/>
                      <a:pt x="67" y="3382"/>
                      <a:pt x="107" y="3689"/>
                    </a:cubicBezTo>
                    <a:lnTo>
                      <a:pt x="174" y="4131"/>
                    </a:lnTo>
                    <a:cubicBezTo>
                      <a:pt x="187" y="4291"/>
                      <a:pt x="214" y="4438"/>
                      <a:pt x="241" y="4585"/>
                    </a:cubicBezTo>
                    <a:lnTo>
                      <a:pt x="321" y="5026"/>
                    </a:lnTo>
                    <a:lnTo>
                      <a:pt x="401" y="5467"/>
                    </a:lnTo>
                    <a:lnTo>
                      <a:pt x="455" y="5694"/>
                    </a:lnTo>
                    <a:cubicBezTo>
                      <a:pt x="482" y="5762"/>
                      <a:pt x="494" y="5842"/>
                      <a:pt x="508" y="5908"/>
                    </a:cubicBezTo>
                    <a:cubicBezTo>
                      <a:pt x="548" y="6056"/>
                      <a:pt x="588" y="6202"/>
                      <a:pt x="642" y="6350"/>
                    </a:cubicBezTo>
                    <a:lnTo>
                      <a:pt x="548" y="5908"/>
                    </a:lnTo>
                    <a:cubicBezTo>
                      <a:pt x="535" y="5828"/>
                      <a:pt x="521" y="5762"/>
                      <a:pt x="508" y="5681"/>
                    </a:cubicBezTo>
                    <a:lnTo>
                      <a:pt x="468" y="5454"/>
                    </a:lnTo>
                    <a:cubicBezTo>
                      <a:pt x="455" y="5307"/>
                      <a:pt x="428" y="5160"/>
                      <a:pt x="401" y="5013"/>
                    </a:cubicBezTo>
                    <a:cubicBezTo>
                      <a:pt x="387" y="4865"/>
                      <a:pt x="361" y="4719"/>
                      <a:pt x="348" y="4571"/>
                    </a:cubicBezTo>
                    <a:lnTo>
                      <a:pt x="241" y="3676"/>
                    </a:lnTo>
                    <a:cubicBezTo>
                      <a:pt x="202" y="3385"/>
                      <a:pt x="176" y="3106"/>
                      <a:pt x="151" y="2827"/>
                    </a:cubicBezTo>
                    <a:lnTo>
                      <a:pt x="151" y="2827"/>
                    </a:lnTo>
                    <a:lnTo>
                      <a:pt x="856" y="2580"/>
                    </a:lnTo>
                    <a:lnTo>
                      <a:pt x="989" y="2527"/>
                    </a:lnTo>
                    <a:lnTo>
                      <a:pt x="869" y="2460"/>
                    </a:lnTo>
                    <a:lnTo>
                      <a:pt x="562" y="2286"/>
                    </a:lnTo>
                    <a:lnTo>
                      <a:pt x="414" y="2192"/>
                    </a:lnTo>
                    <a:lnTo>
                      <a:pt x="348" y="2139"/>
                    </a:lnTo>
                    <a:lnTo>
                      <a:pt x="324" y="2114"/>
                    </a:lnTo>
                    <a:lnTo>
                      <a:pt x="348" y="1871"/>
                    </a:lnTo>
                    <a:cubicBezTo>
                      <a:pt x="361" y="1778"/>
                      <a:pt x="387" y="1684"/>
                      <a:pt x="401" y="1591"/>
                    </a:cubicBezTo>
                    <a:lnTo>
                      <a:pt x="441" y="1458"/>
                    </a:lnTo>
                    <a:cubicBezTo>
                      <a:pt x="441" y="1417"/>
                      <a:pt x="455" y="1363"/>
                      <a:pt x="468" y="1324"/>
                    </a:cubicBezTo>
                    <a:lnTo>
                      <a:pt x="548" y="1057"/>
                    </a:lnTo>
                    <a:lnTo>
                      <a:pt x="642" y="789"/>
                    </a:lnTo>
                    <a:cubicBezTo>
                      <a:pt x="669" y="695"/>
                      <a:pt x="708" y="602"/>
                      <a:pt x="735" y="522"/>
                    </a:cubicBezTo>
                    <a:cubicBezTo>
                      <a:pt x="762" y="428"/>
                      <a:pt x="802" y="348"/>
                      <a:pt x="842" y="255"/>
                    </a:cubicBezTo>
                    <a:cubicBezTo>
                      <a:pt x="869" y="174"/>
                      <a:pt x="909" y="80"/>
                      <a:pt x="949"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516;p62">
                <a:extLst>
                  <a:ext uri="{FF2B5EF4-FFF2-40B4-BE49-F238E27FC236}">
                    <a16:creationId xmlns:a16="http://schemas.microsoft.com/office/drawing/2014/main" id="{5A1DFA61-E59D-EBA1-744B-D58140261BB7}"/>
                  </a:ext>
                </a:extLst>
              </p:cNvPr>
              <p:cNvSpPr/>
              <p:nvPr/>
            </p:nvSpPr>
            <p:spPr>
              <a:xfrm>
                <a:off x="7042323" y="3344521"/>
                <a:ext cx="56934" cy="97267"/>
              </a:xfrm>
              <a:custGeom>
                <a:avLst/>
                <a:gdLst/>
                <a:ahLst/>
                <a:cxnLst/>
                <a:rect l="l" t="t" r="r" b="b"/>
                <a:pathLst>
                  <a:path w="1190" h="2033" extrusionOk="0">
                    <a:moveTo>
                      <a:pt x="0" y="1"/>
                    </a:moveTo>
                    <a:lnTo>
                      <a:pt x="187" y="1872"/>
                    </a:lnTo>
                    <a:lnTo>
                      <a:pt x="1189" y="2032"/>
                    </a:lnTo>
                    <a:lnTo>
                      <a:pt x="1189" y="2032"/>
                    </a:lnTo>
                    <a:lnTo>
                      <a:pt x="348" y="1751"/>
                    </a:lnTo>
                    <a:lnTo>
                      <a:pt x="174" y="67"/>
                    </a:lnTo>
                    <a:lnTo>
                      <a:pt x="0"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517;p62">
                <a:extLst>
                  <a:ext uri="{FF2B5EF4-FFF2-40B4-BE49-F238E27FC236}">
                    <a16:creationId xmlns:a16="http://schemas.microsoft.com/office/drawing/2014/main" id="{6F5C0C40-3B43-8FBF-5F9D-8AFDE5CB8173}"/>
                  </a:ext>
                </a:extLst>
              </p:cNvPr>
              <p:cNvSpPr/>
              <p:nvPr/>
            </p:nvSpPr>
            <p:spPr>
              <a:xfrm>
                <a:off x="7234178" y="3404661"/>
                <a:ext cx="46074" cy="48897"/>
              </a:xfrm>
              <a:custGeom>
                <a:avLst/>
                <a:gdLst/>
                <a:ahLst/>
                <a:cxnLst/>
                <a:rect l="l" t="t" r="r" b="b"/>
                <a:pathLst>
                  <a:path w="963" h="1022" extrusionOk="0">
                    <a:moveTo>
                      <a:pt x="0" y="0"/>
                    </a:moveTo>
                    <a:cubicBezTo>
                      <a:pt x="0" y="0"/>
                      <a:pt x="228" y="1021"/>
                      <a:pt x="549" y="1021"/>
                    </a:cubicBezTo>
                    <a:cubicBezTo>
                      <a:pt x="675" y="1021"/>
                      <a:pt x="816" y="864"/>
                      <a:pt x="963" y="428"/>
                    </a:cubicBezTo>
                    <a:lnTo>
                      <a:pt x="0" y="0"/>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518;p62">
                <a:extLst>
                  <a:ext uri="{FF2B5EF4-FFF2-40B4-BE49-F238E27FC236}">
                    <a16:creationId xmlns:a16="http://schemas.microsoft.com/office/drawing/2014/main" id="{517D06B0-3C86-2795-02D0-ABDB24F74197}"/>
                  </a:ext>
                </a:extLst>
              </p:cNvPr>
              <p:cNvSpPr/>
              <p:nvPr/>
            </p:nvSpPr>
            <p:spPr>
              <a:xfrm>
                <a:off x="6881758" y="3388633"/>
                <a:ext cx="33969" cy="37797"/>
              </a:xfrm>
              <a:custGeom>
                <a:avLst/>
                <a:gdLst/>
                <a:ahLst/>
                <a:cxnLst/>
                <a:rect l="l" t="t" r="r" b="b"/>
                <a:pathLst>
                  <a:path w="710" h="790" extrusionOk="0">
                    <a:moveTo>
                      <a:pt x="589" y="0"/>
                    </a:moveTo>
                    <a:lnTo>
                      <a:pt x="1" y="790"/>
                    </a:lnTo>
                    <a:cubicBezTo>
                      <a:pt x="1" y="790"/>
                      <a:pt x="710" y="763"/>
                      <a:pt x="589"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519;p62">
                <a:extLst>
                  <a:ext uri="{FF2B5EF4-FFF2-40B4-BE49-F238E27FC236}">
                    <a16:creationId xmlns:a16="http://schemas.microsoft.com/office/drawing/2014/main" id="{7DFBD52E-5AE6-9FB6-7344-82B64118EBFF}"/>
                  </a:ext>
                </a:extLst>
              </p:cNvPr>
              <p:cNvSpPr/>
              <p:nvPr/>
            </p:nvSpPr>
            <p:spPr>
              <a:xfrm>
                <a:off x="7278242" y="3503746"/>
                <a:ext cx="402943" cy="417009"/>
              </a:xfrm>
              <a:custGeom>
                <a:avLst/>
                <a:gdLst/>
                <a:ahLst/>
                <a:cxnLst/>
                <a:rect l="l" t="t" r="r" b="b"/>
                <a:pathLst>
                  <a:path w="8422" h="8716" extrusionOk="0">
                    <a:moveTo>
                      <a:pt x="1" y="0"/>
                    </a:moveTo>
                    <a:lnTo>
                      <a:pt x="1" y="0"/>
                    </a:lnTo>
                    <a:cubicBezTo>
                      <a:pt x="1" y="1"/>
                      <a:pt x="42" y="202"/>
                      <a:pt x="135" y="535"/>
                    </a:cubicBezTo>
                    <a:cubicBezTo>
                      <a:pt x="242" y="856"/>
                      <a:pt x="402" y="1324"/>
                      <a:pt x="643" y="1872"/>
                    </a:cubicBezTo>
                    <a:cubicBezTo>
                      <a:pt x="763" y="2139"/>
                      <a:pt x="910" y="2433"/>
                      <a:pt x="1070" y="2741"/>
                    </a:cubicBezTo>
                    <a:cubicBezTo>
                      <a:pt x="1231" y="3035"/>
                      <a:pt x="1405" y="3356"/>
                      <a:pt x="1605" y="3663"/>
                    </a:cubicBezTo>
                    <a:cubicBezTo>
                      <a:pt x="1806" y="3984"/>
                      <a:pt x="2033" y="4291"/>
                      <a:pt x="2273" y="4598"/>
                    </a:cubicBezTo>
                    <a:cubicBezTo>
                      <a:pt x="2501" y="4919"/>
                      <a:pt x="2768" y="5213"/>
                      <a:pt x="3036" y="5507"/>
                    </a:cubicBezTo>
                    <a:cubicBezTo>
                      <a:pt x="3169" y="5655"/>
                      <a:pt x="3316" y="5801"/>
                      <a:pt x="3450" y="5935"/>
                    </a:cubicBezTo>
                    <a:cubicBezTo>
                      <a:pt x="3597" y="6069"/>
                      <a:pt x="3744" y="6216"/>
                      <a:pt x="3891" y="6336"/>
                    </a:cubicBezTo>
                    <a:cubicBezTo>
                      <a:pt x="4185" y="6591"/>
                      <a:pt x="4492" y="6831"/>
                      <a:pt x="4800" y="7045"/>
                    </a:cubicBezTo>
                    <a:cubicBezTo>
                      <a:pt x="5094" y="7259"/>
                      <a:pt x="5401" y="7459"/>
                      <a:pt x="5695" y="7619"/>
                    </a:cubicBezTo>
                    <a:cubicBezTo>
                      <a:pt x="5855" y="7699"/>
                      <a:pt x="5989" y="7780"/>
                      <a:pt x="6137" y="7860"/>
                    </a:cubicBezTo>
                    <a:cubicBezTo>
                      <a:pt x="6283" y="7927"/>
                      <a:pt x="6417" y="7993"/>
                      <a:pt x="6551" y="8061"/>
                    </a:cubicBezTo>
                    <a:cubicBezTo>
                      <a:pt x="6684" y="8127"/>
                      <a:pt x="6818" y="8181"/>
                      <a:pt x="6952" y="8234"/>
                    </a:cubicBezTo>
                    <a:cubicBezTo>
                      <a:pt x="7072" y="8275"/>
                      <a:pt x="7192" y="8328"/>
                      <a:pt x="7313" y="8368"/>
                    </a:cubicBezTo>
                    <a:cubicBezTo>
                      <a:pt x="7540" y="8448"/>
                      <a:pt x="7727" y="8515"/>
                      <a:pt x="7901" y="8569"/>
                    </a:cubicBezTo>
                    <a:cubicBezTo>
                      <a:pt x="8235" y="8662"/>
                      <a:pt x="8422" y="8715"/>
                      <a:pt x="8422" y="8715"/>
                    </a:cubicBezTo>
                    <a:cubicBezTo>
                      <a:pt x="8422" y="8715"/>
                      <a:pt x="8235" y="8649"/>
                      <a:pt x="7914" y="8542"/>
                    </a:cubicBezTo>
                    <a:cubicBezTo>
                      <a:pt x="7741" y="8489"/>
                      <a:pt x="7554" y="8408"/>
                      <a:pt x="7326" y="8314"/>
                    </a:cubicBezTo>
                    <a:cubicBezTo>
                      <a:pt x="7219" y="8275"/>
                      <a:pt x="7099" y="8221"/>
                      <a:pt x="6978" y="8168"/>
                    </a:cubicBezTo>
                    <a:cubicBezTo>
                      <a:pt x="6858" y="8100"/>
                      <a:pt x="6725" y="8061"/>
                      <a:pt x="6591" y="7993"/>
                    </a:cubicBezTo>
                    <a:cubicBezTo>
                      <a:pt x="6458" y="7913"/>
                      <a:pt x="6324" y="7847"/>
                      <a:pt x="6176" y="7780"/>
                    </a:cubicBezTo>
                    <a:cubicBezTo>
                      <a:pt x="6043" y="7699"/>
                      <a:pt x="5896" y="7619"/>
                      <a:pt x="5749" y="7526"/>
                    </a:cubicBezTo>
                    <a:cubicBezTo>
                      <a:pt x="5468" y="7352"/>
                      <a:pt x="5160" y="7165"/>
                      <a:pt x="4866" y="6951"/>
                    </a:cubicBezTo>
                    <a:cubicBezTo>
                      <a:pt x="4559" y="6737"/>
                      <a:pt x="4265" y="6496"/>
                      <a:pt x="3971" y="6229"/>
                    </a:cubicBezTo>
                    <a:cubicBezTo>
                      <a:pt x="3824" y="6109"/>
                      <a:pt x="3690" y="5976"/>
                      <a:pt x="3544" y="5842"/>
                    </a:cubicBezTo>
                    <a:cubicBezTo>
                      <a:pt x="3410" y="5694"/>
                      <a:pt x="3276" y="5561"/>
                      <a:pt x="3143" y="5414"/>
                    </a:cubicBezTo>
                    <a:cubicBezTo>
                      <a:pt x="2875" y="5133"/>
                      <a:pt x="2608" y="4826"/>
                      <a:pt x="2380" y="4518"/>
                    </a:cubicBezTo>
                    <a:cubicBezTo>
                      <a:pt x="2127" y="4224"/>
                      <a:pt x="1913" y="3903"/>
                      <a:pt x="1712" y="3596"/>
                    </a:cubicBezTo>
                    <a:cubicBezTo>
                      <a:pt x="1512" y="3288"/>
                      <a:pt x="1325" y="2982"/>
                      <a:pt x="1164" y="2688"/>
                    </a:cubicBezTo>
                    <a:cubicBezTo>
                      <a:pt x="990" y="2393"/>
                      <a:pt x="844" y="2112"/>
                      <a:pt x="723" y="1845"/>
                    </a:cubicBezTo>
                    <a:cubicBezTo>
                      <a:pt x="469" y="1310"/>
                      <a:pt x="282" y="843"/>
                      <a:pt x="161" y="522"/>
                    </a:cubicBezTo>
                    <a:cubicBezTo>
                      <a:pt x="55" y="202"/>
                      <a:pt x="1" y="1"/>
                      <a:pt x="1"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520;p62">
                <a:extLst>
                  <a:ext uri="{FF2B5EF4-FFF2-40B4-BE49-F238E27FC236}">
                    <a16:creationId xmlns:a16="http://schemas.microsoft.com/office/drawing/2014/main" id="{DCF5AEEB-6548-BA18-CD3D-91508535AC45}"/>
                  </a:ext>
                </a:extLst>
              </p:cNvPr>
              <p:cNvSpPr/>
              <p:nvPr/>
            </p:nvSpPr>
            <p:spPr>
              <a:xfrm>
                <a:off x="7028257" y="3547236"/>
                <a:ext cx="49901" cy="775122"/>
              </a:xfrm>
              <a:custGeom>
                <a:avLst/>
                <a:gdLst/>
                <a:ahLst/>
                <a:cxnLst/>
                <a:rect l="l" t="t" r="r" b="b"/>
                <a:pathLst>
                  <a:path w="1043" h="16201" extrusionOk="0">
                    <a:moveTo>
                      <a:pt x="334" y="0"/>
                    </a:moveTo>
                    <a:cubicBezTo>
                      <a:pt x="334" y="1"/>
                      <a:pt x="294" y="255"/>
                      <a:pt x="254" y="695"/>
                    </a:cubicBezTo>
                    <a:cubicBezTo>
                      <a:pt x="227" y="909"/>
                      <a:pt x="200" y="1176"/>
                      <a:pt x="173" y="1497"/>
                    </a:cubicBezTo>
                    <a:cubicBezTo>
                      <a:pt x="147" y="1805"/>
                      <a:pt x="120" y="2153"/>
                      <a:pt x="93" y="2527"/>
                    </a:cubicBezTo>
                    <a:cubicBezTo>
                      <a:pt x="67" y="2914"/>
                      <a:pt x="54" y="3329"/>
                      <a:pt x="40" y="3757"/>
                    </a:cubicBezTo>
                    <a:cubicBezTo>
                      <a:pt x="27" y="4197"/>
                      <a:pt x="0" y="4666"/>
                      <a:pt x="0" y="5133"/>
                    </a:cubicBezTo>
                    <a:lnTo>
                      <a:pt x="0" y="5869"/>
                    </a:lnTo>
                    <a:cubicBezTo>
                      <a:pt x="0" y="6109"/>
                      <a:pt x="13" y="6363"/>
                      <a:pt x="13" y="6617"/>
                    </a:cubicBezTo>
                    <a:cubicBezTo>
                      <a:pt x="13" y="7111"/>
                      <a:pt x="40" y="7619"/>
                      <a:pt x="54" y="8127"/>
                    </a:cubicBezTo>
                    <a:cubicBezTo>
                      <a:pt x="80" y="8635"/>
                      <a:pt x="120" y="9143"/>
                      <a:pt x="147" y="9651"/>
                    </a:cubicBezTo>
                    <a:cubicBezTo>
                      <a:pt x="187" y="10146"/>
                      <a:pt x="241" y="10640"/>
                      <a:pt x="280" y="11108"/>
                    </a:cubicBezTo>
                    <a:cubicBezTo>
                      <a:pt x="321" y="11590"/>
                      <a:pt x="387" y="12044"/>
                      <a:pt x="441" y="12485"/>
                    </a:cubicBezTo>
                    <a:cubicBezTo>
                      <a:pt x="481" y="12912"/>
                      <a:pt x="548" y="13327"/>
                      <a:pt x="601" y="13701"/>
                    </a:cubicBezTo>
                    <a:cubicBezTo>
                      <a:pt x="669" y="14076"/>
                      <a:pt x="708" y="14423"/>
                      <a:pt x="775" y="14730"/>
                    </a:cubicBezTo>
                    <a:cubicBezTo>
                      <a:pt x="829" y="15038"/>
                      <a:pt x="868" y="15305"/>
                      <a:pt x="909" y="15519"/>
                    </a:cubicBezTo>
                    <a:cubicBezTo>
                      <a:pt x="1002" y="15960"/>
                      <a:pt x="1043" y="16200"/>
                      <a:pt x="1043" y="16200"/>
                    </a:cubicBezTo>
                    <a:cubicBezTo>
                      <a:pt x="1043" y="16200"/>
                      <a:pt x="1002" y="15960"/>
                      <a:pt x="949" y="15519"/>
                    </a:cubicBezTo>
                    <a:cubicBezTo>
                      <a:pt x="909" y="15291"/>
                      <a:pt x="868" y="15024"/>
                      <a:pt x="815" y="14717"/>
                    </a:cubicBezTo>
                    <a:cubicBezTo>
                      <a:pt x="775" y="14409"/>
                      <a:pt x="735" y="14062"/>
                      <a:pt x="681" y="13688"/>
                    </a:cubicBezTo>
                    <a:cubicBezTo>
                      <a:pt x="642" y="13313"/>
                      <a:pt x="574" y="12899"/>
                      <a:pt x="535" y="12472"/>
                    </a:cubicBezTo>
                    <a:cubicBezTo>
                      <a:pt x="494" y="12030"/>
                      <a:pt x="441" y="11576"/>
                      <a:pt x="401" y="11094"/>
                    </a:cubicBezTo>
                    <a:cubicBezTo>
                      <a:pt x="361" y="10627"/>
                      <a:pt x="321" y="10132"/>
                      <a:pt x="280" y="9638"/>
                    </a:cubicBezTo>
                    <a:cubicBezTo>
                      <a:pt x="254" y="9143"/>
                      <a:pt x="214" y="8635"/>
                      <a:pt x="200" y="8127"/>
                    </a:cubicBezTo>
                    <a:cubicBezTo>
                      <a:pt x="173" y="7619"/>
                      <a:pt x="147" y="7111"/>
                      <a:pt x="147" y="6603"/>
                    </a:cubicBezTo>
                    <a:cubicBezTo>
                      <a:pt x="134" y="6363"/>
                      <a:pt x="134" y="6109"/>
                      <a:pt x="134" y="5869"/>
                    </a:cubicBezTo>
                    <a:lnTo>
                      <a:pt x="134" y="5133"/>
                    </a:lnTo>
                    <a:cubicBezTo>
                      <a:pt x="120" y="4666"/>
                      <a:pt x="134" y="4197"/>
                      <a:pt x="134" y="3770"/>
                    </a:cubicBezTo>
                    <a:cubicBezTo>
                      <a:pt x="147" y="3329"/>
                      <a:pt x="161" y="2914"/>
                      <a:pt x="173" y="2540"/>
                    </a:cubicBezTo>
                    <a:cubicBezTo>
                      <a:pt x="187" y="2153"/>
                      <a:pt x="200" y="1805"/>
                      <a:pt x="227" y="1497"/>
                    </a:cubicBezTo>
                    <a:cubicBezTo>
                      <a:pt x="241" y="1190"/>
                      <a:pt x="268" y="923"/>
                      <a:pt x="280" y="695"/>
                    </a:cubicBezTo>
                    <a:cubicBezTo>
                      <a:pt x="307" y="255"/>
                      <a:pt x="334" y="1"/>
                      <a:pt x="334" y="0"/>
                    </a:cubicBezTo>
                    <a:close/>
                  </a:path>
                </a:pathLst>
              </a:custGeom>
              <a:solidFill>
                <a:srgbClr val="242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2521;p62">
              <a:extLst>
                <a:ext uri="{FF2B5EF4-FFF2-40B4-BE49-F238E27FC236}">
                  <a16:creationId xmlns:a16="http://schemas.microsoft.com/office/drawing/2014/main" id="{10CE1C8A-70AA-0C96-39B5-901B356CF44A}"/>
                </a:ext>
              </a:extLst>
            </p:cNvPr>
            <p:cNvSpPr/>
            <p:nvPr/>
          </p:nvSpPr>
          <p:spPr>
            <a:xfrm rot="-2700000">
              <a:off x="5571222" y="2111576"/>
              <a:ext cx="441967" cy="417950"/>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522;p62">
              <a:extLst>
                <a:ext uri="{FF2B5EF4-FFF2-40B4-BE49-F238E27FC236}">
                  <a16:creationId xmlns:a16="http://schemas.microsoft.com/office/drawing/2014/main" id="{4E0BF17E-1E72-A923-25F7-32312678AADA}"/>
                </a:ext>
              </a:extLst>
            </p:cNvPr>
            <p:cNvSpPr/>
            <p:nvPr/>
          </p:nvSpPr>
          <p:spPr>
            <a:xfrm rot="-2700000">
              <a:off x="5571222" y="2111576"/>
              <a:ext cx="441967" cy="417950"/>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523;p62">
              <a:extLst>
                <a:ext uri="{FF2B5EF4-FFF2-40B4-BE49-F238E27FC236}">
                  <a16:creationId xmlns:a16="http://schemas.microsoft.com/office/drawing/2014/main" id="{BA14FA6A-AEE6-0D60-AF8B-E314790BF54D}"/>
                </a:ext>
              </a:extLst>
            </p:cNvPr>
            <p:cNvSpPr/>
            <p:nvPr/>
          </p:nvSpPr>
          <p:spPr>
            <a:xfrm rot="-2700000">
              <a:off x="5549527" y="2112513"/>
              <a:ext cx="441919" cy="417902"/>
            </a:xfrm>
            <a:custGeom>
              <a:avLst/>
              <a:gdLst/>
              <a:ahLst/>
              <a:cxnLst/>
              <a:rect l="l" t="t" r="r" b="b"/>
              <a:pathLst>
                <a:path w="9237" h="8735" extrusionOk="0">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524;p62">
              <a:extLst>
                <a:ext uri="{FF2B5EF4-FFF2-40B4-BE49-F238E27FC236}">
                  <a16:creationId xmlns:a16="http://schemas.microsoft.com/office/drawing/2014/main" id="{33C1768E-27FA-0524-58D8-BC47C48E80C1}"/>
                </a:ext>
              </a:extLst>
            </p:cNvPr>
            <p:cNvSpPr/>
            <p:nvPr/>
          </p:nvSpPr>
          <p:spPr>
            <a:xfrm rot="-2700000">
              <a:off x="5561679" y="2112657"/>
              <a:ext cx="417615" cy="417615"/>
            </a:xfrm>
            <a:custGeom>
              <a:avLst/>
              <a:gdLst/>
              <a:ahLst/>
              <a:cxnLst/>
              <a:rect l="l" t="t" r="r" b="b"/>
              <a:pathLst>
                <a:path w="8729" h="8729" extrusionOk="0">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525;p62">
              <a:extLst>
                <a:ext uri="{FF2B5EF4-FFF2-40B4-BE49-F238E27FC236}">
                  <a16:creationId xmlns:a16="http://schemas.microsoft.com/office/drawing/2014/main" id="{D878424B-F3E5-D455-EA4C-5ACFABDC69D3}"/>
                </a:ext>
              </a:extLst>
            </p:cNvPr>
            <p:cNvSpPr/>
            <p:nvPr/>
          </p:nvSpPr>
          <p:spPr>
            <a:xfrm rot="-2700000">
              <a:off x="5570004" y="2131842"/>
              <a:ext cx="400966" cy="379246"/>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526;p62">
              <a:extLst>
                <a:ext uri="{FF2B5EF4-FFF2-40B4-BE49-F238E27FC236}">
                  <a16:creationId xmlns:a16="http://schemas.microsoft.com/office/drawing/2014/main" id="{5ABB4257-493A-6570-F4D3-0E58D8B8B8D0}"/>
                </a:ext>
              </a:extLst>
            </p:cNvPr>
            <p:cNvSpPr/>
            <p:nvPr/>
          </p:nvSpPr>
          <p:spPr>
            <a:xfrm rot="-2700000">
              <a:off x="5570004" y="2131842"/>
              <a:ext cx="400966" cy="379246"/>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527;p62">
              <a:extLst>
                <a:ext uri="{FF2B5EF4-FFF2-40B4-BE49-F238E27FC236}">
                  <a16:creationId xmlns:a16="http://schemas.microsoft.com/office/drawing/2014/main" id="{E49812C1-7832-C407-FA88-F5EE5B5891A7}"/>
                </a:ext>
              </a:extLst>
            </p:cNvPr>
            <p:cNvSpPr/>
            <p:nvPr/>
          </p:nvSpPr>
          <p:spPr>
            <a:xfrm rot="-2700000">
              <a:off x="5571870" y="2150740"/>
              <a:ext cx="367094" cy="304947"/>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528;p62">
              <a:extLst>
                <a:ext uri="{FF2B5EF4-FFF2-40B4-BE49-F238E27FC236}">
                  <a16:creationId xmlns:a16="http://schemas.microsoft.com/office/drawing/2014/main" id="{441BFB70-0E76-198F-9424-025B732493CF}"/>
                </a:ext>
              </a:extLst>
            </p:cNvPr>
            <p:cNvSpPr/>
            <p:nvPr/>
          </p:nvSpPr>
          <p:spPr>
            <a:xfrm rot="-2700000">
              <a:off x="5571870" y="2150740"/>
              <a:ext cx="367094" cy="304947"/>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529;p62">
              <a:extLst>
                <a:ext uri="{FF2B5EF4-FFF2-40B4-BE49-F238E27FC236}">
                  <a16:creationId xmlns:a16="http://schemas.microsoft.com/office/drawing/2014/main" id="{3B71EF19-732F-A7D6-64E6-AE90F1692158}"/>
                </a:ext>
              </a:extLst>
            </p:cNvPr>
            <p:cNvSpPr/>
            <p:nvPr/>
          </p:nvSpPr>
          <p:spPr>
            <a:xfrm rot="-2700000">
              <a:off x="5669302" y="2203358"/>
              <a:ext cx="196967" cy="244331"/>
            </a:xfrm>
            <a:custGeom>
              <a:avLst/>
              <a:gdLst/>
              <a:ahLst/>
              <a:cxnLst/>
              <a:rect l="l" t="t" r="r" b="b"/>
              <a:pathLst>
                <a:path w="4117" h="5107" extrusionOk="0">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530;p62">
              <a:extLst>
                <a:ext uri="{FF2B5EF4-FFF2-40B4-BE49-F238E27FC236}">
                  <a16:creationId xmlns:a16="http://schemas.microsoft.com/office/drawing/2014/main" id="{092A7694-BE9F-E21E-6A7D-850A005264AF}"/>
                </a:ext>
              </a:extLst>
            </p:cNvPr>
            <p:cNvSpPr/>
            <p:nvPr/>
          </p:nvSpPr>
          <p:spPr>
            <a:xfrm>
              <a:off x="6277742" y="3399942"/>
              <a:ext cx="149704" cy="149082"/>
            </a:xfrm>
            <a:custGeom>
              <a:avLst/>
              <a:gdLst/>
              <a:ahLst/>
              <a:cxnLst/>
              <a:rect l="l" t="t" r="r" b="b"/>
              <a:pathLst>
                <a:path w="3129" h="3116" extrusionOk="0">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53;p40">
            <a:extLst>
              <a:ext uri="{FF2B5EF4-FFF2-40B4-BE49-F238E27FC236}">
                <a16:creationId xmlns:a16="http://schemas.microsoft.com/office/drawing/2014/main" id="{C504E030-E54A-110D-2338-B849FCA8E981}"/>
              </a:ext>
            </a:extLst>
          </p:cNvPr>
          <p:cNvSpPr/>
          <p:nvPr/>
        </p:nvSpPr>
        <p:spPr>
          <a:xfrm>
            <a:off x="627621" y="2570775"/>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29" name="Google Shape;855;p40">
            <a:extLst>
              <a:ext uri="{FF2B5EF4-FFF2-40B4-BE49-F238E27FC236}">
                <a16:creationId xmlns:a16="http://schemas.microsoft.com/office/drawing/2014/main" id="{C3E02246-76DA-1112-FF66-8708B0C0A6E2}"/>
              </a:ext>
            </a:extLst>
          </p:cNvPr>
          <p:cNvSpPr txBox="1">
            <a:spLocks noGrp="1"/>
          </p:cNvSpPr>
          <p:nvPr>
            <p:ph type="title"/>
          </p:nvPr>
        </p:nvSpPr>
        <p:spPr>
          <a:xfrm>
            <a:off x="844219" y="2262614"/>
            <a:ext cx="4213732" cy="560100"/>
          </a:xfrm>
          <a:prstGeom prst="rect">
            <a:avLst/>
          </a:prstGeom>
        </p:spPr>
        <p:txBody>
          <a:bodyPr spcFirstLastPara="1" wrap="square" lIns="91425" tIns="91425" rIns="91425" bIns="91425" anchor="ctr" anchorCtr="0">
            <a:noAutofit/>
          </a:bodyPr>
          <a:lstStyle/>
          <a:p>
            <a:r>
              <a:rPr lang="en-US" dirty="0"/>
              <a:t>Profit &amp; loss statement forecast of </a:t>
            </a:r>
            <a:br>
              <a:rPr lang="en-US" dirty="0"/>
            </a:br>
            <a:r>
              <a:rPr lang="en-US" dirty="0"/>
              <a:t>MCO co.</a:t>
            </a:r>
            <a:br>
              <a:rPr lang="en-US" dirty="0"/>
            </a:br>
            <a:r>
              <a:rPr lang="en-US" dirty="0"/>
              <a:t>For the next 2 years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81141D2D-8F39-7916-426E-1367E16442AD}"/>
              </a:ext>
            </a:extLst>
          </p:cNvPr>
          <p:cNvGraphicFramePr>
            <a:graphicFrameLocks noGrp="1"/>
          </p:cNvGraphicFramePr>
          <p:nvPr>
            <p:extLst>
              <p:ext uri="{D42A27DB-BD31-4B8C-83A1-F6EECF244321}">
                <p14:modId xmlns:p14="http://schemas.microsoft.com/office/powerpoint/2010/main" val="3665805641"/>
              </p:ext>
            </p:extLst>
          </p:nvPr>
        </p:nvGraphicFramePr>
        <p:xfrm>
          <a:off x="720723" y="2571750"/>
          <a:ext cx="7702553" cy="2207770"/>
        </p:xfrm>
        <a:graphic>
          <a:graphicData uri="http://schemas.openxmlformats.org/drawingml/2006/table">
            <a:tbl>
              <a:tblPr>
                <a:tableStyleId>{E8B1032C-EA38-4F05-BA0D-38AFFFC7BED3}</a:tableStyleId>
              </a:tblPr>
              <a:tblGrid>
                <a:gridCol w="1352357">
                  <a:extLst>
                    <a:ext uri="{9D8B030D-6E8A-4147-A177-3AD203B41FA5}">
                      <a16:colId xmlns:a16="http://schemas.microsoft.com/office/drawing/2014/main" val="426239039"/>
                    </a:ext>
                  </a:extLst>
                </a:gridCol>
                <a:gridCol w="1058366">
                  <a:extLst>
                    <a:ext uri="{9D8B030D-6E8A-4147-A177-3AD203B41FA5}">
                      <a16:colId xmlns:a16="http://schemas.microsoft.com/office/drawing/2014/main" val="1723078490"/>
                    </a:ext>
                  </a:extLst>
                </a:gridCol>
                <a:gridCol w="1058366">
                  <a:extLst>
                    <a:ext uri="{9D8B030D-6E8A-4147-A177-3AD203B41FA5}">
                      <a16:colId xmlns:a16="http://schemas.microsoft.com/office/drawing/2014/main" val="2497370383"/>
                    </a:ext>
                  </a:extLst>
                </a:gridCol>
                <a:gridCol w="1058366">
                  <a:extLst>
                    <a:ext uri="{9D8B030D-6E8A-4147-A177-3AD203B41FA5}">
                      <a16:colId xmlns:a16="http://schemas.microsoft.com/office/drawing/2014/main" val="3224527349"/>
                    </a:ext>
                  </a:extLst>
                </a:gridCol>
                <a:gridCol w="1058366">
                  <a:extLst>
                    <a:ext uri="{9D8B030D-6E8A-4147-A177-3AD203B41FA5}">
                      <a16:colId xmlns:a16="http://schemas.microsoft.com/office/drawing/2014/main" val="2011836141"/>
                    </a:ext>
                  </a:extLst>
                </a:gridCol>
                <a:gridCol w="1058366">
                  <a:extLst>
                    <a:ext uri="{9D8B030D-6E8A-4147-A177-3AD203B41FA5}">
                      <a16:colId xmlns:a16="http://schemas.microsoft.com/office/drawing/2014/main" val="2327321551"/>
                    </a:ext>
                  </a:extLst>
                </a:gridCol>
                <a:gridCol w="1058366">
                  <a:extLst>
                    <a:ext uri="{9D8B030D-6E8A-4147-A177-3AD203B41FA5}">
                      <a16:colId xmlns:a16="http://schemas.microsoft.com/office/drawing/2014/main" val="2210293122"/>
                    </a:ext>
                  </a:extLst>
                </a:gridCol>
              </a:tblGrid>
              <a:tr h="221665">
                <a:tc gridSpan="7">
                  <a:txBody>
                    <a:bodyPr/>
                    <a:lstStyle/>
                    <a:p>
                      <a:pPr algn="ctr" fontAlgn="b"/>
                      <a:r>
                        <a:rPr lang="en-US" sz="1400" u="none" strike="noStrike" dirty="0">
                          <a:effectLst/>
                        </a:rPr>
                        <a:t>Profit &amp; Loss Statement</a:t>
                      </a:r>
                      <a:endParaRPr lang="en-US" sz="1400" b="1"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4606869"/>
                  </a:ext>
                </a:extLst>
              </a:tr>
              <a:tr h="173175">
                <a:tc rowSpan="3">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gridSpan="6">
                  <a:txBody>
                    <a:bodyPr/>
                    <a:lstStyle/>
                    <a:p>
                      <a:pPr algn="ctr" fontAlgn="b"/>
                      <a:r>
                        <a:rPr lang="en-US" sz="1000" u="none" strike="noStrike">
                          <a:effectLst/>
                        </a:rPr>
                        <a:t>Forecast</a:t>
                      </a:r>
                      <a:endParaRPr lang="en-US" sz="10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8619902"/>
                  </a:ext>
                </a:extLst>
              </a:tr>
              <a:tr h="173175">
                <a:tc vMerge="1">
                  <a:txBody>
                    <a:bodyPr/>
                    <a:lstStyle/>
                    <a:p>
                      <a:endParaRPr lang="en-US"/>
                    </a:p>
                  </a:txBody>
                  <a:tcPr/>
                </a:tc>
                <a:tc gridSpan="3">
                  <a:txBody>
                    <a:bodyPr/>
                    <a:lstStyle/>
                    <a:p>
                      <a:pPr algn="ctr" fontAlgn="b"/>
                      <a:r>
                        <a:rPr lang="en-US" sz="1000" u="none" strike="noStrike">
                          <a:effectLst/>
                        </a:rPr>
                        <a:t>Year 5</a:t>
                      </a:r>
                      <a:endParaRPr lang="en-US" sz="10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gridSpan="3">
                  <a:txBody>
                    <a:bodyPr/>
                    <a:lstStyle/>
                    <a:p>
                      <a:pPr algn="ctr" fontAlgn="b"/>
                      <a:r>
                        <a:rPr lang="en-US" sz="1000" u="none" strike="noStrike">
                          <a:effectLst/>
                        </a:rPr>
                        <a:t>Year 6</a:t>
                      </a:r>
                      <a:endParaRPr lang="en-US" sz="10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1114737"/>
                  </a:ext>
                </a:extLst>
              </a:tr>
              <a:tr h="173175">
                <a:tc vMerge="1">
                  <a:txBody>
                    <a:bodyPr/>
                    <a:lstStyle/>
                    <a:p>
                      <a:endParaRPr lang="en-US"/>
                    </a:p>
                  </a:txBody>
                  <a:tcPr/>
                </a:tc>
                <a:tc>
                  <a:txBody>
                    <a:bodyPr/>
                    <a:lstStyle/>
                    <a:p>
                      <a:pPr algn="ctr" fontAlgn="b"/>
                      <a:r>
                        <a:rPr lang="en-US" sz="1000" u="none" strike="noStrike">
                          <a:effectLst/>
                        </a:rPr>
                        <a:t>Best Case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Base Case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Weak Case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Best Case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Base Case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Weak Case</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79885258"/>
                  </a:ext>
                </a:extLst>
              </a:tr>
              <a:tr h="315685">
                <a:tc>
                  <a:txBody>
                    <a:bodyPr/>
                    <a:lstStyle/>
                    <a:p>
                      <a:pPr algn="ctr" fontAlgn="b"/>
                      <a:r>
                        <a:rPr lang="en-US" sz="1000" u="none" strike="noStrike">
                          <a:effectLst/>
                        </a:rPr>
                        <a:t>Revenue</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3,816,074,409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3,781,229,409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3,746,384,409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4,217,361,173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4,141,039,685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4,065,415,097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97149904"/>
                  </a:ext>
                </a:extLst>
              </a:tr>
              <a:tr h="315685">
                <a:tc>
                  <a:txBody>
                    <a:bodyPr/>
                    <a:lstStyle/>
                    <a:p>
                      <a:pPr algn="ctr" fontAlgn="b"/>
                      <a:r>
                        <a:rPr lang="en-US" sz="1000" u="none" strike="noStrike">
                          <a:effectLst/>
                        </a:rPr>
                        <a:t>Gross Profit</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2,779,018,960.87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2,715,831,135.46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2,653,340,210.05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3,113,425,743.91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3,015,671,753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2,919,944,733.40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9956314"/>
                  </a:ext>
                </a:extLst>
              </a:tr>
              <a:tr h="315685">
                <a:tc>
                  <a:txBody>
                    <a:bodyPr/>
                    <a:lstStyle/>
                    <a:p>
                      <a:pPr algn="ctr" fontAlgn="b"/>
                      <a:r>
                        <a:rPr lang="en-US" sz="1000" u="none" strike="noStrike">
                          <a:effectLst/>
                        </a:rPr>
                        <a:t>Operating income/ EBIT</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1,630,290,434.56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1,577,591,777.13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1,525,590,019.70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1,843,900,423.87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1,769,121,003.44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1,696,158,771.05 </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79104590"/>
                  </a:ext>
                </a:extLst>
              </a:tr>
              <a:tr h="173175">
                <a:tc>
                  <a:txBody>
                    <a:bodyPr/>
                    <a:lstStyle/>
                    <a:p>
                      <a:pPr algn="ctr" fontAlgn="b"/>
                      <a:r>
                        <a:rPr lang="en-US" sz="1000" u="none" strike="noStrike">
                          <a:effectLst/>
                        </a:rPr>
                        <a:t>Revenue Growth</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0.095156955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0.085156955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0.075156955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0.105156955</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0.095156955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0.085156955</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41017868"/>
                  </a:ext>
                </a:extLst>
              </a:tr>
              <a:tr h="173175">
                <a:tc>
                  <a:txBody>
                    <a:bodyPr/>
                    <a:lstStyle/>
                    <a:p>
                      <a:pPr algn="ctr" fontAlgn="b"/>
                      <a:r>
                        <a:rPr lang="en-US" sz="1000" u="none" strike="noStrike">
                          <a:effectLst/>
                        </a:rPr>
                        <a:t>Gross Margin</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0.728240245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0.718240245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0.708240245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0.738240245</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0.728240245</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0.718240245</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43035643"/>
                  </a:ext>
                </a:extLst>
              </a:tr>
              <a:tr h="173175">
                <a:tc>
                  <a:txBody>
                    <a:bodyPr/>
                    <a:lstStyle/>
                    <a:p>
                      <a:pPr algn="ctr" fontAlgn="b"/>
                      <a:r>
                        <a:rPr lang="en-US" sz="1000" u="none" strike="noStrike">
                          <a:effectLst/>
                        </a:rPr>
                        <a:t>Operating Margin</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0.427216626</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0.417216626</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0.407216626</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0.437216626</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0.427216626</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0.417216626</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17341946"/>
                  </a:ext>
                </a:extLst>
              </a:tr>
            </a:tbl>
          </a:graphicData>
        </a:graphic>
      </p:graphicFrame>
      <p:sp>
        <p:nvSpPr>
          <p:cNvPr id="18" name="Google Shape;782;p38">
            <a:extLst>
              <a:ext uri="{FF2B5EF4-FFF2-40B4-BE49-F238E27FC236}">
                <a16:creationId xmlns:a16="http://schemas.microsoft.com/office/drawing/2014/main" id="{3C1A0972-52BE-9C3A-5C9C-5533A20BF601}"/>
              </a:ext>
            </a:extLst>
          </p:cNvPr>
          <p:cNvSpPr txBox="1">
            <a:spLocks/>
          </p:cNvSpPr>
          <p:nvPr/>
        </p:nvSpPr>
        <p:spPr>
          <a:xfrm>
            <a:off x="886706" y="485788"/>
            <a:ext cx="7228817" cy="96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chemeClr val="tx1"/>
                </a:solidFill>
              </a:rPr>
              <a:t>The forecast of the profit of MCO company statement shows that in the next two years, there will be an increase in the revenue, gross, and operating margin. By 9% and 7%</a:t>
            </a:r>
          </a:p>
        </p:txBody>
      </p:sp>
    </p:spTree>
  </p:cSld>
  <p:clrMapOvr>
    <a:masterClrMapping/>
  </p:clrMapOvr>
</p:sld>
</file>

<file path=ppt/theme/theme1.xml><?xml version="1.0" encoding="utf-8"?>
<a:theme xmlns:a="http://schemas.openxmlformats.org/drawingml/2006/main" name="Wild Trading Game Store Stocks by Slidesgo">
  <a:themeElements>
    <a:clrScheme name="Simple Light">
      <a:dk1>
        <a:srgbClr val="F2F2F2"/>
      </a:dk1>
      <a:lt1>
        <a:srgbClr val="2F046B"/>
      </a:lt1>
      <a:dk2>
        <a:srgbClr val="FFC944"/>
      </a:dk2>
      <a:lt2>
        <a:srgbClr val="F9AC00"/>
      </a:lt2>
      <a:accent1>
        <a:srgbClr val="11DCCA"/>
      </a:accent1>
      <a:accent2>
        <a:srgbClr val="E2E2E2"/>
      </a:accent2>
      <a:accent3>
        <a:srgbClr val="1B2022"/>
      </a:accent3>
      <a:accent4>
        <a:srgbClr val="2D363B"/>
      </a:accent4>
      <a:accent5>
        <a:srgbClr val="465157"/>
      </a:accent5>
      <a:accent6>
        <a:srgbClr val="CDF8F4"/>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On-screen Show (16:9)</PresentationFormat>
  <Paragraphs>167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Bungee</vt:lpstr>
      <vt:lpstr>Inter</vt:lpstr>
      <vt:lpstr>Red Hat Text</vt:lpstr>
      <vt:lpstr>Calibri</vt:lpstr>
      <vt:lpstr>Wild Trading Game Store Stocks by Slidesgo</vt:lpstr>
      <vt:lpstr>Newyork stock exchange analysis </vt:lpstr>
      <vt:lpstr>PowerPoint Presentation</vt:lpstr>
      <vt:lpstr>PowerPoint Presentation</vt:lpstr>
      <vt:lpstr>PowerPoint Presentation</vt:lpstr>
      <vt:lpstr>PowerPoint Presentation</vt:lpstr>
      <vt:lpstr>PowerPoint Presentation</vt:lpstr>
      <vt:lpstr>Profit &amp; loss statement forecast of  MCO co. For the next 2 years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Newyork stock exchange analysis </dc:title>
  <dc:creator>admin</dc:creator>
  <cp:lastModifiedBy>aliob04@gmail.com</cp:lastModifiedBy>
  <cp:revision>1</cp:revision>
  <dcterms:modified xsi:type="dcterms:W3CDTF">2022-11-02T20:53:27Z</dcterms:modified>
</cp:coreProperties>
</file>