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819150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APLIKASI PENJUALAN LAPTOP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4762704"/>
            <a:ext cx="9907094" cy="210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Zainal Basri Karanggusi</a:t>
            </a:r>
          </a:p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2300018098</a:t>
            </a:r>
          </a:p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kelas B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976625"/>
            <a:chOff x="0" y="0"/>
            <a:chExt cx="4274726" cy="1837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837465"/>
            </a:xfrm>
            <a:custGeom>
              <a:avLst/>
              <a:gdLst/>
              <a:ahLst/>
              <a:cxnLst/>
              <a:rect r="r" b="b" t="t" l="l"/>
              <a:pathLst>
                <a:path h="183746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37465"/>
                  </a:lnTo>
                  <a:lnTo>
                    <a:pt x="0" y="18374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875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648287" y="2620829"/>
            <a:ext cx="7775125" cy="5652140"/>
          </a:xfrm>
          <a:custGeom>
            <a:avLst/>
            <a:gdLst/>
            <a:ahLst/>
            <a:cxnLst/>
            <a:rect r="r" b="b" t="t" l="l"/>
            <a:pathLst>
              <a:path h="5652140" w="7775125">
                <a:moveTo>
                  <a:pt x="0" y="0"/>
                </a:moveTo>
                <a:lnTo>
                  <a:pt x="7775125" y="0"/>
                </a:lnTo>
                <a:lnTo>
                  <a:pt x="7775125" y="5652140"/>
                </a:lnTo>
                <a:lnTo>
                  <a:pt x="0" y="56521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7454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37688" y="2563679"/>
            <a:ext cx="6483668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Program aplikasi "Pemesanan Laptop" adalah sebuah program yang menampilkan sebuah menu Laptop yang dapat dibeli oleh pelanggan.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24987" y="528260"/>
            <a:ext cx="7838027" cy="194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0"/>
              </a:lnSpc>
            </a:pPr>
            <a:r>
              <a:rPr lang="en-US" sz="5607">
                <a:solidFill>
                  <a:srgbClr val="000000"/>
                </a:solidFill>
                <a:latin typeface="Fredoka One Bold"/>
              </a:rPr>
              <a:t>DESKRIPSI APLIKASI &amp; SKETSA APLIKASI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7688" y="6103581"/>
            <a:ext cx="6162789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Nunito Bold"/>
              </a:rPr>
              <a:t>Link github: https://github.com/zainaluad098/-aplikasi-pembelian-laptop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85118" y="4529246"/>
            <a:ext cx="14117764" cy="1228507"/>
          </a:xfrm>
          <a:custGeom>
            <a:avLst/>
            <a:gdLst/>
            <a:ahLst/>
            <a:cxnLst/>
            <a:rect r="r" b="b" t="t" l="l"/>
            <a:pathLst>
              <a:path h="1228507" w="14117764">
                <a:moveTo>
                  <a:pt x="0" y="0"/>
                </a:moveTo>
                <a:lnTo>
                  <a:pt x="14117764" y="0"/>
                </a:lnTo>
                <a:lnTo>
                  <a:pt x="14117764" y="1228508"/>
                </a:lnTo>
                <a:lnTo>
                  <a:pt x="0" y="12285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ALUR KERJA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142605" y="3407052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7718" y="6893588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357317"/>
            <a:ext cx="7373777" cy="5068331"/>
            <a:chOff x="0" y="0"/>
            <a:chExt cx="1942065" cy="13348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979113" y="687305"/>
            <a:ext cx="12329775" cy="1730229"/>
            <a:chOff x="0" y="0"/>
            <a:chExt cx="3247348" cy="4556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47348" cy="455698"/>
            </a:xfrm>
            <a:custGeom>
              <a:avLst/>
              <a:gdLst/>
              <a:ahLst/>
              <a:cxnLst/>
              <a:rect r="r" b="b" t="t" l="l"/>
              <a:pathLst>
                <a:path h="455698" w="324734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85523" y="3357317"/>
            <a:ext cx="7373777" cy="5068331"/>
            <a:chOff x="0" y="0"/>
            <a:chExt cx="1942065" cy="13348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42065" cy="1334869"/>
            </a:xfrm>
            <a:custGeom>
              <a:avLst/>
              <a:gdLst/>
              <a:ahLst/>
              <a:cxnLst/>
              <a:rect r="r" b="b" t="t" l="l"/>
              <a:pathLst>
                <a:path h="1334869" w="1942065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285782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17916" y="904875"/>
            <a:ext cx="13252168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FITUR APLIKASI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52123" y="4865774"/>
            <a:ext cx="6526930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aplikasi sederhana yang dapat di akses dengan mudah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08947" y="4865774"/>
            <a:ext cx="6526930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program berjalan secara dinamis dan mudah untuk di modifikasi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3142605" y="2417534"/>
            <a:ext cx="859614" cy="1291769"/>
          </a:xfrm>
          <a:custGeom>
            <a:avLst/>
            <a:gdLst/>
            <a:ahLst/>
            <a:cxnLst/>
            <a:rect r="r" b="b" t="t" l="l"/>
            <a:pathLst>
              <a:path h="1291769" w="859614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74940"/>
            <a:ext cx="8009976" cy="1707520"/>
            <a:chOff x="0" y="0"/>
            <a:chExt cx="2109623" cy="449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9623" cy="449717"/>
            </a:xfrm>
            <a:custGeom>
              <a:avLst/>
              <a:gdLst/>
              <a:ahLst/>
              <a:cxnLst/>
              <a:rect r="r" b="b" t="t" l="l"/>
              <a:pathLst>
                <a:path h="449717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49717"/>
                  </a:lnTo>
                  <a:lnTo>
                    <a:pt x="0" y="44971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9623" cy="487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38098" y="2078127"/>
            <a:ext cx="13411804" cy="7456143"/>
          </a:xfrm>
          <a:custGeom>
            <a:avLst/>
            <a:gdLst/>
            <a:ahLst/>
            <a:cxnLst/>
            <a:rect r="r" b="b" t="t" l="l"/>
            <a:pathLst>
              <a:path h="7456143" w="13411804">
                <a:moveTo>
                  <a:pt x="0" y="0"/>
                </a:moveTo>
                <a:lnTo>
                  <a:pt x="13411804" y="0"/>
                </a:lnTo>
                <a:lnTo>
                  <a:pt x="13411804" y="7456143"/>
                </a:lnTo>
                <a:lnTo>
                  <a:pt x="0" y="74561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338" b="-152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43721" y="42763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IDE/EDITOR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74940"/>
            <a:ext cx="8009976" cy="1707520"/>
            <a:chOff x="0" y="0"/>
            <a:chExt cx="2109623" cy="449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9623" cy="449717"/>
            </a:xfrm>
            <a:custGeom>
              <a:avLst/>
              <a:gdLst/>
              <a:ahLst/>
              <a:cxnLst/>
              <a:rect r="r" b="b" t="t" l="l"/>
              <a:pathLst>
                <a:path h="449717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49717"/>
                  </a:lnTo>
                  <a:lnTo>
                    <a:pt x="0" y="44971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9623" cy="487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15389" y="2078127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43721" y="427632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IDE/EDITOR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74940"/>
            <a:ext cx="8009976" cy="1707520"/>
            <a:chOff x="0" y="0"/>
            <a:chExt cx="2109623" cy="449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9623" cy="449717"/>
            </a:xfrm>
            <a:custGeom>
              <a:avLst/>
              <a:gdLst/>
              <a:ahLst/>
              <a:cxnLst/>
              <a:rect r="r" b="b" t="t" l="l"/>
              <a:pathLst>
                <a:path h="449717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49717"/>
                  </a:lnTo>
                  <a:lnTo>
                    <a:pt x="0" y="44971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9623" cy="487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39415" y="2078127"/>
            <a:ext cx="13409169" cy="6837313"/>
          </a:xfrm>
          <a:custGeom>
            <a:avLst/>
            <a:gdLst/>
            <a:ahLst/>
            <a:cxnLst/>
            <a:rect r="r" b="b" t="t" l="l"/>
            <a:pathLst>
              <a:path h="6837313" w="13409169">
                <a:moveTo>
                  <a:pt x="0" y="0"/>
                </a:moveTo>
                <a:lnTo>
                  <a:pt x="13409170" y="0"/>
                </a:lnTo>
                <a:lnTo>
                  <a:pt x="13409170" y="6837313"/>
                </a:lnTo>
                <a:lnTo>
                  <a:pt x="0" y="68373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97898" y="-26830"/>
            <a:ext cx="7975016" cy="199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8"/>
              </a:lnSpc>
            </a:pPr>
            <a:r>
              <a:rPr lang="en-US" sz="5727">
                <a:solidFill>
                  <a:srgbClr val="000000"/>
                </a:solidFill>
                <a:latin typeface="Fredoka One Bold"/>
              </a:rPr>
              <a:t>DISPLAY UPLOAD GITHUB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39012" y="174940"/>
            <a:ext cx="8009976" cy="1707520"/>
            <a:chOff x="0" y="0"/>
            <a:chExt cx="2109623" cy="449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9623" cy="449717"/>
            </a:xfrm>
            <a:custGeom>
              <a:avLst/>
              <a:gdLst/>
              <a:ahLst/>
              <a:cxnLst/>
              <a:rect r="r" b="b" t="t" l="l"/>
              <a:pathLst>
                <a:path h="449717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49717"/>
                  </a:lnTo>
                  <a:lnTo>
                    <a:pt x="0" y="449717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9623" cy="487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39415" y="2078127"/>
            <a:ext cx="13409169" cy="6837313"/>
          </a:xfrm>
          <a:custGeom>
            <a:avLst/>
            <a:gdLst/>
            <a:ahLst/>
            <a:cxnLst/>
            <a:rect r="r" b="b" t="t" l="l"/>
            <a:pathLst>
              <a:path h="6837313" w="13409169">
                <a:moveTo>
                  <a:pt x="0" y="0"/>
                </a:moveTo>
                <a:lnTo>
                  <a:pt x="13409170" y="0"/>
                </a:lnTo>
                <a:lnTo>
                  <a:pt x="13409170" y="6837313"/>
                </a:lnTo>
                <a:lnTo>
                  <a:pt x="0" y="68373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39012" y="480154"/>
            <a:ext cx="7975016" cy="98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8"/>
              </a:lnSpc>
            </a:pPr>
            <a:r>
              <a:rPr lang="en-US" sz="5727">
                <a:solidFill>
                  <a:srgbClr val="000000"/>
                </a:solidFill>
                <a:latin typeface="Fredoka One Bold"/>
              </a:rPr>
              <a:t>DISPLAY GITHUB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3832547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DAF52n-1wiQ</dc:identifier>
  <dcterms:modified xsi:type="dcterms:W3CDTF">2011-08-01T06:04:30Z</dcterms:modified>
  <cp:revision>1</cp:revision>
  <dc:title>TP-DSK2023-04-FilePresentasi-B-2300018098-Zainal Basri Karanggusi-App pembelian laptop</dc:title>
</cp:coreProperties>
</file>