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5" r:id="rId7"/>
    <p:sldId id="278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>
      <p:cViewPr varScale="1">
        <p:scale>
          <a:sx n="72" d="100"/>
          <a:sy n="72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5192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31505"/>
            <a:ext cx="7239000" cy="2667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Nabeel Saleem             CIIT/FA20-BSE-122/ATD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Hammad Ur Rehman  CIIT/FA20-BSE-126/ATD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Zain Asif                        CIIT/FA20-BSE-136/ATD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Supervisor-name: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</a:rPr>
              <a:t>Saad</a:t>
            </a:r>
            <a:r>
              <a:rPr lang="en-US" b="1" dirty="0" smtClean="0">
                <a:solidFill>
                  <a:schemeClr val="tx1"/>
                </a:solidFill>
              </a:rPr>
              <a:t> Mustafa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-7034" y="461557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and Feasibility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/Adobe XD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 / Jupyter Notebook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03525"/>
              </p:ext>
            </p:extLst>
          </p:nvPr>
        </p:nvGraphicFramePr>
        <p:xfrm>
          <a:off x="838200" y="2209800"/>
          <a:ext cx="7239000" cy="430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45098768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20684497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942031532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r>
                        <a:rPr lang="en-US" sz="1800" b="1" cap="none" spc="0" dirty="0" smtClean="0">
                          <a:solidFill>
                            <a:sysClr val="windowText" lastClr="000000"/>
                          </a:solidFill>
                        </a:rPr>
                        <a:t>Technology/Tools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Acquired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2858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Dart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Free(open</a:t>
                      </a:r>
                      <a:r>
                        <a:rPr lang="en-US" baseline="0" dirty="0" smtClean="0"/>
                        <a:t> Source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02316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Firebase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Resources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82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Broadband Connection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17559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Figma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37749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48042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5291"/>
                  </a:ext>
                </a:extLst>
              </a:tr>
              <a:tr h="503545"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306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for Detection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Phone application development Tools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instruction manual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internet connection required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3" y="1600200"/>
            <a:ext cx="7981034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for 30% percent iterations are as under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Description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 UI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/ Sign in Module for admin and user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video surveillance system is a critical </a:t>
            </a:r>
            <a:r>
              <a:rPr lang="en-US" dirty="0" smtClean="0"/>
              <a:t>system </a:t>
            </a:r>
            <a:r>
              <a:rPr lang="en-US" dirty="0"/>
              <a:t>for enhancing security and ensuring public </a:t>
            </a:r>
            <a:r>
              <a:rPr lang="en-US" dirty="0" smtClean="0"/>
              <a:t>safety. Detection of violence in uploading </a:t>
            </a:r>
            <a:r>
              <a:rPr lang="en-US" dirty="0" err="1" smtClean="0"/>
              <a:t>videos.This</a:t>
            </a:r>
            <a:r>
              <a:rPr lang="en-US" dirty="0" smtClean="0"/>
              <a:t> </a:t>
            </a:r>
            <a:r>
              <a:rPr lang="en-US" dirty="0"/>
              <a:t>proactive approach not only </a:t>
            </a:r>
            <a:r>
              <a:rPr lang="en-US" dirty="0" smtClean="0"/>
              <a:t>determines the  abnormal </a:t>
            </a:r>
            <a:r>
              <a:rPr lang="en-US" dirty="0"/>
              <a:t>behavior but also provides valuable evidence for </a:t>
            </a:r>
            <a:r>
              <a:rPr lang="en-US" dirty="0" smtClean="0"/>
              <a:t>investigations. A </a:t>
            </a:r>
            <a:r>
              <a:rPr lang="en-US" dirty="0"/>
              <a:t>well-implemented surveillance system, when integrated with appropriate </a:t>
            </a:r>
            <a:r>
              <a:rPr lang="en-US" dirty="0" smtClean="0"/>
              <a:t>user, </a:t>
            </a:r>
            <a:r>
              <a:rPr lang="en-US" dirty="0"/>
              <a:t>can contribute significantly to creating safer communities.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Tools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for First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Utility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increasing crime rates in </a:t>
            </a:r>
            <a:r>
              <a:rPr lang="en-US" sz="2600" dirty="0" smtClean="0"/>
              <a:t>Pakistan</a:t>
            </a:r>
          </a:p>
          <a:p>
            <a:r>
              <a:rPr lang="en-US" sz="2600" dirty="0" smtClean="0"/>
              <a:t>No Real-time Violence Detection </a:t>
            </a:r>
          </a:p>
          <a:p>
            <a:r>
              <a:rPr lang="en-US" sz="2600" dirty="0" smtClean="0"/>
              <a:t>Expensive Monitoring  Cost</a:t>
            </a:r>
          </a:p>
          <a:p>
            <a:r>
              <a:rPr lang="en-US" sz="2600" dirty="0"/>
              <a:t>Improve Public Safety</a:t>
            </a:r>
          </a:p>
          <a:p>
            <a:r>
              <a:rPr lang="en-US" sz="2600" dirty="0"/>
              <a:t>Improve Businesses Security</a:t>
            </a:r>
          </a:p>
          <a:p>
            <a:r>
              <a:rPr lang="en-US" sz="2600" dirty="0"/>
              <a:t>Help Law Informant Agencies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underscores the critical need to address rising crime rates in Pakistan by implementing a real-time violence detection system. This intelligent software solution aims to enhance security, reduce costs, and save lives by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responding.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The proposed project Video Surveillance System will be an android based application.</a:t>
            </a:r>
          </a:p>
          <a:p>
            <a:pPr algn="just"/>
            <a:r>
              <a:rPr lang="en-US" sz="2600" dirty="0" smtClean="0"/>
              <a:t>Admin will login securely</a:t>
            </a:r>
          </a:p>
          <a:p>
            <a:pPr algn="just"/>
            <a:r>
              <a:rPr lang="en-US" sz="2600" dirty="0" smtClean="0"/>
              <a:t>The admin </a:t>
            </a:r>
            <a:r>
              <a:rPr lang="en-US" sz="2600" dirty="0"/>
              <a:t>will </a:t>
            </a:r>
            <a:r>
              <a:rPr lang="en-US" sz="2600" dirty="0" smtClean="0"/>
              <a:t>create users. </a:t>
            </a:r>
            <a:endParaRPr lang="en-US" sz="2600" dirty="0"/>
          </a:p>
          <a:p>
            <a:pPr lvl="0" algn="just"/>
            <a:r>
              <a:rPr lang="en-US" sz="2600" dirty="0"/>
              <a:t>Only registered users </a:t>
            </a:r>
            <a:r>
              <a:rPr lang="en-US" sz="2600" dirty="0" smtClean="0"/>
              <a:t>will </a:t>
            </a:r>
            <a:r>
              <a:rPr lang="en-US" sz="2600" dirty="0"/>
              <a:t>see the abnormal </a:t>
            </a:r>
            <a:r>
              <a:rPr lang="en-US" sz="2600" dirty="0" smtClean="0"/>
              <a:t>activities </a:t>
            </a:r>
            <a:r>
              <a:rPr lang="en-US" sz="2600" dirty="0"/>
              <a:t>in application. </a:t>
            </a:r>
            <a:endParaRPr lang="en-US" sz="2600" dirty="0" smtClean="0"/>
          </a:p>
          <a:p>
            <a:pPr lvl="0"/>
            <a:r>
              <a:rPr lang="en-US" sz="2600" dirty="0" smtClean="0"/>
              <a:t>System provides </a:t>
            </a:r>
            <a:r>
              <a:rPr lang="en-US" sz="2600" dirty="0"/>
              <a:t>violence evidence to </a:t>
            </a:r>
            <a:r>
              <a:rPr lang="en-US" sz="2600" dirty="0" smtClean="0"/>
              <a:t>register users.</a:t>
            </a:r>
            <a:endParaRPr lang="en-US" sz="2600" dirty="0"/>
          </a:p>
          <a:p>
            <a:pPr lvl="0"/>
            <a:r>
              <a:rPr lang="en-US" sz="2600" dirty="0" smtClean="0"/>
              <a:t>The system </a:t>
            </a:r>
            <a:r>
              <a:rPr lang="en-US" sz="2600" dirty="0"/>
              <a:t>will </a:t>
            </a:r>
            <a:r>
              <a:rPr lang="en-US" sz="2600" dirty="0" smtClean="0"/>
              <a:t>allow  upload video </a:t>
            </a:r>
            <a:r>
              <a:rPr lang="en-US" sz="2600" dirty="0"/>
              <a:t>for violence detection.</a:t>
            </a:r>
          </a:p>
          <a:p>
            <a:pPr lvl="0"/>
            <a:r>
              <a:rPr lang="en-US" sz="2600" dirty="0"/>
              <a:t>System should </a:t>
            </a:r>
            <a:r>
              <a:rPr lang="en-US" sz="2600" dirty="0" smtClean="0"/>
              <a:t>only detect violent activities.</a:t>
            </a:r>
            <a:endParaRPr lang="en-US" sz="2600" dirty="0"/>
          </a:p>
          <a:p>
            <a:pPr lvl="0"/>
            <a:r>
              <a:rPr lang="en-US" sz="2600" dirty="0"/>
              <a:t>System will  only detect violence </a:t>
            </a:r>
            <a:r>
              <a:rPr lang="en-US" sz="2600" dirty="0" smtClean="0"/>
              <a:t>activities when </a:t>
            </a:r>
            <a:r>
              <a:rPr lang="en-US" sz="2600" dirty="0"/>
              <a:t>camera </a:t>
            </a:r>
            <a:r>
              <a:rPr lang="en-US" sz="2600" dirty="0" smtClean="0"/>
              <a:t>working </a:t>
            </a:r>
            <a:r>
              <a:rPr lang="en-US" sz="2600" dirty="0"/>
              <a:t>properly</a:t>
            </a:r>
          </a:p>
          <a:p>
            <a:pPr marL="0" indent="0">
              <a:buNone/>
            </a:pPr>
            <a:endParaRPr lang="en-US" sz="2600" dirty="0"/>
          </a:p>
          <a:p>
            <a:pPr lvl="0" algn="just"/>
            <a:endParaRPr lang="en-US" sz="2600" dirty="0"/>
          </a:p>
          <a:p>
            <a:pPr algn="just"/>
            <a:endParaRPr lang="en-US" sz="26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457200"/>
            <a:ext cx="8229600" cy="566896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b="1" dirty="0" smtClean="0"/>
              <a:t>Our Scope will not include:</a:t>
            </a:r>
          </a:p>
          <a:p>
            <a:pPr lvl="0" algn="just"/>
            <a:r>
              <a:rPr lang="en-US" sz="2600" dirty="0" smtClean="0"/>
              <a:t>System will not </a:t>
            </a:r>
            <a:r>
              <a:rPr lang="en-US" sz="2600" dirty="0"/>
              <a:t>detect </a:t>
            </a:r>
            <a:r>
              <a:rPr lang="en-US" sz="2600" dirty="0" smtClean="0"/>
              <a:t>violence in dark.</a:t>
            </a:r>
            <a:endParaRPr lang="en-US" sz="2600" dirty="0"/>
          </a:p>
          <a:p>
            <a:pPr lvl="0" algn="just"/>
            <a:r>
              <a:rPr lang="en-US" sz="2600" dirty="0" smtClean="0"/>
              <a:t>System will not </a:t>
            </a:r>
            <a:r>
              <a:rPr lang="en-US" sz="2600" dirty="0"/>
              <a:t>d</a:t>
            </a:r>
            <a:r>
              <a:rPr lang="en-US" sz="2600" dirty="0" smtClean="0"/>
              <a:t>etect </a:t>
            </a:r>
            <a:r>
              <a:rPr lang="en-US" sz="2600" dirty="0"/>
              <a:t>every abnormal </a:t>
            </a:r>
            <a:r>
              <a:rPr lang="en-US" sz="2600" dirty="0" smtClean="0"/>
              <a:t>activities </a:t>
            </a:r>
            <a:r>
              <a:rPr lang="en-US" sz="2600" dirty="0"/>
              <a:t>in the </a:t>
            </a:r>
            <a:r>
              <a:rPr lang="en-US" sz="2600" dirty="0" smtClean="0"/>
              <a:t>environment.</a:t>
            </a:r>
          </a:p>
          <a:p>
            <a:pPr lvl="0" algn="just"/>
            <a:r>
              <a:rPr lang="en-US" sz="2600" dirty="0" smtClean="0"/>
              <a:t>Delay </a:t>
            </a:r>
            <a:r>
              <a:rPr lang="en-US" sz="2600" dirty="0"/>
              <a:t>can occur due to high throughput.</a:t>
            </a:r>
          </a:p>
          <a:p>
            <a:pPr algn="just"/>
            <a:r>
              <a:rPr lang="en-US" sz="2600" dirty="0"/>
              <a:t>Our System could not deal with Audio Violence.</a:t>
            </a:r>
          </a:p>
          <a:p>
            <a:pPr algn="just"/>
            <a:r>
              <a:rPr lang="en-US" sz="2600" dirty="0"/>
              <a:t>Performance may vary based on the quality and positioning of camera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Changes in weather conditions or cluttered backgrounds may affect the accuracy of system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Our System will only record abnormal activity clip.</a:t>
            </a:r>
            <a:endParaRPr lang="en-US" sz="2600" dirty="0"/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811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FR01-</a:t>
            </a:r>
            <a:r>
              <a:rPr lang="en-US" dirty="0" smtClean="0"/>
              <a:t>Admin </a:t>
            </a:r>
            <a:r>
              <a:rPr lang="en-US" dirty="0"/>
              <a:t>will be able to sign up and login using </a:t>
            </a:r>
            <a:r>
              <a:rPr lang="en-US" dirty="0" smtClean="0"/>
              <a:t>their </a:t>
            </a:r>
            <a:r>
              <a:rPr lang="en-US" dirty="0"/>
              <a:t>credentials.  </a:t>
            </a:r>
          </a:p>
          <a:p>
            <a:pPr algn="just"/>
            <a:r>
              <a:rPr lang="en-GB" dirty="0" smtClean="0"/>
              <a:t>FR02-Admin </a:t>
            </a:r>
            <a:r>
              <a:rPr lang="en-GB" dirty="0"/>
              <a:t>will create users accounts.</a:t>
            </a:r>
            <a:endParaRPr lang="en-US" dirty="0"/>
          </a:p>
          <a:p>
            <a:pPr algn="just"/>
            <a:r>
              <a:rPr lang="en-GB" dirty="0" smtClean="0"/>
              <a:t>FR03-Admin </a:t>
            </a:r>
            <a:r>
              <a:rPr lang="en-GB" dirty="0"/>
              <a:t>will remove users accounts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FR04-Admin will update their credential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829573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en-GB" sz="2800" dirty="0" smtClean="0"/>
          </a:p>
          <a:p>
            <a:pPr algn="just"/>
            <a:r>
              <a:rPr lang="en-GB" sz="2800" dirty="0" smtClean="0"/>
              <a:t>FR05-System will </a:t>
            </a:r>
            <a:r>
              <a:rPr lang="en-GB" sz="2800" dirty="0"/>
              <a:t>be </a:t>
            </a:r>
            <a:r>
              <a:rPr lang="en-GB" sz="2800" dirty="0" smtClean="0"/>
              <a:t>allow the user </a:t>
            </a:r>
            <a:r>
              <a:rPr lang="en-GB" sz="2800" dirty="0"/>
              <a:t>to </a:t>
            </a:r>
            <a:r>
              <a:rPr lang="en-GB" sz="2800" dirty="0" smtClean="0"/>
              <a:t>login to system using username and password provided by admin.</a:t>
            </a:r>
          </a:p>
          <a:p>
            <a:pPr algn="just"/>
            <a:r>
              <a:rPr lang="en-GB" sz="2800" dirty="0" smtClean="0"/>
              <a:t>FR06-User will upload </a:t>
            </a:r>
            <a:r>
              <a:rPr lang="en-GB" sz="2800" dirty="0"/>
              <a:t>v</a:t>
            </a:r>
            <a:r>
              <a:rPr lang="en-GB" sz="2800" dirty="0" smtClean="0"/>
              <a:t>ideo from gallery </a:t>
            </a:r>
            <a:endParaRPr lang="en-GB" sz="2800" dirty="0"/>
          </a:p>
          <a:p>
            <a:pPr algn="just"/>
            <a:r>
              <a:rPr lang="en-GB" sz="2800" dirty="0" smtClean="0"/>
              <a:t>FR07-System will detect violence activity.</a:t>
            </a:r>
            <a:endParaRPr lang="en-US" sz="2800" dirty="0"/>
          </a:p>
          <a:p>
            <a:pPr algn="just"/>
            <a:r>
              <a:rPr lang="en-GB" sz="2800" dirty="0" smtClean="0"/>
              <a:t>FR08-User will see the violence clip from uploaded video.</a:t>
            </a:r>
          </a:p>
          <a:p>
            <a:pPr algn="just"/>
            <a:r>
              <a:rPr lang="en-GB" sz="2800" dirty="0" smtClean="0"/>
              <a:t>FR09-System will provide violence notification.</a:t>
            </a:r>
          </a:p>
          <a:p>
            <a:pPr algn="just"/>
            <a:r>
              <a:rPr lang="en-GB" sz="2800" dirty="0" smtClean="0"/>
              <a:t>FR10-User will see violence activity notification.</a:t>
            </a:r>
          </a:p>
          <a:p>
            <a:pPr algn="just"/>
            <a:endParaRPr lang="en-GB" sz="2800" dirty="0" smtClean="0"/>
          </a:p>
          <a:p>
            <a:pPr algn="just"/>
            <a:endParaRPr lang="en-GB" sz="2800" dirty="0" smtClean="0"/>
          </a:p>
          <a:p>
            <a:pPr algn="just"/>
            <a:endParaRPr lang="en-GB" sz="2800" dirty="0"/>
          </a:p>
          <a:p>
            <a:pPr algn="just"/>
            <a:endParaRPr lang="en-US" sz="2800" dirty="0"/>
          </a:p>
          <a:p>
            <a:pPr algn="just"/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6660"/>
              </p:ext>
            </p:extLst>
          </p:nvPr>
        </p:nvGraphicFramePr>
        <p:xfrm>
          <a:off x="838199" y="1600204"/>
          <a:ext cx="7433946" cy="4267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455">
                  <a:extLst>
                    <a:ext uri="{9D8B030D-6E8A-4147-A177-3AD203B41FA5}">
                      <a16:colId xmlns:a16="http://schemas.microsoft.com/office/drawing/2014/main" val="1688017915"/>
                    </a:ext>
                  </a:extLst>
                </a:gridCol>
                <a:gridCol w="1940455">
                  <a:extLst>
                    <a:ext uri="{9D8B030D-6E8A-4147-A177-3AD203B41FA5}">
                      <a16:colId xmlns:a16="http://schemas.microsoft.com/office/drawing/2014/main" val="3616414941"/>
                    </a:ext>
                  </a:extLst>
                </a:gridCol>
                <a:gridCol w="1776518">
                  <a:extLst>
                    <a:ext uri="{9D8B030D-6E8A-4147-A177-3AD203B41FA5}">
                      <a16:colId xmlns:a16="http://schemas.microsoft.com/office/drawing/2014/main" val="3376486412"/>
                    </a:ext>
                  </a:extLst>
                </a:gridCol>
                <a:gridCol w="1776518">
                  <a:extLst>
                    <a:ext uri="{9D8B030D-6E8A-4147-A177-3AD203B41FA5}">
                      <a16:colId xmlns:a16="http://schemas.microsoft.com/office/drawing/2014/main" val="3019964628"/>
                    </a:ext>
                  </a:extLst>
                </a:gridCol>
              </a:tblGrid>
              <a:tr h="303798">
                <a:tc rowSpan="13">
                  <a:txBody>
                    <a:bodyPr/>
                    <a:lstStyle/>
                    <a:p>
                      <a:pPr marL="6985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Tools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Technologies</a:t>
                      </a:r>
                      <a:endParaRPr lang="en-US" sz="1100">
                        <a:effectLst/>
                      </a:endParaRPr>
                    </a:p>
                    <a:p>
                      <a:pPr marL="6985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40815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 Studio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044486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Flutter SDK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UI toolkit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858183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Firebase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Realtime DBMS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32519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 UML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Modeling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059125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 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226827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 Power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978306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Figma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Mockups Creation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851053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1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Technology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986952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Programming 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568412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Django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Backend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863358"/>
                  </a:ext>
                </a:extLst>
              </a:tr>
              <a:tr h="621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Flutter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Application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402285"/>
                  </a:ext>
                </a:extLst>
              </a:tr>
              <a:tr h="303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Modeling Language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51076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622</Words>
  <Application>Microsoft Office PowerPoint</Application>
  <PresentationFormat>On-screen Show (4:3)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Office Theme</vt:lpstr>
      <vt:lpstr>Video Surveillance System</vt:lpstr>
      <vt:lpstr>Agenda of the Presentation</vt:lpstr>
      <vt:lpstr>Motivation &amp; Utility </vt:lpstr>
      <vt:lpstr>Brief Introduction</vt:lpstr>
      <vt:lpstr>Scope</vt:lpstr>
      <vt:lpstr>PowerPoint Presentation</vt:lpstr>
      <vt:lpstr>Functionalities</vt:lpstr>
      <vt:lpstr>Functionalities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Zain Asif</cp:lastModifiedBy>
  <cp:revision>202</cp:revision>
  <dcterms:created xsi:type="dcterms:W3CDTF">2013-09-23T09:08:15Z</dcterms:created>
  <dcterms:modified xsi:type="dcterms:W3CDTF">2023-10-04T06:10:04Z</dcterms:modified>
</cp:coreProperties>
</file>