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5bcf5a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5bcf5a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8089aa9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8089aa9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63739bc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63739bc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a6ab4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a6ab4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63739bc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63739bc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63739bc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663739bc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63739bc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63739bc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a6ab43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a6ab43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6a6ab43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6a6ab43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a6ab43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a6ab43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a6ab43f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a6ab43f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63739b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63739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a6ab43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6a6ab43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6a6ab43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6a6ab43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a6ab43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a6ab43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6a6ab43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6a6ab43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663739bc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663739bc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663739b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663739b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63739b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63739b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63739b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63739b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63739bc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63739bc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63739bc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63739bc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63739bc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63739bc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63739bc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63739bc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63739bc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63739bc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 algn="ct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776950"/>
            <a:ext cx="39999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776950"/>
            <a:ext cx="39999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683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680966"/>
            <a:ext cx="9144000" cy="5059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egonzal5@umd.ed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6250"/>
            <a:ext cx="8520600" cy="10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CMSC 389N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227650" y="2533575"/>
            <a:ext cx="4688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try and sit near the front!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Reach Me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egonzal5@umd.edu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Webpage: egonzal5.github.io/389N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Office: IRB 2224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Office Hours: Mon/Wed: 12pm - 2pm, Tuesday: 1pm - 3pm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Piazza: piazza.com/terpmail.umd/spring2020/0101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 Office Hours Will be Posted on Piazza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Exercise &amp; Projects: 65%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Midterm #1: 15%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Final: 20%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Downloads Necessary For the Course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 Studio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Git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Gitbash (If you are on Windows)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Do Git and Gitbash now!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Downloads Necessary for the Course (Pt.2)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Go to gitlab.cs.umd.edu and log in using UMD CAS.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Follow my instructions to add your ssh key!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‘er done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be using git to access and turn in course materials.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Steps </a:t>
            </a:r>
            <a:r>
              <a:rPr b="1" lang="en"/>
              <a:t>DON’T DO IT YET!</a:t>
            </a:r>
            <a:endParaRPr b="1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189250" y="769700"/>
            <a:ext cx="95619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Head to gitlab, copy your repository.</a:t>
            </a:r>
            <a:endParaRPr sz="1800"/>
          </a:p>
          <a:p>
            <a:pPr indent="0" lvl="0" marL="457200" marR="1778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 git@gitlab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umd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arasevic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cmsc389Nspring2020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upstream master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</a:t>
            </a:r>
            <a:r>
              <a:rPr lang="en"/>
              <a:t>doing</a:t>
            </a:r>
            <a:r>
              <a:rPr lang="en"/>
              <a:t> here?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Git- An open source, widely used DVCS (Distributed Version Control System).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few key elements: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Upstream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repository (repo)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Origin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(Us instructors)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Master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(on GitLab)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Master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(on GitLab)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3721325" y="287242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Computer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(With Git)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279675" y="2985350"/>
            <a:ext cx="245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lone git.gitlab@XXXXXXX</a:t>
            </a:r>
            <a:endParaRPr b="1"/>
          </a:p>
        </p:txBody>
      </p:sp>
      <p:sp>
        <p:nvSpPr>
          <p:cNvPr id="182" name="Google Shape;182;p31"/>
          <p:cNvSpPr/>
          <p:nvPr/>
        </p:nvSpPr>
        <p:spPr>
          <a:xfrm rot="-1746926">
            <a:off x="5697836" y="2587044"/>
            <a:ext cx="795979" cy="3158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About 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Course Overview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Course Requirements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30300" y="67213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3721325" y="287242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Computer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(With Git)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" name="Google Shape;191;p32"/>
          <p:cNvSpPr/>
          <p:nvPr/>
        </p:nvSpPr>
        <p:spPr>
          <a:xfrm rot="1712892">
            <a:off x="2648321" y="2556447"/>
            <a:ext cx="903331" cy="9033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0" y="3248625"/>
            <a:ext cx="3490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778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 addressHere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Master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(on GitLab)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32"/>
          <p:cNvSpPr/>
          <p:nvPr/>
        </p:nvSpPr>
        <p:spPr>
          <a:xfrm rot="-1746926">
            <a:off x="5697836" y="2587044"/>
            <a:ext cx="795979" cy="3158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3721325" y="287242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Computer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(With Git)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33"/>
          <p:cNvSpPr/>
          <p:nvPr/>
        </p:nvSpPr>
        <p:spPr>
          <a:xfrm rot="1712892">
            <a:off x="2648321" y="2556447"/>
            <a:ext cx="903331" cy="9033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107475" y="2872425"/>
            <a:ext cx="3070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778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upstream master</a:t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Master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(on GitLab)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33"/>
          <p:cNvSpPr/>
          <p:nvPr/>
        </p:nvSpPr>
        <p:spPr>
          <a:xfrm rot="-1746926">
            <a:off x="5697836" y="2587044"/>
            <a:ext cx="795979" cy="3158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721625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Upstream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3721325" y="287242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Computer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(With Git)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" name="Google Shape;215;p34"/>
          <p:cNvSpPr/>
          <p:nvPr/>
        </p:nvSpPr>
        <p:spPr>
          <a:xfrm rot="1712892">
            <a:off x="2648321" y="2556447"/>
            <a:ext cx="903331" cy="9033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6461450" y="1281075"/>
            <a:ext cx="1950000" cy="1366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Master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(on GitLab)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34"/>
          <p:cNvSpPr/>
          <p:nvPr/>
        </p:nvSpPr>
        <p:spPr>
          <a:xfrm rot="-1746926">
            <a:off x="5697836" y="2587044"/>
            <a:ext cx="795979" cy="3158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6356450" y="3108175"/>
            <a:ext cx="2594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push origin master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Vocab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Fork- Making a copy of a branch and allowing you to make changes freely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Branch- The stream you create by forking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Merge- Merges the stream you forked back into the master</a:t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900" y="2695524"/>
            <a:ext cx="2203400" cy="18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450" y="2699836"/>
            <a:ext cx="2203400" cy="186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Steps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189250" y="769700"/>
            <a:ext cx="95619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Head to gitlab, copy your repository.</a:t>
            </a:r>
            <a:endParaRPr sz="1800"/>
          </a:p>
          <a:p>
            <a:pPr indent="0" lvl="0" marL="457200" marR="1778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 git@gitlab</a:t>
            </a:r>
            <a:r>
              <a:rPr b="1"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b="1"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umd</a:t>
            </a:r>
            <a:r>
              <a:rPr b="1"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</a:t>
            </a:r>
            <a:r>
              <a:rPr b="1"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arasevic</a:t>
            </a:r>
            <a:r>
              <a:rPr b="1"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cmsc389Nspring2020</a:t>
            </a:r>
            <a:r>
              <a:rPr b="1"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upstream master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778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WTWAW (What To Walk Away With)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things: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sure you have logged into GitLab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Be able to explain the steps for connecting to our upstream and retrieving the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For Today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Everyone should be on gitlab, and have all necessary software installed, and familiar with the steps to grab course materials in this class.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25" y="107322"/>
            <a:ext cx="5725801" cy="1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800" y="2149238"/>
            <a:ext cx="30003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721425"/>
            <a:ext cx="69342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90600"/>
            <a:ext cx="42005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348" y="107325"/>
            <a:ext cx="2724800" cy="43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50" y="1528763"/>
            <a:ext cx="31432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749" y="76199"/>
            <a:ext cx="2426401" cy="44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769688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75" y="366649"/>
            <a:ext cx="2806078" cy="424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800" y="346524"/>
            <a:ext cx="2903521" cy="42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50" y="903175"/>
            <a:ext cx="1622649" cy="162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49" y="2968075"/>
            <a:ext cx="1622649" cy="164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