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82702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d82702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fe2c329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fe2c329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fe2c32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fe2c32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fe2c329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fe2c329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fe2c329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fe2c329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fe2c329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fe2c329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fe2c329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fe2c329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fe2c329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fe2c329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fe2c329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fe2c329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827026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827026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827026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827026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b6e0a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b6e0a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fe2c3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fe2c3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fe2c329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fe2c329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fe2c329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fe2c32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fe2c329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fe2c329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fe2c329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fe2c329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776950"/>
            <a:ext cx="39999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776950"/>
            <a:ext cx="39999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683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680966"/>
            <a:ext cx="9144000" cy="5059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egonzal5@umd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6250"/>
            <a:ext cx="8520600" cy="10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 389N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27650" y="2533575"/>
            <a:ext cx="468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try and sit near the front!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30300" y="67213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2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3248625"/>
            <a:ext cx="3490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addressHere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Repo on GitLab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3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107475" y="2872425"/>
            <a:ext cx="3070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Repo on GitLab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(Master)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4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6356450" y="3108175"/>
            <a:ext cx="2594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 origin master</a:t>
            </a:r>
            <a:endParaRPr b="1"/>
          </a:p>
        </p:txBody>
      </p:sp>
      <p:sp>
        <p:nvSpPr>
          <p:cNvPr id="147" name="Google Shape;147;p24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Repo on GitLab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Steps </a:t>
            </a:r>
            <a:endParaRPr b="1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0" y="769700"/>
            <a:ext cx="95619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Head to gitlab, copy your repository.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Then enter the repo (cd cmsc389N-UID)</a:t>
            </a:r>
            <a:endParaRPr sz="1800"/>
          </a:p>
          <a:p>
            <a:pPr indent="0" lvl="0" marL="457200" marR="177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https://gitlab.cs.umd.edu/arasevic/cmsc389Nspring2020-student.git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commands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status → To see if there are any changes to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commands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status → To see if there are any changes to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fetch upstream master → See if there is anything to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pull upstream master → Actually pulling from upstream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turn in your work!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add filesToCommit //(or --all)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commit -m “exercise 1 implementation”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push origin master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do!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the README file, push the changes and make sure you can see them in gitlab!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 the README put: Name, date, and the answer to the following question: </a:t>
            </a:r>
            <a:r>
              <a:rPr b="1" lang="en">
                <a:solidFill>
                  <a:srgbClr val="695D46"/>
                </a:solidFill>
              </a:rPr>
              <a:t>What is something you’re good at that people wouldn’t expect?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Office Hour Updates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Git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Basics of the Web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 to 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Today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should be able to explain able to explain what a URL, HTTP and HTML are!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ALSO, be able to grab and modify files using git.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Reach Me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egonzal5@umd.edu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Webpage: egonzal5.github.io/389N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Office: IRB 2224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Hours: </a:t>
            </a:r>
            <a:r>
              <a:rPr lang="en"/>
              <a:t>Mon/Wed: 12pm - 2pm, Tuesday: 1pm - 3pm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Piazza: piazza.com/terpmail.umd/spring2020/0101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 Office Hours Will be Posted on Piazza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Updates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Elias’ Office Hours: (Begin Monday!)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Mon/Wed: 12pm - 2pm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Tuesday: 1pm - 3pm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Updates (Begin Wednesday!)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Diqi:</a:t>
            </a:r>
            <a:r>
              <a:rPr lang="en"/>
              <a:t> Tu/Th, 12:30 pm-2:00 pm; Wed 4 pm 5 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Boyan:</a:t>
            </a:r>
            <a:r>
              <a:rPr lang="en"/>
              <a:t> M/W/F, 9 am - 10 am; Wed 11 am- 12 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Daniel:</a:t>
            </a:r>
            <a:r>
              <a:rPr lang="en"/>
              <a:t> M 10 am - 12 pm; Wed 3 pm - 5 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Andrej: </a:t>
            </a:r>
            <a:r>
              <a:rPr lang="en"/>
              <a:t>M/W/F 8:30 am - 10 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Kanishka:</a:t>
            </a:r>
            <a:r>
              <a:rPr lang="en"/>
              <a:t> Tu/Th 4 pm - 6 pm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Steps 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0" y="769700"/>
            <a:ext cx="95619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Head to gitlab, copy your repository. (git clone sshLinkToRepo)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Then enter the repo (cd cmsc389N-UID)</a:t>
            </a:r>
            <a:endParaRPr sz="1800"/>
          </a:p>
          <a:p>
            <a:pPr indent="0" lvl="0" marL="457200" marR="177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https://gitlab.cs.umd.edu/arasevic/cmsc389Nspring2020-student.git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(Us instructors)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Repo on GitLab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279675" y="2985350"/>
            <a:ext cx="245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clone git.gitlab@XXXXXXX</a:t>
            </a:r>
            <a:endParaRPr b="1"/>
          </a:p>
        </p:txBody>
      </p:sp>
      <p:sp>
        <p:nvSpPr>
          <p:cNvPr id="110" name="Google Shape;110;p21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Repo on GitLab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