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0" r:id="rId3"/>
    <p:sldId id="257" r:id="rId4"/>
    <p:sldId id="256" r:id="rId5"/>
    <p:sldId id="258" r:id="rId6"/>
    <p:sldId id="259" r:id="rId7"/>
    <p:sldId id="260" r:id="rId8"/>
    <p:sldId id="26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6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3E4A46E-28AD-FF14-F02C-E775251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📝 Rapport d'application Java — Gestionnaire de Contacts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A221E4-56EF-C0FE-FBEB-5E168B9E87C9}"/>
              </a:ext>
            </a:extLst>
          </p:cNvPr>
          <p:cNvSpPr txBox="1"/>
          <p:nvPr/>
        </p:nvSpPr>
        <p:spPr>
          <a:xfrm>
            <a:off x="3313726" y="2183110"/>
            <a:ext cx="256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Abrar Mhamdi </a:t>
            </a:r>
          </a:p>
          <a:p>
            <a:r>
              <a:rPr lang="fr-FR" sz="2800" b="1" dirty="0"/>
              <a:t>           &amp;</a:t>
            </a:r>
          </a:p>
          <a:p>
            <a:r>
              <a:rPr lang="fr-FR" sz="2800" b="1" dirty="0"/>
              <a:t>Zaineb Jerbi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390061-914D-76A4-F8E8-A860180E5915}"/>
              </a:ext>
            </a:extLst>
          </p:cNvPr>
          <p:cNvSpPr txBox="1"/>
          <p:nvPr/>
        </p:nvSpPr>
        <p:spPr>
          <a:xfrm>
            <a:off x="3875207" y="5398851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2LIG groupe2</a:t>
            </a:r>
          </a:p>
        </p:txBody>
      </p:sp>
    </p:spTree>
    <p:extLst>
      <p:ext uri="{BB962C8B-B14F-4D97-AF65-F5344CB8AC3E}">
        <p14:creationId xmlns:p14="http://schemas.microsoft.com/office/powerpoint/2010/main" val="296990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A02CD2-29E4-CF03-87B8-EDACF0E4F9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2285" y="370978"/>
            <a:ext cx="746390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Améliorations possibles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un identifiant unique 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à chaque contact.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des validations (email valide, téléphone correct).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le design graphique avec des couleurs et des icônes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16D963-3319-60F5-7875-27A2FAEE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80627"/>
              </p:ext>
            </p:extLst>
          </p:nvPr>
        </p:nvGraphicFramePr>
        <p:xfrm>
          <a:off x="262647" y="2299426"/>
          <a:ext cx="7894652" cy="3666314"/>
        </p:xfrm>
        <a:graphic>
          <a:graphicData uri="http://schemas.openxmlformats.org/drawingml/2006/table">
            <a:tbl>
              <a:tblPr/>
              <a:tblGrid>
                <a:gridCol w="3948344">
                  <a:extLst>
                    <a:ext uri="{9D8B030D-6E8A-4147-A177-3AD203B41FA5}">
                      <a16:colId xmlns:a16="http://schemas.microsoft.com/office/drawing/2014/main" val="534498827"/>
                    </a:ext>
                  </a:extLst>
                </a:gridCol>
                <a:gridCol w="3946308">
                  <a:extLst>
                    <a:ext uri="{9D8B030D-6E8A-4147-A177-3AD203B41FA5}">
                      <a16:colId xmlns:a16="http://schemas.microsoft.com/office/drawing/2014/main" val="1421314239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fr-FR" sz="1800" dirty="0"/>
                        <a:t>Problème rencontré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Solution adoptée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768750"/>
                  </a:ext>
                </a:extLst>
              </a:tr>
              <a:tr h="675203">
                <a:tc>
                  <a:txBody>
                    <a:bodyPr/>
                    <a:lstStyle/>
                    <a:p>
                      <a:r>
                        <a:rPr lang="fr-FR" sz="1800"/>
                        <a:t>Problème de connexion JDBC à MySQL (SQLException)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Vérification du port, nom de base, identifiants et driver JDBC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69787"/>
                  </a:ext>
                </a:extLst>
              </a:tr>
              <a:tr h="675203">
                <a:tc>
                  <a:txBody>
                    <a:bodyPr/>
                    <a:lstStyle/>
                    <a:p>
                      <a:r>
                        <a:rPr lang="fr-FR" sz="1800"/>
                        <a:t>Erreur ClassNotFoundException pour com.mysql.cj.jdbc.Driver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Ajout manuel du driver JDBC dans les bibliothèques du projet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659164"/>
                  </a:ext>
                </a:extLst>
              </a:tr>
              <a:tr h="965503">
                <a:tc>
                  <a:txBody>
                    <a:bodyPr/>
                    <a:lstStyle/>
                    <a:p>
                      <a:r>
                        <a:rPr lang="fr-FR" sz="1800" dirty="0"/>
                        <a:t>Interface Swing figée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Utilisation de SwingUtilities.invokeLater() pour thread GUI</a:t>
                      </a:r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90688"/>
                  </a:ext>
                </a:extLst>
              </a:tr>
              <a:tr h="96550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89394" marR="89394" marT="44697" marB="44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70942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7AB7F0A-AA09-6396-0FD1-DB9715F5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513" y="1850632"/>
            <a:ext cx="97857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Obstacles rencontrés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6F7A512-9B5B-6E86-B23F-DEE93253025E}"/>
              </a:ext>
            </a:extLst>
          </p:cNvPr>
          <p:cNvSpPr txBox="1"/>
          <p:nvPr/>
        </p:nvSpPr>
        <p:spPr>
          <a:xfrm>
            <a:off x="1" y="155643"/>
            <a:ext cx="91440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600" b="1" dirty="0"/>
              <a:t>🧭 </a:t>
            </a:r>
            <a:r>
              <a:rPr lang="fr-FR" sz="2800" b="1" dirty="0"/>
              <a:t>Méthodologie suivie</a:t>
            </a:r>
          </a:p>
          <a:p>
            <a:pPr>
              <a:buNone/>
            </a:pPr>
            <a:r>
              <a:rPr lang="fr-FR" sz="2000" dirty="0"/>
              <a:t>La méthodologie appliquée suit un cycle de développement en </a:t>
            </a:r>
            <a:r>
              <a:rPr lang="fr-FR" sz="2000" b="1" dirty="0"/>
              <a:t>cascade simple</a:t>
            </a:r>
            <a:r>
              <a:rPr lang="fr-FR" sz="2000" dirty="0"/>
              <a:t>, adapté aux mini-projets étudiants :</a:t>
            </a:r>
          </a:p>
          <a:p>
            <a:pPr>
              <a:buFont typeface="+mj-lt"/>
              <a:buAutoNum type="arabicPeriod"/>
            </a:pPr>
            <a:r>
              <a:rPr lang="fr-FR" sz="2000" b="1" dirty="0"/>
              <a:t>Analyse des besoins</a:t>
            </a:r>
            <a:endParaRPr lang="fr-FR" sz="2000" dirty="0"/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Gérer des contacts avec nom, prénom, téléphone, email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Interface graphique simple et intuitive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Sauvegarde persistante via MySQL</a:t>
            </a:r>
          </a:p>
          <a:p>
            <a:pPr>
              <a:buFont typeface="+mj-lt"/>
              <a:buAutoNum type="arabicPeriod"/>
            </a:pPr>
            <a:r>
              <a:rPr lang="fr-FR" sz="2000" b="1" dirty="0"/>
              <a:t>Conception</a:t>
            </a:r>
            <a:endParaRPr lang="fr-FR" sz="2000" dirty="0"/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Découpage en classes claires (modèle, DAO, interface, connexion)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Définition du schéma de base de données</a:t>
            </a:r>
          </a:p>
          <a:p>
            <a:pPr>
              <a:buFont typeface="+mj-lt"/>
              <a:buAutoNum type="arabicPeriod"/>
            </a:pPr>
            <a:r>
              <a:rPr lang="fr-FR" sz="2000" b="1" dirty="0"/>
              <a:t>Développement</a:t>
            </a:r>
            <a:endParaRPr lang="fr-FR" sz="2000" dirty="0"/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Implémentation des classes Java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Tests unitaires de la connexion MySQL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Débogage de l’interface et des requêtes SQL</a:t>
            </a:r>
          </a:p>
          <a:p>
            <a:pPr>
              <a:buFont typeface="+mj-lt"/>
              <a:buAutoNum type="arabicPeriod"/>
            </a:pPr>
            <a:r>
              <a:rPr lang="fr-FR" sz="2000" b="1" dirty="0"/>
              <a:t>Tests et validation</a:t>
            </a:r>
            <a:endParaRPr lang="fr-FR" sz="2000" dirty="0"/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Vérification du bon fonctionnement de l’UI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Tests de connexion, d’insertion, suppression et recherche</a:t>
            </a:r>
          </a:p>
          <a:p>
            <a:pPr>
              <a:buFont typeface="+mj-lt"/>
              <a:buAutoNum type="arabicPeriod"/>
            </a:pPr>
            <a:r>
              <a:rPr lang="fr-FR" sz="2000" b="1" dirty="0"/>
              <a:t>Documentation</a:t>
            </a:r>
            <a:endParaRPr lang="fr-FR" sz="2000" dirty="0"/>
          </a:p>
          <a:p>
            <a:pPr marL="742950" lvl="1" indent="-285750">
              <a:buFont typeface="+mj-lt"/>
              <a:buAutoNum type="arabicPeriod"/>
            </a:pPr>
            <a:r>
              <a:rPr lang="fr-FR" sz="2000" dirty="0"/>
              <a:t>Rapport structuré avec capture de code</a:t>
            </a:r>
          </a:p>
        </p:txBody>
      </p:sp>
    </p:spTree>
    <p:extLst>
      <p:ext uri="{BB962C8B-B14F-4D97-AF65-F5344CB8AC3E}">
        <p14:creationId xmlns:p14="http://schemas.microsoft.com/office/powerpoint/2010/main" val="13824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fr-FR" altLang="fr-FR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Structure de l’application</a:t>
            </a:r>
            <a:br>
              <a:rPr kumimoji="0" lang="fr-FR" altLang="fr-FR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1B0720A-180E-61F7-2A2F-92F561A75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390219"/>
              </p:ext>
            </p:extLst>
          </p:nvPr>
        </p:nvGraphicFramePr>
        <p:xfrm>
          <a:off x="826851" y="2257425"/>
          <a:ext cx="7539274" cy="3230880"/>
        </p:xfrm>
        <a:graphic>
          <a:graphicData uri="http://schemas.openxmlformats.org/drawingml/2006/table">
            <a:tbl>
              <a:tblPr/>
              <a:tblGrid>
                <a:gridCol w="3767374">
                  <a:extLst>
                    <a:ext uri="{9D8B030D-6E8A-4147-A177-3AD203B41FA5}">
                      <a16:colId xmlns:a16="http://schemas.microsoft.com/office/drawing/2014/main" val="22646479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7964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2000" b="1"/>
                        <a:t>Fichier 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Rôle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13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Contact.java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Modèle de données (classe représentant un contact).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47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ContactDao.java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Accès à la base de données : chargement, insertion, suppression, recherche.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10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ContactManagerApp.java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Interface graphique Swing, avec gestion des événements.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16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ConnexionMySql.java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 de test pour vérifier la connexion JDBC vers MySQL.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11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🔧 </a:t>
            </a:r>
            <a:r>
              <a:rPr lang="fr-FR" sz="4400" b="1" dirty="0"/>
              <a:t>Technologies utilisées</a:t>
            </a:r>
            <a:br>
              <a:rPr lang="fr-FR" sz="4800" b="1" dirty="0"/>
            </a:b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b="1" dirty="0"/>
              <a:t>Java</a:t>
            </a:r>
            <a:r>
              <a:rPr lang="fr-FR" sz="2800" dirty="0"/>
              <a:t> : langage principal de développement.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/>
              <a:t>Swing</a:t>
            </a:r>
            <a:r>
              <a:rPr lang="fr-FR" sz="2800" dirty="0"/>
              <a:t> : pour l’interface graphique utilisateur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/>
              <a:t>JDBC</a:t>
            </a:r>
            <a:r>
              <a:rPr lang="fr-FR" sz="2800" dirty="0"/>
              <a:t> : pour la connexion et l’interaction avec la base de données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/>
              <a:t>MySQL</a:t>
            </a:r>
            <a:r>
              <a:rPr lang="fr-FR" sz="2800" dirty="0"/>
              <a:t> : base de données relationnelle pour stocker les contacts.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A3D7D26-A6DF-92ED-F85D-2C9B37A3A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77" y="1845734"/>
            <a:ext cx="8269483" cy="4475234"/>
          </a:xfrm>
        </p:spPr>
        <p:txBody>
          <a:bodyPr>
            <a:norm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classe représente un contact avec les champs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prénom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téléphone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endParaRPr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B237B6-104E-2FC8-DD63-EC0D1F68B096}"/>
              </a:ext>
            </a:extLst>
          </p:cNvPr>
          <p:cNvSpPr txBox="1"/>
          <p:nvPr/>
        </p:nvSpPr>
        <p:spPr>
          <a:xfrm>
            <a:off x="1955259" y="53703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1. 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Contact.java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Classe Modèle</a:t>
            </a:r>
            <a:endParaRPr lang="fr-FR" sz="3600" dirty="0"/>
          </a:p>
        </p:txBody>
      </p:sp>
      <p:pic>
        <p:nvPicPr>
          <p:cNvPr id="8" name="Image 7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405AE943-E8AC-57C7-DBF4-325F719D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5" y="2214210"/>
            <a:ext cx="5307592" cy="24295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20D6DCE-6B1B-AAFE-F07E-46F79F64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4843640"/>
            <a:ext cx="88825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Fonctionnalités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initialiser les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Getters et Setters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la sérialisation/désérialisation (utiles avec GSON ou JDBC).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Méthode to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afficher les informations du contact dans l’interface.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7123D6-47CB-6CFF-9EE2-5FEE879F0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729" y="470093"/>
            <a:ext cx="50497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🗄️ 2. 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ContactDao.java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Accès à la base de données 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AE7E52-18DB-E8C0-9C02-D723784B4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6500" y="1957651"/>
            <a:ext cx="7093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classe utilise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JDBC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manipuler les contacts dans la base MySQL.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Connexion JDBC </a:t>
            </a:r>
            <a:endParaRPr lang="fr-FR" altLang="fr-FR" sz="16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C53A7CF-DA18-9C50-317F-2B163EB1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20" y="2560244"/>
            <a:ext cx="5075360" cy="173751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D52731D-9B3D-5835-EE8D-857876DB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1" y="4631165"/>
            <a:ext cx="65245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Fonctionnalités principales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 les contacts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méthode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loadContacts()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un contact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méthode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addContact(Contact)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Supprimer un contact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méthode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deleteContact(Contact)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Rechercher des contacts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méthode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searchContacts(String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33DA3BD-3389-C9F5-6275-3C139EA2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42" y="1820921"/>
            <a:ext cx="4717189" cy="1310754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206645E-3524-7340-6299-1349946A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960" y="473374"/>
            <a:ext cx="61350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🖥️ 3. 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ContactManagerApp.java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Interface Utilisateur (GUI) 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2CBE8D-D74E-A3D8-9BB1-79E5B3D8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5" y="3698824"/>
            <a:ext cx="786305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Composants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JTable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afficher les contacts.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Champs de texte et boutons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ajouter, supprimer, rechercher.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 Swing (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JOptionPane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entrées utilisateurs.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D4BC5381-52A4-2FC6-42F8-E8BE7E0B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4" y="262648"/>
            <a:ext cx="6890568" cy="58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9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>
            <a:normAutofit/>
          </a:bodyPr>
          <a:lstStyle/>
          <a:p>
            <a:br>
              <a:rPr kumimoji="0" lang="fr-FR" altLang="fr-FR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37B28-29AD-D2E3-1BBA-81E0A94592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4121" y="1511449"/>
            <a:ext cx="6615113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Connexion JDBC fiable.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Ajout, suppression, recherche de contacts.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Interface ergonomique avec Swing.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Manipulation sécurisée de la base via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PreparedStatement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DFE2EE-D584-90B2-2DE6-4D6A6E78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7" y="2989412"/>
            <a:ext cx="4935351" cy="25376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D66622-1E37-CE6D-C62B-4FA1706D9659}"/>
              </a:ext>
            </a:extLst>
          </p:cNvPr>
          <p:cNvSpPr txBox="1"/>
          <p:nvPr/>
        </p:nvSpPr>
        <p:spPr>
          <a:xfrm>
            <a:off x="-87548" y="843899"/>
            <a:ext cx="4591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Fonctionnalités couvertes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533</Words>
  <Application>Microsoft Office PowerPoint</Application>
  <PresentationFormat>Affichage à l'écran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Rétrospective</vt:lpstr>
      <vt:lpstr>📝 Rapport d'application Java — Gestionnaire de Contacts</vt:lpstr>
      <vt:lpstr>Présentation PowerPoint</vt:lpstr>
      <vt:lpstr>📁 Structure de l’application </vt:lpstr>
      <vt:lpstr>🔧 Technologies utilisées </vt:lpstr>
      <vt:lpstr>.</vt:lpstr>
      <vt:lpstr>🗄️ 2. ContactDao.java  — Accès à la base de données </vt:lpstr>
      <vt:lpstr>🖥️ 3. ContactManagerApp.java  — Interface Utilisateur (GUI) </vt:lpstr>
      <vt:lpstr>Présentation PowerPoint</vt:lpstr>
      <vt:lpstr>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jerbizaineb</cp:lastModifiedBy>
  <cp:revision>10</cp:revision>
  <dcterms:created xsi:type="dcterms:W3CDTF">2013-01-27T09:14:16Z</dcterms:created>
  <dcterms:modified xsi:type="dcterms:W3CDTF">2025-05-06T21:39:48Z</dcterms:modified>
  <cp:category/>
</cp:coreProperties>
</file>