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2" r:id="rId4"/>
    <p:sldId id="260" r:id="rId5"/>
    <p:sldId id="259" r:id="rId6"/>
    <p:sldId id="258" r:id="rId7"/>
    <p:sldId id="266" r:id="rId8"/>
    <p:sldId id="267" r:id="rId9"/>
    <p:sldId id="265" r:id="rId10"/>
    <p:sldId id="268" r:id="rId11"/>
    <p:sldId id="269" r:id="rId12"/>
    <p:sldId id="264" r:id="rId13"/>
    <p:sldId id="27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>
      <p:cViewPr>
        <p:scale>
          <a:sx n="50" d="100"/>
          <a:sy n="50" d="100"/>
        </p:scale>
        <p:origin x="882" y="13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14DA2-97D0-4E7D-A2C9-09511DF7060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4483DB6B-5E2C-4741-B5AC-0F3458E74D2F}" type="pres">
      <dgm:prSet presAssocID="{7A814DA2-97D0-4E7D-A2C9-09511DF7060C}" presName="Name0" presStyleCnt="0">
        <dgm:presLayoutVars>
          <dgm:dir/>
          <dgm:resizeHandles val="exact"/>
        </dgm:presLayoutVars>
      </dgm:prSet>
      <dgm:spPr/>
    </dgm:pt>
  </dgm:ptLst>
  <dgm:cxnLst>
    <dgm:cxn modelId="{EF497F3E-91E2-4525-9299-B36DAEC9C31E}" type="presOf" srcId="{7A814DA2-97D0-4E7D-A2C9-09511DF7060C}" destId="{4483DB6B-5E2C-4741-B5AC-0F3458E74D2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FB7FBF-658F-4B83-9957-A447C5707D1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3062C7E-06B4-4A7B-9BE5-676CF7F22693}">
      <dgm:prSet phldrT="[Text]"/>
      <dgm:spPr/>
      <dgm:t>
        <a:bodyPr/>
        <a:lstStyle/>
        <a:p>
          <a:r>
            <a:rPr lang="en-AU" dirty="0" smtClean="0"/>
            <a:t>Very 1</a:t>
          </a:r>
          <a:r>
            <a:rPr lang="en-AU" baseline="30000" dirty="0" smtClean="0"/>
            <a:t>st</a:t>
          </a:r>
          <a:r>
            <a:rPr lang="en-AU" dirty="0" smtClean="0"/>
            <a:t> user</a:t>
          </a:r>
          <a:endParaRPr lang="en-AU" dirty="0" smtClean="0"/>
        </a:p>
      </dgm:t>
    </dgm:pt>
    <dgm:pt modelId="{6CD0DA8B-44B3-4C8E-85A2-AA69C419A545}" type="parTrans" cxnId="{CAD934D3-0218-49CD-9503-12D4C57C2D4B}">
      <dgm:prSet/>
      <dgm:spPr/>
      <dgm:t>
        <a:bodyPr/>
        <a:lstStyle/>
        <a:p>
          <a:endParaRPr lang="en-AU"/>
        </a:p>
      </dgm:t>
    </dgm:pt>
    <dgm:pt modelId="{5E522C72-9754-4CF7-9D97-B1CC6D6ED28B}" type="sibTrans" cxnId="{CAD934D3-0218-49CD-9503-12D4C57C2D4B}">
      <dgm:prSet/>
      <dgm:spPr/>
      <dgm:t>
        <a:bodyPr/>
        <a:lstStyle/>
        <a:p>
          <a:endParaRPr lang="en-AU"/>
        </a:p>
      </dgm:t>
    </dgm:pt>
    <dgm:pt modelId="{2C387DA3-62C1-4DA5-BC81-3D6C4524AD7D}">
      <dgm:prSet phldrT="[Text]"/>
      <dgm:spPr/>
      <dgm:t>
        <a:bodyPr/>
        <a:lstStyle/>
        <a:p>
          <a:r>
            <a:rPr lang="en-AU" dirty="0" smtClean="0"/>
            <a:t>SITS EXAM</a:t>
          </a:r>
          <a:endParaRPr lang="en-AU" dirty="0"/>
        </a:p>
      </dgm:t>
    </dgm:pt>
    <dgm:pt modelId="{99EA44E4-BE21-406D-AC31-6848B0F13169}" type="parTrans" cxnId="{0A5967DB-FD43-44AA-9529-A732AFE63830}">
      <dgm:prSet/>
      <dgm:spPr/>
      <dgm:t>
        <a:bodyPr/>
        <a:lstStyle/>
        <a:p>
          <a:endParaRPr lang="en-AU"/>
        </a:p>
      </dgm:t>
    </dgm:pt>
    <dgm:pt modelId="{998882A3-C375-4BFD-9C23-DD74AD267699}" type="sibTrans" cxnId="{0A5967DB-FD43-44AA-9529-A732AFE63830}">
      <dgm:prSet/>
      <dgm:spPr/>
      <dgm:t>
        <a:bodyPr/>
        <a:lstStyle/>
        <a:p>
          <a:endParaRPr lang="en-AU"/>
        </a:p>
      </dgm:t>
    </dgm:pt>
    <dgm:pt modelId="{53099BEB-7FBE-4BBD-A64E-F1A164563E28}">
      <dgm:prSet phldrT="[Text]"/>
      <dgm:spPr/>
      <dgm:t>
        <a:bodyPr/>
        <a:lstStyle/>
        <a:p>
          <a:r>
            <a:rPr lang="en-AU" dirty="0" smtClean="0"/>
            <a:t>Authors questions</a:t>
          </a:r>
        </a:p>
      </dgm:t>
    </dgm:pt>
    <dgm:pt modelId="{CD9A34C8-6F0D-467C-BA0D-54F9FD156E6B}" type="parTrans" cxnId="{F26664CE-2D4D-4F70-AFB7-3A7796CBC1DF}">
      <dgm:prSet/>
      <dgm:spPr/>
      <dgm:t>
        <a:bodyPr/>
        <a:lstStyle/>
        <a:p>
          <a:endParaRPr lang="en-AU"/>
        </a:p>
      </dgm:t>
    </dgm:pt>
    <dgm:pt modelId="{19B322F4-7718-4BFF-A323-68F802057ABF}" type="sibTrans" cxnId="{F26664CE-2D4D-4F70-AFB7-3A7796CBC1DF}">
      <dgm:prSet/>
      <dgm:spPr/>
      <dgm:t>
        <a:bodyPr/>
        <a:lstStyle/>
        <a:p>
          <a:endParaRPr lang="en-AU"/>
        </a:p>
      </dgm:t>
    </dgm:pt>
    <dgm:pt modelId="{490545CB-08B6-45E4-A2E0-ED8619A94B07}">
      <dgm:prSet/>
      <dgm:spPr/>
      <dgm:t>
        <a:bodyPr/>
        <a:lstStyle/>
        <a:p>
          <a:r>
            <a:rPr lang="en-AU" dirty="0" smtClean="0"/>
            <a:t>Questions stored in database</a:t>
          </a:r>
          <a:endParaRPr lang="en-AU" dirty="0"/>
        </a:p>
      </dgm:t>
    </dgm:pt>
    <dgm:pt modelId="{3D477A88-8375-4D43-B5DA-BA20D2463C46}" type="parTrans" cxnId="{2A9C4AF9-003F-4FC0-BF48-421477EE3B07}">
      <dgm:prSet/>
      <dgm:spPr/>
      <dgm:t>
        <a:bodyPr/>
        <a:lstStyle/>
        <a:p>
          <a:endParaRPr lang="en-AU"/>
        </a:p>
      </dgm:t>
    </dgm:pt>
    <dgm:pt modelId="{267A4D4B-7C09-4C3C-BB65-A3BE6F401F44}" type="sibTrans" cxnId="{2A9C4AF9-003F-4FC0-BF48-421477EE3B07}">
      <dgm:prSet/>
      <dgm:spPr/>
      <dgm:t>
        <a:bodyPr/>
        <a:lstStyle/>
        <a:p>
          <a:endParaRPr lang="en-AU"/>
        </a:p>
      </dgm:t>
    </dgm:pt>
    <dgm:pt modelId="{8995CEC7-C1D7-47EC-833C-1C55BFB90A94}" type="pres">
      <dgm:prSet presAssocID="{93FB7FBF-658F-4B83-9957-A447C5707D16}" presName="Name0" presStyleCnt="0">
        <dgm:presLayoutVars>
          <dgm:dir/>
          <dgm:resizeHandles val="exact"/>
        </dgm:presLayoutVars>
      </dgm:prSet>
      <dgm:spPr/>
    </dgm:pt>
    <dgm:pt modelId="{56251049-5648-4457-98DC-0B805CC142CF}" type="pres">
      <dgm:prSet presAssocID="{93062C7E-06B4-4A7B-9BE5-676CF7F2269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2B73341-A0AA-44EC-91BC-5915F4962335}" type="pres">
      <dgm:prSet presAssocID="{5E522C72-9754-4CF7-9D97-B1CC6D6ED28B}" presName="sibTrans" presStyleLbl="sibTrans2D1" presStyleIdx="0" presStyleCnt="3"/>
      <dgm:spPr/>
      <dgm:t>
        <a:bodyPr/>
        <a:lstStyle/>
        <a:p>
          <a:endParaRPr lang="en-AU"/>
        </a:p>
      </dgm:t>
    </dgm:pt>
    <dgm:pt modelId="{7BC6BB8C-E8D5-4C20-BC44-08E132053739}" type="pres">
      <dgm:prSet presAssocID="{5E522C72-9754-4CF7-9D97-B1CC6D6ED28B}" presName="connectorText" presStyleLbl="sibTrans2D1" presStyleIdx="0" presStyleCnt="3"/>
      <dgm:spPr/>
      <dgm:t>
        <a:bodyPr/>
        <a:lstStyle/>
        <a:p>
          <a:endParaRPr lang="en-AU"/>
        </a:p>
      </dgm:t>
    </dgm:pt>
    <dgm:pt modelId="{C396DBA7-175C-4F12-8347-7A84AF944FEE}" type="pres">
      <dgm:prSet presAssocID="{2C387DA3-62C1-4DA5-BC81-3D6C4524AD7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76214ED-C889-44CE-AAB9-18E65AEE5CEF}" type="pres">
      <dgm:prSet presAssocID="{998882A3-C375-4BFD-9C23-DD74AD267699}" presName="sibTrans" presStyleLbl="sibTrans2D1" presStyleIdx="1" presStyleCnt="3"/>
      <dgm:spPr/>
      <dgm:t>
        <a:bodyPr/>
        <a:lstStyle/>
        <a:p>
          <a:endParaRPr lang="en-AU"/>
        </a:p>
      </dgm:t>
    </dgm:pt>
    <dgm:pt modelId="{C7118EFA-65F7-407A-9C69-E6D64E7FCAE7}" type="pres">
      <dgm:prSet presAssocID="{998882A3-C375-4BFD-9C23-DD74AD267699}" presName="connectorText" presStyleLbl="sibTrans2D1" presStyleIdx="1" presStyleCnt="3"/>
      <dgm:spPr/>
      <dgm:t>
        <a:bodyPr/>
        <a:lstStyle/>
        <a:p>
          <a:endParaRPr lang="en-AU"/>
        </a:p>
      </dgm:t>
    </dgm:pt>
    <dgm:pt modelId="{213DE32C-B757-4EE3-B70A-CBBE04638118}" type="pres">
      <dgm:prSet presAssocID="{53099BEB-7FBE-4BBD-A64E-F1A164563E2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A8FD15A-5CF9-4DD8-B464-CB4C2D2D3441}" type="pres">
      <dgm:prSet presAssocID="{19B322F4-7718-4BFF-A323-68F802057ABF}" presName="sibTrans" presStyleLbl="sibTrans2D1" presStyleIdx="2" presStyleCnt="3"/>
      <dgm:spPr/>
      <dgm:t>
        <a:bodyPr/>
        <a:lstStyle/>
        <a:p>
          <a:endParaRPr lang="en-AU"/>
        </a:p>
      </dgm:t>
    </dgm:pt>
    <dgm:pt modelId="{3D0E11D2-BE73-4DA4-B79C-598B57569598}" type="pres">
      <dgm:prSet presAssocID="{19B322F4-7718-4BFF-A323-68F802057ABF}" presName="connectorText" presStyleLbl="sibTrans2D1" presStyleIdx="2" presStyleCnt="3"/>
      <dgm:spPr/>
      <dgm:t>
        <a:bodyPr/>
        <a:lstStyle/>
        <a:p>
          <a:endParaRPr lang="en-AU"/>
        </a:p>
      </dgm:t>
    </dgm:pt>
    <dgm:pt modelId="{43CF429B-3120-4A7C-9FBE-AC31E6AEA6EC}" type="pres">
      <dgm:prSet presAssocID="{490545CB-08B6-45E4-A2E0-ED8619A94B0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2A9C4AF9-003F-4FC0-BF48-421477EE3B07}" srcId="{93FB7FBF-658F-4B83-9957-A447C5707D16}" destId="{490545CB-08B6-45E4-A2E0-ED8619A94B07}" srcOrd="3" destOrd="0" parTransId="{3D477A88-8375-4D43-B5DA-BA20D2463C46}" sibTransId="{267A4D4B-7C09-4C3C-BB65-A3BE6F401F44}"/>
    <dgm:cxn modelId="{0E201298-6C95-4953-9B68-609FA30FF356}" type="presOf" srcId="{998882A3-C375-4BFD-9C23-DD74AD267699}" destId="{C7118EFA-65F7-407A-9C69-E6D64E7FCAE7}" srcOrd="1" destOrd="0" presId="urn:microsoft.com/office/officeart/2005/8/layout/process1"/>
    <dgm:cxn modelId="{CAD934D3-0218-49CD-9503-12D4C57C2D4B}" srcId="{93FB7FBF-658F-4B83-9957-A447C5707D16}" destId="{93062C7E-06B4-4A7B-9BE5-676CF7F22693}" srcOrd="0" destOrd="0" parTransId="{6CD0DA8B-44B3-4C8E-85A2-AA69C419A545}" sibTransId="{5E522C72-9754-4CF7-9D97-B1CC6D6ED28B}"/>
    <dgm:cxn modelId="{908E3FC9-3ED8-41A5-8AB1-134475CF5FC8}" type="presOf" srcId="{5E522C72-9754-4CF7-9D97-B1CC6D6ED28B}" destId="{B2B73341-A0AA-44EC-91BC-5915F4962335}" srcOrd="0" destOrd="0" presId="urn:microsoft.com/office/officeart/2005/8/layout/process1"/>
    <dgm:cxn modelId="{FD8F7363-A58C-4AE5-9C0F-C848C7C4AAC5}" type="presOf" srcId="{490545CB-08B6-45E4-A2E0-ED8619A94B07}" destId="{43CF429B-3120-4A7C-9FBE-AC31E6AEA6EC}" srcOrd="0" destOrd="0" presId="urn:microsoft.com/office/officeart/2005/8/layout/process1"/>
    <dgm:cxn modelId="{F9C82BD5-C641-4433-8152-6CFE2380DBA5}" type="presOf" srcId="{998882A3-C375-4BFD-9C23-DD74AD267699}" destId="{D76214ED-C889-44CE-AAB9-18E65AEE5CEF}" srcOrd="0" destOrd="0" presId="urn:microsoft.com/office/officeart/2005/8/layout/process1"/>
    <dgm:cxn modelId="{961DB174-C0AE-4E88-A69B-6ACD1485EF45}" type="presOf" srcId="{93062C7E-06B4-4A7B-9BE5-676CF7F22693}" destId="{56251049-5648-4457-98DC-0B805CC142CF}" srcOrd="0" destOrd="0" presId="urn:microsoft.com/office/officeart/2005/8/layout/process1"/>
    <dgm:cxn modelId="{5B24DD60-3285-436C-93D0-14F2828AF919}" type="presOf" srcId="{2C387DA3-62C1-4DA5-BC81-3D6C4524AD7D}" destId="{C396DBA7-175C-4F12-8347-7A84AF944FEE}" srcOrd="0" destOrd="0" presId="urn:microsoft.com/office/officeart/2005/8/layout/process1"/>
    <dgm:cxn modelId="{C20A197E-ED0B-43A4-BD3B-5E47DE8760AD}" type="presOf" srcId="{5E522C72-9754-4CF7-9D97-B1CC6D6ED28B}" destId="{7BC6BB8C-E8D5-4C20-BC44-08E132053739}" srcOrd="1" destOrd="0" presId="urn:microsoft.com/office/officeart/2005/8/layout/process1"/>
    <dgm:cxn modelId="{F26664CE-2D4D-4F70-AFB7-3A7796CBC1DF}" srcId="{93FB7FBF-658F-4B83-9957-A447C5707D16}" destId="{53099BEB-7FBE-4BBD-A64E-F1A164563E28}" srcOrd="2" destOrd="0" parTransId="{CD9A34C8-6F0D-467C-BA0D-54F9FD156E6B}" sibTransId="{19B322F4-7718-4BFF-A323-68F802057ABF}"/>
    <dgm:cxn modelId="{0A5967DB-FD43-44AA-9529-A732AFE63830}" srcId="{93FB7FBF-658F-4B83-9957-A447C5707D16}" destId="{2C387DA3-62C1-4DA5-BC81-3D6C4524AD7D}" srcOrd="1" destOrd="0" parTransId="{99EA44E4-BE21-406D-AC31-6848B0F13169}" sibTransId="{998882A3-C375-4BFD-9C23-DD74AD267699}"/>
    <dgm:cxn modelId="{C1C9CC16-70E4-4621-B76B-A606B8B9D868}" type="presOf" srcId="{19B322F4-7718-4BFF-A323-68F802057ABF}" destId="{3D0E11D2-BE73-4DA4-B79C-598B57569598}" srcOrd="1" destOrd="0" presId="urn:microsoft.com/office/officeart/2005/8/layout/process1"/>
    <dgm:cxn modelId="{D13315AA-DED8-463A-8ED0-C46A21B583D7}" type="presOf" srcId="{19B322F4-7718-4BFF-A323-68F802057ABF}" destId="{BA8FD15A-5CF9-4DD8-B464-CB4C2D2D3441}" srcOrd="0" destOrd="0" presId="urn:microsoft.com/office/officeart/2005/8/layout/process1"/>
    <dgm:cxn modelId="{8284FA91-8586-465E-AF66-285F34546EE1}" type="presOf" srcId="{53099BEB-7FBE-4BBD-A64E-F1A164563E28}" destId="{213DE32C-B757-4EE3-B70A-CBBE04638118}" srcOrd="0" destOrd="0" presId="urn:microsoft.com/office/officeart/2005/8/layout/process1"/>
    <dgm:cxn modelId="{A43CF509-1B50-4A55-9633-15FD266DC0C2}" type="presOf" srcId="{93FB7FBF-658F-4B83-9957-A447C5707D16}" destId="{8995CEC7-C1D7-47EC-833C-1C55BFB90A94}" srcOrd="0" destOrd="0" presId="urn:microsoft.com/office/officeart/2005/8/layout/process1"/>
    <dgm:cxn modelId="{273C671A-26FB-4892-81A7-0CA6DA110A20}" type="presParOf" srcId="{8995CEC7-C1D7-47EC-833C-1C55BFB90A94}" destId="{56251049-5648-4457-98DC-0B805CC142CF}" srcOrd="0" destOrd="0" presId="urn:microsoft.com/office/officeart/2005/8/layout/process1"/>
    <dgm:cxn modelId="{BC2B4B65-285E-44C3-BE5F-DBDC83D6D841}" type="presParOf" srcId="{8995CEC7-C1D7-47EC-833C-1C55BFB90A94}" destId="{B2B73341-A0AA-44EC-91BC-5915F4962335}" srcOrd="1" destOrd="0" presId="urn:microsoft.com/office/officeart/2005/8/layout/process1"/>
    <dgm:cxn modelId="{4C2A0639-9C32-49EC-A52E-8CFBD9FB68DE}" type="presParOf" srcId="{B2B73341-A0AA-44EC-91BC-5915F4962335}" destId="{7BC6BB8C-E8D5-4C20-BC44-08E132053739}" srcOrd="0" destOrd="0" presId="urn:microsoft.com/office/officeart/2005/8/layout/process1"/>
    <dgm:cxn modelId="{2B404A56-5AC0-48F7-89F2-BC524442D4B3}" type="presParOf" srcId="{8995CEC7-C1D7-47EC-833C-1C55BFB90A94}" destId="{C396DBA7-175C-4F12-8347-7A84AF944FEE}" srcOrd="2" destOrd="0" presId="urn:microsoft.com/office/officeart/2005/8/layout/process1"/>
    <dgm:cxn modelId="{23BB1AA5-A0F1-4679-964A-D2E9CA4F1EA1}" type="presParOf" srcId="{8995CEC7-C1D7-47EC-833C-1C55BFB90A94}" destId="{D76214ED-C889-44CE-AAB9-18E65AEE5CEF}" srcOrd="3" destOrd="0" presId="urn:microsoft.com/office/officeart/2005/8/layout/process1"/>
    <dgm:cxn modelId="{F48586AF-22DD-470C-B024-2B99D19C2359}" type="presParOf" srcId="{D76214ED-C889-44CE-AAB9-18E65AEE5CEF}" destId="{C7118EFA-65F7-407A-9C69-E6D64E7FCAE7}" srcOrd="0" destOrd="0" presId="urn:microsoft.com/office/officeart/2005/8/layout/process1"/>
    <dgm:cxn modelId="{4A839546-E13C-40F1-961A-960E3F92B1B9}" type="presParOf" srcId="{8995CEC7-C1D7-47EC-833C-1C55BFB90A94}" destId="{213DE32C-B757-4EE3-B70A-CBBE04638118}" srcOrd="4" destOrd="0" presId="urn:microsoft.com/office/officeart/2005/8/layout/process1"/>
    <dgm:cxn modelId="{A377BC03-38D1-4CA9-A6B6-CBA70D737791}" type="presParOf" srcId="{8995CEC7-C1D7-47EC-833C-1C55BFB90A94}" destId="{BA8FD15A-5CF9-4DD8-B464-CB4C2D2D3441}" srcOrd="5" destOrd="0" presId="urn:microsoft.com/office/officeart/2005/8/layout/process1"/>
    <dgm:cxn modelId="{DB6B51CE-0622-45A7-B156-90C99D363C0D}" type="presParOf" srcId="{BA8FD15A-5CF9-4DD8-B464-CB4C2D2D3441}" destId="{3D0E11D2-BE73-4DA4-B79C-598B57569598}" srcOrd="0" destOrd="0" presId="urn:microsoft.com/office/officeart/2005/8/layout/process1"/>
    <dgm:cxn modelId="{2411C03C-4DD5-4FA9-B83D-C470C5EB90AD}" type="presParOf" srcId="{8995CEC7-C1D7-47EC-833C-1C55BFB90A94}" destId="{43CF429B-3120-4A7C-9FBE-AC31E6AEA6E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C2E5AF-6169-4C36-ACC6-6139562344E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236ECAD-23BE-48DD-AFF8-0F803BEF862A}">
      <dgm:prSet phldrT="[Text]"/>
      <dgm:spPr/>
      <dgm:t>
        <a:bodyPr/>
        <a:lstStyle/>
        <a:p>
          <a:r>
            <a:rPr lang="en-AU" dirty="0" smtClean="0"/>
            <a:t>2</a:t>
          </a:r>
          <a:r>
            <a:rPr lang="en-AU" baseline="30000" dirty="0" smtClean="0"/>
            <a:t>nd</a:t>
          </a:r>
          <a:r>
            <a:rPr lang="en-AU" dirty="0" smtClean="0"/>
            <a:t> user</a:t>
          </a:r>
          <a:endParaRPr lang="en-AU" dirty="0"/>
        </a:p>
      </dgm:t>
    </dgm:pt>
    <dgm:pt modelId="{3D3DEB94-6791-4BCC-B94E-A521FAADD934}" type="parTrans" cxnId="{6651C1C3-0D96-4FC9-AAA6-7A3A58BD193F}">
      <dgm:prSet/>
      <dgm:spPr/>
      <dgm:t>
        <a:bodyPr/>
        <a:lstStyle/>
        <a:p>
          <a:endParaRPr lang="en-AU"/>
        </a:p>
      </dgm:t>
    </dgm:pt>
    <dgm:pt modelId="{305B7286-D8E4-45A6-942F-05156C4390AA}" type="sibTrans" cxnId="{6651C1C3-0D96-4FC9-AAA6-7A3A58BD193F}">
      <dgm:prSet/>
      <dgm:spPr/>
      <dgm:t>
        <a:bodyPr/>
        <a:lstStyle/>
        <a:p>
          <a:endParaRPr lang="en-AU"/>
        </a:p>
      </dgm:t>
    </dgm:pt>
    <dgm:pt modelId="{045CBA03-67E8-49DC-9283-55280DB8D60D}">
      <dgm:prSet phldrT="[Text]"/>
      <dgm:spPr/>
      <dgm:t>
        <a:bodyPr/>
        <a:lstStyle/>
        <a:p>
          <a:r>
            <a:rPr lang="en-AU" dirty="0" smtClean="0"/>
            <a:t>Studies </a:t>
          </a:r>
          <a:r>
            <a:rPr lang="en-AU" dirty="0" smtClean="0"/>
            <a:t>from 1</a:t>
          </a:r>
          <a:r>
            <a:rPr lang="en-AU" baseline="30000" dirty="0" smtClean="0"/>
            <a:t>st</a:t>
          </a:r>
          <a:r>
            <a:rPr lang="en-AU" dirty="0" smtClean="0"/>
            <a:t> user’s questions for free</a:t>
          </a:r>
          <a:endParaRPr lang="en-AU" dirty="0"/>
        </a:p>
      </dgm:t>
    </dgm:pt>
    <dgm:pt modelId="{B2A96432-8EC4-4FE6-9EA1-000476251A8A}" type="parTrans" cxnId="{C964660F-E869-4544-954C-388E380D9643}">
      <dgm:prSet/>
      <dgm:spPr/>
      <dgm:t>
        <a:bodyPr/>
        <a:lstStyle/>
        <a:p>
          <a:endParaRPr lang="en-AU"/>
        </a:p>
      </dgm:t>
    </dgm:pt>
    <dgm:pt modelId="{0A0CEC22-E706-4E68-9CD8-D26C86157033}" type="sibTrans" cxnId="{C964660F-E869-4544-954C-388E380D9643}">
      <dgm:prSet/>
      <dgm:spPr/>
      <dgm:t>
        <a:bodyPr/>
        <a:lstStyle/>
        <a:p>
          <a:endParaRPr lang="en-AU"/>
        </a:p>
      </dgm:t>
    </dgm:pt>
    <dgm:pt modelId="{3A6C5ED0-3EB5-405F-ABE8-C46B8160A499}">
      <dgm:prSet phldrT="[Text]"/>
      <dgm:spPr/>
      <dgm:t>
        <a:bodyPr/>
        <a:lstStyle/>
        <a:p>
          <a:r>
            <a:rPr lang="en-AU" dirty="0" smtClean="0"/>
            <a:t>Provides feedback on </a:t>
          </a:r>
          <a:r>
            <a:rPr lang="en-AU" dirty="0" smtClean="0"/>
            <a:t>quality of question/answer (ranked)</a:t>
          </a:r>
          <a:endParaRPr lang="en-AU" dirty="0"/>
        </a:p>
      </dgm:t>
    </dgm:pt>
    <dgm:pt modelId="{C5635FAF-5EA0-49CE-9722-FEC29AC04B53}" type="parTrans" cxnId="{539CB59E-50F1-4F9C-A973-34383D1D8E7C}">
      <dgm:prSet/>
      <dgm:spPr/>
      <dgm:t>
        <a:bodyPr/>
        <a:lstStyle/>
        <a:p>
          <a:endParaRPr lang="en-AU"/>
        </a:p>
      </dgm:t>
    </dgm:pt>
    <dgm:pt modelId="{E613148A-C91B-436E-AC7A-A7625F86CE25}" type="sibTrans" cxnId="{539CB59E-50F1-4F9C-A973-34383D1D8E7C}">
      <dgm:prSet/>
      <dgm:spPr/>
      <dgm:t>
        <a:bodyPr/>
        <a:lstStyle/>
        <a:p>
          <a:endParaRPr lang="en-AU"/>
        </a:p>
      </dgm:t>
    </dgm:pt>
    <dgm:pt modelId="{E70519CD-BFDC-4F32-9BC5-5EEF0E169AC6}">
      <dgm:prSet/>
      <dgm:spPr/>
      <dgm:t>
        <a:bodyPr/>
        <a:lstStyle/>
        <a:p>
          <a:r>
            <a:rPr lang="en-AU" dirty="0" smtClean="0"/>
            <a:t>SITS EXAM</a:t>
          </a:r>
          <a:endParaRPr lang="en-AU" dirty="0"/>
        </a:p>
      </dgm:t>
    </dgm:pt>
    <dgm:pt modelId="{E4ECADC8-4BC8-4AA9-8F71-F939BFE0955F}" type="parTrans" cxnId="{26273131-F4CD-429A-A185-B004498B9365}">
      <dgm:prSet/>
      <dgm:spPr/>
      <dgm:t>
        <a:bodyPr/>
        <a:lstStyle/>
        <a:p>
          <a:endParaRPr lang="en-AU"/>
        </a:p>
      </dgm:t>
    </dgm:pt>
    <dgm:pt modelId="{15EB5586-24D2-4C26-8445-963EC62262CF}" type="sibTrans" cxnId="{26273131-F4CD-429A-A185-B004498B9365}">
      <dgm:prSet/>
      <dgm:spPr/>
      <dgm:t>
        <a:bodyPr/>
        <a:lstStyle/>
        <a:p>
          <a:endParaRPr lang="en-AU"/>
        </a:p>
      </dgm:t>
    </dgm:pt>
    <dgm:pt modelId="{07C9A6B9-A24F-42BA-86E7-F9E1D22855C2}">
      <dgm:prSet/>
      <dgm:spPr/>
      <dgm:t>
        <a:bodyPr/>
        <a:lstStyle/>
        <a:p>
          <a:r>
            <a:rPr lang="en-AU" dirty="0" smtClean="0"/>
            <a:t>Provides feedback on relevance of question to the exam</a:t>
          </a:r>
          <a:endParaRPr lang="en-AU" dirty="0"/>
        </a:p>
      </dgm:t>
    </dgm:pt>
    <dgm:pt modelId="{829FED2D-5C41-4AFF-B8A3-C1500147C14C}" type="parTrans" cxnId="{23779642-A08F-480E-8107-ABE6810353D0}">
      <dgm:prSet/>
      <dgm:spPr/>
      <dgm:t>
        <a:bodyPr/>
        <a:lstStyle/>
        <a:p>
          <a:endParaRPr lang="en-AU"/>
        </a:p>
      </dgm:t>
    </dgm:pt>
    <dgm:pt modelId="{D31DD056-C2D0-49A3-983F-3433EB8ECDC5}" type="sibTrans" cxnId="{23779642-A08F-480E-8107-ABE6810353D0}">
      <dgm:prSet/>
      <dgm:spPr/>
      <dgm:t>
        <a:bodyPr/>
        <a:lstStyle/>
        <a:p>
          <a:endParaRPr lang="en-AU"/>
        </a:p>
      </dgm:t>
    </dgm:pt>
    <dgm:pt modelId="{B39F44A3-FA44-4A44-8146-A797BD24CAA6}">
      <dgm:prSet/>
      <dgm:spPr/>
      <dgm:t>
        <a:bodyPr/>
        <a:lstStyle/>
        <a:p>
          <a:r>
            <a:rPr lang="en-AU" dirty="0" smtClean="0"/>
            <a:t>Author’s question is re-ranked and may become premium and thus eligible for remuneration</a:t>
          </a:r>
          <a:endParaRPr lang="en-AU" dirty="0"/>
        </a:p>
      </dgm:t>
    </dgm:pt>
    <dgm:pt modelId="{004D8634-F334-4E37-B704-43FD57323253}" type="parTrans" cxnId="{09B3CB2C-7728-47BE-AB27-1C129D7E5B06}">
      <dgm:prSet/>
      <dgm:spPr/>
      <dgm:t>
        <a:bodyPr/>
        <a:lstStyle/>
        <a:p>
          <a:endParaRPr lang="en-AU"/>
        </a:p>
      </dgm:t>
    </dgm:pt>
    <dgm:pt modelId="{D0339F89-89AE-41CC-AA61-3D4D9A071DFA}" type="sibTrans" cxnId="{09B3CB2C-7728-47BE-AB27-1C129D7E5B06}">
      <dgm:prSet/>
      <dgm:spPr/>
      <dgm:t>
        <a:bodyPr/>
        <a:lstStyle/>
        <a:p>
          <a:endParaRPr lang="en-AU"/>
        </a:p>
      </dgm:t>
    </dgm:pt>
    <dgm:pt modelId="{DD49D6E1-BDEF-438D-BF19-25F0BB709A46}" type="pres">
      <dgm:prSet presAssocID="{B6C2E5AF-6169-4C36-ACC6-6139562344E0}" presName="Name0" presStyleCnt="0">
        <dgm:presLayoutVars>
          <dgm:dir/>
          <dgm:resizeHandles val="exact"/>
        </dgm:presLayoutVars>
      </dgm:prSet>
      <dgm:spPr/>
    </dgm:pt>
    <dgm:pt modelId="{E2151B1F-CCE6-411D-97C0-89D43CBA9BE4}" type="pres">
      <dgm:prSet presAssocID="{D236ECAD-23BE-48DD-AFF8-0F803BEF862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0A17683-2C41-46B2-A364-0AE58E2F80CF}" type="pres">
      <dgm:prSet presAssocID="{305B7286-D8E4-45A6-942F-05156C4390AA}" presName="sibTrans" presStyleLbl="sibTrans2D1" presStyleIdx="0" presStyleCnt="5"/>
      <dgm:spPr/>
      <dgm:t>
        <a:bodyPr/>
        <a:lstStyle/>
        <a:p>
          <a:endParaRPr lang="en-AU"/>
        </a:p>
      </dgm:t>
    </dgm:pt>
    <dgm:pt modelId="{BCCE7D6C-B4DC-4E1B-9717-A26DE4E0EE0F}" type="pres">
      <dgm:prSet presAssocID="{305B7286-D8E4-45A6-942F-05156C4390AA}" presName="connectorText" presStyleLbl="sibTrans2D1" presStyleIdx="0" presStyleCnt="5"/>
      <dgm:spPr/>
      <dgm:t>
        <a:bodyPr/>
        <a:lstStyle/>
        <a:p>
          <a:endParaRPr lang="en-AU"/>
        </a:p>
      </dgm:t>
    </dgm:pt>
    <dgm:pt modelId="{390554D4-8143-4CEF-9D57-27C697903E81}" type="pres">
      <dgm:prSet presAssocID="{045CBA03-67E8-49DC-9283-55280DB8D60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7363B86-1B80-4F5A-94C1-A402A897B71B}" type="pres">
      <dgm:prSet presAssocID="{0A0CEC22-E706-4E68-9CD8-D26C86157033}" presName="sibTrans" presStyleLbl="sibTrans2D1" presStyleIdx="1" presStyleCnt="5"/>
      <dgm:spPr/>
      <dgm:t>
        <a:bodyPr/>
        <a:lstStyle/>
        <a:p>
          <a:endParaRPr lang="en-AU"/>
        </a:p>
      </dgm:t>
    </dgm:pt>
    <dgm:pt modelId="{1A0548FF-3F2E-4BCC-8F1C-B340CC923121}" type="pres">
      <dgm:prSet presAssocID="{0A0CEC22-E706-4E68-9CD8-D26C86157033}" presName="connectorText" presStyleLbl="sibTrans2D1" presStyleIdx="1" presStyleCnt="5"/>
      <dgm:spPr/>
      <dgm:t>
        <a:bodyPr/>
        <a:lstStyle/>
        <a:p>
          <a:endParaRPr lang="en-AU"/>
        </a:p>
      </dgm:t>
    </dgm:pt>
    <dgm:pt modelId="{1BAAA312-55D5-4703-B1CC-FDC0BA8A9B67}" type="pres">
      <dgm:prSet presAssocID="{3A6C5ED0-3EB5-405F-ABE8-C46B8160A49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EC72FAE-4AAF-4745-9980-9AF15F1B1140}" type="pres">
      <dgm:prSet presAssocID="{E613148A-C91B-436E-AC7A-A7625F86CE25}" presName="sibTrans" presStyleLbl="sibTrans2D1" presStyleIdx="2" presStyleCnt="5"/>
      <dgm:spPr/>
      <dgm:t>
        <a:bodyPr/>
        <a:lstStyle/>
        <a:p>
          <a:endParaRPr lang="en-AU"/>
        </a:p>
      </dgm:t>
    </dgm:pt>
    <dgm:pt modelId="{F345C846-EDAE-4F44-AA3A-247C856652EC}" type="pres">
      <dgm:prSet presAssocID="{E613148A-C91B-436E-AC7A-A7625F86CE25}" presName="connectorText" presStyleLbl="sibTrans2D1" presStyleIdx="2" presStyleCnt="5"/>
      <dgm:spPr/>
      <dgm:t>
        <a:bodyPr/>
        <a:lstStyle/>
        <a:p>
          <a:endParaRPr lang="en-AU"/>
        </a:p>
      </dgm:t>
    </dgm:pt>
    <dgm:pt modelId="{F51079C5-921A-45E8-BCFA-8C750B59A200}" type="pres">
      <dgm:prSet presAssocID="{E70519CD-BFDC-4F32-9BC5-5EEF0E169AC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E748B22-3365-43B3-A67E-54C6238F535C}" type="pres">
      <dgm:prSet presAssocID="{15EB5586-24D2-4C26-8445-963EC62262CF}" presName="sibTrans" presStyleLbl="sibTrans2D1" presStyleIdx="3" presStyleCnt="5"/>
      <dgm:spPr/>
    </dgm:pt>
    <dgm:pt modelId="{89E1FA81-725F-4F63-9E59-76A9FF42B706}" type="pres">
      <dgm:prSet presAssocID="{15EB5586-24D2-4C26-8445-963EC62262CF}" presName="connectorText" presStyleLbl="sibTrans2D1" presStyleIdx="3" presStyleCnt="5"/>
      <dgm:spPr/>
    </dgm:pt>
    <dgm:pt modelId="{D87FD9A8-94D8-4332-BE0E-E44D0AB58768}" type="pres">
      <dgm:prSet presAssocID="{07C9A6B9-A24F-42BA-86E7-F9E1D22855C2}" presName="node" presStyleLbl="node1" presStyleIdx="4" presStyleCnt="6">
        <dgm:presLayoutVars>
          <dgm:bulletEnabled val="1"/>
        </dgm:presLayoutVars>
      </dgm:prSet>
      <dgm:spPr/>
    </dgm:pt>
    <dgm:pt modelId="{AD813B29-E9FA-411A-A54F-3ED9EDEDFE60}" type="pres">
      <dgm:prSet presAssocID="{D31DD056-C2D0-49A3-983F-3433EB8ECDC5}" presName="sibTrans" presStyleLbl="sibTrans2D1" presStyleIdx="4" presStyleCnt="5"/>
      <dgm:spPr/>
    </dgm:pt>
    <dgm:pt modelId="{018CDF98-C36D-4AE7-8371-6C6CB4F70429}" type="pres">
      <dgm:prSet presAssocID="{D31DD056-C2D0-49A3-983F-3433EB8ECDC5}" presName="connectorText" presStyleLbl="sibTrans2D1" presStyleIdx="4" presStyleCnt="5"/>
      <dgm:spPr/>
    </dgm:pt>
    <dgm:pt modelId="{61591DCD-E623-4A66-AB6B-73680785B9A3}" type="pres">
      <dgm:prSet presAssocID="{B39F44A3-FA44-4A44-8146-A797BD24CAA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E3E606E-B4D8-4DDA-9060-99CA757E54E1}" type="presOf" srcId="{0A0CEC22-E706-4E68-9CD8-D26C86157033}" destId="{57363B86-1B80-4F5A-94C1-A402A897B71B}" srcOrd="0" destOrd="0" presId="urn:microsoft.com/office/officeart/2005/8/layout/process1"/>
    <dgm:cxn modelId="{23779642-A08F-480E-8107-ABE6810353D0}" srcId="{B6C2E5AF-6169-4C36-ACC6-6139562344E0}" destId="{07C9A6B9-A24F-42BA-86E7-F9E1D22855C2}" srcOrd="4" destOrd="0" parTransId="{829FED2D-5C41-4AFF-B8A3-C1500147C14C}" sibTransId="{D31DD056-C2D0-49A3-983F-3433EB8ECDC5}"/>
    <dgm:cxn modelId="{60774812-85BC-4047-A12A-8843371E0935}" type="presOf" srcId="{E613148A-C91B-436E-AC7A-A7625F86CE25}" destId="{F345C846-EDAE-4F44-AA3A-247C856652EC}" srcOrd="1" destOrd="0" presId="urn:microsoft.com/office/officeart/2005/8/layout/process1"/>
    <dgm:cxn modelId="{D661B77A-E1A8-489E-ACE5-790E77E7AE7F}" type="presOf" srcId="{D31DD056-C2D0-49A3-983F-3433EB8ECDC5}" destId="{AD813B29-E9FA-411A-A54F-3ED9EDEDFE60}" srcOrd="0" destOrd="0" presId="urn:microsoft.com/office/officeart/2005/8/layout/process1"/>
    <dgm:cxn modelId="{53BFA7DE-0D0E-45F7-831C-87F9CB98854F}" type="presOf" srcId="{305B7286-D8E4-45A6-942F-05156C4390AA}" destId="{D0A17683-2C41-46B2-A364-0AE58E2F80CF}" srcOrd="0" destOrd="0" presId="urn:microsoft.com/office/officeart/2005/8/layout/process1"/>
    <dgm:cxn modelId="{ADA45A34-F9A0-44F8-91AA-2080E651F1C2}" type="presOf" srcId="{045CBA03-67E8-49DC-9283-55280DB8D60D}" destId="{390554D4-8143-4CEF-9D57-27C697903E81}" srcOrd="0" destOrd="0" presId="urn:microsoft.com/office/officeart/2005/8/layout/process1"/>
    <dgm:cxn modelId="{7174D34E-3EF3-472E-B8FC-758DAA27C54B}" type="presOf" srcId="{E70519CD-BFDC-4F32-9BC5-5EEF0E169AC6}" destId="{F51079C5-921A-45E8-BCFA-8C750B59A200}" srcOrd="0" destOrd="0" presId="urn:microsoft.com/office/officeart/2005/8/layout/process1"/>
    <dgm:cxn modelId="{1D05B19A-E20F-4D67-BAEB-B1AEBEA4BB87}" type="presOf" srcId="{B6C2E5AF-6169-4C36-ACC6-6139562344E0}" destId="{DD49D6E1-BDEF-438D-BF19-25F0BB709A46}" srcOrd="0" destOrd="0" presId="urn:microsoft.com/office/officeart/2005/8/layout/process1"/>
    <dgm:cxn modelId="{7B11ABFE-EF11-423A-9FEF-942FD893CF8B}" type="presOf" srcId="{15EB5586-24D2-4C26-8445-963EC62262CF}" destId="{CE748B22-3365-43B3-A67E-54C6238F535C}" srcOrd="0" destOrd="0" presId="urn:microsoft.com/office/officeart/2005/8/layout/process1"/>
    <dgm:cxn modelId="{E6E2FE4D-7161-477B-A58F-DDAD28BCBC87}" type="presOf" srcId="{E613148A-C91B-436E-AC7A-A7625F86CE25}" destId="{8EC72FAE-4AAF-4745-9980-9AF15F1B1140}" srcOrd="0" destOrd="0" presId="urn:microsoft.com/office/officeart/2005/8/layout/process1"/>
    <dgm:cxn modelId="{8C16A9DB-312A-4C8F-AB4C-DBC1A1D62752}" type="presOf" srcId="{D236ECAD-23BE-48DD-AFF8-0F803BEF862A}" destId="{E2151B1F-CCE6-411D-97C0-89D43CBA9BE4}" srcOrd="0" destOrd="0" presId="urn:microsoft.com/office/officeart/2005/8/layout/process1"/>
    <dgm:cxn modelId="{A6733B11-1F82-4C10-9DFF-A819CD03BE43}" type="presOf" srcId="{305B7286-D8E4-45A6-942F-05156C4390AA}" destId="{BCCE7D6C-B4DC-4E1B-9717-A26DE4E0EE0F}" srcOrd="1" destOrd="0" presId="urn:microsoft.com/office/officeart/2005/8/layout/process1"/>
    <dgm:cxn modelId="{95DF3074-3BA5-4F43-9D58-3140827EF491}" type="presOf" srcId="{D31DD056-C2D0-49A3-983F-3433EB8ECDC5}" destId="{018CDF98-C36D-4AE7-8371-6C6CB4F70429}" srcOrd="1" destOrd="0" presId="urn:microsoft.com/office/officeart/2005/8/layout/process1"/>
    <dgm:cxn modelId="{1CE301CA-02EB-4802-A391-89D733836114}" type="presOf" srcId="{3A6C5ED0-3EB5-405F-ABE8-C46B8160A499}" destId="{1BAAA312-55D5-4703-B1CC-FDC0BA8A9B67}" srcOrd="0" destOrd="0" presId="urn:microsoft.com/office/officeart/2005/8/layout/process1"/>
    <dgm:cxn modelId="{539CB59E-50F1-4F9C-A973-34383D1D8E7C}" srcId="{B6C2E5AF-6169-4C36-ACC6-6139562344E0}" destId="{3A6C5ED0-3EB5-405F-ABE8-C46B8160A499}" srcOrd="2" destOrd="0" parTransId="{C5635FAF-5EA0-49CE-9722-FEC29AC04B53}" sibTransId="{E613148A-C91B-436E-AC7A-A7625F86CE25}"/>
    <dgm:cxn modelId="{13A62F16-93AC-457F-B8C0-6BD9238A38D8}" type="presOf" srcId="{0A0CEC22-E706-4E68-9CD8-D26C86157033}" destId="{1A0548FF-3F2E-4BCC-8F1C-B340CC923121}" srcOrd="1" destOrd="0" presId="urn:microsoft.com/office/officeart/2005/8/layout/process1"/>
    <dgm:cxn modelId="{26273131-F4CD-429A-A185-B004498B9365}" srcId="{B6C2E5AF-6169-4C36-ACC6-6139562344E0}" destId="{E70519CD-BFDC-4F32-9BC5-5EEF0E169AC6}" srcOrd="3" destOrd="0" parTransId="{E4ECADC8-4BC8-4AA9-8F71-F939BFE0955F}" sibTransId="{15EB5586-24D2-4C26-8445-963EC62262CF}"/>
    <dgm:cxn modelId="{6651C1C3-0D96-4FC9-AAA6-7A3A58BD193F}" srcId="{B6C2E5AF-6169-4C36-ACC6-6139562344E0}" destId="{D236ECAD-23BE-48DD-AFF8-0F803BEF862A}" srcOrd="0" destOrd="0" parTransId="{3D3DEB94-6791-4BCC-B94E-A521FAADD934}" sibTransId="{305B7286-D8E4-45A6-942F-05156C4390AA}"/>
    <dgm:cxn modelId="{3D74361A-20B8-4AD0-976B-CE7D0C25ABFF}" type="presOf" srcId="{07C9A6B9-A24F-42BA-86E7-F9E1D22855C2}" destId="{D87FD9A8-94D8-4332-BE0E-E44D0AB58768}" srcOrd="0" destOrd="0" presId="urn:microsoft.com/office/officeart/2005/8/layout/process1"/>
    <dgm:cxn modelId="{734C5076-8D22-4E9D-BD75-FFD563E65C83}" type="presOf" srcId="{B39F44A3-FA44-4A44-8146-A797BD24CAA6}" destId="{61591DCD-E623-4A66-AB6B-73680785B9A3}" srcOrd="0" destOrd="0" presId="urn:microsoft.com/office/officeart/2005/8/layout/process1"/>
    <dgm:cxn modelId="{C964660F-E869-4544-954C-388E380D9643}" srcId="{B6C2E5AF-6169-4C36-ACC6-6139562344E0}" destId="{045CBA03-67E8-49DC-9283-55280DB8D60D}" srcOrd="1" destOrd="0" parTransId="{B2A96432-8EC4-4FE6-9EA1-000476251A8A}" sibTransId="{0A0CEC22-E706-4E68-9CD8-D26C86157033}"/>
    <dgm:cxn modelId="{09B3CB2C-7728-47BE-AB27-1C129D7E5B06}" srcId="{B6C2E5AF-6169-4C36-ACC6-6139562344E0}" destId="{B39F44A3-FA44-4A44-8146-A797BD24CAA6}" srcOrd="5" destOrd="0" parTransId="{004D8634-F334-4E37-B704-43FD57323253}" sibTransId="{D0339F89-89AE-41CC-AA61-3D4D9A071DFA}"/>
    <dgm:cxn modelId="{F550E817-0B3C-4EF8-AC0C-6ABCA0862FA6}" type="presOf" srcId="{15EB5586-24D2-4C26-8445-963EC62262CF}" destId="{89E1FA81-725F-4F63-9E59-76A9FF42B706}" srcOrd="1" destOrd="0" presId="urn:microsoft.com/office/officeart/2005/8/layout/process1"/>
    <dgm:cxn modelId="{36D72368-2401-4920-94E7-DF22785FDD60}" type="presParOf" srcId="{DD49D6E1-BDEF-438D-BF19-25F0BB709A46}" destId="{E2151B1F-CCE6-411D-97C0-89D43CBA9BE4}" srcOrd="0" destOrd="0" presId="urn:microsoft.com/office/officeart/2005/8/layout/process1"/>
    <dgm:cxn modelId="{B8860EC0-B74B-41B4-83CE-55545B8B590E}" type="presParOf" srcId="{DD49D6E1-BDEF-438D-BF19-25F0BB709A46}" destId="{D0A17683-2C41-46B2-A364-0AE58E2F80CF}" srcOrd="1" destOrd="0" presId="urn:microsoft.com/office/officeart/2005/8/layout/process1"/>
    <dgm:cxn modelId="{CB453594-D865-407F-A732-145D27BFE97A}" type="presParOf" srcId="{D0A17683-2C41-46B2-A364-0AE58E2F80CF}" destId="{BCCE7D6C-B4DC-4E1B-9717-A26DE4E0EE0F}" srcOrd="0" destOrd="0" presId="urn:microsoft.com/office/officeart/2005/8/layout/process1"/>
    <dgm:cxn modelId="{112DE694-603D-4D4D-8C98-63B4EB8B5CE2}" type="presParOf" srcId="{DD49D6E1-BDEF-438D-BF19-25F0BB709A46}" destId="{390554D4-8143-4CEF-9D57-27C697903E81}" srcOrd="2" destOrd="0" presId="urn:microsoft.com/office/officeart/2005/8/layout/process1"/>
    <dgm:cxn modelId="{FBADB606-0871-4A2A-9E8E-2C45F02F80A8}" type="presParOf" srcId="{DD49D6E1-BDEF-438D-BF19-25F0BB709A46}" destId="{57363B86-1B80-4F5A-94C1-A402A897B71B}" srcOrd="3" destOrd="0" presId="urn:microsoft.com/office/officeart/2005/8/layout/process1"/>
    <dgm:cxn modelId="{30C21B52-9EBB-4717-8B7B-C559354A0E2E}" type="presParOf" srcId="{57363B86-1B80-4F5A-94C1-A402A897B71B}" destId="{1A0548FF-3F2E-4BCC-8F1C-B340CC923121}" srcOrd="0" destOrd="0" presId="urn:microsoft.com/office/officeart/2005/8/layout/process1"/>
    <dgm:cxn modelId="{29671329-660E-4982-884B-5BE842F72B80}" type="presParOf" srcId="{DD49D6E1-BDEF-438D-BF19-25F0BB709A46}" destId="{1BAAA312-55D5-4703-B1CC-FDC0BA8A9B67}" srcOrd="4" destOrd="0" presId="urn:microsoft.com/office/officeart/2005/8/layout/process1"/>
    <dgm:cxn modelId="{628B8C5C-03B4-4CF1-A5F9-D0C96BCBB2DD}" type="presParOf" srcId="{DD49D6E1-BDEF-438D-BF19-25F0BB709A46}" destId="{8EC72FAE-4AAF-4745-9980-9AF15F1B1140}" srcOrd="5" destOrd="0" presId="urn:microsoft.com/office/officeart/2005/8/layout/process1"/>
    <dgm:cxn modelId="{14265AF6-0521-404A-9DEA-C3D871F22EF6}" type="presParOf" srcId="{8EC72FAE-4AAF-4745-9980-9AF15F1B1140}" destId="{F345C846-EDAE-4F44-AA3A-247C856652EC}" srcOrd="0" destOrd="0" presId="urn:microsoft.com/office/officeart/2005/8/layout/process1"/>
    <dgm:cxn modelId="{68C36EB0-9D7D-45D8-8FCB-129BB8626084}" type="presParOf" srcId="{DD49D6E1-BDEF-438D-BF19-25F0BB709A46}" destId="{F51079C5-921A-45E8-BCFA-8C750B59A200}" srcOrd="6" destOrd="0" presId="urn:microsoft.com/office/officeart/2005/8/layout/process1"/>
    <dgm:cxn modelId="{9F7A76E6-5A2A-4046-9767-15E250808C31}" type="presParOf" srcId="{DD49D6E1-BDEF-438D-BF19-25F0BB709A46}" destId="{CE748B22-3365-43B3-A67E-54C6238F535C}" srcOrd="7" destOrd="0" presId="urn:microsoft.com/office/officeart/2005/8/layout/process1"/>
    <dgm:cxn modelId="{BAAD57BE-CEE5-42DD-8C6D-BA1632FE2462}" type="presParOf" srcId="{CE748B22-3365-43B3-A67E-54C6238F535C}" destId="{89E1FA81-725F-4F63-9E59-76A9FF42B706}" srcOrd="0" destOrd="0" presId="urn:microsoft.com/office/officeart/2005/8/layout/process1"/>
    <dgm:cxn modelId="{4EA62DA1-2179-4551-9444-51447BD4F8C5}" type="presParOf" srcId="{DD49D6E1-BDEF-438D-BF19-25F0BB709A46}" destId="{D87FD9A8-94D8-4332-BE0E-E44D0AB58768}" srcOrd="8" destOrd="0" presId="urn:microsoft.com/office/officeart/2005/8/layout/process1"/>
    <dgm:cxn modelId="{0F1DEB1A-86E1-4AA0-9100-D036EB2E31D3}" type="presParOf" srcId="{DD49D6E1-BDEF-438D-BF19-25F0BB709A46}" destId="{AD813B29-E9FA-411A-A54F-3ED9EDEDFE60}" srcOrd="9" destOrd="0" presId="urn:microsoft.com/office/officeart/2005/8/layout/process1"/>
    <dgm:cxn modelId="{1C7C3B9A-527A-477D-AAD8-10F967384876}" type="presParOf" srcId="{AD813B29-E9FA-411A-A54F-3ED9EDEDFE60}" destId="{018CDF98-C36D-4AE7-8371-6C6CB4F70429}" srcOrd="0" destOrd="0" presId="urn:microsoft.com/office/officeart/2005/8/layout/process1"/>
    <dgm:cxn modelId="{19C84F4F-95DC-448C-85FF-49352CC4AB5F}" type="presParOf" srcId="{DD49D6E1-BDEF-438D-BF19-25F0BB709A46}" destId="{61591DCD-E623-4A66-AB6B-73680785B9A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51049-5648-4457-98DC-0B805CC142CF}">
      <dsp:nvSpPr>
        <dsp:cNvPr id="0" name=""/>
        <dsp:cNvSpPr/>
      </dsp:nvSpPr>
      <dsp:spPr>
        <a:xfrm>
          <a:off x="2678" y="1548848"/>
          <a:ext cx="1171277" cy="966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Very 1</a:t>
          </a:r>
          <a:r>
            <a:rPr lang="en-AU" sz="1800" kern="1200" baseline="30000" dirty="0" smtClean="0"/>
            <a:t>st</a:t>
          </a:r>
          <a:r>
            <a:rPr lang="en-AU" sz="1800" kern="1200" dirty="0" smtClean="0"/>
            <a:t> user</a:t>
          </a:r>
          <a:endParaRPr lang="en-AU" sz="1800" kern="1200" dirty="0" smtClean="0"/>
        </a:p>
      </dsp:txBody>
      <dsp:txXfrm>
        <a:off x="30980" y="1577150"/>
        <a:ext cx="1114673" cy="909699"/>
      </dsp:txXfrm>
    </dsp:sp>
    <dsp:sp modelId="{B2B73341-A0AA-44EC-91BC-5915F4962335}">
      <dsp:nvSpPr>
        <dsp:cNvPr id="0" name=""/>
        <dsp:cNvSpPr/>
      </dsp:nvSpPr>
      <dsp:spPr>
        <a:xfrm>
          <a:off x="1291083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200" kern="1200"/>
        </a:p>
      </dsp:txBody>
      <dsp:txXfrm>
        <a:off x="1291083" y="1944856"/>
        <a:ext cx="173817" cy="174286"/>
      </dsp:txXfrm>
    </dsp:sp>
    <dsp:sp modelId="{C396DBA7-175C-4F12-8347-7A84AF944FEE}">
      <dsp:nvSpPr>
        <dsp:cNvPr id="0" name=""/>
        <dsp:cNvSpPr/>
      </dsp:nvSpPr>
      <dsp:spPr>
        <a:xfrm>
          <a:off x="1642467" y="1548848"/>
          <a:ext cx="1171277" cy="966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SITS EXAM</a:t>
          </a:r>
          <a:endParaRPr lang="en-AU" sz="1800" kern="1200" dirty="0"/>
        </a:p>
      </dsp:txBody>
      <dsp:txXfrm>
        <a:off x="1670769" y="1577150"/>
        <a:ext cx="1114673" cy="909699"/>
      </dsp:txXfrm>
    </dsp:sp>
    <dsp:sp modelId="{D76214ED-C889-44CE-AAB9-18E65AEE5CEF}">
      <dsp:nvSpPr>
        <dsp:cNvPr id="0" name=""/>
        <dsp:cNvSpPr/>
      </dsp:nvSpPr>
      <dsp:spPr>
        <a:xfrm>
          <a:off x="2930872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200" kern="1200"/>
        </a:p>
      </dsp:txBody>
      <dsp:txXfrm>
        <a:off x="2930872" y="1944856"/>
        <a:ext cx="173817" cy="174286"/>
      </dsp:txXfrm>
    </dsp:sp>
    <dsp:sp modelId="{213DE32C-B757-4EE3-B70A-CBBE04638118}">
      <dsp:nvSpPr>
        <dsp:cNvPr id="0" name=""/>
        <dsp:cNvSpPr/>
      </dsp:nvSpPr>
      <dsp:spPr>
        <a:xfrm>
          <a:off x="3282255" y="1548848"/>
          <a:ext cx="1171277" cy="966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Authors questions</a:t>
          </a:r>
        </a:p>
      </dsp:txBody>
      <dsp:txXfrm>
        <a:off x="3310557" y="1577150"/>
        <a:ext cx="1114673" cy="909699"/>
      </dsp:txXfrm>
    </dsp:sp>
    <dsp:sp modelId="{BA8FD15A-5CF9-4DD8-B464-CB4C2D2D3441}">
      <dsp:nvSpPr>
        <dsp:cNvPr id="0" name=""/>
        <dsp:cNvSpPr/>
      </dsp:nvSpPr>
      <dsp:spPr>
        <a:xfrm>
          <a:off x="4570660" y="18867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200" kern="1200"/>
        </a:p>
      </dsp:txBody>
      <dsp:txXfrm>
        <a:off x="4570660" y="1944856"/>
        <a:ext cx="173817" cy="174286"/>
      </dsp:txXfrm>
    </dsp:sp>
    <dsp:sp modelId="{43CF429B-3120-4A7C-9FBE-AC31E6AEA6EC}">
      <dsp:nvSpPr>
        <dsp:cNvPr id="0" name=""/>
        <dsp:cNvSpPr/>
      </dsp:nvSpPr>
      <dsp:spPr>
        <a:xfrm>
          <a:off x="4922043" y="1548848"/>
          <a:ext cx="1171277" cy="966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Questions stored in database</a:t>
          </a:r>
          <a:endParaRPr lang="en-AU" sz="1800" kern="1200" dirty="0"/>
        </a:p>
      </dsp:txBody>
      <dsp:txXfrm>
        <a:off x="4950345" y="1577150"/>
        <a:ext cx="1114673" cy="909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51B1F-CCE6-411D-97C0-89D43CBA9BE4}">
      <dsp:nvSpPr>
        <dsp:cNvPr id="0" name=""/>
        <dsp:cNvSpPr/>
      </dsp:nvSpPr>
      <dsp:spPr>
        <a:xfrm>
          <a:off x="0" y="1697598"/>
          <a:ext cx="1028699" cy="1130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2</a:t>
          </a:r>
          <a:r>
            <a:rPr lang="en-AU" sz="1000" kern="1200" baseline="30000" dirty="0" smtClean="0"/>
            <a:t>nd</a:t>
          </a:r>
          <a:r>
            <a:rPr lang="en-AU" sz="1000" kern="1200" dirty="0" smtClean="0"/>
            <a:t> user</a:t>
          </a:r>
          <a:endParaRPr lang="en-AU" sz="1000" kern="1200" dirty="0"/>
        </a:p>
      </dsp:txBody>
      <dsp:txXfrm>
        <a:off x="30130" y="1727728"/>
        <a:ext cx="968439" cy="1070506"/>
      </dsp:txXfrm>
    </dsp:sp>
    <dsp:sp modelId="{D0A17683-2C41-46B2-A364-0AE58E2F80CF}">
      <dsp:nvSpPr>
        <dsp:cNvPr id="0" name=""/>
        <dsp:cNvSpPr/>
      </dsp:nvSpPr>
      <dsp:spPr>
        <a:xfrm>
          <a:off x="1131570" y="2135422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800" kern="1200"/>
        </a:p>
      </dsp:txBody>
      <dsp:txXfrm>
        <a:off x="1131570" y="2186445"/>
        <a:ext cx="152659" cy="153071"/>
      </dsp:txXfrm>
    </dsp:sp>
    <dsp:sp modelId="{390554D4-8143-4CEF-9D57-27C697903E81}">
      <dsp:nvSpPr>
        <dsp:cNvPr id="0" name=""/>
        <dsp:cNvSpPr/>
      </dsp:nvSpPr>
      <dsp:spPr>
        <a:xfrm>
          <a:off x="1440180" y="1697598"/>
          <a:ext cx="1028699" cy="1130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Studies </a:t>
          </a:r>
          <a:r>
            <a:rPr lang="en-AU" sz="1000" kern="1200" dirty="0" smtClean="0"/>
            <a:t>from 1</a:t>
          </a:r>
          <a:r>
            <a:rPr lang="en-AU" sz="1000" kern="1200" baseline="30000" dirty="0" smtClean="0"/>
            <a:t>st</a:t>
          </a:r>
          <a:r>
            <a:rPr lang="en-AU" sz="1000" kern="1200" dirty="0" smtClean="0"/>
            <a:t> user’s questions for free</a:t>
          </a:r>
          <a:endParaRPr lang="en-AU" sz="1000" kern="1200" dirty="0"/>
        </a:p>
      </dsp:txBody>
      <dsp:txXfrm>
        <a:off x="1470310" y="1727728"/>
        <a:ext cx="968439" cy="1070506"/>
      </dsp:txXfrm>
    </dsp:sp>
    <dsp:sp modelId="{57363B86-1B80-4F5A-94C1-A402A897B71B}">
      <dsp:nvSpPr>
        <dsp:cNvPr id="0" name=""/>
        <dsp:cNvSpPr/>
      </dsp:nvSpPr>
      <dsp:spPr>
        <a:xfrm>
          <a:off x="2571750" y="2135422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800" kern="1200"/>
        </a:p>
      </dsp:txBody>
      <dsp:txXfrm>
        <a:off x="2571750" y="2186445"/>
        <a:ext cx="152659" cy="153071"/>
      </dsp:txXfrm>
    </dsp:sp>
    <dsp:sp modelId="{1BAAA312-55D5-4703-B1CC-FDC0BA8A9B67}">
      <dsp:nvSpPr>
        <dsp:cNvPr id="0" name=""/>
        <dsp:cNvSpPr/>
      </dsp:nvSpPr>
      <dsp:spPr>
        <a:xfrm>
          <a:off x="2880360" y="1697598"/>
          <a:ext cx="1028699" cy="1130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Provides feedback on </a:t>
          </a:r>
          <a:r>
            <a:rPr lang="en-AU" sz="1000" kern="1200" dirty="0" smtClean="0"/>
            <a:t>quality of question/answer (ranked)</a:t>
          </a:r>
          <a:endParaRPr lang="en-AU" sz="1000" kern="1200" dirty="0"/>
        </a:p>
      </dsp:txBody>
      <dsp:txXfrm>
        <a:off x="2910490" y="1727728"/>
        <a:ext cx="968439" cy="1070506"/>
      </dsp:txXfrm>
    </dsp:sp>
    <dsp:sp modelId="{8EC72FAE-4AAF-4745-9980-9AF15F1B1140}">
      <dsp:nvSpPr>
        <dsp:cNvPr id="0" name=""/>
        <dsp:cNvSpPr/>
      </dsp:nvSpPr>
      <dsp:spPr>
        <a:xfrm>
          <a:off x="4011930" y="2135422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800" kern="1200"/>
        </a:p>
      </dsp:txBody>
      <dsp:txXfrm>
        <a:off x="4011930" y="2186445"/>
        <a:ext cx="152659" cy="153071"/>
      </dsp:txXfrm>
    </dsp:sp>
    <dsp:sp modelId="{F51079C5-921A-45E8-BCFA-8C750B59A200}">
      <dsp:nvSpPr>
        <dsp:cNvPr id="0" name=""/>
        <dsp:cNvSpPr/>
      </dsp:nvSpPr>
      <dsp:spPr>
        <a:xfrm>
          <a:off x="4320540" y="1697598"/>
          <a:ext cx="1028699" cy="1130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SITS EXAM</a:t>
          </a:r>
          <a:endParaRPr lang="en-AU" sz="1000" kern="1200" dirty="0"/>
        </a:p>
      </dsp:txBody>
      <dsp:txXfrm>
        <a:off x="4350670" y="1727728"/>
        <a:ext cx="968439" cy="1070506"/>
      </dsp:txXfrm>
    </dsp:sp>
    <dsp:sp modelId="{CE748B22-3365-43B3-A67E-54C6238F535C}">
      <dsp:nvSpPr>
        <dsp:cNvPr id="0" name=""/>
        <dsp:cNvSpPr/>
      </dsp:nvSpPr>
      <dsp:spPr>
        <a:xfrm>
          <a:off x="5452110" y="2135422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800" kern="1200"/>
        </a:p>
      </dsp:txBody>
      <dsp:txXfrm>
        <a:off x="5452110" y="2186445"/>
        <a:ext cx="152659" cy="153071"/>
      </dsp:txXfrm>
    </dsp:sp>
    <dsp:sp modelId="{D87FD9A8-94D8-4332-BE0E-E44D0AB58768}">
      <dsp:nvSpPr>
        <dsp:cNvPr id="0" name=""/>
        <dsp:cNvSpPr/>
      </dsp:nvSpPr>
      <dsp:spPr>
        <a:xfrm>
          <a:off x="5760719" y="1697598"/>
          <a:ext cx="1028699" cy="1130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Provides feedback on relevance of question to the exam</a:t>
          </a:r>
          <a:endParaRPr lang="en-AU" sz="1000" kern="1200" dirty="0"/>
        </a:p>
      </dsp:txBody>
      <dsp:txXfrm>
        <a:off x="5790849" y="1727728"/>
        <a:ext cx="968439" cy="1070506"/>
      </dsp:txXfrm>
    </dsp:sp>
    <dsp:sp modelId="{AD813B29-E9FA-411A-A54F-3ED9EDEDFE60}">
      <dsp:nvSpPr>
        <dsp:cNvPr id="0" name=""/>
        <dsp:cNvSpPr/>
      </dsp:nvSpPr>
      <dsp:spPr>
        <a:xfrm>
          <a:off x="6892289" y="2135422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800" kern="1200"/>
        </a:p>
      </dsp:txBody>
      <dsp:txXfrm>
        <a:off x="6892289" y="2186445"/>
        <a:ext cx="152659" cy="153071"/>
      </dsp:txXfrm>
    </dsp:sp>
    <dsp:sp modelId="{61591DCD-E623-4A66-AB6B-73680785B9A3}">
      <dsp:nvSpPr>
        <dsp:cNvPr id="0" name=""/>
        <dsp:cNvSpPr/>
      </dsp:nvSpPr>
      <dsp:spPr>
        <a:xfrm>
          <a:off x="7200899" y="1697598"/>
          <a:ext cx="1028699" cy="1130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Author’s question is re-ranked and may become premium and thus eligible for remuneration</a:t>
          </a:r>
          <a:endParaRPr lang="en-AU" sz="1000" kern="1200" dirty="0"/>
        </a:p>
      </dsp:txBody>
      <dsp:txXfrm>
        <a:off x="7231029" y="1727728"/>
        <a:ext cx="968439" cy="1070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95978C-544D-414B-BEEF-FA14040B2623}" type="datetimeFigureOut">
              <a:rPr lang="en-US"/>
              <a:pPr>
                <a:defRPr/>
              </a:pPr>
              <a:t>9/8/2013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6CE59E-2B89-4CE8-9569-65F7FF72BC1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95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58CE3-FFC7-4B10-AB12-E48713DEFEC6}" type="datetimeFigureOut">
              <a:rPr lang="en-AU" smtClean="0"/>
              <a:t>8/09/2013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956C7-C544-4102-B837-6372B60AE0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1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A8A286A-330B-4DB5-AA07-3B8564C4329C}" type="slidenum">
              <a:rPr lang="en-AU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FEE8C-13AC-4F0F-BDF5-DD8E93871927}" type="datetimeFigureOut">
              <a:rPr lang="en-US"/>
              <a:pPr>
                <a:defRPr/>
              </a:pPr>
              <a:t>9/8/2013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20DC-30FB-4A95-9380-905317C7D80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6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1E3-5CFB-4F96-9306-C81D6277CB71}" type="datetimeFigureOut">
              <a:rPr lang="en-US"/>
              <a:pPr>
                <a:defRPr/>
              </a:pPr>
              <a:t>9/8/2013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DBC9-D961-4A51-B3F0-70786BCE29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11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70FDF-E100-41C7-B00F-9E480E8E6EFF}" type="datetimeFigureOut">
              <a:rPr lang="en-US"/>
              <a:pPr>
                <a:defRPr/>
              </a:pPr>
              <a:t>9/8/2013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1DF2D-084D-4DFB-A10A-68633D39B83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73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6A5DB-27E0-4B2F-948C-9D655FFCC546}" type="datetimeFigureOut">
              <a:rPr lang="en-US"/>
              <a:pPr>
                <a:defRPr/>
              </a:pPr>
              <a:t>9/8/2013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8CF68-7DB3-499B-B04A-C403A07487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53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79A01-174F-4C9D-863F-3A894B2C13B7}" type="datetimeFigureOut">
              <a:rPr lang="en-US"/>
              <a:pPr>
                <a:defRPr/>
              </a:pPr>
              <a:t>9/8/2013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8E42B-F4D9-41BE-8CD2-A6B3686E15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81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A0EC6-DAA8-494F-8B73-6F45490577DB}" type="datetimeFigureOut">
              <a:rPr lang="en-US"/>
              <a:pPr>
                <a:defRPr/>
              </a:pPr>
              <a:t>9/8/2013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DE009-BFAB-4A54-9AB3-B869DBA386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49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2A564-21BA-4BEC-A7FB-EEB9A43235F7}" type="datetimeFigureOut">
              <a:rPr lang="en-US"/>
              <a:pPr>
                <a:defRPr/>
              </a:pPr>
              <a:t>9/8/2013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D9A20-F373-4B0E-85EC-0562CB78C0F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35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2D2E9-E12B-4782-BFA0-4EF9ED780213}" type="datetimeFigureOut">
              <a:rPr lang="en-US"/>
              <a:pPr>
                <a:defRPr/>
              </a:pPr>
              <a:t>9/8/2013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D4DCB-663D-4A0A-8A06-38D19E7CDC0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6ACDF-BC75-43F1-9EDF-8380AB5F8861}" type="datetimeFigureOut">
              <a:rPr lang="en-US"/>
              <a:pPr>
                <a:defRPr/>
              </a:pPr>
              <a:t>9/8/2013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C8630-DA75-40C5-ADEC-527B1389EA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3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CB3AD-9258-475E-A514-23B672339020}" type="datetimeFigureOut">
              <a:rPr lang="en-US"/>
              <a:pPr>
                <a:defRPr/>
              </a:pPr>
              <a:t>9/8/2013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08445-F2D9-4AF6-A2EF-FBAD6FCEC9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51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32884-F0CB-473E-8BFF-4E45FEB76487}" type="datetimeFigureOut">
              <a:rPr lang="en-US"/>
              <a:pPr>
                <a:defRPr/>
              </a:pPr>
              <a:t>9/8/2013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4FFB9-E8A8-40C3-96DC-CCA9F9503C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9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C62DAE2-ABB6-48A6-BD98-8C20177B1211}" type="datetimeFigureOut">
              <a:rPr lang="en-US"/>
              <a:pPr>
                <a:defRPr/>
              </a:pPr>
              <a:t>9/8/2013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592E14-5389-4FF7-ADC9-F1AEEE6F6B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6332" y="45720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 smtClean="0"/>
              <a:t>Site concept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762000"/>
            <a:ext cx="2997265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Post-exam page</a:t>
            </a:r>
            <a:br>
              <a:rPr lang="en-AU" dirty="0" smtClean="0"/>
            </a:br>
            <a:r>
              <a:rPr lang="en-AU" sz="2400" dirty="0" smtClean="0"/>
              <a:t>(user prompted 1-3 days after their exam)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sz="2800" dirty="0" smtClean="0"/>
              <a:t>Now that it’s all over, which questions were especially helpful for the exam?</a:t>
            </a:r>
            <a:endParaRPr lang="en-AU" sz="2800" dirty="0"/>
          </a:p>
        </p:txBody>
      </p:sp>
      <p:sp>
        <p:nvSpPr>
          <p:cNvPr id="4" name="Rectangle 3"/>
          <p:cNvSpPr/>
          <p:nvPr/>
        </p:nvSpPr>
        <p:spPr>
          <a:xfrm>
            <a:off x="2438400" y="28956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AU" dirty="0" smtClean="0"/>
              <a:t>Abbreviated question vignette (…)</a:t>
            </a:r>
            <a:endParaRPr lang="en-AU" dirty="0" smtClean="0"/>
          </a:p>
        </p:txBody>
      </p:sp>
      <p:sp>
        <p:nvSpPr>
          <p:cNvPr id="5" name="Rectangle 4"/>
          <p:cNvSpPr/>
          <p:nvPr/>
        </p:nvSpPr>
        <p:spPr>
          <a:xfrm>
            <a:off x="5486400" y="28956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AU" dirty="0" smtClean="0"/>
              <a:t>Abbreviated correct answer (…)</a:t>
            </a:r>
            <a:endParaRPr lang="en-AU" dirty="0" smtClean="0"/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5181600" y="3048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47925" y="33528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AU" dirty="0" smtClean="0"/>
              <a:t>Abbreviated question vignette (…)</a:t>
            </a:r>
            <a:endParaRPr lang="en-AU" dirty="0" smtClean="0"/>
          </a:p>
        </p:txBody>
      </p:sp>
      <p:sp>
        <p:nvSpPr>
          <p:cNvPr id="9" name="Rectangle 8"/>
          <p:cNvSpPr/>
          <p:nvPr/>
        </p:nvSpPr>
        <p:spPr>
          <a:xfrm>
            <a:off x="5495925" y="33528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AU" dirty="0" smtClean="0"/>
              <a:t>Abbreviated correct answer (…)</a:t>
            </a:r>
            <a:endParaRPr lang="en-AU" dirty="0" smtClean="0"/>
          </a:p>
        </p:txBody>
      </p:sp>
      <p:cxnSp>
        <p:nvCxnSpPr>
          <p:cNvPr id="10" name="Straight Connector 9"/>
          <p:cNvCxnSpPr>
            <a:stCxn id="8" idx="3"/>
            <a:endCxn id="9" idx="1"/>
          </p:cNvCxnSpPr>
          <p:nvPr/>
        </p:nvCxnSpPr>
        <p:spPr>
          <a:xfrm>
            <a:off x="5191125" y="3505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47925" y="3809999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AU" dirty="0" smtClean="0"/>
              <a:t>Abbreviated question vignette (…)</a:t>
            </a:r>
            <a:endParaRPr lang="en-AU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495925" y="3809999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AU" dirty="0" smtClean="0"/>
              <a:t>Abbreviated correct answer (…)</a:t>
            </a:r>
            <a:endParaRPr lang="en-AU" dirty="0" smtClean="0"/>
          </a:p>
        </p:txBody>
      </p:sp>
      <p:cxnSp>
        <p:nvCxnSpPr>
          <p:cNvPr id="13" name="Straight Connector 12"/>
          <p:cNvCxnSpPr>
            <a:stCxn id="11" idx="3"/>
            <a:endCxn id="12" idx="1"/>
          </p:cNvCxnSpPr>
          <p:nvPr/>
        </p:nvCxnSpPr>
        <p:spPr>
          <a:xfrm>
            <a:off x="5191125" y="3962399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38400" y="4257673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AU" dirty="0" smtClean="0"/>
              <a:t>Abbreviated question vignette (…)</a:t>
            </a:r>
            <a:endParaRPr lang="en-AU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486400" y="4257673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AU" dirty="0" smtClean="0"/>
              <a:t>Abbreviated correct answer (…)</a:t>
            </a:r>
            <a:endParaRPr lang="en-AU" dirty="0" smtClean="0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5181600" y="4410073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38400" y="4705347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AU" dirty="0" smtClean="0"/>
              <a:t>Abbreviated question vignette (…)</a:t>
            </a:r>
            <a:endParaRPr lang="en-AU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486400" y="4705347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AU" dirty="0" smtClean="0"/>
              <a:t>Abbreviated correct answer (…)</a:t>
            </a:r>
            <a:endParaRPr lang="en-AU" dirty="0" smtClean="0"/>
          </a:p>
        </p:txBody>
      </p:sp>
      <p:cxnSp>
        <p:nvCxnSpPr>
          <p:cNvPr id="19" name="Straight Connector 18"/>
          <p:cNvCxnSpPr>
            <a:stCxn id="17" idx="3"/>
            <a:endCxn id="18" idx="1"/>
          </p:cNvCxnSpPr>
          <p:nvPr/>
        </p:nvCxnSpPr>
        <p:spPr>
          <a:xfrm>
            <a:off x="5181600" y="4857747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47925" y="5162546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AU" dirty="0" smtClean="0"/>
              <a:t>Abbreviated question vignette (…)</a:t>
            </a:r>
            <a:endParaRPr lang="en-AU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5495925" y="5162546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AU" dirty="0" smtClean="0"/>
              <a:t>Abbreviated correct answer (…)</a:t>
            </a:r>
            <a:endParaRPr lang="en-AU" dirty="0" smtClean="0"/>
          </a:p>
        </p:txBody>
      </p:sp>
      <p:cxnSp>
        <p:nvCxnSpPr>
          <p:cNvPr id="22" name="Straight Connector 21"/>
          <p:cNvCxnSpPr>
            <a:stCxn id="20" idx="3"/>
            <a:endCxn id="21" idx="1"/>
          </p:cNvCxnSpPr>
          <p:nvPr/>
        </p:nvCxnSpPr>
        <p:spPr>
          <a:xfrm>
            <a:off x="5191125" y="5314946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47925" y="561022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AU" dirty="0" smtClean="0"/>
              <a:t>Abbreviated question vignette (…)</a:t>
            </a:r>
            <a:endParaRPr lang="en-AU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495925" y="561022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AU" dirty="0" smtClean="0"/>
              <a:t>Abbreviated correct answer (…)</a:t>
            </a:r>
            <a:endParaRPr lang="en-AU" dirty="0" smtClean="0"/>
          </a:p>
        </p:txBody>
      </p:sp>
      <p:cxnSp>
        <p:nvCxnSpPr>
          <p:cNvPr id="25" name="Straight Connector 24"/>
          <p:cNvCxnSpPr>
            <a:stCxn id="23" idx="3"/>
            <a:endCxn id="24" idx="1"/>
          </p:cNvCxnSpPr>
          <p:nvPr/>
        </p:nvCxnSpPr>
        <p:spPr>
          <a:xfrm>
            <a:off x="5191125" y="576262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47925" y="6067419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AU" dirty="0" smtClean="0"/>
              <a:t>Abbreviated question vignette (…)</a:t>
            </a:r>
            <a:endParaRPr lang="en-AU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5495925" y="6067419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AU" dirty="0" smtClean="0"/>
              <a:t>Abbreviated correct answer (…)</a:t>
            </a:r>
            <a:endParaRPr lang="en-AU" dirty="0" smtClean="0"/>
          </a:p>
        </p:txBody>
      </p:sp>
      <p:cxnSp>
        <p:nvCxnSpPr>
          <p:cNvPr id="28" name="Straight Connector 27"/>
          <p:cNvCxnSpPr>
            <a:stCxn id="26" idx="3"/>
            <a:endCxn id="27" idx="1"/>
          </p:cNvCxnSpPr>
          <p:nvPr/>
        </p:nvCxnSpPr>
        <p:spPr>
          <a:xfrm>
            <a:off x="5191125" y="6219819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19300" y="2933700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2019300" y="3390900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2019300" y="385285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019300" y="4295773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2019300" y="4738685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2019300" y="5203824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2019300" y="61055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019300" y="5645943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8" name="Striped Right Arrow 37"/>
          <p:cNvSpPr/>
          <p:nvPr/>
        </p:nvSpPr>
        <p:spPr>
          <a:xfrm rot="5400000">
            <a:off x="4529134" y="6483352"/>
            <a:ext cx="409581" cy="304800"/>
          </a:xfrm>
          <a:prstGeom prst="stripedRightArrow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952625" y="380999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ym typeface="Wingdings 2" panose="05020102010507070707" pitchFamily="18" charset="2"/>
              </a:rPr>
              <a:t>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1952625" y="51625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ym typeface="Wingdings 2" panose="05020102010507070707" pitchFamily="18" charset="2"/>
              </a:rPr>
              <a:t></a:t>
            </a:r>
            <a:endParaRPr lang="en-AU" dirty="0"/>
          </a:p>
        </p:txBody>
      </p:sp>
      <p:sp>
        <p:nvSpPr>
          <p:cNvPr id="44" name="TextBox 43"/>
          <p:cNvSpPr txBox="1"/>
          <p:nvPr/>
        </p:nvSpPr>
        <p:spPr>
          <a:xfrm>
            <a:off x="1952625" y="560946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ym typeface="Wingdings 2" panose="05020102010507070707" pitchFamily="18" charset="2"/>
              </a:rPr>
              <a:t></a:t>
            </a:r>
            <a:endParaRPr lang="en-AU" dirty="0"/>
          </a:p>
        </p:txBody>
      </p:sp>
      <p:sp>
        <p:nvSpPr>
          <p:cNvPr id="45" name="Rectangle 44"/>
          <p:cNvSpPr/>
          <p:nvPr/>
        </p:nvSpPr>
        <p:spPr>
          <a:xfrm>
            <a:off x="8153400" y="6402833"/>
            <a:ext cx="906162" cy="37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AU" dirty="0" smtClean="0"/>
              <a:t>SUBMIT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7844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AU" dirty="0" smtClean="0"/>
              <a:t>Draft flowcharts of site operations: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05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76200" y="0"/>
            <a:ext cx="9144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Referral/direct entry to www.bankofquestions.com</a:t>
            </a:r>
            <a:endParaRPr lang="en-AU" dirty="0"/>
          </a:p>
        </p:txBody>
      </p:sp>
      <p:sp>
        <p:nvSpPr>
          <p:cNvPr id="6" name="Flowchart: Process 5"/>
          <p:cNvSpPr/>
          <p:nvPr/>
        </p:nvSpPr>
        <p:spPr>
          <a:xfrm>
            <a:off x="152400" y="381000"/>
            <a:ext cx="7620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Welcome screen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(Slide 2)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rot="5400000">
            <a:off x="457201" y="304800"/>
            <a:ext cx="152400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0" y="762000"/>
            <a:ext cx="10668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Already registered?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6" idx="2"/>
            <a:endCxn id="11" idx="0"/>
          </p:cNvCxnSpPr>
          <p:nvPr/>
        </p:nvCxnSpPr>
        <p:spPr>
          <a:xfrm rot="5400000">
            <a:off x="457201" y="685800"/>
            <a:ext cx="152400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38" idx="0"/>
          </p:cNvCxnSpPr>
          <p:nvPr/>
        </p:nvCxnSpPr>
        <p:spPr>
          <a:xfrm rot="16200000" flipH="1">
            <a:off x="714375" y="885825"/>
            <a:ext cx="247650" cy="609600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8"/>
          <p:cNvSpPr txBox="1">
            <a:spLocks noChangeArrowheads="1"/>
          </p:cNvSpPr>
          <p:nvPr/>
        </p:nvSpPr>
        <p:spPr bwMode="auto">
          <a:xfrm>
            <a:off x="152400" y="1066800"/>
            <a:ext cx="304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No</a:t>
            </a:r>
            <a:endParaRPr lang="en-AU" sz="800"/>
          </a:p>
        </p:txBody>
      </p:sp>
      <p:cxnSp>
        <p:nvCxnSpPr>
          <p:cNvPr id="32" name="Straight Arrow Connector 31"/>
          <p:cNvCxnSpPr>
            <a:stCxn id="11" idx="3"/>
            <a:endCxn id="45" idx="1"/>
          </p:cNvCxnSpPr>
          <p:nvPr/>
        </p:nvCxnSpPr>
        <p:spPr>
          <a:xfrm>
            <a:off x="1066800" y="9144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32"/>
          <p:cNvSpPr txBox="1">
            <a:spLocks noChangeArrowheads="1"/>
          </p:cNvSpPr>
          <p:nvPr/>
        </p:nvSpPr>
        <p:spPr bwMode="auto">
          <a:xfrm>
            <a:off x="914400" y="9144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sp>
        <p:nvSpPr>
          <p:cNvPr id="35" name="Flowchart: Process 34"/>
          <p:cNvSpPr/>
          <p:nvPr/>
        </p:nvSpPr>
        <p:spPr>
          <a:xfrm>
            <a:off x="838200" y="1600200"/>
            <a:ext cx="6096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Go to page: ‘New user registration’ </a:t>
            </a:r>
            <a:r>
              <a:rPr lang="en-US" dirty="0">
                <a:solidFill>
                  <a:srgbClr val="FF0000"/>
                </a:solidFill>
              </a:rPr>
              <a:t>(Slide 3)</a:t>
            </a:r>
          </a:p>
        </p:txBody>
      </p:sp>
      <p:cxnSp>
        <p:nvCxnSpPr>
          <p:cNvPr id="37" name="Straight Arrow Connector 36"/>
          <p:cNvCxnSpPr>
            <a:stCxn id="38" idx="2"/>
            <a:endCxn id="35" idx="0"/>
          </p:cNvCxnSpPr>
          <p:nvPr/>
        </p:nvCxnSpPr>
        <p:spPr>
          <a:xfrm rot="5400000">
            <a:off x="1085851" y="1543050"/>
            <a:ext cx="114300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Manual Input 37"/>
          <p:cNvSpPr/>
          <p:nvPr/>
        </p:nvSpPr>
        <p:spPr>
          <a:xfrm>
            <a:off x="838200" y="1295400"/>
            <a:ext cx="609600" cy="1905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Click ‘New user registration’</a:t>
            </a:r>
            <a:endParaRPr lang="en-AU" dirty="0"/>
          </a:p>
        </p:txBody>
      </p:sp>
      <p:sp>
        <p:nvSpPr>
          <p:cNvPr id="45" name="Flowchart: Manual Input 44"/>
          <p:cNvSpPr/>
          <p:nvPr/>
        </p:nvSpPr>
        <p:spPr>
          <a:xfrm>
            <a:off x="1219200" y="762000"/>
            <a:ext cx="685800" cy="304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Enter  email address and password, then click ‘ok’</a:t>
            </a:r>
            <a:endParaRPr lang="en-AU" dirty="0"/>
          </a:p>
        </p:txBody>
      </p:sp>
      <p:sp>
        <p:nvSpPr>
          <p:cNvPr id="69" name="Flowchart: Manual Input 68"/>
          <p:cNvSpPr/>
          <p:nvPr/>
        </p:nvSpPr>
        <p:spPr>
          <a:xfrm>
            <a:off x="838200" y="1905000"/>
            <a:ext cx="609600" cy="1905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email address in field 1</a:t>
            </a:r>
            <a:endParaRPr lang="en-AU" dirty="0"/>
          </a:p>
        </p:txBody>
      </p:sp>
      <p:cxnSp>
        <p:nvCxnSpPr>
          <p:cNvPr id="71" name="Straight Arrow Connector 70"/>
          <p:cNvCxnSpPr>
            <a:stCxn id="35" idx="2"/>
            <a:endCxn id="69" idx="0"/>
          </p:cNvCxnSpPr>
          <p:nvPr/>
        </p:nvCxnSpPr>
        <p:spPr>
          <a:xfrm rot="5400000">
            <a:off x="1095376" y="1876425"/>
            <a:ext cx="95250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Manual Input 72"/>
          <p:cNvSpPr/>
          <p:nvPr/>
        </p:nvSpPr>
        <p:spPr>
          <a:xfrm>
            <a:off x="838200" y="2209800"/>
            <a:ext cx="609600" cy="1905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email address in field 2</a:t>
            </a:r>
            <a:endParaRPr lang="en-AU" dirty="0"/>
          </a:p>
        </p:txBody>
      </p:sp>
      <p:cxnSp>
        <p:nvCxnSpPr>
          <p:cNvPr id="74" name="Straight Arrow Connector 73"/>
          <p:cNvCxnSpPr>
            <a:stCxn id="69" idx="2"/>
            <a:endCxn id="73" idx="0"/>
          </p:cNvCxnSpPr>
          <p:nvPr/>
        </p:nvCxnSpPr>
        <p:spPr>
          <a:xfrm rot="5400000">
            <a:off x="1076326" y="2162175"/>
            <a:ext cx="133350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2"/>
            <a:endCxn id="83" idx="0"/>
          </p:cNvCxnSpPr>
          <p:nvPr/>
        </p:nvCxnSpPr>
        <p:spPr>
          <a:xfrm rot="5400000">
            <a:off x="1078707" y="2464594"/>
            <a:ext cx="128587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Manual Input 82"/>
          <p:cNvSpPr/>
          <p:nvPr/>
        </p:nvSpPr>
        <p:spPr>
          <a:xfrm>
            <a:off x="838200" y="2514600"/>
            <a:ext cx="609600" cy="1524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Enter First name</a:t>
            </a:r>
            <a:endParaRPr lang="en-AU" dirty="0"/>
          </a:p>
        </p:txBody>
      </p:sp>
      <p:sp>
        <p:nvSpPr>
          <p:cNvPr id="84" name="Flowchart: Manual Input 83"/>
          <p:cNvSpPr/>
          <p:nvPr/>
        </p:nvSpPr>
        <p:spPr>
          <a:xfrm>
            <a:off x="838200" y="2743200"/>
            <a:ext cx="609600" cy="1524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Enter surname</a:t>
            </a:r>
            <a:endParaRPr lang="en-AU" dirty="0"/>
          </a:p>
        </p:txBody>
      </p:sp>
      <p:cxnSp>
        <p:nvCxnSpPr>
          <p:cNvPr id="90" name="Straight Arrow Connector 89"/>
          <p:cNvCxnSpPr>
            <a:stCxn id="83" idx="2"/>
            <a:endCxn id="84" idx="0"/>
          </p:cNvCxnSpPr>
          <p:nvPr/>
        </p:nvCxnSpPr>
        <p:spPr>
          <a:xfrm rot="5400000">
            <a:off x="1097757" y="2712244"/>
            <a:ext cx="90487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Manual Input 105"/>
          <p:cNvSpPr/>
          <p:nvPr/>
        </p:nvSpPr>
        <p:spPr>
          <a:xfrm>
            <a:off x="838200" y="2971800"/>
            <a:ext cx="609600" cy="1524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Enter password in field 1</a:t>
            </a:r>
            <a:endParaRPr lang="en-AU" dirty="0"/>
          </a:p>
        </p:txBody>
      </p:sp>
      <p:sp>
        <p:nvSpPr>
          <p:cNvPr id="107" name="Flowchart: Display 106"/>
          <p:cNvSpPr/>
          <p:nvPr/>
        </p:nvSpPr>
        <p:spPr>
          <a:xfrm>
            <a:off x="0" y="3124200"/>
            <a:ext cx="609600" cy="1524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Characters hidden as ***</a:t>
            </a:r>
            <a:endParaRPr lang="en-AU" dirty="0"/>
          </a:p>
        </p:txBody>
      </p:sp>
      <p:sp>
        <p:nvSpPr>
          <p:cNvPr id="109" name="Flowchart: Manual Input 108"/>
          <p:cNvSpPr/>
          <p:nvPr/>
        </p:nvSpPr>
        <p:spPr>
          <a:xfrm>
            <a:off x="838200" y="3200400"/>
            <a:ext cx="609600" cy="1524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Enter password in field 2</a:t>
            </a:r>
            <a:endParaRPr lang="en-AU" dirty="0"/>
          </a:p>
        </p:txBody>
      </p:sp>
      <p:cxnSp>
        <p:nvCxnSpPr>
          <p:cNvPr id="129" name="Straight Arrow Connector 128"/>
          <p:cNvCxnSpPr>
            <a:stCxn id="84" idx="2"/>
            <a:endCxn id="106" idx="0"/>
          </p:cNvCxnSpPr>
          <p:nvPr/>
        </p:nvCxnSpPr>
        <p:spPr>
          <a:xfrm rot="5400000">
            <a:off x="1097757" y="2940844"/>
            <a:ext cx="90487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6" idx="2"/>
            <a:endCxn id="109" idx="0"/>
          </p:cNvCxnSpPr>
          <p:nvPr/>
        </p:nvCxnSpPr>
        <p:spPr>
          <a:xfrm rot="5400000">
            <a:off x="1097757" y="3169444"/>
            <a:ext cx="90487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Manual Input 145"/>
          <p:cNvSpPr/>
          <p:nvPr/>
        </p:nvSpPr>
        <p:spPr>
          <a:xfrm>
            <a:off x="838200" y="3429000"/>
            <a:ext cx="609600" cy="3810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Select country, from drop down list, sorted alphabetically</a:t>
            </a:r>
            <a:endParaRPr lang="en-AU" dirty="0"/>
          </a:p>
        </p:txBody>
      </p:sp>
      <p:cxnSp>
        <p:nvCxnSpPr>
          <p:cNvPr id="148" name="Straight Arrow Connector 147"/>
          <p:cNvCxnSpPr>
            <a:stCxn id="109" idx="2"/>
            <a:endCxn id="146" idx="0"/>
          </p:cNvCxnSpPr>
          <p:nvPr/>
        </p:nvCxnSpPr>
        <p:spPr>
          <a:xfrm rot="5400000">
            <a:off x="1085851" y="3409950"/>
            <a:ext cx="114300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Manual Input 148"/>
          <p:cNvSpPr/>
          <p:nvPr/>
        </p:nvSpPr>
        <p:spPr>
          <a:xfrm>
            <a:off x="838200" y="4419600"/>
            <a:ext cx="609600" cy="304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Select state from drop down list</a:t>
            </a:r>
            <a:endParaRPr lang="en-AU" dirty="0"/>
          </a:p>
        </p:txBody>
      </p:sp>
      <p:cxnSp>
        <p:nvCxnSpPr>
          <p:cNvPr id="152" name="Straight Arrow Connector 151"/>
          <p:cNvCxnSpPr>
            <a:stCxn id="146" idx="2"/>
            <a:endCxn id="176" idx="0"/>
          </p:cNvCxnSpPr>
          <p:nvPr/>
        </p:nvCxnSpPr>
        <p:spPr>
          <a:xfrm rot="5400000">
            <a:off x="1066801" y="3886200"/>
            <a:ext cx="152400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06" idx="1"/>
            <a:endCxn id="107" idx="3"/>
          </p:cNvCxnSpPr>
          <p:nvPr/>
        </p:nvCxnSpPr>
        <p:spPr>
          <a:xfrm rot="10800000" flipV="1">
            <a:off x="609600" y="3048000"/>
            <a:ext cx="228600" cy="152400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09" idx="1"/>
            <a:endCxn id="107" idx="3"/>
          </p:cNvCxnSpPr>
          <p:nvPr/>
        </p:nvCxnSpPr>
        <p:spPr>
          <a:xfrm rot="10800000">
            <a:off x="609600" y="3200400"/>
            <a:ext cx="228600" cy="76200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Data 168"/>
          <p:cNvSpPr/>
          <p:nvPr/>
        </p:nvSpPr>
        <p:spPr>
          <a:xfrm>
            <a:off x="76200" y="3429000"/>
            <a:ext cx="533400" cy="381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 from  </a:t>
            </a:r>
            <a:r>
              <a:rPr lang="en-US" dirty="0" err="1"/>
              <a:t>GeoWorld</a:t>
            </a:r>
            <a:r>
              <a:rPr lang="en-US" dirty="0"/>
              <a:t>  Map ‘Countries’</a:t>
            </a:r>
            <a:endParaRPr lang="en-AU" dirty="0"/>
          </a:p>
        </p:txBody>
      </p:sp>
      <p:cxnSp>
        <p:nvCxnSpPr>
          <p:cNvPr id="171" name="Straight Arrow Connector 170"/>
          <p:cNvCxnSpPr>
            <a:stCxn id="169" idx="5"/>
            <a:endCxn id="146" idx="1"/>
          </p:cNvCxnSpPr>
          <p:nvPr/>
        </p:nvCxnSpPr>
        <p:spPr>
          <a:xfrm>
            <a:off x="555625" y="3619500"/>
            <a:ext cx="282575" cy="1588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lowchart: Data 172"/>
          <p:cNvSpPr/>
          <p:nvPr/>
        </p:nvSpPr>
        <p:spPr>
          <a:xfrm>
            <a:off x="76200" y="3962400"/>
            <a:ext cx="533400" cy="381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 from </a:t>
            </a:r>
            <a:r>
              <a:rPr lang="en-US" dirty="0" err="1"/>
              <a:t>GeoWorld</a:t>
            </a:r>
            <a:r>
              <a:rPr lang="en-US" dirty="0"/>
              <a:t> Map ‘Regions’</a:t>
            </a:r>
            <a:endParaRPr lang="en-AU" dirty="0"/>
          </a:p>
        </p:txBody>
      </p:sp>
      <p:sp>
        <p:nvSpPr>
          <p:cNvPr id="176" name="Flowchart: Process 175"/>
          <p:cNvSpPr/>
          <p:nvPr/>
        </p:nvSpPr>
        <p:spPr>
          <a:xfrm>
            <a:off x="838200" y="39624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Limit options available in state selection by the Country previously selected</a:t>
            </a:r>
            <a:endParaRPr lang="en-AU" dirty="0"/>
          </a:p>
        </p:txBody>
      </p:sp>
      <p:cxnSp>
        <p:nvCxnSpPr>
          <p:cNvPr id="183" name="Straight Arrow Connector 182"/>
          <p:cNvCxnSpPr>
            <a:stCxn id="173" idx="5"/>
            <a:endCxn id="176" idx="1"/>
          </p:cNvCxnSpPr>
          <p:nvPr/>
        </p:nvCxnSpPr>
        <p:spPr>
          <a:xfrm>
            <a:off x="555625" y="4152900"/>
            <a:ext cx="282575" cy="1588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76" idx="2"/>
            <a:endCxn id="149" idx="0"/>
          </p:cNvCxnSpPr>
          <p:nvPr/>
        </p:nvCxnSpPr>
        <p:spPr>
          <a:xfrm rot="5400000">
            <a:off x="1089820" y="4396581"/>
            <a:ext cx="106362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owchart: Manual Input 197"/>
          <p:cNvSpPr/>
          <p:nvPr/>
        </p:nvSpPr>
        <p:spPr>
          <a:xfrm>
            <a:off x="838200" y="4800600"/>
            <a:ext cx="609600" cy="304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Select university from drop down list</a:t>
            </a:r>
            <a:endParaRPr lang="en-AU" dirty="0"/>
          </a:p>
        </p:txBody>
      </p:sp>
      <p:sp>
        <p:nvSpPr>
          <p:cNvPr id="199" name="Flowchart: Data 198"/>
          <p:cNvSpPr/>
          <p:nvPr/>
        </p:nvSpPr>
        <p:spPr>
          <a:xfrm>
            <a:off x="0" y="4800600"/>
            <a:ext cx="609600" cy="304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Data from my file: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world-unis.xls</a:t>
            </a:r>
            <a:endParaRPr lang="en-AU" dirty="0"/>
          </a:p>
        </p:txBody>
      </p:sp>
      <p:cxnSp>
        <p:nvCxnSpPr>
          <p:cNvPr id="201" name="Straight Arrow Connector 200"/>
          <p:cNvCxnSpPr>
            <a:stCxn id="199" idx="5"/>
            <a:endCxn id="198" idx="1"/>
          </p:cNvCxnSpPr>
          <p:nvPr/>
        </p:nvCxnSpPr>
        <p:spPr>
          <a:xfrm>
            <a:off x="549275" y="4953000"/>
            <a:ext cx="288925" cy="1588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149" idx="2"/>
            <a:endCxn id="198" idx="0"/>
          </p:cNvCxnSpPr>
          <p:nvPr/>
        </p:nvCxnSpPr>
        <p:spPr>
          <a:xfrm rot="5400000">
            <a:off x="1089820" y="4777581"/>
            <a:ext cx="106362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lowchart: Manual Input 310"/>
          <p:cNvSpPr/>
          <p:nvPr/>
        </p:nvSpPr>
        <p:spPr>
          <a:xfrm>
            <a:off x="838200" y="5181600"/>
            <a:ext cx="609600" cy="304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Select degree from drop down list</a:t>
            </a:r>
            <a:endParaRPr lang="en-AU" dirty="0"/>
          </a:p>
        </p:txBody>
      </p:sp>
      <p:cxnSp>
        <p:nvCxnSpPr>
          <p:cNvPr id="312" name="Straight Arrow Connector 311"/>
          <p:cNvCxnSpPr>
            <a:stCxn id="198" idx="2"/>
            <a:endCxn id="311" idx="0"/>
          </p:cNvCxnSpPr>
          <p:nvPr/>
        </p:nvCxnSpPr>
        <p:spPr>
          <a:xfrm rot="5400000">
            <a:off x="1089820" y="5158581"/>
            <a:ext cx="106362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Flowchart: Data 314"/>
          <p:cNvSpPr/>
          <p:nvPr/>
        </p:nvSpPr>
        <p:spPr>
          <a:xfrm>
            <a:off x="0" y="5181600"/>
            <a:ext cx="609600" cy="304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rgbClr val="002060"/>
                </a:solidFill>
              </a:rPr>
              <a:t>** I’m still sourcing this data. (List of common </a:t>
            </a:r>
            <a:r>
              <a:rPr lang="en-US" i="1" dirty="0" err="1">
                <a:solidFill>
                  <a:srgbClr val="002060"/>
                </a:solidFill>
              </a:rPr>
              <a:t>uni</a:t>
            </a:r>
            <a:r>
              <a:rPr lang="en-US" i="1" dirty="0">
                <a:solidFill>
                  <a:srgbClr val="002060"/>
                </a:solidFill>
              </a:rPr>
              <a:t> degrees)</a:t>
            </a:r>
            <a:endParaRPr lang="en-AU" i="1" dirty="0">
              <a:solidFill>
                <a:srgbClr val="002060"/>
              </a:solidFill>
            </a:endParaRPr>
          </a:p>
        </p:txBody>
      </p:sp>
      <p:cxnSp>
        <p:nvCxnSpPr>
          <p:cNvPr id="317" name="Straight Arrow Connector 316"/>
          <p:cNvCxnSpPr>
            <a:stCxn id="315" idx="5"/>
            <a:endCxn id="311" idx="1"/>
          </p:cNvCxnSpPr>
          <p:nvPr/>
        </p:nvCxnSpPr>
        <p:spPr>
          <a:xfrm>
            <a:off x="549275" y="5334000"/>
            <a:ext cx="2889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Flowchart: Manual Input 320"/>
          <p:cNvSpPr/>
          <p:nvPr/>
        </p:nvSpPr>
        <p:spPr>
          <a:xfrm>
            <a:off x="838200" y="5562600"/>
            <a:ext cx="609600" cy="304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Select year of graduation from drop down list</a:t>
            </a:r>
            <a:endParaRPr lang="en-AU" dirty="0"/>
          </a:p>
        </p:txBody>
      </p:sp>
      <p:sp>
        <p:nvSpPr>
          <p:cNvPr id="322" name="Flowchart: Data 321"/>
          <p:cNvSpPr/>
          <p:nvPr/>
        </p:nvSpPr>
        <p:spPr>
          <a:xfrm>
            <a:off x="0" y="5562600"/>
            <a:ext cx="609600" cy="304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Simple list with years 2000 to 2020</a:t>
            </a:r>
            <a:endParaRPr lang="en-AU" dirty="0"/>
          </a:p>
        </p:txBody>
      </p:sp>
      <p:cxnSp>
        <p:nvCxnSpPr>
          <p:cNvPr id="324" name="Straight Arrow Connector 323"/>
          <p:cNvCxnSpPr>
            <a:stCxn id="322" idx="5"/>
            <a:endCxn id="321" idx="1"/>
          </p:cNvCxnSpPr>
          <p:nvPr/>
        </p:nvCxnSpPr>
        <p:spPr>
          <a:xfrm>
            <a:off x="549275" y="5715000"/>
            <a:ext cx="2889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311" idx="2"/>
            <a:endCxn id="321" idx="0"/>
          </p:cNvCxnSpPr>
          <p:nvPr/>
        </p:nvCxnSpPr>
        <p:spPr>
          <a:xfrm rot="5400000">
            <a:off x="1089820" y="5539581"/>
            <a:ext cx="106362" cy="3175"/>
          </a:xfrm>
          <a:prstGeom prst="straightConnector1">
            <a:avLst/>
          </a:prstGeom>
          <a:ln w="9525" cap="rnd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Flowchart: Decision 336"/>
          <p:cNvSpPr/>
          <p:nvPr/>
        </p:nvSpPr>
        <p:spPr>
          <a:xfrm>
            <a:off x="1752600" y="5943600"/>
            <a:ext cx="8382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Want to be a scholar?</a:t>
            </a:r>
            <a:endParaRPr lang="en-AU" dirty="0"/>
          </a:p>
        </p:txBody>
      </p:sp>
      <p:sp>
        <p:nvSpPr>
          <p:cNvPr id="338" name="Flowchart: Decision 337"/>
          <p:cNvSpPr/>
          <p:nvPr/>
        </p:nvSpPr>
        <p:spPr>
          <a:xfrm>
            <a:off x="3657600" y="5638800"/>
            <a:ext cx="7620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Want to upload a profile picture?</a:t>
            </a:r>
            <a:endParaRPr lang="en-AU" dirty="0"/>
          </a:p>
        </p:txBody>
      </p:sp>
      <p:sp>
        <p:nvSpPr>
          <p:cNvPr id="339" name="Flowchart: Manual Input 338"/>
          <p:cNvSpPr/>
          <p:nvPr/>
        </p:nvSpPr>
        <p:spPr>
          <a:xfrm>
            <a:off x="2895600" y="5638800"/>
            <a:ext cx="457200" cy="3810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0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Click ‘yes’</a:t>
            </a:r>
            <a:endParaRPr lang="en-AU" dirty="0"/>
          </a:p>
        </p:txBody>
      </p:sp>
      <p:cxnSp>
        <p:nvCxnSpPr>
          <p:cNvPr id="341" name="Straight Arrow Connector 340"/>
          <p:cNvCxnSpPr>
            <a:stCxn id="337" idx="0"/>
            <a:endCxn id="339" idx="1"/>
          </p:cNvCxnSpPr>
          <p:nvPr/>
        </p:nvCxnSpPr>
        <p:spPr>
          <a:xfrm rot="5400000" flipH="1" flipV="1">
            <a:off x="2476500" y="5524500"/>
            <a:ext cx="1143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lowchart: Manual Input 342"/>
          <p:cNvSpPr/>
          <p:nvPr/>
        </p:nvSpPr>
        <p:spPr>
          <a:xfrm>
            <a:off x="2895600" y="6096000"/>
            <a:ext cx="457200" cy="304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Click ‘no’</a:t>
            </a:r>
            <a:endParaRPr lang="en-AU" dirty="0"/>
          </a:p>
        </p:txBody>
      </p:sp>
      <p:sp>
        <p:nvSpPr>
          <p:cNvPr id="344" name="Flowchart: Manual Input 343"/>
          <p:cNvSpPr/>
          <p:nvPr/>
        </p:nvSpPr>
        <p:spPr>
          <a:xfrm>
            <a:off x="2895600" y="6477000"/>
            <a:ext cx="457200" cy="304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Leave blank</a:t>
            </a:r>
            <a:endParaRPr lang="en-AU" dirty="0"/>
          </a:p>
        </p:txBody>
      </p:sp>
      <p:cxnSp>
        <p:nvCxnSpPr>
          <p:cNvPr id="347" name="Straight Arrow Connector 346"/>
          <p:cNvCxnSpPr>
            <a:stCxn id="337" idx="3"/>
            <a:endCxn id="343" idx="1"/>
          </p:cNvCxnSpPr>
          <p:nvPr/>
        </p:nvCxnSpPr>
        <p:spPr>
          <a:xfrm>
            <a:off x="2590800" y="60960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337" idx="3"/>
            <a:endCxn id="344" idx="1"/>
          </p:cNvCxnSpPr>
          <p:nvPr/>
        </p:nvCxnSpPr>
        <p:spPr>
          <a:xfrm>
            <a:off x="2590800" y="60960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43" idx="3"/>
            <a:endCxn id="338" idx="1"/>
          </p:cNvCxnSpPr>
          <p:nvPr/>
        </p:nvCxnSpPr>
        <p:spPr>
          <a:xfrm flipV="1">
            <a:off x="3352800" y="5905500"/>
            <a:ext cx="304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344" idx="3"/>
            <a:endCxn id="338" idx="1"/>
          </p:cNvCxnSpPr>
          <p:nvPr/>
        </p:nvCxnSpPr>
        <p:spPr>
          <a:xfrm flipV="1">
            <a:off x="3352800" y="5905500"/>
            <a:ext cx="304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0" name="TextBox 355"/>
          <p:cNvSpPr txBox="1">
            <a:spLocks noChangeArrowheads="1"/>
          </p:cNvSpPr>
          <p:nvPr/>
        </p:nvSpPr>
        <p:spPr bwMode="auto">
          <a:xfrm>
            <a:off x="2514600" y="60198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No</a:t>
            </a:r>
            <a:endParaRPr lang="en-AU" sz="800"/>
          </a:p>
        </p:txBody>
      </p:sp>
      <p:sp>
        <p:nvSpPr>
          <p:cNvPr id="2111" name="TextBox 356"/>
          <p:cNvSpPr txBox="1">
            <a:spLocks noChangeArrowheads="1"/>
          </p:cNvSpPr>
          <p:nvPr/>
        </p:nvSpPr>
        <p:spPr bwMode="auto">
          <a:xfrm>
            <a:off x="2590800" y="5791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cxnSp>
        <p:nvCxnSpPr>
          <p:cNvPr id="365" name="Straight Arrow Connector 364"/>
          <p:cNvCxnSpPr>
            <a:stCxn id="321" idx="3"/>
            <a:endCxn id="337" idx="1"/>
          </p:cNvCxnSpPr>
          <p:nvPr/>
        </p:nvCxnSpPr>
        <p:spPr>
          <a:xfrm>
            <a:off x="1447800" y="5715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Flowchart: Manual Input 369"/>
          <p:cNvSpPr/>
          <p:nvPr/>
        </p:nvSpPr>
        <p:spPr>
          <a:xfrm>
            <a:off x="4191000" y="6324600"/>
            <a:ext cx="457200" cy="304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Click ‘Browse’</a:t>
            </a:r>
            <a:endParaRPr lang="en-AU" dirty="0"/>
          </a:p>
        </p:txBody>
      </p:sp>
      <p:cxnSp>
        <p:nvCxnSpPr>
          <p:cNvPr id="372" name="Straight Arrow Connector 371"/>
          <p:cNvCxnSpPr>
            <a:stCxn id="338" idx="2"/>
            <a:endCxn id="735" idx="0"/>
          </p:cNvCxnSpPr>
          <p:nvPr/>
        </p:nvCxnSpPr>
        <p:spPr>
          <a:xfrm rot="5400000">
            <a:off x="3852068" y="6168232"/>
            <a:ext cx="182563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5" name="TextBox 372"/>
          <p:cNvSpPr txBox="1">
            <a:spLocks noChangeArrowheads="1"/>
          </p:cNvSpPr>
          <p:nvPr/>
        </p:nvSpPr>
        <p:spPr bwMode="auto">
          <a:xfrm>
            <a:off x="3657600" y="60960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sp>
        <p:nvSpPr>
          <p:cNvPr id="374" name="Flowchart: Manual Input 373"/>
          <p:cNvSpPr/>
          <p:nvPr/>
        </p:nvSpPr>
        <p:spPr>
          <a:xfrm>
            <a:off x="3810000" y="5105400"/>
            <a:ext cx="457200" cy="2286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Leave blank</a:t>
            </a:r>
            <a:endParaRPr lang="en-AU" dirty="0"/>
          </a:p>
        </p:txBody>
      </p:sp>
      <p:cxnSp>
        <p:nvCxnSpPr>
          <p:cNvPr id="376" name="Straight Arrow Connector 375"/>
          <p:cNvCxnSpPr>
            <a:stCxn id="338" idx="0"/>
            <a:endCxn id="374" idx="2"/>
          </p:cNvCxnSpPr>
          <p:nvPr/>
        </p:nvCxnSpPr>
        <p:spPr>
          <a:xfrm rot="5400000" flipH="1" flipV="1">
            <a:off x="3886201" y="5486400"/>
            <a:ext cx="3048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Flowchart: Process 378"/>
          <p:cNvSpPr/>
          <p:nvPr/>
        </p:nvSpPr>
        <p:spPr>
          <a:xfrm>
            <a:off x="4800600" y="6324600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Open local file selection menu, allowing selection of JPG files only</a:t>
            </a:r>
            <a:endParaRPr lang="en-AU" dirty="0"/>
          </a:p>
        </p:txBody>
      </p:sp>
      <p:cxnSp>
        <p:nvCxnSpPr>
          <p:cNvPr id="381" name="Straight Arrow Connector 380"/>
          <p:cNvCxnSpPr>
            <a:stCxn id="370" idx="3"/>
            <a:endCxn id="379" idx="1"/>
          </p:cNvCxnSpPr>
          <p:nvPr/>
        </p:nvCxnSpPr>
        <p:spPr>
          <a:xfrm>
            <a:off x="4648200" y="6477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Flowchart: Manual Input 383"/>
          <p:cNvSpPr/>
          <p:nvPr/>
        </p:nvSpPr>
        <p:spPr>
          <a:xfrm>
            <a:off x="5715000" y="6248400"/>
            <a:ext cx="609600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Select picture then click ok</a:t>
            </a:r>
            <a:endParaRPr lang="en-AU" dirty="0"/>
          </a:p>
        </p:txBody>
      </p:sp>
      <p:cxnSp>
        <p:nvCxnSpPr>
          <p:cNvPr id="386" name="Straight Arrow Connector 385"/>
          <p:cNvCxnSpPr>
            <a:stCxn id="379" idx="3"/>
            <a:endCxn id="384" idx="1"/>
          </p:cNvCxnSpPr>
          <p:nvPr/>
        </p:nvCxnSpPr>
        <p:spPr>
          <a:xfrm>
            <a:off x="5562600" y="6477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/>
          <p:cNvCxnSpPr>
            <a:stCxn id="339" idx="3"/>
            <a:endCxn id="338" idx="1"/>
          </p:cNvCxnSpPr>
          <p:nvPr/>
        </p:nvCxnSpPr>
        <p:spPr>
          <a:xfrm>
            <a:off x="3352800" y="58293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3" name="TextBox 455"/>
          <p:cNvSpPr txBox="1">
            <a:spLocks noChangeArrowheads="1"/>
          </p:cNvSpPr>
          <p:nvPr/>
        </p:nvSpPr>
        <p:spPr bwMode="auto">
          <a:xfrm>
            <a:off x="4038600" y="54102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No</a:t>
            </a:r>
            <a:endParaRPr lang="en-AU" sz="800"/>
          </a:p>
        </p:txBody>
      </p:sp>
      <p:sp>
        <p:nvSpPr>
          <p:cNvPr id="585" name="Flowchart: Display 584"/>
          <p:cNvSpPr/>
          <p:nvPr/>
        </p:nvSpPr>
        <p:spPr>
          <a:xfrm>
            <a:off x="8382000" y="3886200"/>
            <a:ext cx="685800" cy="304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Display file path</a:t>
            </a:r>
            <a:endParaRPr lang="en-AU" dirty="0"/>
          </a:p>
        </p:txBody>
      </p:sp>
      <p:cxnSp>
        <p:nvCxnSpPr>
          <p:cNvPr id="591" name="Straight Arrow Connector 590"/>
          <p:cNvCxnSpPr>
            <a:stCxn id="384" idx="3"/>
            <a:endCxn id="635" idx="1"/>
          </p:cNvCxnSpPr>
          <p:nvPr/>
        </p:nvCxnSpPr>
        <p:spPr>
          <a:xfrm>
            <a:off x="6324600" y="6477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>
            <a:stCxn id="597" idx="3"/>
            <a:endCxn id="594" idx="2"/>
          </p:cNvCxnSpPr>
          <p:nvPr/>
        </p:nvCxnSpPr>
        <p:spPr>
          <a:xfrm flipV="1">
            <a:off x="8229600" y="60198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Flowchart: Decision 593"/>
          <p:cNvSpPr/>
          <p:nvPr/>
        </p:nvSpPr>
        <p:spPr>
          <a:xfrm>
            <a:off x="8229600" y="5638800"/>
            <a:ext cx="9144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Is JPEG file under 30,000 pixels total (</a:t>
            </a:r>
            <a:r>
              <a:rPr lang="en-US" dirty="0" err="1"/>
              <a:t>eg</a:t>
            </a:r>
            <a:r>
              <a:rPr lang="en-US" dirty="0"/>
              <a:t>, &gt; 150 x 200)</a:t>
            </a:r>
            <a:endParaRPr lang="en-AU" dirty="0"/>
          </a:p>
        </p:txBody>
      </p:sp>
      <p:sp>
        <p:nvSpPr>
          <p:cNvPr id="597" name="Flowchart: Decision 596"/>
          <p:cNvSpPr/>
          <p:nvPr/>
        </p:nvSpPr>
        <p:spPr>
          <a:xfrm>
            <a:off x="7467600" y="6248400"/>
            <a:ext cx="7620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Is JPEG file under 20kb in total?</a:t>
            </a:r>
            <a:endParaRPr lang="en-AU" dirty="0"/>
          </a:p>
        </p:txBody>
      </p:sp>
      <p:sp>
        <p:nvSpPr>
          <p:cNvPr id="2129" name="TextBox 606"/>
          <p:cNvSpPr txBox="1">
            <a:spLocks noChangeArrowheads="1"/>
          </p:cNvSpPr>
          <p:nvPr/>
        </p:nvSpPr>
        <p:spPr bwMode="auto">
          <a:xfrm>
            <a:off x="8305800" y="63246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sp>
        <p:nvSpPr>
          <p:cNvPr id="620" name="Flowchart: Process 619"/>
          <p:cNvSpPr/>
          <p:nvPr/>
        </p:nvSpPr>
        <p:spPr>
          <a:xfrm>
            <a:off x="7543800" y="5715000"/>
            <a:ext cx="609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Reject picture submission</a:t>
            </a:r>
            <a:endParaRPr lang="en-AU" dirty="0"/>
          </a:p>
        </p:txBody>
      </p:sp>
      <p:sp>
        <p:nvSpPr>
          <p:cNvPr id="621" name="Flowchart: Display 620"/>
          <p:cNvSpPr/>
          <p:nvPr/>
        </p:nvSpPr>
        <p:spPr>
          <a:xfrm>
            <a:off x="6629400" y="5715000"/>
            <a:ext cx="762000" cy="304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“Please upload a file less than 20kb in size”</a:t>
            </a:r>
            <a:endParaRPr lang="en-AU" dirty="0"/>
          </a:p>
        </p:txBody>
      </p:sp>
      <p:cxnSp>
        <p:nvCxnSpPr>
          <p:cNvPr id="623" name="Straight Arrow Connector 622"/>
          <p:cNvCxnSpPr>
            <a:stCxn id="620" idx="1"/>
            <a:endCxn id="621" idx="3"/>
          </p:cNvCxnSpPr>
          <p:nvPr/>
        </p:nvCxnSpPr>
        <p:spPr>
          <a:xfrm rot="10800000">
            <a:off x="7391400" y="58674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/>
          <p:cNvCxnSpPr>
            <a:stCxn id="597" idx="0"/>
            <a:endCxn id="620" idx="2"/>
          </p:cNvCxnSpPr>
          <p:nvPr/>
        </p:nvCxnSpPr>
        <p:spPr>
          <a:xfrm rot="5400000" flipH="1" flipV="1">
            <a:off x="7734301" y="6134100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Flowchart: Process 634"/>
          <p:cNvSpPr/>
          <p:nvPr/>
        </p:nvSpPr>
        <p:spPr>
          <a:xfrm>
            <a:off x="6477000" y="6248400"/>
            <a:ext cx="8382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Through remotely analyzing file properties (</a:t>
            </a:r>
            <a:r>
              <a:rPr lang="en-US" dirty="0" err="1"/>
              <a:t>ie</a:t>
            </a:r>
            <a:r>
              <a:rPr lang="en-US" dirty="0"/>
              <a:t>, without transferring the picture to the server), determine:</a:t>
            </a:r>
            <a:endParaRPr lang="en-AU" dirty="0"/>
          </a:p>
        </p:txBody>
      </p:sp>
      <p:cxnSp>
        <p:nvCxnSpPr>
          <p:cNvPr id="660" name="Straight Arrow Connector 659"/>
          <p:cNvCxnSpPr>
            <a:stCxn id="635" idx="3"/>
            <a:endCxn id="597" idx="1"/>
          </p:cNvCxnSpPr>
          <p:nvPr/>
        </p:nvCxnSpPr>
        <p:spPr>
          <a:xfrm>
            <a:off x="7315200" y="6477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6" name="TextBox 660"/>
          <p:cNvSpPr txBox="1">
            <a:spLocks noChangeArrowheads="1"/>
          </p:cNvSpPr>
          <p:nvPr/>
        </p:nvSpPr>
        <p:spPr bwMode="auto">
          <a:xfrm>
            <a:off x="7620000" y="6096000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no</a:t>
            </a:r>
            <a:endParaRPr lang="en-AU" sz="800"/>
          </a:p>
        </p:txBody>
      </p:sp>
      <p:sp>
        <p:nvSpPr>
          <p:cNvPr id="2137" name="TextBox 682"/>
          <p:cNvSpPr txBox="1">
            <a:spLocks noChangeArrowheads="1"/>
          </p:cNvSpPr>
          <p:nvPr/>
        </p:nvSpPr>
        <p:spPr bwMode="auto">
          <a:xfrm>
            <a:off x="8686800" y="502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sp>
        <p:nvSpPr>
          <p:cNvPr id="684" name="Flowchart: Display 683"/>
          <p:cNvSpPr/>
          <p:nvPr/>
        </p:nvSpPr>
        <p:spPr>
          <a:xfrm>
            <a:off x="7315200" y="3886200"/>
            <a:ext cx="685800" cy="304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Display uploaded image</a:t>
            </a:r>
            <a:endParaRPr lang="en-AU" dirty="0"/>
          </a:p>
        </p:txBody>
      </p:sp>
      <p:cxnSp>
        <p:nvCxnSpPr>
          <p:cNvPr id="690" name="Straight Arrow Connector 689"/>
          <p:cNvCxnSpPr>
            <a:stCxn id="594" idx="0"/>
            <a:endCxn id="585" idx="2"/>
          </p:cNvCxnSpPr>
          <p:nvPr/>
        </p:nvCxnSpPr>
        <p:spPr>
          <a:xfrm rot="5400000" flipH="1" flipV="1">
            <a:off x="7981950" y="4895850"/>
            <a:ext cx="1447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/>
          <p:cNvCxnSpPr>
            <a:stCxn id="585" idx="1"/>
            <a:endCxn id="684" idx="3"/>
          </p:cNvCxnSpPr>
          <p:nvPr/>
        </p:nvCxnSpPr>
        <p:spPr>
          <a:xfrm rot="10800000">
            <a:off x="8001000" y="4038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Flowchart: Predefined Process 694"/>
          <p:cNvSpPr/>
          <p:nvPr/>
        </p:nvSpPr>
        <p:spPr>
          <a:xfrm>
            <a:off x="7924800" y="4267200"/>
            <a:ext cx="609600" cy="381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</a:rPr>
              <a:t>Run a picture </a:t>
            </a:r>
            <a:r>
              <a:rPr lang="en-US" dirty="0" err="1">
                <a:solidFill>
                  <a:srgbClr val="002060"/>
                </a:solidFill>
              </a:rPr>
              <a:t>shrinker</a:t>
            </a:r>
            <a:r>
              <a:rPr lang="en-US" dirty="0">
                <a:solidFill>
                  <a:srgbClr val="002060"/>
                </a:solidFill>
              </a:rPr>
              <a:t>? (IS IT WORTHWHILE?)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696" name="Flowchart: Decision 695"/>
          <p:cNvSpPr/>
          <p:nvPr/>
        </p:nvSpPr>
        <p:spPr>
          <a:xfrm>
            <a:off x="7848600" y="4800600"/>
            <a:ext cx="7620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2060"/>
                </a:solidFill>
              </a:rPr>
              <a:t>?????</a:t>
            </a:r>
            <a:endParaRPr lang="en-AU" dirty="0">
              <a:solidFill>
                <a:srgbClr val="002060"/>
              </a:solidFill>
            </a:endParaRPr>
          </a:p>
        </p:txBody>
      </p:sp>
      <p:cxnSp>
        <p:nvCxnSpPr>
          <p:cNvPr id="698" name="Straight Arrow Connector 697"/>
          <p:cNvCxnSpPr>
            <a:stCxn id="594" idx="1"/>
            <a:endCxn id="696" idx="2"/>
          </p:cNvCxnSpPr>
          <p:nvPr/>
        </p:nvCxnSpPr>
        <p:spPr>
          <a:xfrm rot="10800000">
            <a:off x="8229600" y="5181600"/>
            <a:ext cx="1588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Flowchart: Process 701"/>
          <p:cNvSpPr/>
          <p:nvPr/>
        </p:nvSpPr>
        <p:spPr>
          <a:xfrm>
            <a:off x="7543800" y="5334000"/>
            <a:ext cx="6096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Reject picture submission</a:t>
            </a:r>
            <a:endParaRPr lang="en-AU" dirty="0"/>
          </a:p>
        </p:txBody>
      </p:sp>
      <p:sp>
        <p:nvSpPr>
          <p:cNvPr id="703" name="Flowchart: Display 702"/>
          <p:cNvSpPr/>
          <p:nvPr/>
        </p:nvSpPr>
        <p:spPr>
          <a:xfrm>
            <a:off x="6629400" y="5334000"/>
            <a:ext cx="762000" cy="3048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“Please upload a thumbnail with smaller dimensions (</a:t>
            </a:r>
            <a:r>
              <a:rPr lang="en-US" dirty="0" err="1"/>
              <a:t>eg</a:t>
            </a:r>
            <a:r>
              <a:rPr lang="en-US" dirty="0"/>
              <a:t>, under 150 x 200)</a:t>
            </a:r>
            <a:endParaRPr lang="en-AU" dirty="0"/>
          </a:p>
        </p:txBody>
      </p:sp>
      <p:cxnSp>
        <p:nvCxnSpPr>
          <p:cNvPr id="705" name="Straight Arrow Connector 704"/>
          <p:cNvCxnSpPr>
            <a:stCxn id="696" idx="0"/>
            <a:endCxn id="695" idx="2"/>
          </p:cNvCxnSpPr>
          <p:nvPr/>
        </p:nvCxnSpPr>
        <p:spPr>
          <a:xfrm rot="5400000" flipH="1" flipV="1">
            <a:off x="8153401" y="4724400"/>
            <a:ext cx="152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/>
          <p:cNvCxnSpPr>
            <a:stCxn id="696" idx="1"/>
            <a:endCxn id="702" idx="0"/>
          </p:cNvCxnSpPr>
          <p:nvPr/>
        </p:nvCxnSpPr>
        <p:spPr>
          <a:xfrm rot="10800000" flipV="1">
            <a:off x="7848600" y="4991100"/>
            <a:ext cx="158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Arrow Connector 720"/>
          <p:cNvCxnSpPr>
            <a:stCxn id="702" idx="1"/>
            <a:endCxn id="703" idx="3"/>
          </p:cNvCxnSpPr>
          <p:nvPr/>
        </p:nvCxnSpPr>
        <p:spPr>
          <a:xfrm rot="10800000">
            <a:off x="7391400" y="54864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Flowchart: Manual Input 734"/>
          <p:cNvSpPr/>
          <p:nvPr/>
        </p:nvSpPr>
        <p:spPr>
          <a:xfrm>
            <a:off x="3657600" y="6324600"/>
            <a:ext cx="381000" cy="304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Click ‘Yes’</a:t>
            </a:r>
            <a:endParaRPr lang="en-AU" dirty="0"/>
          </a:p>
        </p:txBody>
      </p:sp>
      <p:cxnSp>
        <p:nvCxnSpPr>
          <p:cNvPr id="741" name="Straight Arrow Connector 740"/>
          <p:cNvCxnSpPr>
            <a:stCxn id="735" idx="3"/>
            <a:endCxn id="370" idx="1"/>
          </p:cNvCxnSpPr>
          <p:nvPr/>
        </p:nvCxnSpPr>
        <p:spPr>
          <a:xfrm>
            <a:off x="4038600" y="6477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Flowchart: Manual Input 745"/>
          <p:cNvSpPr/>
          <p:nvPr/>
        </p:nvSpPr>
        <p:spPr>
          <a:xfrm>
            <a:off x="4343400" y="5486400"/>
            <a:ext cx="381000" cy="304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Click ‘No’</a:t>
            </a:r>
            <a:endParaRPr lang="en-AU" dirty="0"/>
          </a:p>
        </p:txBody>
      </p:sp>
      <p:cxnSp>
        <p:nvCxnSpPr>
          <p:cNvPr id="749" name="Straight Arrow Connector 748"/>
          <p:cNvCxnSpPr>
            <a:stCxn id="338" idx="0"/>
            <a:endCxn id="746" idx="1"/>
          </p:cNvCxnSpPr>
          <p:nvPr/>
        </p:nvCxnSpPr>
        <p:spPr>
          <a:xfrm rot="5400000" flipH="1" flipV="1">
            <a:off x="4191000" y="5486401"/>
            <a:ext cx="317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/>
          <p:cNvCxnSpPr>
            <a:stCxn id="703" idx="1"/>
            <a:endCxn id="338" idx="3"/>
          </p:cNvCxnSpPr>
          <p:nvPr/>
        </p:nvCxnSpPr>
        <p:spPr>
          <a:xfrm rot="10800000" flipV="1">
            <a:off x="4419600" y="5486400"/>
            <a:ext cx="2209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Arrow Connector 755"/>
          <p:cNvCxnSpPr>
            <a:stCxn id="621" idx="1"/>
            <a:endCxn id="338" idx="3"/>
          </p:cNvCxnSpPr>
          <p:nvPr/>
        </p:nvCxnSpPr>
        <p:spPr>
          <a:xfrm rot="10800000" flipV="1">
            <a:off x="4419600" y="5867400"/>
            <a:ext cx="2209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5" name="TextBox 833"/>
          <p:cNvSpPr txBox="1">
            <a:spLocks noChangeArrowheads="1"/>
          </p:cNvSpPr>
          <p:nvPr/>
        </p:nvSpPr>
        <p:spPr bwMode="auto">
          <a:xfrm>
            <a:off x="8229600" y="5181600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no</a:t>
            </a:r>
            <a:endParaRPr lang="en-AU" sz="800"/>
          </a:p>
        </p:txBody>
      </p:sp>
      <p:sp>
        <p:nvSpPr>
          <p:cNvPr id="887" name="Flowchart: Manual Input 886"/>
          <p:cNvSpPr/>
          <p:nvPr/>
        </p:nvSpPr>
        <p:spPr>
          <a:xfrm>
            <a:off x="5105400" y="4953000"/>
            <a:ext cx="838200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0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Enter text into the ‘</a:t>
            </a:r>
            <a:r>
              <a:rPr lang="en-US" dirty="0" err="1"/>
              <a:t>Capcha</a:t>
            </a:r>
            <a:r>
              <a:rPr lang="en-US" dirty="0"/>
              <a:t>’ application</a:t>
            </a:r>
            <a:endParaRPr lang="en-AU" dirty="0"/>
          </a:p>
        </p:txBody>
      </p:sp>
      <p:cxnSp>
        <p:nvCxnSpPr>
          <p:cNvPr id="889" name="Straight Arrow Connector 888"/>
          <p:cNvCxnSpPr>
            <a:stCxn id="746" idx="3"/>
            <a:endCxn id="887" idx="1"/>
          </p:cNvCxnSpPr>
          <p:nvPr/>
        </p:nvCxnSpPr>
        <p:spPr>
          <a:xfrm flipV="1">
            <a:off x="4724400" y="51816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Arrow Connector 892"/>
          <p:cNvCxnSpPr>
            <a:stCxn id="374" idx="3"/>
            <a:endCxn id="887" idx="1"/>
          </p:cNvCxnSpPr>
          <p:nvPr/>
        </p:nvCxnSpPr>
        <p:spPr>
          <a:xfrm flipV="1">
            <a:off x="4267200" y="51816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Arrow Connector 924"/>
          <p:cNvCxnSpPr>
            <a:stCxn id="684" idx="2"/>
            <a:endCxn id="887" idx="3"/>
          </p:cNvCxnSpPr>
          <p:nvPr/>
        </p:nvCxnSpPr>
        <p:spPr>
          <a:xfrm rot="5400000">
            <a:off x="6305550" y="3829050"/>
            <a:ext cx="99060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" name="Flowchart: Decision 925"/>
          <p:cNvSpPr/>
          <p:nvPr/>
        </p:nvSpPr>
        <p:spPr>
          <a:xfrm>
            <a:off x="5257800" y="4495800"/>
            <a:ext cx="533400" cy="228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Correct?</a:t>
            </a:r>
            <a:endParaRPr lang="en-AU" dirty="0"/>
          </a:p>
        </p:txBody>
      </p:sp>
      <p:cxnSp>
        <p:nvCxnSpPr>
          <p:cNvPr id="928" name="Straight Arrow Connector 927"/>
          <p:cNvCxnSpPr>
            <a:stCxn id="887" idx="0"/>
            <a:endCxn id="926" idx="2"/>
          </p:cNvCxnSpPr>
          <p:nvPr/>
        </p:nvCxnSpPr>
        <p:spPr>
          <a:xfrm rot="5400000" flipH="1" flipV="1">
            <a:off x="5387976" y="4860925"/>
            <a:ext cx="2730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Arrow Connector 932"/>
          <p:cNvCxnSpPr>
            <a:stCxn id="926" idx="1"/>
            <a:endCxn id="887" idx="0"/>
          </p:cNvCxnSpPr>
          <p:nvPr/>
        </p:nvCxnSpPr>
        <p:spPr>
          <a:xfrm rot="10800000" flipH="1" flipV="1">
            <a:off x="5257800" y="4610100"/>
            <a:ext cx="266700" cy="388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3" name="TextBox 937"/>
          <p:cNvSpPr txBox="1">
            <a:spLocks noChangeArrowheads="1"/>
          </p:cNvSpPr>
          <p:nvPr/>
        </p:nvSpPr>
        <p:spPr bwMode="auto">
          <a:xfrm>
            <a:off x="5105400" y="4648200"/>
            <a:ext cx="304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no</a:t>
            </a:r>
            <a:endParaRPr lang="en-AU" sz="800"/>
          </a:p>
        </p:txBody>
      </p:sp>
      <p:sp>
        <p:nvSpPr>
          <p:cNvPr id="943" name="Flowchart: Decision 942"/>
          <p:cNvSpPr/>
          <p:nvPr/>
        </p:nvSpPr>
        <p:spPr>
          <a:xfrm>
            <a:off x="5181600" y="3962400"/>
            <a:ext cx="6858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Agree with terms and conditions?</a:t>
            </a:r>
            <a:endParaRPr lang="en-AU" dirty="0"/>
          </a:p>
        </p:txBody>
      </p:sp>
      <p:cxnSp>
        <p:nvCxnSpPr>
          <p:cNvPr id="945" name="Straight Arrow Connector 944"/>
          <p:cNvCxnSpPr>
            <a:stCxn id="926" idx="0"/>
            <a:endCxn id="943" idx="2"/>
          </p:cNvCxnSpPr>
          <p:nvPr/>
        </p:nvCxnSpPr>
        <p:spPr>
          <a:xfrm rot="5400000" flipH="1" flipV="1">
            <a:off x="5410201" y="4381500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" name="Flowchart: Manual Input 945"/>
          <p:cNvSpPr/>
          <p:nvPr/>
        </p:nvSpPr>
        <p:spPr>
          <a:xfrm>
            <a:off x="6096000" y="3962400"/>
            <a:ext cx="533400" cy="304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Select yes or no</a:t>
            </a:r>
            <a:endParaRPr lang="en-AU" dirty="0"/>
          </a:p>
        </p:txBody>
      </p:sp>
      <p:cxnSp>
        <p:nvCxnSpPr>
          <p:cNvPr id="948" name="Straight Arrow Connector 947"/>
          <p:cNvCxnSpPr>
            <a:stCxn id="943" idx="3"/>
            <a:endCxn id="946" idx="1"/>
          </p:cNvCxnSpPr>
          <p:nvPr/>
        </p:nvCxnSpPr>
        <p:spPr>
          <a:xfrm>
            <a:off x="5867400" y="4114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Flowchart: Terminator 950"/>
          <p:cNvSpPr/>
          <p:nvPr/>
        </p:nvSpPr>
        <p:spPr>
          <a:xfrm>
            <a:off x="6019800" y="4495800"/>
            <a:ext cx="685800" cy="2286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Redirect to www.bored.com</a:t>
            </a:r>
            <a:endParaRPr lang="en-AU" dirty="0"/>
          </a:p>
        </p:txBody>
      </p:sp>
      <p:cxnSp>
        <p:nvCxnSpPr>
          <p:cNvPr id="959" name="Straight Arrow Connector 958"/>
          <p:cNvCxnSpPr>
            <a:stCxn id="946" idx="2"/>
            <a:endCxn id="951" idx="0"/>
          </p:cNvCxnSpPr>
          <p:nvPr/>
        </p:nvCxnSpPr>
        <p:spPr>
          <a:xfrm rot="5400000">
            <a:off x="6248401" y="4381500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0" name="TextBox 959"/>
          <p:cNvSpPr txBox="1">
            <a:spLocks noChangeArrowheads="1"/>
          </p:cNvSpPr>
          <p:nvPr/>
        </p:nvSpPr>
        <p:spPr bwMode="auto">
          <a:xfrm>
            <a:off x="6096000" y="4267200"/>
            <a:ext cx="304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no</a:t>
            </a:r>
            <a:endParaRPr lang="en-AU" sz="800"/>
          </a:p>
        </p:txBody>
      </p:sp>
      <p:sp>
        <p:nvSpPr>
          <p:cNvPr id="963" name="Flowchart: Process 962"/>
          <p:cNvSpPr/>
          <p:nvPr/>
        </p:nvSpPr>
        <p:spPr>
          <a:xfrm>
            <a:off x="2590800" y="1143000"/>
            <a:ext cx="8382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Validate responses</a:t>
            </a:r>
            <a:endParaRPr lang="en-AU" dirty="0"/>
          </a:p>
        </p:txBody>
      </p:sp>
      <p:sp>
        <p:nvSpPr>
          <p:cNvPr id="964" name="Flowchart: Manual Input 963"/>
          <p:cNvSpPr/>
          <p:nvPr/>
        </p:nvSpPr>
        <p:spPr>
          <a:xfrm>
            <a:off x="6096000" y="3505200"/>
            <a:ext cx="533400" cy="3048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Click REGISTER</a:t>
            </a:r>
            <a:endParaRPr lang="en-AU" dirty="0"/>
          </a:p>
        </p:txBody>
      </p:sp>
      <p:cxnSp>
        <p:nvCxnSpPr>
          <p:cNvPr id="970" name="Straight Arrow Connector 969"/>
          <p:cNvCxnSpPr>
            <a:stCxn id="946" idx="0"/>
            <a:endCxn id="964" idx="2"/>
          </p:cNvCxnSpPr>
          <p:nvPr/>
        </p:nvCxnSpPr>
        <p:spPr>
          <a:xfrm rot="5400000" flipH="1" flipV="1">
            <a:off x="6271420" y="3901281"/>
            <a:ext cx="182562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Arrow Connector 973"/>
          <p:cNvCxnSpPr>
            <a:stCxn id="964" idx="0"/>
            <a:endCxn id="963" idx="3"/>
          </p:cNvCxnSpPr>
          <p:nvPr/>
        </p:nvCxnSpPr>
        <p:spPr>
          <a:xfrm rot="16200000" flipV="1">
            <a:off x="3813968" y="986632"/>
            <a:ext cx="2163763" cy="293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2" name="Flowchart: Decision 981"/>
          <p:cNvSpPr/>
          <p:nvPr/>
        </p:nvSpPr>
        <p:spPr>
          <a:xfrm>
            <a:off x="2209800" y="762000"/>
            <a:ext cx="9906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Email  address found in database?</a:t>
            </a:r>
            <a:endParaRPr lang="en-AU" dirty="0"/>
          </a:p>
        </p:txBody>
      </p:sp>
      <p:sp>
        <p:nvSpPr>
          <p:cNvPr id="983" name="Flowchart: Decision 982"/>
          <p:cNvSpPr/>
          <p:nvPr/>
        </p:nvSpPr>
        <p:spPr>
          <a:xfrm>
            <a:off x="2209800" y="76200"/>
            <a:ext cx="9906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Does the password match the email address in the database?</a:t>
            </a:r>
            <a:endParaRPr lang="en-AU" dirty="0"/>
          </a:p>
        </p:txBody>
      </p:sp>
      <p:sp>
        <p:nvSpPr>
          <p:cNvPr id="984" name="Flowchart: Display 983"/>
          <p:cNvSpPr/>
          <p:nvPr/>
        </p:nvSpPr>
        <p:spPr>
          <a:xfrm>
            <a:off x="1219200" y="304800"/>
            <a:ext cx="762000" cy="3810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“Email address and/or password combination not correct”</a:t>
            </a:r>
            <a:endParaRPr lang="en-AU" dirty="0"/>
          </a:p>
        </p:txBody>
      </p:sp>
      <p:cxnSp>
        <p:nvCxnSpPr>
          <p:cNvPr id="986" name="Straight Arrow Connector 985"/>
          <p:cNvCxnSpPr>
            <a:stCxn id="45" idx="3"/>
            <a:endCxn id="982" idx="1"/>
          </p:cNvCxnSpPr>
          <p:nvPr/>
        </p:nvCxnSpPr>
        <p:spPr>
          <a:xfrm>
            <a:off x="1905000" y="914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Arrow Connector 989"/>
          <p:cNvCxnSpPr>
            <a:stCxn id="982" idx="0"/>
            <a:endCxn id="983" idx="2"/>
          </p:cNvCxnSpPr>
          <p:nvPr/>
        </p:nvCxnSpPr>
        <p:spPr>
          <a:xfrm rot="5400000" flipH="1" flipV="1">
            <a:off x="2590801" y="647700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Arrow Connector 991"/>
          <p:cNvCxnSpPr>
            <a:stCxn id="983" idx="1"/>
            <a:endCxn id="984" idx="3"/>
          </p:cNvCxnSpPr>
          <p:nvPr/>
        </p:nvCxnSpPr>
        <p:spPr>
          <a:xfrm rot="10800000" flipV="1">
            <a:off x="1981200" y="304800"/>
            <a:ext cx="228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Arrow Connector 993"/>
          <p:cNvCxnSpPr>
            <a:stCxn id="982" idx="0"/>
            <a:endCxn id="984" idx="3"/>
          </p:cNvCxnSpPr>
          <p:nvPr/>
        </p:nvCxnSpPr>
        <p:spPr>
          <a:xfrm rot="16200000" flipV="1">
            <a:off x="2209800" y="266700"/>
            <a:ext cx="2667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Arrow Connector 995"/>
          <p:cNvCxnSpPr>
            <a:stCxn id="984" idx="1"/>
            <a:endCxn id="6" idx="3"/>
          </p:cNvCxnSpPr>
          <p:nvPr/>
        </p:nvCxnSpPr>
        <p:spPr>
          <a:xfrm rot="10800000">
            <a:off x="914400" y="495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3" name="TextBox 1009"/>
          <p:cNvSpPr txBox="1">
            <a:spLocks noChangeArrowheads="1"/>
          </p:cNvSpPr>
          <p:nvPr/>
        </p:nvSpPr>
        <p:spPr bwMode="auto">
          <a:xfrm>
            <a:off x="2743200" y="5334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sp>
        <p:nvSpPr>
          <p:cNvPr id="2184" name="TextBox 1010"/>
          <p:cNvSpPr txBox="1">
            <a:spLocks noChangeArrowheads="1"/>
          </p:cNvSpPr>
          <p:nvPr/>
        </p:nvSpPr>
        <p:spPr bwMode="auto">
          <a:xfrm>
            <a:off x="3200400" y="762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sp>
        <p:nvSpPr>
          <p:cNvPr id="2185" name="TextBox 1011"/>
          <p:cNvSpPr txBox="1">
            <a:spLocks noChangeArrowheads="1"/>
          </p:cNvSpPr>
          <p:nvPr/>
        </p:nvSpPr>
        <p:spPr bwMode="auto">
          <a:xfrm>
            <a:off x="2362200" y="609600"/>
            <a:ext cx="304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No</a:t>
            </a:r>
            <a:endParaRPr lang="en-AU" sz="800"/>
          </a:p>
        </p:txBody>
      </p:sp>
      <p:sp>
        <p:nvSpPr>
          <p:cNvPr id="2186" name="TextBox 1012"/>
          <p:cNvSpPr txBox="1">
            <a:spLocks noChangeArrowheads="1"/>
          </p:cNvSpPr>
          <p:nvPr/>
        </p:nvSpPr>
        <p:spPr bwMode="auto">
          <a:xfrm>
            <a:off x="1981200" y="152400"/>
            <a:ext cx="304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No</a:t>
            </a:r>
            <a:endParaRPr lang="en-AU" sz="800"/>
          </a:p>
        </p:txBody>
      </p:sp>
      <p:sp>
        <p:nvSpPr>
          <p:cNvPr id="1014" name="Rectangle 1013"/>
          <p:cNvSpPr/>
          <p:nvPr/>
        </p:nvSpPr>
        <p:spPr>
          <a:xfrm>
            <a:off x="3886200" y="76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7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Go to page: ‘User control panel’ </a:t>
            </a:r>
            <a:r>
              <a:rPr lang="en-US" dirty="0">
                <a:solidFill>
                  <a:srgbClr val="FF0000"/>
                </a:solidFill>
              </a:rPr>
              <a:t>(Slide 4)</a:t>
            </a:r>
            <a:endParaRPr lang="en-AU" dirty="0"/>
          </a:p>
        </p:txBody>
      </p:sp>
      <p:cxnSp>
        <p:nvCxnSpPr>
          <p:cNvPr id="1016" name="Straight Arrow Connector 1015"/>
          <p:cNvCxnSpPr>
            <a:stCxn id="983" idx="3"/>
            <a:endCxn id="1014" idx="1"/>
          </p:cNvCxnSpPr>
          <p:nvPr/>
        </p:nvCxnSpPr>
        <p:spPr>
          <a:xfrm>
            <a:off x="3200400" y="304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9" name="Flowchart: Decision 1018"/>
          <p:cNvSpPr/>
          <p:nvPr/>
        </p:nvSpPr>
        <p:spPr>
          <a:xfrm>
            <a:off x="1524000" y="1905000"/>
            <a:ext cx="5334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Are  the email addresses identical?</a:t>
            </a:r>
          </a:p>
        </p:txBody>
      </p:sp>
      <p:cxnSp>
        <p:nvCxnSpPr>
          <p:cNvPr id="1023" name="Straight Arrow Connector 1022"/>
          <p:cNvCxnSpPr>
            <a:stCxn id="963" idx="1"/>
            <a:endCxn id="1019" idx="0"/>
          </p:cNvCxnSpPr>
          <p:nvPr/>
        </p:nvCxnSpPr>
        <p:spPr>
          <a:xfrm rot="10800000" flipV="1">
            <a:off x="1790700" y="1371600"/>
            <a:ext cx="800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Flowchart: Decision 1025"/>
          <p:cNvSpPr/>
          <p:nvPr/>
        </p:nvSpPr>
        <p:spPr>
          <a:xfrm>
            <a:off x="2209800" y="1905000"/>
            <a:ext cx="5334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Do the responses contain one @?</a:t>
            </a:r>
            <a:endParaRPr lang="en-AU" dirty="0"/>
          </a:p>
        </p:txBody>
      </p:sp>
      <p:sp>
        <p:nvSpPr>
          <p:cNvPr id="1030" name="Flowchart: Decision 1029"/>
          <p:cNvSpPr/>
          <p:nvPr/>
        </p:nvSpPr>
        <p:spPr>
          <a:xfrm>
            <a:off x="2895600" y="1905000"/>
            <a:ext cx="6858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Is this a unique email address (not found in the database?)</a:t>
            </a:r>
            <a:endParaRPr lang="en-AU" dirty="0"/>
          </a:p>
        </p:txBody>
      </p:sp>
      <p:cxnSp>
        <p:nvCxnSpPr>
          <p:cNvPr id="1032" name="Straight Arrow Connector 1031"/>
          <p:cNvCxnSpPr>
            <a:stCxn id="1019" idx="3"/>
            <a:endCxn id="1026" idx="1"/>
          </p:cNvCxnSpPr>
          <p:nvPr/>
        </p:nvCxnSpPr>
        <p:spPr>
          <a:xfrm>
            <a:off x="2057400" y="2133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1026" idx="3"/>
            <a:endCxn id="1030" idx="1"/>
          </p:cNvCxnSpPr>
          <p:nvPr/>
        </p:nvCxnSpPr>
        <p:spPr>
          <a:xfrm>
            <a:off x="2743200" y="2133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Flowchart: Decision 1034"/>
          <p:cNvSpPr/>
          <p:nvPr/>
        </p:nvSpPr>
        <p:spPr>
          <a:xfrm>
            <a:off x="1600200" y="2895600"/>
            <a:ext cx="6096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Are  the passwords identical?</a:t>
            </a:r>
          </a:p>
        </p:txBody>
      </p:sp>
      <p:sp>
        <p:nvSpPr>
          <p:cNvPr id="1036" name="Flowchart: Decision 1035"/>
          <p:cNvSpPr/>
          <p:nvPr/>
        </p:nvSpPr>
        <p:spPr>
          <a:xfrm>
            <a:off x="2362200" y="2895600"/>
            <a:ext cx="685800" cy="457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Do the responses contain one number and one letter?</a:t>
            </a:r>
            <a:endParaRPr lang="en-AU" dirty="0"/>
          </a:p>
        </p:txBody>
      </p:sp>
      <p:cxnSp>
        <p:nvCxnSpPr>
          <p:cNvPr id="1038" name="Straight Arrow Connector 1037"/>
          <p:cNvCxnSpPr>
            <a:stCxn id="1030" idx="2"/>
            <a:endCxn id="1035" idx="0"/>
          </p:cNvCxnSpPr>
          <p:nvPr/>
        </p:nvCxnSpPr>
        <p:spPr>
          <a:xfrm rot="5400000">
            <a:off x="2305050" y="1962150"/>
            <a:ext cx="5334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>
            <a:stCxn id="1035" idx="3"/>
            <a:endCxn id="1036" idx="1"/>
          </p:cNvCxnSpPr>
          <p:nvPr/>
        </p:nvCxnSpPr>
        <p:spPr>
          <a:xfrm>
            <a:off x="2209800" y="31242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9" name="TextBox 1040"/>
          <p:cNvSpPr txBox="1">
            <a:spLocks noChangeArrowheads="1"/>
          </p:cNvSpPr>
          <p:nvPr/>
        </p:nvSpPr>
        <p:spPr bwMode="auto">
          <a:xfrm>
            <a:off x="1981200" y="19050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sp>
        <p:nvSpPr>
          <p:cNvPr id="2200" name="TextBox 1041"/>
          <p:cNvSpPr txBox="1">
            <a:spLocks noChangeArrowheads="1"/>
          </p:cNvSpPr>
          <p:nvPr/>
        </p:nvSpPr>
        <p:spPr bwMode="auto">
          <a:xfrm>
            <a:off x="2667000" y="19050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sp>
        <p:nvSpPr>
          <p:cNvPr id="2201" name="TextBox 1042"/>
          <p:cNvSpPr txBox="1">
            <a:spLocks noChangeArrowheads="1"/>
          </p:cNvSpPr>
          <p:nvPr/>
        </p:nvSpPr>
        <p:spPr bwMode="auto">
          <a:xfrm>
            <a:off x="3048000" y="23622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sp>
        <p:nvSpPr>
          <p:cNvPr id="2202" name="TextBox 1043"/>
          <p:cNvSpPr txBox="1">
            <a:spLocks noChangeArrowheads="1"/>
          </p:cNvSpPr>
          <p:nvPr/>
        </p:nvSpPr>
        <p:spPr bwMode="auto">
          <a:xfrm>
            <a:off x="2133600" y="28956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sp>
        <p:nvSpPr>
          <p:cNvPr id="1045" name="Rectangle 1044"/>
          <p:cNvSpPr/>
          <p:nvPr/>
        </p:nvSpPr>
        <p:spPr>
          <a:xfrm>
            <a:off x="3276600" y="28194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Store all user data in database</a:t>
            </a:r>
            <a:endParaRPr lang="en-AU" dirty="0"/>
          </a:p>
        </p:txBody>
      </p:sp>
      <p:cxnSp>
        <p:nvCxnSpPr>
          <p:cNvPr id="1047" name="Straight Arrow Connector 1046"/>
          <p:cNvCxnSpPr>
            <a:stCxn id="1036" idx="3"/>
            <a:endCxn id="1045" idx="1"/>
          </p:cNvCxnSpPr>
          <p:nvPr/>
        </p:nvCxnSpPr>
        <p:spPr>
          <a:xfrm>
            <a:off x="3048000" y="3124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Flowchart: Decision 1053"/>
          <p:cNvSpPr/>
          <p:nvPr/>
        </p:nvSpPr>
        <p:spPr>
          <a:xfrm>
            <a:off x="4876800" y="1676400"/>
            <a:ext cx="838200" cy="304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Want to be a scholar?</a:t>
            </a:r>
            <a:endParaRPr lang="en-AU" dirty="0"/>
          </a:p>
        </p:txBody>
      </p:sp>
      <p:cxnSp>
        <p:nvCxnSpPr>
          <p:cNvPr id="1057" name="Straight Arrow Connector 1056"/>
          <p:cNvCxnSpPr>
            <a:stCxn id="1045" idx="3"/>
            <a:endCxn id="1054" idx="2"/>
          </p:cNvCxnSpPr>
          <p:nvPr/>
        </p:nvCxnSpPr>
        <p:spPr>
          <a:xfrm flipV="1">
            <a:off x="4572000" y="1981200"/>
            <a:ext cx="723900" cy="11430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/>
          <p:cNvCxnSpPr>
            <a:stCxn id="1054" idx="0"/>
            <a:endCxn id="1014" idx="2"/>
          </p:cNvCxnSpPr>
          <p:nvPr/>
        </p:nvCxnSpPr>
        <p:spPr>
          <a:xfrm rot="16200000" flipV="1">
            <a:off x="4248150" y="628650"/>
            <a:ext cx="1143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/>
          <p:cNvCxnSpPr>
            <a:stCxn id="1054" idx="3"/>
            <a:endCxn id="1063" idx="1"/>
          </p:cNvCxnSpPr>
          <p:nvPr/>
        </p:nvCxnSpPr>
        <p:spPr>
          <a:xfrm flipV="1">
            <a:off x="5715000" y="1409700"/>
            <a:ext cx="685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Flowchart: Process 1062"/>
          <p:cNvSpPr/>
          <p:nvPr/>
        </p:nvSpPr>
        <p:spPr>
          <a:xfrm>
            <a:off x="6400800" y="1219200"/>
            <a:ext cx="914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0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Go to scholar user registration page</a:t>
            </a:r>
            <a:endParaRPr lang="en-AU" dirty="0"/>
          </a:p>
        </p:txBody>
      </p:sp>
      <p:sp>
        <p:nvSpPr>
          <p:cNvPr id="2210" name="TextBox 1064"/>
          <p:cNvSpPr txBox="1">
            <a:spLocks noChangeArrowheads="1"/>
          </p:cNvSpPr>
          <p:nvPr/>
        </p:nvSpPr>
        <p:spPr bwMode="auto">
          <a:xfrm>
            <a:off x="5715000" y="15240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sp>
        <p:nvSpPr>
          <p:cNvPr id="2211" name="TextBox 1065"/>
          <p:cNvSpPr txBox="1">
            <a:spLocks noChangeArrowheads="1"/>
          </p:cNvSpPr>
          <p:nvPr/>
        </p:nvSpPr>
        <p:spPr bwMode="auto">
          <a:xfrm>
            <a:off x="4953000" y="1524000"/>
            <a:ext cx="304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No</a:t>
            </a:r>
            <a:endParaRPr lang="en-AU" sz="800"/>
          </a:p>
        </p:txBody>
      </p:sp>
      <p:sp>
        <p:nvSpPr>
          <p:cNvPr id="2212" name="TextBox 1066"/>
          <p:cNvSpPr txBox="1">
            <a:spLocks noChangeArrowheads="1"/>
          </p:cNvSpPr>
          <p:nvPr/>
        </p:nvSpPr>
        <p:spPr bwMode="auto">
          <a:xfrm>
            <a:off x="2971800" y="28956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sp>
        <p:nvSpPr>
          <p:cNvPr id="2213" name="TextBox 1067"/>
          <p:cNvSpPr txBox="1">
            <a:spLocks noChangeArrowheads="1"/>
          </p:cNvSpPr>
          <p:nvPr/>
        </p:nvSpPr>
        <p:spPr bwMode="auto">
          <a:xfrm>
            <a:off x="5181600" y="42672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sp>
        <p:nvSpPr>
          <p:cNvPr id="2214" name="TextBox 1068"/>
          <p:cNvSpPr txBox="1">
            <a:spLocks noChangeArrowheads="1"/>
          </p:cNvSpPr>
          <p:nvPr/>
        </p:nvSpPr>
        <p:spPr bwMode="auto">
          <a:xfrm>
            <a:off x="6096000" y="3810000"/>
            <a:ext cx="381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800"/>
              <a:t>Yes</a:t>
            </a:r>
            <a:endParaRPr lang="en-AU" sz="800"/>
          </a:p>
        </p:txBody>
      </p:sp>
      <p:sp>
        <p:nvSpPr>
          <p:cNvPr id="2" name="TextBox 1"/>
          <p:cNvSpPr txBox="1"/>
          <p:nvPr/>
        </p:nvSpPr>
        <p:spPr>
          <a:xfrm>
            <a:off x="5410200" y="76200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MY INITIAL FLOW CHART OF NEW USER REGISTRATION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1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 be continued.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36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Outline – 1</a:t>
            </a:r>
            <a:r>
              <a:rPr lang="en-AU" baseline="30000" smtClean="0"/>
              <a:t>st</a:t>
            </a:r>
            <a:r>
              <a:rPr lang="en-AU" smtClean="0"/>
              <a:t> phase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0263838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Outline – 2</a:t>
            </a:r>
            <a:r>
              <a:rPr lang="en-AU" baseline="30000" dirty="0" smtClean="0"/>
              <a:t>nd</a:t>
            </a:r>
            <a:r>
              <a:rPr lang="en-AU" dirty="0" smtClean="0"/>
              <a:t> phase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0637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Welcome screen</a:t>
            </a:r>
            <a:endParaRPr lang="en-AU" smtClean="0"/>
          </a:p>
        </p:txBody>
      </p:sp>
      <p:sp>
        <p:nvSpPr>
          <p:cNvPr id="5" name="Rectangle 4"/>
          <p:cNvSpPr/>
          <p:nvPr/>
        </p:nvSpPr>
        <p:spPr>
          <a:xfrm>
            <a:off x="2286000" y="1524000"/>
            <a:ext cx="4724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Welcome to </a:t>
            </a:r>
            <a:r>
              <a:rPr lang="en-US" dirty="0" err="1" smtClean="0"/>
              <a:t>Examlet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09600" y="3124200"/>
            <a:ext cx="2438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About the site</a:t>
            </a:r>
            <a:endParaRPr lang="en-AU" dirty="0"/>
          </a:p>
        </p:txBody>
      </p:sp>
      <p:sp>
        <p:nvSpPr>
          <p:cNvPr id="7" name="Flowchart: Process 6"/>
          <p:cNvSpPr/>
          <p:nvPr/>
        </p:nvSpPr>
        <p:spPr>
          <a:xfrm>
            <a:off x="5105400" y="3733800"/>
            <a:ext cx="3505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Username (email address)</a:t>
            </a:r>
            <a:endParaRPr lang="en-AU" dirty="0"/>
          </a:p>
        </p:txBody>
      </p:sp>
      <p:sp>
        <p:nvSpPr>
          <p:cNvPr id="9" name="Flowchart: Process 8"/>
          <p:cNvSpPr/>
          <p:nvPr/>
        </p:nvSpPr>
        <p:spPr>
          <a:xfrm>
            <a:off x="5105400" y="4267200"/>
            <a:ext cx="3505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Password</a:t>
            </a:r>
            <a:endParaRPr lang="en-AU" dirty="0"/>
          </a:p>
        </p:txBody>
      </p:sp>
      <p:sp>
        <p:nvSpPr>
          <p:cNvPr id="10" name="Flowchart: Process 9"/>
          <p:cNvSpPr/>
          <p:nvPr/>
        </p:nvSpPr>
        <p:spPr>
          <a:xfrm>
            <a:off x="5410200" y="5105400"/>
            <a:ext cx="13716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New user registration</a:t>
            </a:r>
            <a:endParaRPr lang="en-AU" dirty="0"/>
          </a:p>
        </p:txBody>
      </p:sp>
      <p:sp>
        <p:nvSpPr>
          <p:cNvPr id="11" name="Flowchart: Process 10"/>
          <p:cNvSpPr/>
          <p:nvPr/>
        </p:nvSpPr>
        <p:spPr>
          <a:xfrm>
            <a:off x="7010400" y="5105400"/>
            <a:ext cx="12954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0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Forgot your login details?</a:t>
            </a:r>
            <a:endParaRPr lang="en-A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9050"/>
            <a:ext cx="1498633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 user registration</a:t>
            </a:r>
            <a:endParaRPr lang="en-AU" smtClean="0"/>
          </a:p>
        </p:txBody>
      </p:sp>
      <p:sp>
        <p:nvSpPr>
          <p:cNvPr id="4" name="Flowchart: Process 3"/>
          <p:cNvSpPr/>
          <p:nvPr/>
        </p:nvSpPr>
        <p:spPr>
          <a:xfrm>
            <a:off x="1295400" y="3886200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7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Country (selection from list)</a:t>
            </a:r>
            <a:endParaRPr lang="en-AU" dirty="0"/>
          </a:p>
        </p:txBody>
      </p:sp>
      <p:sp>
        <p:nvSpPr>
          <p:cNvPr id="5" name="Flowchart: Process 4"/>
          <p:cNvSpPr/>
          <p:nvPr/>
        </p:nvSpPr>
        <p:spPr>
          <a:xfrm>
            <a:off x="1295400" y="4267200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State (selection from list)</a:t>
            </a:r>
            <a:endParaRPr lang="en-AU" dirty="0"/>
          </a:p>
        </p:txBody>
      </p:sp>
      <p:sp>
        <p:nvSpPr>
          <p:cNvPr id="6" name="Flowchart: Process 5"/>
          <p:cNvSpPr/>
          <p:nvPr/>
        </p:nvSpPr>
        <p:spPr>
          <a:xfrm>
            <a:off x="1295400" y="4648200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0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University (selection from list)</a:t>
            </a:r>
            <a:endParaRPr lang="en-AU" dirty="0"/>
          </a:p>
        </p:txBody>
      </p:sp>
      <p:sp>
        <p:nvSpPr>
          <p:cNvPr id="7" name="Flowchart: Process 6"/>
          <p:cNvSpPr/>
          <p:nvPr/>
        </p:nvSpPr>
        <p:spPr>
          <a:xfrm>
            <a:off x="1295400" y="1828800"/>
            <a:ext cx="12192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Email address</a:t>
            </a:r>
            <a:endParaRPr lang="en-AU" dirty="0"/>
          </a:p>
        </p:txBody>
      </p:sp>
      <p:sp>
        <p:nvSpPr>
          <p:cNvPr id="8" name="Flowchart: Process 7"/>
          <p:cNvSpPr/>
          <p:nvPr/>
        </p:nvSpPr>
        <p:spPr>
          <a:xfrm>
            <a:off x="1295400" y="2133600"/>
            <a:ext cx="12192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0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Email address confirmation</a:t>
            </a:r>
            <a:endParaRPr lang="en-AU" dirty="0"/>
          </a:p>
        </p:txBody>
      </p:sp>
      <p:sp>
        <p:nvSpPr>
          <p:cNvPr id="9" name="Flowchart: Process 8"/>
          <p:cNvSpPr/>
          <p:nvPr/>
        </p:nvSpPr>
        <p:spPr>
          <a:xfrm>
            <a:off x="1295400" y="3200400"/>
            <a:ext cx="12192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Create password </a:t>
            </a:r>
            <a:endParaRPr lang="en-AU" dirty="0"/>
          </a:p>
        </p:txBody>
      </p:sp>
      <p:sp>
        <p:nvSpPr>
          <p:cNvPr id="10" name="Flowchart: Process 9"/>
          <p:cNvSpPr/>
          <p:nvPr/>
        </p:nvSpPr>
        <p:spPr>
          <a:xfrm>
            <a:off x="1295400" y="3505200"/>
            <a:ext cx="12192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Verify password</a:t>
            </a:r>
            <a:endParaRPr lang="en-AU" dirty="0"/>
          </a:p>
        </p:txBody>
      </p:sp>
      <p:sp>
        <p:nvSpPr>
          <p:cNvPr id="11" name="Flowchart: Process 10"/>
          <p:cNvSpPr/>
          <p:nvPr/>
        </p:nvSpPr>
        <p:spPr>
          <a:xfrm>
            <a:off x="1295400" y="5029200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7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Degree (selection from list)</a:t>
            </a:r>
            <a:endParaRPr lang="en-AU" dirty="0"/>
          </a:p>
        </p:txBody>
      </p:sp>
      <p:sp>
        <p:nvSpPr>
          <p:cNvPr id="12" name="Flowchart: Process 11"/>
          <p:cNvSpPr/>
          <p:nvPr/>
        </p:nvSpPr>
        <p:spPr>
          <a:xfrm>
            <a:off x="1295400" y="5410200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0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Year of graduation (selection from list)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1295400" y="2514600"/>
            <a:ext cx="1219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First name</a:t>
            </a:r>
            <a:endParaRPr lang="en-AU" dirty="0"/>
          </a:p>
        </p:txBody>
      </p:sp>
      <p:sp>
        <p:nvSpPr>
          <p:cNvPr id="14" name="Flowchart: Process 13"/>
          <p:cNvSpPr/>
          <p:nvPr/>
        </p:nvSpPr>
        <p:spPr>
          <a:xfrm>
            <a:off x="1295400" y="2819400"/>
            <a:ext cx="12192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Surname</a:t>
            </a:r>
            <a:endParaRPr lang="en-AU" dirty="0"/>
          </a:p>
        </p:txBody>
      </p:sp>
      <p:sp>
        <p:nvSpPr>
          <p:cNvPr id="15" name="Flowchart: Process 14"/>
          <p:cNvSpPr/>
          <p:nvPr/>
        </p:nvSpPr>
        <p:spPr>
          <a:xfrm>
            <a:off x="6400800" y="4876800"/>
            <a:ext cx="22098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‘CAPTCHA’ box</a:t>
            </a:r>
            <a:endParaRPr lang="en-AU" dirty="0"/>
          </a:p>
        </p:txBody>
      </p:sp>
      <p:sp>
        <p:nvSpPr>
          <p:cNvPr id="7183" name="TextBox 15"/>
          <p:cNvSpPr txBox="1">
            <a:spLocks noChangeArrowheads="1"/>
          </p:cNvSpPr>
          <p:nvPr/>
        </p:nvSpPr>
        <p:spPr bwMode="auto">
          <a:xfrm>
            <a:off x="1066800" y="14478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Compulsory fields</a:t>
            </a:r>
            <a:endParaRPr lang="en-AU" sz="1800"/>
          </a:p>
        </p:txBody>
      </p:sp>
      <p:sp>
        <p:nvSpPr>
          <p:cNvPr id="7184" name="TextBox 16"/>
          <p:cNvSpPr txBox="1">
            <a:spLocks noChangeArrowheads="1"/>
          </p:cNvSpPr>
          <p:nvPr/>
        </p:nvSpPr>
        <p:spPr bwMode="auto">
          <a:xfrm>
            <a:off x="6096000" y="14478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Optional fields</a:t>
            </a:r>
            <a:endParaRPr lang="en-AU" sz="1800"/>
          </a:p>
        </p:txBody>
      </p:sp>
      <p:sp>
        <p:nvSpPr>
          <p:cNvPr id="20" name="Flowchart: Process 19"/>
          <p:cNvSpPr/>
          <p:nvPr/>
        </p:nvSpPr>
        <p:spPr>
          <a:xfrm>
            <a:off x="6172200" y="1828800"/>
            <a:ext cx="14478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40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Scholar registration: Yes/No</a:t>
            </a:r>
            <a:endParaRPr lang="en-AU" dirty="0"/>
          </a:p>
        </p:txBody>
      </p:sp>
      <p:sp>
        <p:nvSpPr>
          <p:cNvPr id="21" name="Flowchart: Process 20"/>
          <p:cNvSpPr/>
          <p:nvPr/>
        </p:nvSpPr>
        <p:spPr>
          <a:xfrm>
            <a:off x="6172200" y="2362200"/>
            <a:ext cx="14478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Head-shot preview</a:t>
            </a:r>
            <a:endParaRPr lang="en-AU" dirty="0"/>
          </a:p>
        </p:txBody>
      </p:sp>
      <p:sp>
        <p:nvSpPr>
          <p:cNvPr id="22" name="Flowchart: Process 21"/>
          <p:cNvSpPr/>
          <p:nvPr/>
        </p:nvSpPr>
        <p:spPr>
          <a:xfrm>
            <a:off x="7696200" y="2514600"/>
            <a:ext cx="10668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Image filename</a:t>
            </a:r>
            <a:endParaRPr lang="en-AU" dirty="0"/>
          </a:p>
        </p:txBody>
      </p:sp>
      <p:sp>
        <p:nvSpPr>
          <p:cNvPr id="23" name="Flowchart: Process 22"/>
          <p:cNvSpPr/>
          <p:nvPr/>
        </p:nvSpPr>
        <p:spPr>
          <a:xfrm>
            <a:off x="7924800" y="2895600"/>
            <a:ext cx="6096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Browse</a:t>
            </a:r>
            <a:endParaRPr lang="en-AU" dirty="0"/>
          </a:p>
        </p:txBody>
      </p:sp>
      <p:sp>
        <p:nvSpPr>
          <p:cNvPr id="24" name="Flowchart: Process 23"/>
          <p:cNvSpPr/>
          <p:nvPr/>
        </p:nvSpPr>
        <p:spPr>
          <a:xfrm>
            <a:off x="3733800" y="4800600"/>
            <a:ext cx="2209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Terms and conditions</a:t>
            </a:r>
            <a:endParaRPr lang="en-AU" dirty="0"/>
          </a:p>
        </p:txBody>
      </p:sp>
      <p:sp>
        <p:nvSpPr>
          <p:cNvPr id="25" name="Flowchart: Process 24"/>
          <p:cNvSpPr/>
          <p:nvPr/>
        </p:nvSpPr>
        <p:spPr>
          <a:xfrm>
            <a:off x="4343400" y="5791200"/>
            <a:ext cx="16002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Agree to terms and conditions? Yes/No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6019800" y="1371600"/>
            <a:ext cx="2895600" cy="2286000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28" name="Flowchart: Process 27"/>
          <p:cNvSpPr/>
          <p:nvPr/>
        </p:nvSpPr>
        <p:spPr>
          <a:xfrm>
            <a:off x="7086600" y="6248400"/>
            <a:ext cx="1524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‘Register ‘button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990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048000" y="990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Test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5105400" y="990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Compete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990600" y="1905000"/>
            <a:ext cx="419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User information.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286000"/>
            <a:ext cx="4191000" cy="53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Semi-fixed </a:t>
            </a:r>
            <a:r>
              <a:rPr lang="en-US" dirty="0" smtClean="0"/>
              <a:t>user-details (including </a:t>
            </a:r>
            <a:r>
              <a:rPr lang="en-US" dirty="0" err="1" smtClean="0"/>
              <a:t>Uni</a:t>
            </a:r>
            <a:r>
              <a:rPr lang="en-US" dirty="0" smtClean="0"/>
              <a:t>, Subject, exam name, date of exam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241935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Link to modify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990600" y="35052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Number of questions written </a:t>
            </a:r>
            <a:endParaRPr lang="en-A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4800" y="1524000"/>
            <a:ext cx="838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00400" y="35052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Average peer-score. Click for more information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990600" y="43434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Number of questions answered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3200400" y="43434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Average % correct. Click for more information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6781800" y="35052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Rank (no of q * </a:t>
            </a:r>
            <a:r>
              <a:rPr lang="en-US" dirty="0" err="1"/>
              <a:t>avg</a:t>
            </a:r>
            <a:r>
              <a:rPr lang="en-US" dirty="0"/>
              <a:t> peer score). Click for more information</a:t>
            </a:r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6781800" y="43434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Rank (no answered * % correct). Click for more information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76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User control panel, including basic statistics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048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Statistics: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4" y="226017"/>
            <a:ext cx="7772400" cy="1143000"/>
          </a:xfrm>
        </p:spPr>
        <p:txBody>
          <a:bodyPr/>
          <a:lstStyle/>
          <a:p>
            <a:r>
              <a:rPr lang="en-AU" sz="3200" dirty="0" smtClean="0"/>
              <a:t>Author page</a:t>
            </a:r>
            <a:br>
              <a:rPr lang="en-AU" sz="3200" dirty="0" smtClean="0"/>
            </a:br>
            <a:r>
              <a:rPr lang="en-AU" sz="3200" dirty="0" smtClean="0"/>
              <a:t>(for an individual multiple choice question)</a:t>
            </a:r>
            <a:endParaRPr lang="en-AU" sz="3200" dirty="0"/>
          </a:p>
        </p:txBody>
      </p:sp>
      <p:sp>
        <p:nvSpPr>
          <p:cNvPr id="5" name="Rectangle 4"/>
          <p:cNvSpPr/>
          <p:nvPr/>
        </p:nvSpPr>
        <p:spPr>
          <a:xfrm>
            <a:off x="2895600" y="1357184"/>
            <a:ext cx="5313405" cy="534988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Semi-fixed </a:t>
            </a:r>
            <a:r>
              <a:rPr lang="en-US" sz="1200" dirty="0" smtClean="0"/>
              <a:t>user-details (including university, </a:t>
            </a:r>
            <a:r>
              <a:rPr lang="en-US" sz="1200" dirty="0"/>
              <a:t>s</a:t>
            </a:r>
            <a:r>
              <a:rPr lang="en-US" sz="1200" dirty="0" smtClean="0"/>
              <a:t>ubject, exam name, exam date </a:t>
            </a:r>
            <a:r>
              <a:rPr lang="en-US" sz="1200" dirty="0" err="1" smtClean="0"/>
              <a:t>etc</a:t>
            </a:r>
            <a:r>
              <a:rPr lang="en-US" sz="1200" dirty="0" smtClean="0"/>
              <a:t>).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Also: unique question identifier # indicated here.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3405" y="2020963"/>
            <a:ext cx="4744995" cy="66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AU" dirty="0" smtClean="0"/>
              <a:t>Question vignette</a:t>
            </a:r>
            <a:endParaRPr lang="en-AU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4205" y="22335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Forms: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1637398" y="2944168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A</a:t>
            </a:r>
            <a:endParaRPr lang="en-AU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637396" y="3346341"/>
            <a:ext cx="22860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B</a:t>
            </a:r>
            <a:endParaRPr lang="en-AU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637398" y="3748514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C</a:t>
            </a:r>
            <a:endParaRPr lang="en-AU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637397" y="4150687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D</a:t>
            </a:r>
            <a:endParaRPr lang="en-AU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637396" y="4552860"/>
            <a:ext cx="22860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E</a:t>
            </a:r>
            <a:endParaRPr lang="en-AU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208005" y="283727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AU" sz="1100" dirty="0" smtClean="0"/>
              <a:t>Total number of options (</a:t>
            </a:r>
            <a:r>
              <a:rPr lang="en-AU" sz="1100" dirty="0" err="1" smtClean="0"/>
              <a:t>eg</a:t>
            </a:r>
            <a:r>
              <a:rPr lang="en-AU" sz="1100" dirty="0" smtClean="0"/>
              <a:t> 4 </a:t>
            </a:r>
            <a:r>
              <a:rPr lang="en-AU" sz="1100" dirty="0" err="1" smtClean="0"/>
              <a:t>vs</a:t>
            </a:r>
            <a:r>
              <a:rPr lang="en-AU" sz="1100" dirty="0" smtClean="0"/>
              <a:t> 5)</a:t>
            </a:r>
            <a:endParaRPr lang="en-AU" sz="1100" dirty="0" smtClean="0"/>
          </a:p>
        </p:txBody>
      </p:sp>
      <p:sp>
        <p:nvSpPr>
          <p:cNvPr id="16" name="Oval 15"/>
          <p:cNvSpPr/>
          <p:nvPr/>
        </p:nvSpPr>
        <p:spPr>
          <a:xfrm>
            <a:off x="4075798" y="30203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17" name="Oval 16"/>
          <p:cNvSpPr/>
          <p:nvPr/>
        </p:nvSpPr>
        <p:spPr>
          <a:xfrm>
            <a:off x="4075798" y="34225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18" name="Oval 17"/>
          <p:cNvSpPr/>
          <p:nvPr/>
        </p:nvSpPr>
        <p:spPr>
          <a:xfrm>
            <a:off x="4075798" y="382471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19" name="Oval 18"/>
          <p:cNvSpPr/>
          <p:nvPr/>
        </p:nvSpPr>
        <p:spPr>
          <a:xfrm>
            <a:off x="4075798" y="4226887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20" name="Oval 19"/>
          <p:cNvSpPr/>
          <p:nvPr/>
        </p:nvSpPr>
        <p:spPr>
          <a:xfrm>
            <a:off x="4085323" y="462906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004360" y="5031233"/>
            <a:ext cx="31432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 fontScale="55000" lnSpcReduction="20000"/>
          </a:bodyPr>
          <a:lstStyle/>
          <a:p>
            <a:pPr algn="ctr"/>
            <a:r>
              <a:rPr lang="en-AU" dirty="0" smtClean="0"/>
              <a:t>Correct answer:</a:t>
            </a:r>
            <a:endParaRPr lang="en-AU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4380598" y="2939796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Explanation why incorrect</a:t>
            </a:r>
            <a:endParaRPr lang="en-AU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380598" y="3341969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Explanation why incorrect</a:t>
            </a:r>
            <a:endParaRPr lang="en-AU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380598" y="3744142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Explanation why incorrect</a:t>
            </a:r>
            <a:endParaRPr lang="en-AU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4379054" y="4552166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Explanation why incorrect</a:t>
            </a:r>
            <a:endParaRPr lang="en-AU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4374420" y="4146315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Explanation why correct</a:t>
            </a:r>
            <a:endParaRPr lang="en-AU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543800" y="2939796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AU" dirty="0" smtClean="0"/>
              <a:t>‘</a:t>
            </a:r>
            <a:r>
              <a:rPr lang="en-AU" dirty="0" err="1" smtClean="0"/>
              <a:t>doi</a:t>
            </a:r>
            <a:r>
              <a:rPr lang="en-AU" dirty="0" smtClean="0"/>
              <a:t>’/journal citation or ISBN with page number</a:t>
            </a:r>
            <a:endParaRPr lang="en-AU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7545987" y="3341969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AU" dirty="0" smtClean="0"/>
              <a:t>‘</a:t>
            </a:r>
            <a:r>
              <a:rPr lang="en-AU" dirty="0" err="1" smtClean="0"/>
              <a:t>doi</a:t>
            </a:r>
            <a:r>
              <a:rPr lang="en-AU" dirty="0" smtClean="0"/>
              <a:t>’/journal citation or ISBN with page number</a:t>
            </a:r>
            <a:endParaRPr lang="en-AU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7543800" y="3744142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AU" dirty="0" smtClean="0"/>
              <a:t>‘</a:t>
            </a:r>
            <a:r>
              <a:rPr lang="en-AU" dirty="0" err="1" smtClean="0"/>
              <a:t>doi</a:t>
            </a:r>
            <a:r>
              <a:rPr lang="en-AU" dirty="0" smtClean="0"/>
              <a:t>’/journal citation or ISBN with page number</a:t>
            </a:r>
            <a:endParaRPr lang="en-AU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7543800" y="4146315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AU" dirty="0" smtClean="0"/>
              <a:t>‘</a:t>
            </a:r>
            <a:r>
              <a:rPr lang="en-AU" dirty="0" err="1" smtClean="0"/>
              <a:t>doi</a:t>
            </a:r>
            <a:r>
              <a:rPr lang="en-AU" dirty="0" smtClean="0"/>
              <a:t>’/journal citation or ISBN with page number</a:t>
            </a:r>
            <a:endParaRPr lang="en-AU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7535562" y="4548488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r>
              <a:rPr lang="en-AU" dirty="0" smtClean="0"/>
              <a:t>‘</a:t>
            </a:r>
            <a:r>
              <a:rPr lang="en-AU" dirty="0" err="1" smtClean="0"/>
              <a:t>doi</a:t>
            </a:r>
            <a:r>
              <a:rPr lang="en-AU" dirty="0" smtClean="0"/>
              <a:t>’/journal citation or ISBN with page number</a:t>
            </a:r>
            <a:endParaRPr lang="en-AU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543800" y="2418170"/>
            <a:ext cx="151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Forms for references:</a:t>
            </a:r>
            <a:endParaRPr lang="en-AU" sz="1100" dirty="0"/>
          </a:p>
        </p:txBody>
      </p:sp>
      <p:sp>
        <p:nvSpPr>
          <p:cNvPr id="33" name="Rectangle 32"/>
          <p:cNvSpPr/>
          <p:nvPr/>
        </p:nvSpPr>
        <p:spPr>
          <a:xfrm>
            <a:off x="208005" y="5279567"/>
            <a:ext cx="283999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AU" dirty="0" smtClean="0"/>
              <a:t>Here the author has the option to specify keywords to categorise the question &amp; enable student to search for this question</a:t>
            </a:r>
            <a:endParaRPr lang="en-AU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8153400" y="6402833"/>
            <a:ext cx="906162" cy="37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AU" dirty="0" smtClean="0"/>
              <a:t>SUBMIT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524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Testing page (pre-marking)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836243" y="1280152"/>
            <a:ext cx="1219200" cy="534988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U</a:t>
            </a:r>
            <a:r>
              <a:rPr lang="en-US" sz="1200" dirty="0" smtClean="0"/>
              <a:t>nique question identifier #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37398" y="2944168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A</a:t>
            </a:r>
            <a:endParaRPr lang="en-AU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637396" y="3346341"/>
            <a:ext cx="22860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B</a:t>
            </a:r>
            <a:endParaRPr lang="en-AU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637398" y="3748514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C</a:t>
            </a:r>
            <a:endParaRPr lang="en-AU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637397" y="4150687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D</a:t>
            </a:r>
            <a:endParaRPr lang="en-AU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637396" y="4552860"/>
            <a:ext cx="22860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E</a:t>
            </a:r>
            <a:endParaRPr lang="en-AU" dirty="0" smtClean="0"/>
          </a:p>
        </p:txBody>
      </p:sp>
      <p:sp>
        <p:nvSpPr>
          <p:cNvPr id="30" name="Oval 29"/>
          <p:cNvSpPr/>
          <p:nvPr/>
        </p:nvSpPr>
        <p:spPr>
          <a:xfrm>
            <a:off x="4075798" y="30203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1" name="Oval 30"/>
          <p:cNvSpPr/>
          <p:nvPr/>
        </p:nvSpPr>
        <p:spPr>
          <a:xfrm>
            <a:off x="4075798" y="34225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2" name="Oval 31"/>
          <p:cNvSpPr/>
          <p:nvPr/>
        </p:nvSpPr>
        <p:spPr>
          <a:xfrm>
            <a:off x="4075798" y="382471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4" name="Oval 33"/>
          <p:cNvSpPr/>
          <p:nvPr/>
        </p:nvSpPr>
        <p:spPr>
          <a:xfrm>
            <a:off x="4085323" y="462906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004360" y="5031233"/>
            <a:ext cx="31432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 fontScale="40000" lnSpcReduction="20000"/>
          </a:bodyPr>
          <a:lstStyle/>
          <a:p>
            <a:pPr algn="ctr"/>
            <a:r>
              <a:rPr lang="en-AU" dirty="0" smtClean="0"/>
              <a:t>User checks the appropriate box</a:t>
            </a:r>
            <a:endParaRPr lang="en-AU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8153400" y="6402833"/>
            <a:ext cx="906162" cy="37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AU" dirty="0" smtClean="0"/>
              <a:t>SUBMIT RESPONSE</a:t>
            </a:r>
            <a:endParaRPr lang="en-AU" dirty="0" smtClean="0"/>
          </a:p>
        </p:txBody>
      </p:sp>
      <p:sp>
        <p:nvSpPr>
          <p:cNvPr id="29" name="Oval 28"/>
          <p:cNvSpPr/>
          <p:nvPr/>
        </p:nvSpPr>
        <p:spPr>
          <a:xfrm>
            <a:off x="4085451" y="424217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1503405" y="2020963"/>
            <a:ext cx="4744995" cy="66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AU" dirty="0" smtClean="0"/>
              <a:t>Question vignette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458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Testing page </a:t>
            </a:r>
            <a:br>
              <a:rPr lang="en-AU" dirty="0" smtClean="0"/>
            </a:br>
            <a:r>
              <a:rPr lang="en-AU" dirty="0" smtClean="0"/>
              <a:t>(post-marking)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836243" y="1280152"/>
            <a:ext cx="1219200" cy="534988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U</a:t>
            </a:r>
            <a:r>
              <a:rPr lang="en-US" sz="1200" dirty="0" smtClean="0"/>
              <a:t>nique question identifier #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37398" y="2944168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A</a:t>
            </a:r>
            <a:endParaRPr lang="en-AU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637396" y="3346341"/>
            <a:ext cx="22860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B</a:t>
            </a:r>
            <a:endParaRPr lang="en-AU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637398" y="3748514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C</a:t>
            </a:r>
            <a:endParaRPr lang="en-AU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637397" y="4150687"/>
            <a:ext cx="2286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D</a:t>
            </a:r>
            <a:endParaRPr lang="en-AU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637396" y="4552860"/>
            <a:ext cx="22860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Option E</a:t>
            </a:r>
            <a:endParaRPr lang="en-AU" dirty="0" smtClean="0"/>
          </a:p>
        </p:txBody>
      </p:sp>
      <p:sp>
        <p:nvSpPr>
          <p:cNvPr id="30" name="Oval 29"/>
          <p:cNvSpPr/>
          <p:nvPr/>
        </p:nvSpPr>
        <p:spPr>
          <a:xfrm>
            <a:off x="4075798" y="30203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1" name="Oval 30"/>
          <p:cNvSpPr/>
          <p:nvPr/>
        </p:nvSpPr>
        <p:spPr>
          <a:xfrm>
            <a:off x="4075798" y="342254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2" name="Oval 31"/>
          <p:cNvSpPr/>
          <p:nvPr/>
        </p:nvSpPr>
        <p:spPr>
          <a:xfrm>
            <a:off x="4085130" y="422688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3" name="Oval 32"/>
          <p:cNvSpPr/>
          <p:nvPr/>
        </p:nvSpPr>
        <p:spPr>
          <a:xfrm>
            <a:off x="4085323" y="3824714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4" name="Oval 33"/>
          <p:cNvSpPr/>
          <p:nvPr/>
        </p:nvSpPr>
        <p:spPr>
          <a:xfrm>
            <a:off x="4085323" y="462906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004360" y="5031233"/>
            <a:ext cx="31432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rmAutofit fontScale="55000" lnSpcReduction="20000"/>
          </a:bodyPr>
          <a:lstStyle/>
          <a:p>
            <a:pPr algn="ctr"/>
            <a:r>
              <a:rPr lang="en-AU" dirty="0" smtClean="0"/>
              <a:t>Correct answer:</a:t>
            </a:r>
            <a:endParaRPr lang="en-AU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4380598" y="2939796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Explains why it’s incorrect</a:t>
            </a:r>
            <a:endParaRPr lang="en-AU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380598" y="3341969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Explains why it’s incorrect</a:t>
            </a:r>
            <a:endParaRPr lang="en-AU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380598" y="3744142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Explains why it’s incorrect</a:t>
            </a:r>
            <a:endParaRPr lang="en-AU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379054" y="4552166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Explains why it’s incorrect</a:t>
            </a:r>
            <a:endParaRPr lang="en-AU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4374420" y="4146315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AU" dirty="0" smtClean="0"/>
              <a:t>Explains why it’s correct</a:t>
            </a:r>
            <a:endParaRPr lang="en-AU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7543800" y="2939796"/>
            <a:ext cx="1524000" cy="304800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AU" sz="600" dirty="0" smtClean="0"/>
              <a:t>Preview of journal abstract via Google scholar, or book cover via Amazon Bookstore</a:t>
            </a:r>
            <a:endParaRPr lang="en-AU" sz="6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7545987" y="3341969"/>
            <a:ext cx="1524000" cy="304800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AU" sz="600" dirty="0" smtClean="0"/>
              <a:t>Preview of journal abstract via Google scholar, or book cover via Amazon Bookstore</a:t>
            </a:r>
            <a:endParaRPr lang="en-AU" sz="60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7543800" y="3744142"/>
            <a:ext cx="1524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AU" sz="600" dirty="0" smtClean="0"/>
              <a:t>Preview of journal abstract via Google scholar, or book cover via Amazon Bookstore</a:t>
            </a:r>
            <a:endParaRPr lang="en-AU" sz="6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7543800" y="4146315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AU" sz="600" dirty="0" smtClean="0"/>
              <a:t>Preview of journal abstract via Google scholar, or book cover via Amazon Bookstore</a:t>
            </a:r>
            <a:endParaRPr lang="en-AU" sz="6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7535562" y="4548488"/>
            <a:ext cx="1524000" cy="304800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AU" sz="600" dirty="0" smtClean="0"/>
              <a:t>Preview of journal abstract via Google scholar, or book cover via Amazon Bookstore</a:t>
            </a:r>
            <a:endParaRPr lang="en-AU" sz="6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7543800" y="2418170"/>
            <a:ext cx="151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Forms for references:</a:t>
            </a:r>
            <a:endParaRPr lang="en-AU" sz="1100" dirty="0"/>
          </a:p>
        </p:txBody>
      </p:sp>
      <p:sp>
        <p:nvSpPr>
          <p:cNvPr id="48" name="Rectangle 47"/>
          <p:cNvSpPr/>
          <p:nvPr/>
        </p:nvSpPr>
        <p:spPr>
          <a:xfrm>
            <a:off x="7082481" y="6276418"/>
            <a:ext cx="1972962" cy="49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AU" dirty="0" smtClean="0"/>
              <a:t>CLICK TO PROCEED TO RATE QUESTION QUALITY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696200" y="4352488"/>
            <a:ext cx="0" cy="678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10600" y="4704629"/>
            <a:ext cx="0" cy="678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686800" y="3574941"/>
            <a:ext cx="76200" cy="1808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763000" y="3172768"/>
            <a:ext cx="76200" cy="2210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543800" y="5031233"/>
            <a:ext cx="609600" cy="352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en-AU" dirty="0" smtClean="0"/>
              <a:t>Always displays</a:t>
            </a:r>
            <a:endParaRPr lang="en-AU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8153400" y="5383373"/>
            <a:ext cx="902043" cy="49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en-AU" dirty="0" smtClean="0"/>
              <a:t>Displays only if user wants to see it</a:t>
            </a:r>
            <a:endParaRPr lang="en-AU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76200" y="5031233"/>
            <a:ext cx="1295400" cy="3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AU" dirty="0" smtClean="0"/>
              <a:t>Feedback:</a:t>
            </a:r>
            <a:endParaRPr lang="en-AU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76200" y="5486400"/>
            <a:ext cx="142720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AU" dirty="0" smtClean="0"/>
              <a:t>Difficulty of question</a:t>
            </a:r>
            <a:endParaRPr lang="en-AU" dirty="0" smtClean="0"/>
          </a:p>
        </p:txBody>
      </p:sp>
      <p:sp>
        <p:nvSpPr>
          <p:cNvPr id="66" name="Rectangle 65"/>
          <p:cNvSpPr/>
          <p:nvPr/>
        </p:nvSpPr>
        <p:spPr>
          <a:xfrm>
            <a:off x="1981200" y="5031233"/>
            <a:ext cx="1371600" cy="35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AU" dirty="0" smtClean="0"/>
              <a:t>Response:</a:t>
            </a:r>
            <a:endParaRPr lang="en-AU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76199" y="5894227"/>
            <a:ext cx="142720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AU" sz="900" dirty="0" smtClean="0"/>
              <a:t>Accuracy and helpfulness of explanations</a:t>
            </a:r>
            <a:endParaRPr lang="en-AU" sz="900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76200" y="6302054"/>
            <a:ext cx="142720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en-AU" dirty="0" smtClean="0"/>
              <a:t>Standard of references</a:t>
            </a:r>
            <a:endParaRPr lang="en-AU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76199" y="2939796"/>
            <a:ext cx="1427205" cy="1913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AU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1066800" y="3020368"/>
            <a:ext cx="43660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71" name="Rectangle 70"/>
          <p:cNvSpPr/>
          <p:nvPr/>
        </p:nvSpPr>
        <p:spPr>
          <a:xfrm>
            <a:off x="1180195" y="3422541"/>
            <a:ext cx="320312" cy="14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72" name="Rectangle 71"/>
          <p:cNvSpPr/>
          <p:nvPr/>
        </p:nvSpPr>
        <p:spPr>
          <a:xfrm>
            <a:off x="914399" y="4229953"/>
            <a:ext cx="586107" cy="14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1295400" y="3827780"/>
            <a:ext cx="208004" cy="14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74" name="Rectangle 73"/>
          <p:cNvSpPr/>
          <p:nvPr/>
        </p:nvSpPr>
        <p:spPr>
          <a:xfrm>
            <a:off x="1180195" y="4602201"/>
            <a:ext cx="323209" cy="14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AU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1503405" y="2020963"/>
            <a:ext cx="4744995" cy="66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AU" dirty="0" smtClean="0"/>
              <a:t>Question vignette</a:t>
            </a:r>
            <a:endParaRPr lang="en-AU" dirty="0" smtClean="0"/>
          </a:p>
        </p:txBody>
      </p:sp>
      <p:sp>
        <p:nvSpPr>
          <p:cNvPr id="77" name="Down Arrow 76"/>
          <p:cNvSpPr/>
          <p:nvPr/>
        </p:nvSpPr>
        <p:spPr>
          <a:xfrm>
            <a:off x="685800" y="2008027"/>
            <a:ext cx="112992" cy="850479"/>
          </a:xfrm>
          <a:prstGeom prst="downArrow">
            <a:avLst/>
          </a:prstGeom>
          <a:solidFill>
            <a:schemeClr val="accent1"/>
          </a:solidFill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AU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152400" y="609600"/>
            <a:ext cx="1143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AU" dirty="0" smtClean="0"/>
              <a:t>User can specify which comparison group to use here (</a:t>
            </a:r>
            <a:r>
              <a:rPr lang="en-AU" dirty="0" err="1" smtClean="0"/>
              <a:t>eg</a:t>
            </a:r>
            <a:r>
              <a:rPr lang="en-AU" dirty="0" smtClean="0"/>
              <a:t>, their course cohort, or </a:t>
            </a:r>
            <a:r>
              <a:rPr lang="en-AU" dirty="0" err="1" smtClean="0"/>
              <a:t>vs</a:t>
            </a:r>
            <a:r>
              <a:rPr lang="en-AU" dirty="0" smtClean="0"/>
              <a:t> the previous </a:t>
            </a:r>
            <a:r>
              <a:rPr lang="en-AU" dirty="0" smtClean="0"/>
              <a:t>year group, or </a:t>
            </a:r>
            <a:r>
              <a:rPr lang="en-AU" dirty="0" err="1" smtClean="0"/>
              <a:t>vs</a:t>
            </a:r>
            <a:r>
              <a:rPr lang="en-AU" dirty="0" smtClean="0"/>
              <a:t> the whole state, or </a:t>
            </a:r>
            <a:r>
              <a:rPr lang="en-AU" dirty="0" err="1" smtClean="0"/>
              <a:t>vs</a:t>
            </a:r>
            <a:r>
              <a:rPr lang="en-AU" dirty="0" smtClean="0"/>
              <a:t> another university)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6010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>
        <a:normAutofit fontScale="62500" lnSpcReduction="20000"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1159</Words>
  <Application>Microsoft Office PowerPoint</Application>
  <PresentationFormat>On-screen Show (4:3)</PresentationFormat>
  <Paragraphs>238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Outline – 1st phase</vt:lpstr>
      <vt:lpstr>Outline – 2nd phase</vt:lpstr>
      <vt:lpstr>Welcome screen</vt:lpstr>
      <vt:lpstr>New user registration</vt:lpstr>
      <vt:lpstr>PowerPoint Presentation</vt:lpstr>
      <vt:lpstr>Author page (for an individual multiple choice question)</vt:lpstr>
      <vt:lpstr>Testing page (pre-marking)</vt:lpstr>
      <vt:lpstr>Testing page  (post-marking)</vt:lpstr>
      <vt:lpstr>Post-exam page (user prompted 1-3 days after their exam)</vt:lpstr>
      <vt:lpstr>Draft flowcharts of site operations: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questions</dc:title>
  <dc:creator>Jan Kokavec</dc:creator>
  <cp:lastModifiedBy>Jan Kokavec</cp:lastModifiedBy>
  <cp:revision>39</cp:revision>
  <dcterms:created xsi:type="dcterms:W3CDTF">2009-08-13T13:18:41Z</dcterms:created>
  <dcterms:modified xsi:type="dcterms:W3CDTF">2013-09-08T14:21:55Z</dcterms:modified>
</cp:coreProperties>
</file>