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heme/theme4.xml" ContentType="application/vnd.openxmlformats-officedocument.them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Lst>
  <p:notesMasterIdLst>
    <p:notesMasterId r:id="rId15"/>
  </p:notesMasterIdLst>
  <p:sldIdLst>
    <p:sldId id="2147472886" r:id="rId4"/>
    <p:sldId id="2147473480" r:id="rId5"/>
    <p:sldId id="2147473481" r:id="rId6"/>
    <p:sldId id="2147473482" r:id="rId7"/>
    <p:sldId id="2147473483" r:id="rId8"/>
    <p:sldId id="2147473484" r:id="rId9"/>
    <p:sldId id="2147473485" r:id="rId10"/>
    <p:sldId id="2147473486" r:id="rId11"/>
    <p:sldId id="2147473487" r:id="rId12"/>
    <p:sldId id="2147473488" r:id="rId13"/>
    <p:sldId id="21474729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land Wahyu" initials="RW" lastIdx="1" clrIdx="0">
    <p:extLst>
      <p:ext uri="{19B8F6BF-5375-455C-9EA6-DF929625EA0E}">
        <p15:presenceInfo xmlns:p15="http://schemas.microsoft.com/office/powerpoint/2012/main" userId="82273158a7e7d6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59F"/>
    <a:srgbClr val="00BAC9"/>
    <a:srgbClr val="349BFA"/>
    <a:srgbClr val="02274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E1B84-F813-4ABC-A15F-6C16F6CD51B7}" type="datetimeFigureOut">
              <a:rPr lang="en-ID" smtClean="0"/>
              <a:t>08/09/2022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75979-5BBB-412D-AE46-A35D8A2631F1}" type="slidenum">
              <a:rPr lang="en-ID" smtClean="0"/>
              <a:t>‹#›</a:t>
            </a:fld>
            <a:endParaRPr lang="en-ID"/>
          </a:p>
        </p:txBody>
      </p:sp>
    </p:spTree>
    <p:extLst>
      <p:ext uri="{BB962C8B-B14F-4D97-AF65-F5344CB8AC3E}">
        <p14:creationId xmlns:p14="http://schemas.microsoft.com/office/powerpoint/2010/main" val="174121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3.xml"/><Relationship Id="rId7" Type="http://schemas.openxmlformats.org/officeDocument/2006/relationships/oleObject" Target="../embeddings/oleObject2.bin"/><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11" Type="http://schemas.openxmlformats.org/officeDocument/2006/relationships/image" Target="../media/image6.jpeg"/><Relationship Id="rId5" Type="http://schemas.openxmlformats.org/officeDocument/2006/relationships/tags" Target="../tags/tag25.xml"/><Relationship Id="rId10" Type="http://schemas.openxmlformats.org/officeDocument/2006/relationships/image" Target="../media/image5.jpeg"/><Relationship Id="rId4" Type="http://schemas.openxmlformats.org/officeDocument/2006/relationships/tags" Target="../tags/tag24.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2.jpe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7.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2.jpe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2.jpeg"/><Relationship Id="rId4" Type="http://schemas.openxmlformats.org/officeDocument/2006/relationships/tags" Target="../tags/tag101.xml"/><Relationship Id="rId9"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06.xml"/><Relationship Id="rId7" Type="http://schemas.openxmlformats.org/officeDocument/2006/relationships/image" Target="../media/image3.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107.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8.jpeg"/><Relationship Id="rId5" Type="http://schemas.openxmlformats.org/officeDocument/2006/relationships/image" Target="../media/image3.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32.xml"/><Relationship Id="rId7" Type="http://schemas.openxmlformats.org/officeDocument/2006/relationships/oleObject" Target="../embeddings/oleObject2.bin"/><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slideMaster" Target="../slideMasters/slideMaster2.xml"/><Relationship Id="rId11" Type="http://schemas.openxmlformats.org/officeDocument/2006/relationships/image" Target="../media/image6.jpeg"/><Relationship Id="rId5" Type="http://schemas.openxmlformats.org/officeDocument/2006/relationships/tags" Target="../tags/tag134.xml"/><Relationship Id="rId10" Type="http://schemas.openxmlformats.org/officeDocument/2006/relationships/image" Target="../media/image5.jpeg"/><Relationship Id="rId4" Type="http://schemas.openxmlformats.org/officeDocument/2006/relationships/tags" Target="../tags/tag133.xml"/><Relationship Id="rId9"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10" Type="http://schemas.openxmlformats.org/officeDocument/2006/relationships/image" Target="../media/image1.emf"/><Relationship Id="rId4" Type="http://schemas.openxmlformats.org/officeDocument/2006/relationships/tags" Target="../tags/tag138.xml"/><Relationship Id="rId9" Type="http://schemas.openxmlformats.org/officeDocument/2006/relationships/oleObject" Target="../embeddings/oleObject3.bin"/></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44.xml"/><Relationship Id="rId7"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9"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50.xml"/><Relationship Id="rId7" Type="http://schemas.openxmlformats.org/officeDocument/2006/relationships/slideMaster" Target="../slideMasters/slideMaster2.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9"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56.xml"/><Relationship Id="rId7" Type="http://schemas.openxmlformats.org/officeDocument/2006/relationships/slideMaster" Target="../slideMasters/slideMaster2.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10" Type="http://schemas.openxmlformats.org/officeDocument/2006/relationships/image" Target="../media/image3.emf"/><Relationship Id="rId4" Type="http://schemas.openxmlformats.org/officeDocument/2006/relationships/tags" Target="../tags/tag163.xml"/><Relationship Id="rId9" Type="http://schemas.openxmlformats.org/officeDocument/2006/relationships/oleObject" Target="../embeddings/oleObject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image" Target="../media/image2.jpe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image" Target="../media/image1.emf"/><Relationship Id="rId5" Type="http://schemas.openxmlformats.org/officeDocument/2006/relationships/tags" Target="../tags/tag171.xml"/><Relationship Id="rId10" Type="http://schemas.openxmlformats.org/officeDocument/2006/relationships/oleObject" Target="../embeddings/oleObject8.bin"/><Relationship Id="rId4" Type="http://schemas.openxmlformats.org/officeDocument/2006/relationships/tags" Target="../tags/tag170.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2.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image" Target="../media/image2.jpe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1.emf"/><Relationship Id="rId5" Type="http://schemas.openxmlformats.org/officeDocument/2006/relationships/tags" Target="../tags/tag179.xml"/><Relationship Id="rId10" Type="http://schemas.openxmlformats.org/officeDocument/2006/relationships/oleObject" Target="../embeddings/oleObject9.bin"/><Relationship Id="rId4" Type="http://schemas.openxmlformats.org/officeDocument/2006/relationships/tags" Target="../tags/tag178.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2.jpe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image" Target="../media/image1.emf"/><Relationship Id="rId5" Type="http://schemas.openxmlformats.org/officeDocument/2006/relationships/tags" Target="../tags/tag187.xml"/><Relationship Id="rId10" Type="http://schemas.openxmlformats.org/officeDocument/2006/relationships/oleObject" Target="../embeddings/oleObject10.bin"/><Relationship Id="rId4" Type="http://schemas.openxmlformats.org/officeDocument/2006/relationships/tags" Target="../tags/tag186.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image" Target="../media/image2.jpe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image" Target="../media/image7.emf"/><Relationship Id="rId5" Type="http://schemas.openxmlformats.org/officeDocument/2006/relationships/tags" Target="../tags/tag195.xml"/><Relationship Id="rId10" Type="http://schemas.openxmlformats.org/officeDocument/2006/relationships/oleObject" Target="../embeddings/oleObject11.bin"/><Relationship Id="rId4" Type="http://schemas.openxmlformats.org/officeDocument/2006/relationships/tags" Target="../tags/tag194.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6.xml"/><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image" Target="../media/image2.jpeg"/><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image" Target="../media/image1.emf"/><Relationship Id="rId5" Type="http://schemas.openxmlformats.org/officeDocument/2006/relationships/tags" Target="../tags/tag203.xml"/><Relationship Id="rId10" Type="http://schemas.openxmlformats.org/officeDocument/2006/relationships/oleObject" Target="../embeddings/oleObject12.bin"/><Relationship Id="rId4" Type="http://schemas.openxmlformats.org/officeDocument/2006/relationships/tags" Target="../tags/tag202.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209.xml"/><Relationship Id="rId7" Type="http://schemas.openxmlformats.org/officeDocument/2006/relationships/slideMaster" Target="../slideMasters/slideMaster2.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10" Type="http://schemas.openxmlformats.org/officeDocument/2006/relationships/image" Target="../media/image2.jpeg"/><Relationship Id="rId4" Type="http://schemas.openxmlformats.org/officeDocument/2006/relationships/tags" Target="../tags/tag210.xml"/><Relationship Id="rId9"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215.xml"/><Relationship Id="rId7" Type="http://schemas.openxmlformats.org/officeDocument/2006/relationships/image" Target="../media/image3.emf"/><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216.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8.jpeg"/><Relationship Id="rId5" Type="http://schemas.openxmlformats.org/officeDocument/2006/relationships/image" Target="../media/image3.emf"/><Relationship Id="rId4" Type="http://schemas.openxmlformats.org/officeDocument/2006/relationships/oleObject" Target="../embeddings/oleObject15.bin"/></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42.xml"/><Relationship Id="rId7" Type="http://schemas.openxmlformats.org/officeDocument/2006/relationships/image" Target="../media/image3.emf"/><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oleObject" Target="../embeddings/oleObject17.bin"/><Relationship Id="rId5" Type="http://schemas.openxmlformats.org/officeDocument/2006/relationships/slideMaster" Target="../slideMasters/slideMaster3.xml"/><Relationship Id="rId10" Type="http://schemas.openxmlformats.org/officeDocument/2006/relationships/image" Target="../media/image10.jpeg"/><Relationship Id="rId4" Type="http://schemas.openxmlformats.org/officeDocument/2006/relationships/tags" Target="../tags/tag243.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46.xml"/><Relationship Id="rId7" Type="http://schemas.openxmlformats.org/officeDocument/2006/relationships/tags" Target="../tags/tag250.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5" Type="http://schemas.openxmlformats.org/officeDocument/2006/relationships/tags" Target="../tags/tag248.xml"/><Relationship Id="rId10" Type="http://schemas.openxmlformats.org/officeDocument/2006/relationships/image" Target="../media/image1.emf"/><Relationship Id="rId4" Type="http://schemas.openxmlformats.org/officeDocument/2006/relationships/tags" Target="../tags/tag247.xml"/><Relationship Id="rId9" Type="http://schemas.openxmlformats.org/officeDocument/2006/relationships/oleObject" Target="../embeddings/oleObject18.bin"/></Relationships>
</file>

<file path=ppt/slideLayouts/_rels/slideLayout3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253.xml"/><Relationship Id="rId7" Type="http://schemas.openxmlformats.org/officeDocument/2006/relationships/slideMaster" Target="../slideMasters/slideMaster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9" Type="http://schemas.openxmlformats.org/officeDocument/2006/relationships/image" Target="../media/image3.emf"/></Relationships>
</file>

<file path=ppt/slideLayouts/_rels/slideLayout3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259.xml"/><Relationship Id="rId7" Type="http://schemas.openxmlformats.org/officeDocument/2006/relationships/slideMaster" Target="../slideMasters/slideMaster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image" Target="../media/image3.emf"/></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265.xml"/><Relationship Id="rId7" Type="http://schemas.openxmlformats.org/officeDocument/2006/relationships/slideMaster" Target="../slideMasters/slideMaster3.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9" Type="http://schemas.openxmlformats.org/officeDocument/2006/relationships/image" Target="../media/image3.emf"/></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3.emf"/><Relationship Id="rId4" Type="http://schemas.openxmlformats.org/officeDocument/2006/relationships/tags" Target="../tags/tag272.xml"/><Relationship Id="rId9" Type="http://schemas.openxmlformats.org/officeDocument/2006/relationships/oleObject" Target="../embeddings/oleObject22.bin"/></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83.xml"/><Relationship Id="rId3" Type="http://schemas.openxmlformats.org/officeDocument/2006/relationships/tags" Target="../tags/tag278.xml"/><Relationship Id="rId7" Type="http://schemas.openxmlformats.org/officeDocument/2006/relationships/tags" Target="../tags/tag282.xml"/><Relationship Id="rId12" Type="http://schemas.openxmlformats.org/officeDocument/2006/relationships/image" Target="../media/image9.jpe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11" Type="http://schemas.openxmlformats.org/officeDocument/2006/relationships/image" Target="../media/image1.emf"/><Relationship Id="rId5" Type="http://schemas.openxmlformats.org/officeDocument/2006/relationships/tags" Target="../tags/tag280.xml"/><Relationship Id="rId10" Type="http://schemas.openxmlformats.org/officeDocument/2006/relationships/oleObject" Target="../embeddings/oleObject23.bin"/><Relationship Id="rId4" Type="http://schemas.openxmlformats.org/officeDocument/2006/relationships/tags" Target="../tags/tag279.xml"/><Relationship Id="rId9"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91.xml"/><Relationship Id="rId3" Type="http://schemas.openxmlformats.org/officeDocument/2006/relationships/tags" Target="../tags/tag286.xml"/><Relationship Id="rId7" Type="http://schemas.openxmlformats.org/officeDocument/2006/relationships/tags" Target="../tags/tag290.xml"/><Relationship Id="rId12" Type="http://schemas.openxmlformats.org/officeDocument/2006/relationships/image" Target="../media/image9.jpeg"/><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11" Type="http://schemas.openxmlformats.org/officeDocument/2006/relationships/image" Target="../media/image1.emf"/><Relationship Id="rId5" Type="http://schemas.openxmlformats.org/officeDocument/2006/relationships/tags" Target="../tags/tag288.xml"/><Relationship Id="rId10" Type="http://schemas.openxmlformats.org/officeDocument/2006/relationships/oleObject" Target="../embeddings/oleObject24.bin"/><Relationship Id="rId4" Type="http://schemas.openxmlformats.org/officeDocument/2006/relationships/tags" Target="../tags/tag287.xml"/><Relationship Id="rId9"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99.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image" Target="../media/image9.jpeg"/><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image" Target="../media/image3.emf"/><Relationship Id="rId5" Type="http://schemas.openxmlformats.org/officeDocument/2006/relationships/tags" Target="../tags/tag296.xml"/><Relationship Id="rId10" Type="http://schemas.openxmlformats.org/officeDocument/2006/relationships/oleObject" Target="../embeddings/oleObject25.bin"/><Relationship Id="rId4" Type="http://schemas.openxmlformats.org/officeDocument/2006/relationships/tags" Target="../tags/tag295.xml"/><Relationship Id="rId9"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07.xml"/><Relationship Id="rId3" Type="http://schemas.openxmlformats.org/officeDocument/2006/relationships/tags" Target="../tags/tag302.xml"/><Relationship Id="rId7" Type="http://schemas.openxmlformats.org/officeDocument/2006/relationships/tags" Target="../tags/tag306.xml"/><Relationship Id="rId12" Type="http://schemas.openxmlformats.org/officeDocument/2006/relationships/image" Target="../media/image9.jpeg"/><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11" Type="http://schemas.openxmlformats.org/officeDocument/2006/relationships/image" Target="../media/image1.emf"/><Relationship Id="rId5" Type="http://schemas.openxmlformats.org/officeDocument/2006/relationships/tags" Target="../tags/tag304.xml"/><Relationship Id="rId10" Type="http://schemas.openxmlformats.org/officeDocument/2006/relationships/oleObject" Target="../embeddings/oleObject26.bin"/><Relationship Id="rId4" Type="http://schemas.openxmlformats.org/officeDocument/2006/relationships/tags" Target="../tags/tag303.xml"/><Relationship Id="rId9"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15.xml"/><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image" Target="../media/image9.jpeg"/><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image" Target="../media/image3.emf"/><Relationship Id="rId5" Type="http://schemas.openxmlformats.org/officeDocument/2006/relationships/tags" Target="../tags/tag312.xml"/><Relationship Id="rId10" Type="http://schemas.openxmlformats.org/officeDocument/2006/relationships/oleObject" Target="../embeddings/oleObject27.bin"/><Relationship Id="rId4" Type="http://schemas.openxmlformats.org/officeDocument/2006/relationships/tags" Target="../tags/tag311.xml"/><Relationship Id="rId9"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323.xml"/><Relationship Id="rId3" Type="http://schemas.openxmlformats.org/officeDocument/2006/relationships/tags" Target="../tags/tag318.xml"/><Relationship Id="rId7" Type="http://schemas.openxmlformats.org/officeDocument/2006/relationships/tags" Target="../tags/tag322.xml"/><Relationship Id="rId12"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11" Type="http://schemas.openxmlformats.org/officeDocument/2006/relationships/image" Target="../media/image3.emf"/><Relationship Id="rId5" Type="http://schemas.openxmlformats.org/officeDocument/2006/relationships/tags" Target="../tags/tag320.xml"/><Relationship Id="rId10" Type="http://schemas.openxmlformats.org/officeDocument/2006/relationships/oleObject" Target="../embeddings/oleObject28.bin"/><Relationship Id="rId4" Type="http://schemas.openxmlformats.org/officeDocument/2006/relationships/tags" Target="../tags/tag319.xml"/><Relationship Id="rId9"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31.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image" Target="../media/image9.jpeg"/><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image" Target="../media/image1.emf"/><Relationship Id="rId5" Type="http://schemas.openxmlformats.org/officeDocument/2006/relationships/tags" Target="../tags/tag328.xml"/><Relationship Id="rId10" Type="http://schemas.openxmlformats.org/officeDocument/2006/relationships/oleObject" Target="../embeddings/oleObject29.bin"/><Relationship Id="rId4" Type="http://schemas.openxmlformats.org/officeDocument/2006/relationships/tags" Target="../tags/tag327.xml"/><Relationship Id="rId9"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39.xml"/><Relationship Id="rId3" Type="http://schemas.openxmlformats.org/officeDocument/2006/relationships/tags" Target="../tags/tag334.xml"/><Relationship Id="rId7" Type="http://schemas.openxmlformats.org/officeDocument/2006/relationships/tags" Target="../tags/tag338.xml"/><Relationship Id="rId12" Type="http://schemas.openxmlformats.org/officeDocument/2006/relationships/image" Target="../media/image9.jpeg"/><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image" Target="../media/image3.emf"/><Relationship Id="rId5" Type="http://schemas.openxmlformats.org/officeDocument/2006/relationships/tags" Target="../tags/tag336.xml"/><Relationship Id="rId10" Type="http://schemas.openxmlformats.org/officeDocument/2006/relationships/oleObject" Target="../embeddings/oleObject30.bin"/><Relationship Id="rId4" Type="http://schemas.openxmlformats.org/officeDocument/2006/relationships/tags" Target="../tags/tag335.xml"/><Relationship Id="rId9"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342.xml"/><Relationship Id="rId7" Type="http://schemas.openxmlformats.org/officeDocument/2006/relationships/slideMaster" Target="../slideMasters/slideMaster3.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5" Type="http://schemas.openxmlformats.org/officeDocument/2006/relationships/tags" Target="../tags/tag344.xml"/><Relationship Id="rId10" Type="http://schemas.openxmlformats.org/officeDocument/2006/relationships/image" Target="../media/image9.jpeg"/><Relationship Id="rId4" Type="http://schemas.openxmlformats.org/officeDocument/2006/relationships/tags" Target="../tags/tag343.xml"/><Relationship Id="rId9"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348.xml"/><Relationship Id="rId7" Type="http://schemas.openxmlformats.org/officeDocument/2006/relationships/image" Target="../media/image3.emf"/><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oleObject" Target="../embeddings/oleObject32.bin"/><Relationship Id="rId5" Type="http://schemas.openxmlformats.org/officeDocument/2006/relationships/slideMaster" Target="../slideMasters/slideMaster3.xml"/><Relationship Id="rId4" Type="http://schemas.openxmlformats.org/officeDocument/2006/relationships/tags" Target="../tags/tag349.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image" Target="../media/image8.jpeg"/><Relationship Id="rId5" Type="http://schemas.openxmlformats.org/officeDocument/2006/relationships/image" Target="../media/image3.emf"/><Relationship Id="rId4" Type="http://schemas.openxmlformats.org/officeDocument/2006/relationships/oleObject" Target="../embeddings/oleObject33.bin"/></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3.emf"/><Relationship Id="rId4" Type="http://schemas.openxmlformats.org/officeDocument/2006/relationships/tags" Target="../tags/tag54.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2.jpe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1.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2.jpe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1.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2.jpe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1.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extLst>
              <p:ext uri="{D42A27DB-BD31-4B8C-83A1-F6EECF244321}">
                <p14:modId xmlns:p14="http://schemas.microsoft.com/office/powerpoint/2010/main" val="1526379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27" name="Picture 26">
            <a:extLst>
              <a:ext uri="{FF2B5EF4-FFF2-40B4-BE49-F238E27FC236}">
                <a16:creationId xmlns:a16="http://schemas.microsoft.com/office/drawing/2014/main" id="{76AE5E19-359F-4815-8221-8B2200CBB502}"/>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a:stretch/>
        </p:blipFill>
        <p:spPr>
          <a:xfrm>
            <a:off x="1" y="3176"/>
            <a:ext cx="4896820" cy="3278444"/>
          </a:xfrm>
          <a:custGeom>
            <a:avLst/>
            <a:gdLst>
              <a:gd name="connsiteX0" fmla="*/ 0 w 4896820"/>
              <a:gd name="connsiteY0" fmla="*/ 0 h 3278444"/>
              <a:gd name="connsiteX1" fmla="*/ 3366795 w 4896820"/>
              <a:gd name="connsiteY1" fmla="*/ 0 h 3278444"/>
              <a:gd name="connsiteX2" fmla="*/ 3468913 w 4896820"/>
              <a:gd name="connsiteY2" fmla="*/ 446767 h 3278444"/>
              <a:gd name="connsiteX3" fmla="*/ 4702628 w 4896820"/>
              <a:gd name="connsiteY3" fmla="*/ 3030310 h 3278444"/>
              <a:gd name="connsiteX4" fmla="*/ 4896820 w 4896820"/>
              <a:gd name="connsiteY4" fmla="*/ 3278444 h 3278444"/>
              <a:gd name="connsiteX5" fmla="*/ 0 w 4896820"/>
              <a:gd name="connsiteY5" fmla="*/ 3278444 h 327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6820" h="3278444">
                <a:moveTo>
                  <a:pt x="0" y="0"/>
                </a:moveTo>
                <a:lnTo>
                  <a:pt x="3366795" y="0"/>
                </a:lnTo>
                <a:lnTo>
                  <a:pt x="3468913" y="446767"/>
                </a:lnTo>
                <a:lnTo>
                  <a:pt x="4702628" y="3030310"/>
                </a:lnTo>
                <a:lnTo>
                  <a:pt x="4896820" y="3278444"/>
                </a:lnTo>
                <a:lnTo>
                  <a:pt x="0" y="3278444"/>
                </a:lnTo>
                <a:close/>
              </a:path>
            </a:pathLst>
          </a:custGeom>
        </p:spPr>
      </p:pic>
      <p:pic>
        <p:nvPicPr>
          <p:cNvPr id="23" name="Picture 22">
            <a:extLst>
              <a:ext uri="{FF2B5EF4-FFF2-40B4-BE49-F238E27FC236}">
                <a16:creationId xmlns:a16="http://schemas.microsoft.com/office/drawing/2014/main" id="{39023DFA-6716-4F04-A7A5-5B4354193A0F}"/>
              </a:ext>
            </a:extLst>
          </p:cNvPr>
          <p:cNvPicPr>
            <a:picLocks noChangeArrowheads="1"/>
          </p:cNvPicPr>
          <p:nvPr userDrawn="1"/>
        </p:nvPicPr>
        <p:blipFill rotWithShape="1">
          <a:blip r:embed="rId10" cstate="print">
            <a:extLst>
              <a:ext uri="{28A0092B-C50C-407E-A947-70E740481C1C}">
                <a14:useLocalDpi xmlns:a14="http://schemas.microsoft.com/office/drawing/2010/main"/>
              </a:ext>
            </a:extLst>
          </a:blip>
          <a:srcRect/>
          <a:stretch/>
        </p:blipFill>
        <p:spPr bwMode="auto">
          <a:xfrm>
            <a:off x="0" y="3265001"/>
            <a:ext cx="5766282" cy="3592999"/>
          </a:xfrm>
          <a:custGeom>
            <a:avLst/>
            <a:gdLst>
              <a:gd name="connsiteX0" fmla="*/ 0 w 5766282"/>
              <a:gd name="connsiteY0" fmla="*/ 0 h 3592999"/>
              <a:gd name="connsiteX1" fmla="*/ 4079865 w 5766282"/>
              <a:gd name="connsiteY1" fmla="*/ 0 h 3592999"/>
              <a:gd name="connsiteX2" fmla="*/ 5766282 w 5766282"/>
              <a:gd name="connsiteY2" fmla="*/ 3198976 h 3592999"/>
              <a:gd name="connsiteX3" fmla="*/ 5766282 w 5766282"/>
              <a:gd name="connsiteY3" fmla="*/ 3592999 h 3592999"/>
              <a:gd name="connsiteX4" fmla="*/ 0 w 5766282"/>
              <a:gd name="connsiteY4" fmla="*/ 3592999 h 3592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282" h="3592999">
                <a:moveTo>
                  <a:pt x="0" y="0"/>
                </a:moveTo>
                <a:lnTo>
                  <a:pt x="4079865" y="0"/>
                </a:lnTo>
                <a:lnTo>
                  <a:pt x="5766282" y="3198976"/>
                </a:lnTo>
                <a:lnTo>
                  <a:pt x="5766282" y="3592999"/>
                </a:lnTo>
                <a:lnTo>
                  <a:pt x="0" y="3592999"/>
                </a:lnTo>
                <a:close/>
              </a:path>
            </a:pathLst>
          </a:custGeom>
          <a:noFill/>
          <a:extLst>
            <a:ext uri="{909E8E84-426E-40DD-AFC4-6F175D3DCCD1}">
              <a14:hiddenFill xmlns:a14="http://schemas.microsoft.com/office/drawing/2010/main">
                <a:solidFill>
                  <a:srgbClr val="FFFFFF"/>
                </a:solidFill>
              </a14:hiddenFill>
            </a:ext>
          </a:extLst>
        </p:spPr>
      </p:pic>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a:xfrm>
            <a:off x="5929467" y="5230293"/>
            <a:ext cx="5766282"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lvl1pPr>
          </a:lstStyle>
          <a:p>
            <a:pPr lvl="0">
              <a:buNone/>
            </a:pPr>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a:xfrm>
            <a:off x="5930608" y="4489415"/>
            <a:ext cx="5766282"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lvl1pPr>
          </a:lstStyle>
          <a:p>
            <a:pPr lvl="0">
              <a:buNone/>
            </a:pPr>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p:custDataLst>
              <p:tags r:id="rId5"/>
            </p:custDataLst>
          </p:nvPr>
        </p:nvSpPr>
        <p:spPr>
          <a:xfrm>
            <a:off x="5930608" y="2173879"/>
            <a:ext cx="5766282"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4400" dirty="0">
                <a:solidFill>
                  <a:schemeClr val="tx1"/>
                </a:solidFill>
              </a:defRPr>
            </a:lvl1pPr>
          </a:lstStyle>
          <a:p>
            <a:pPr lvl="0"/>
            <a:r>
              <a:rPr lang="en-US"/>
              <a:t>Click to edit Master title style</a:t>
            </a:r>
            <a:endParaRPr lang="en-US" dirty="0"/>
          </a:p>
        </p:txBody>
      </p:sp>
      <p:pic>
        <p:nvPicPr>
          <p:cNvPr id="8" name="Picture 11" descr="logo bfi finance png">
            <a:extLst>
              <a:ext uri="{FF2B5EF4-FFF2-40B4-BE49-F238E27FC236}">
                <a16:creationId xmlns:a16="http://schemas.microsoft.com/office/drawing/2014/main" id="{B1587852-3EA9-4F55-A3C0-B35F610125DB}"/>
              </a:ext>
            </a:extLst>
          </p:cNvPr>
          <p:cNvPicPr>
            <a:picLocks noChangeAspect="1" noChangeArrowheads="1"/>
          </p:cNvPicPr>
          <p:nvPr userDrawn="1"/>
        </p:nvPicPr>
        <p:blipFill rotWithShape="1">
          <a:blip r:embed="rId11" cstate="print">
            <a:extLst>
              <a:ext uri="{28A0092B-C50C-407E-A947-70E740481C1C}">
                <a14:useLocalDpi xmlns:a14="http://schemas.microsoft.com/office/drawing/2010/main"/>
              </a:ext>
            </a:extLst>
          </a:blip>
          <a:srcRect/>
          <a:stretch/>
        </p:blipFill>
        <p:spPr bwMode="ltGray">
          <a:xfrm>
            <a:off x="5930608" y="482106"/>
            <a:ext cx="1043930" cy="104736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1">
            <a:extLst>
              <a:ext uri="{FF2B5EF4-FFF2-40B4-BE49-F238E27FC236}">
                <a16:creationId xmlns:a16="http://schemas.microsoft.com/office/drawing/2014/main" id="{77657636-F942-43F0-BBB8-23FA705B508A}"/>
              </a:ext>
            </a:extLst>
          </p:cNvPr>
          <p:cNvSpPr/>
          <p:nvPr/>
        </p:nvSpPr>
        <p:spPr bwMode="ltGray">
          <a:xfrm rot="3811827">
            <a:off x="2120503" y="1364601"/>
            <a:ext cx="4210105" cy="719063"/>
          </a:xfrm>
          <a:custGeom>
            <a:avLst/>
            <a:gdLst>
              <a:gd name="connsiteX0" fmla="*/ 0 w 4210105"/>
              <a:gd name="connsiteY0" fmla="*/ 719063 h 719063"/>
              <a:gd name="connsiteX1" fmla="*/ 358034 w 4210105"/>
              <a:gd name="connsiteY1" fmla="*/ 0 h 719063"/>
              <a:gd name="connsiteX2" fmla="*/ 3850573 w 4210105"/>
              <a:gd name="connsiteY2" fmla="*/ 0 h 719063"/>
              <a:gd name="connsiteX3" fmla="*/ 4210105 w 4210105"/>
              <a:gd name="connsiteY3" fmla="*/ 359532 h 719063"/>
              <a:gd name="connsiteX4" fmla="*/ 3850574 w 4210105"/>
              <a:gd name="connsiteY4" fmla="*/ 719063 h 719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105" h="719063">
                <a:moveTo>
                  <a:pt x="0" y="719063"/>
                </a:moveTo>
                <a:lnTo>
                  <a:pt x="358034" y="0"/>
                </a:lnTo>
                <a:lnTo>
                  <a:pt x="3850573" y="0"/>
                </a:lnTo>
                <a:cubicBezTo>
                  <a:pt x="4049138" y="0"/>
                  <a:pt x="4210105" y="160967"/>
                  <a:pt x="4210105" y="359532"/>
                </a:cubicBezTo>
                <a:cubicBezTo>
                  <a:pt x="4210105" y="558096"/>
                  <a:pt x="4049138" y="719063"/>
                  <a:pt x="3850574" y="719063"/>
                </a:cubicBezTo>
                <a:close/>
              </a:path>
            </a:pathLst>
          </a:custGeom>
          <a:solidFill>
            <a:srgbClr val="04559F"/>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Freeform: Shape 12">
            <a:extLst>
              <a:ext uri="{FF2B5EF4-FFF2-40B4-BE49-F238E27FC236}">
                <a16:creationId xmlns:a16="http://schemas.microsoft.com/office/drawing/2014/main" id="{D9F04B3E-2AE1-4DFC-BF15-A706D5470779}"/>
              </a:ext>
            </a:extLst>
          </p:cNvPr>
          <p:cNvSpPr/>
          <p:nvPr/>
        </p:nvSpPr>
        <p:spPr bwMode="ltGray">
          <a:xfrm rot="3811827">
            <a:off x="2645371" y="4542969"/>
            <a:ext cx="4727031" cy="719063"/>
          </a:xfrm>
          <a:custGeom>
            <a:avLst/>
            <a:gdLst>
              <a:gd name="connsiteX0" fmla="*/ 28254 w 4727031"/>
              <a:gd name="connsiteY0" fmla="*/ 219586 h 719063"/>
              <a:gd name="connsiteX1" fmla="*/ 359531 w 4727031"/>
              <a:gd name="connsiteY1" fmla="*/ 0 h 719063"/>
              <a:gd name="connsiteX2" fmla="*/ 4727031 w 4727031"/>
              <a:gd name="connsiteY2" fmla="*/ 0 h 719063"/>
              <a:gd name="connsiteX3" fmla="*/ 4368996 w 4727031"/>
              <a:gd name="connsiteY3" fmla="*/ 719063 h 719063"/>
              <a:gd name="connsiteX4" fmla="*/ 359531 w 4727031"/>
              <a:gd name="connsiteY4" fmla="*/ 719063 h 719063"/>
              <a:gd name="connsiteX5" fmla="*/ 0 w 4727031"/>
              <a:gd name="connsiteY5" fmla="*/ 359531 h 719063"/>
              <a:gd name="connsiteX6" fmla="*/ 28254 w 4727031"/>
              <a:gd name="connsiteY6" fmla="*/ 219586 h 7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7031" h="719063">
                <a:moveTo>
                  <a:pt x="28254" y="219586"/>
                </a:moveTo>
                <a:cubicBezTo>
                  <a:pt x="82833" y="90544"/>
                  <a:pt x="210609" y="0"/>
                  <a:pt x="359531" y="0"/>
                </a:cubicBezTo>
                <a:lnTo>
                  <a:pt x="4727031" y="0"/>
                </a:lnTo>
                <a:lnTo>
                  <a:pt x="4368996" y="719063"/>
                </a:lnTo>
                <a:lnTo>
                  <a:pt x="359531" y="719063"/>
                </a:lnTo>
                <a:cubicBezTo>
                  <a:pt x="160967" y="719063"/>
                  <a:pt x="0" y="558096"/>
                  <a:pt x="0" y="359531"/>
                </a:cubicBezTo>
                <a:cubicBezTo>
                  <a:pt x="0" y="309890"/>
                  <a:pt x="10061" y="262599"/>
                  <a:pt x="28254" y="219586"/>
                </a:cubicBezTo>
                <a:close/>
              </a:path>
            </a:pathLst>
          </a:custGeom>
          <a:solidFill>
            <a:srgbClr val="F8991D"/>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43675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extLst>
              <p:ext uri="{D42A27DB-BD31-4B8C-83A1-F6EECF244321}">
                <p14:modId xmlns:p14="http://schemas.microsoft.com/office/powerpoint/2010/main" val="2087410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vert="horz"/>
          <a:lstStyle>
            <a:lvl1pPr rtl="0">
              <a:defRPr/>
            </a:lvl1p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19250"/>
            <a:ext cx="6967728"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tx1"/>
                </a:solidFill>
              </a:rPr>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5" name="Group 14">
            <a:extLst>
              <a:ext uri="{FF2B5EF4-FFF2-40B4-BE49-F238E27FC236}">
                <a16:creationId xmlns:a16="http://schemas.microsoft.com/office/drawing/2014/main" id="{E821BB64-E776-4089-A7D1-38371AF3A3B1}"/>
              </a:ext>
            </a:extLst>
          </p:cNvPr>
          <p:cNvGrpSpPr>
            <a:grpSpLocks/>
          </p:cNvGrpSpPr>
          <p:nvPr userDrawn="1"/>
        </p:nvGrpSpPr>
        <p:grpSpPr>
          <a:xfrm>
            <a:off x="10984943" y="6347341"/>
            <a:ext cx="327581" cy="328659"/>
            <a:chOff x="7426036" y="3923101"/>
            <a:chExt cx="2679431" cy="2688248"/>
          </a:xfrm>
        </p:grpSpPr>
        <p:sp>
          <p:nvSpPr>
            <p:cNvPr id="16" name="Rectangle 15">
              <a:extLst>
                <a:ext uri="{FF2B5EF4-FFF2-40B4-BE49-F238E27FC236}">
                  <a16:creationId xmlns:a16="http://schemas.microsoft.com/office/drawing/2014/main" id="{CAA13ED9-935D-4104-A7E5-1CC279FD383E}"/>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8" name="Picture 17" descr="logo bfi finance png">
              <a:extLst>
                <a:ext uri="{FF2B5EF4-FFF2-40B4-BE49-F238E27FC236}">
                  <a16:creationId xmlns:a16="http://schemas.microsoft.com/office/drawing/2014/main" id="{C6CF347E-4929-474E-B3C8-581A266B11C4}"/>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135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4 ">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169129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tx1"/>
                </a:solidFill>
                <a:effectLst/>
                <a:uLnTx/>
                <a:uFillTx/>
                <a:latin typeface="+mn-lt"/>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vert="horz"/>
          <a:lstStyle>
            <a:lvl1pPr rtl="0">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19250"/>
            <a:ext cx="7918704" cy="246221"/>
          </a:xfrm>
          <a:prstGeom prst="rect">
            <a:avLst/>
          </a:prstGeom>
        </p:spPr>
        <p:txBody>
          <a:bodyPr wrap="square">
            <a:spAutoFit/>
          </a:bodyPr>
          <a:lstStyle>
            <a:lvl1pPr marL="0" indent="0" algn="l" rtl="0">
              <a:buNone/>
              <a:defRPr sz="1600" b="0" u="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1" name="Group 10">
            <a:extLst>
              <a:ext uri="{FF2B5EF4-FFF2-40B4-BE49-F238E27FC236}">
                <a16:creationId xmlns:a16="http://schemas.microsoft.com/office/drawing/2014/main" id="{A650117F-8E68-4D6B-A7FB-8D0B09595B1F}"/>
              </a:ext>
            </a:extLst>
          </p:cNvPr>
          <p:cNvGrpSpPr>
            <a:grpSpLocks/>
          </p:cNvGrpSpPr>
          <p:nvPr userDrawn="1"/>
        </p:nvGrpSpPr>
        <p:grpSpPr>
          <a:xfrm>
            <a:off x="10984943" y="6347341"/>
            <a:ext cx="327581" cy="328659"/>
            <a:chOff x="7426036" y="3923101"/>
            <a:chExt cx="2679431" cy="2688248"/>
          </a:xfrm>
        </p:grpSpPr>
        <p:sp>
          <p:nvSpPr>
            <p:cNvPr id="12" name="Rectangle 11">
              <a:extLst>
                <a:ext uri="{FF2B5EF4-FFF2-40B4-BE49-F238E27FC236}">
                  <a16:creationId xmlns:a16="http://schemas.microsoft.com/office/drawing/2014/main" id="{A3236FDF-BB3F-4BFE-9EBA-4B4FF7BF7E2A}"/>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3" name="Picture 12" descr="logo bfi finance png">
              <a:extLst>
                <a:ext uri="{FF2B5EF4-FFF2-40B4-BE49-F238E27FC236}">
                  <a16:creationId xmlns:a16="http://schemas.microsoft.com/office/drawing/2014/main" id="{9C4B11E9-1427-4B14-BEE2-59C596117D28}"/>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9847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extLst>
              <p:ext uri="{D42A27DB-BD31-4B8C-83A1-F6EECF244321}">
                <p14:modId xmlns:p14="http://schemas.microsoft.com/office/powerpoint/2010/main" val="2294619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2212"/>
            <a:ext cx="11082528" cy="989512"/>
          </a:xfrm>
        </p:spPr>
        <p:txBody>
          <a:bodyPr vert="horz">
            <a:noAutofit/>
          </a:bodyPr>
          <a:lstStyle>
            <a:lvl1pPr rtl="0">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3" name="Group 12">
            <a:extLst>
              <a:ext uri="{FF2B5EF4-FFF2-40B4-BE49-F238E27FC236}">
                <a16:creationId xmlns:a16="http://schemas.microsoft.com/office/drawing/2014/main" id="{7212696E-1439-48E8-94D6-8EF13BA13800}"/>
              </a:ext>
            </a:extLst>
          </p:cNvPr>
          <p:cNvGrpSpPr>
            <a:grpSpLocks/>
          </p:cNvGrpSpPr>
          <p:nvPr userDrawn="1"/>
        </p:nvGrpSpPr>
        <p:grpSpPr>
          <a:xfrm>
            <a:off x="10984943" y="6347341"/>
            <a:ext cx="327581" cy="328659"/>
            <a:chOff x="7426036" y="3923101"/>
            <a:chExt cx="2679431" cy="2688248"/>
          </a:xfrm>
        </p:grpSpPr>
        <p:sp>
          <p:nvSpPr>
            <p:cNvPr id="14" name="Rectangle 13">
              <a:extLst>
                <a:ext uri="{FF2B5EF4-FFF2-40B4-BE49-F238E27FC236}">
                  <a16:creationId xmlns:a16="http://schemas.microsoft.com/office/drawing/2014/main" id="{A497472E-E7E6-4AE1-A4B5-4707EFFA358B}"/>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5" descr="logo bfi finance png">
              <a:extLst>
                <a:ext uri="{FF2B5EF4-FFF2-40B4-BE49-F238E27FC236}">
                  <a16:creationId xmlns:a16="http://schemas.microsoft.com/office/drawing/2014/main" id="{DC1284AA-E0B8-48A3-8144-4BE7742AF9BF}"/>
                </a:ext>
              </a:extLst>
            </p:cNvPr>
            <p:cNvPicPr>
              <a:picLocks noChangeAspect="1" noChangeArrowheads="1"/>
            </p:cNvPicPr>
            <p:nvPr userDrawn="1"/>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4976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extLst>
              <p:ext uri="{D42A27DB-BD31-4B8C-83A1-F6EECF244321}">
                <p14:modId xmlns:p14="http://schemas.microsoft.com/office/powerpoint/2010/main" val="2699640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2" name="Group 11">
            <a:extLst>
              <a:ext uri="{FF2B5EF4-FFF2-40B4-BE49-F238E27FC236}">
                <a16:creationId xmlns:a16="http://schemas.microsoft.com/office/drawing/2014/main" id="{CA736C72-346B-4C75-8BBC-3164C21DB8A9}"/>
              </a:ext>
            </a:extLst>
          </p:cNvPr>
          <p:cNvGrpSpPr>
            <a:grpSpLocks/>
          </p:cNvGrpSpPr>
          <p:nvPr userDrawn="1"/>
        </p:nvGrpSpPr>
        <p:grpSpPr>
          <a:xfrm>
            <a:off x="10984943" y="6347341"/>
            <a:ext cx="327581" cy="328659"/>
            <a:chOff x="7426036" y="3923101"/>
            <a:chExt cx="2679431" cy="2688248"/>
          </a:xfrm>
        </p:grpSpPr>
        <p:sp>
          <p:nvSpPr>
            <p:cNvPr id="13" name="Rectangle 12">
              <a:extLst>
                <a:ext uri="{FF2B5EF4-FFF2-40B4-BE49-F238E27FC236}">
                  <a16:creationId xmlns:a16="http://schemas.microsoft.com/office/drawing/2014/main" id="{7100EF28-6A8E-43FF-962C-2F5CCF0C9C56}"/>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4" name="Picture 13" descr="logo bfi finance png">
              <a:extLst>
                <a:ext uri="{FF2B5EF4-FFF2-40B4-BE49-F238E27FC236}">
                  <a16:creationId xmlns:a16="http://schemas.microsoft.com/office/drawing/2014/main" id="{ADA60F12-03E0-4971-8B84-FB3B7BA0B1CD}"/>
                </a:ext>
              </a:extLst>
            </p:cNvPr>
            <p:cNvPicPr>
              <a:picLocks noChangeAspect="1" noChangeArrowheads="1"/>
            </p:cNvPicPr>
            <p:nvPr userDrawn="1"/>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93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extLst>
              <p:ext uri="{D42A27DB-BD31-4B8C-83A1-F6EECF244321}">
                <p14:modId xmlns:p14="http://schemas.microsoft.com/office/powerpoint/2010/main" val="668931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pic>
        <p:nvPicPr>
          <p:cNvPr id="11" name="Picture 11" descr="logo bfi finance png">
            <a:extLst>
              <a:ext uri="{FF2B5EF4-FFF2-40B4-BE49-F238E27FC236}">
                <a16:creationId xmlns:a16="http://schemas.microsoft.com/office/drawing/2014/main" id="{EB7D6AB7-5D68-408A-A1D0-12ECA56A324B}"/>
              </a:ext>
            </a:extLst>
          </p:cNvPr>
          <p:cNvPicPr>
            <a:picLocks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5360338" y="2690919"/>
            <a:ext cx="1471326" cy="147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73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extLst>
              <p:ext uri="{D42A27DB-BD31-4B8C-83A1-F6EECF244321}">
                <p14:modId xmlns:p14="http://schemas.microsoft.com/office/powerpoint/2010/main" val="1526379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27" name="Picture 26">
            <a:extLst>
              <a:ext uri="{FF2B5EF4-FFF2-40B4-BE49-F238E27FC236}">
                <a16:creationId xmlns:a16="http://schemas.microsoft.com/office/drawing/2014/main" id="{76AE5E19-359F-4815-8221-8B2200CBB502}"/>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a:stretch/>
        </p:blipFill>
        <p:spPr>
          <a:xfrm>
            <a:off x="1" y="3176"/>
            <a:ext cx="4896820" cy="3278444"/>
          </a:xfrm>
          <a:custGeom>
            <a:avLst/>
            <a:gdLst>
              <a:gd name="connsiteX0" fmla="*/ 0 w 4896820"/>
              <a:gd name="connsiteY0" fmla="*/ 0 h 3278444"/>
              <a:gd name="connsiteX1" fmla="*/ 3366795 w 4896820"/>
              <a:gd name="connsiteY1" fmla="*/ 0 h 3278444"/>
              <a:gd name="connsiteX2" fmla="*/ 3468913 w 4896820"/>
              <a:gd name="connsiteY2" fmla="*/ 446767 h 3278444"/>
              <a:gd name="connsiteX3" fmla="*/ 4702628 w 4896820"/>
              <a:gd name="connsiteY3" fmla="*/ 3030310 h 3278444"/>
              <a:gd name="connsiteX4" fmla="*/ 4896820 w 4896820"/>
              <a:gd name="connsiteY4" fmla="*/ 3278444 h 3278444"/>
              <a:gd name="connsiteX5" fmla="*/ 0 w 4896820"/>
              <a:gd name="connsiteY5" fmla="*/ 3278444 h 327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6820" h="3278444">
                <a:moveTo>
                  <a:pt x="0" y="0"/>
                </a:moveTo>
                <a:lnTo>
                  <a:pt x="3366795" y="0"/>
                </a:lnTo>
                <a:lnTo>
                  <a:pt x="3468913" y="446767"/>
                </a:lnTo>
                <a:lnTo>
                  <a:pt x="4702628" y="3030310"/>
                </a:lnTo>
                <a:lnTo>
                  <a:pt x="4896820" y="3278444"/>
                </a:lnTo>
                <a:lnTo>
                  <a:pt x="0" y="3278444"/>
                </a:lnTo>
                <a:close/>
              </a:path>
            </a:pathLst>
          </a:custGeom>
        </p:spPr>
      </p:pic>
      <p:pic>
        <p:nvPicPr>
          <p:cNvPr id="23" name="Picture 22">
            <a:extLst>
              <a:ext uri="{FF2B5EF4-FFF2-40B4-BE49-F238E27FC236}">
                <a16:creationId xmlns:a16="http://schemas.microsoft.com/office/drawing/2014/main" id="{39023DFA-6716-4F04-A7A5-5B4354193A0F}"/>
              </a:ext>
            </a:extLst>
          </p:cNvPr>
          <p:cNvPicPr>
            <a:picLocks noChangeArrowheads="1"/>
          </p:cNvPicPr>
          <p:nvPr userDrawn="1"/>
        </p:nvPicPr>
        <p:blipFill rotWithShape="1">
          <a:blip r:embed="rId10" cstate="print">
            <a:extLst>
              <a:ext uri="{28A0092B-C50C-407E-A947-70E740481C1C}">
                <a14:useLocalDpi xmlns:a14="http://schemas.microsoft.com/office/drawing/2010/main"/>
              </a:ext>
            </a:extLst>
          </a:blip>
          <a:srcRect/>
          <a:stretch/>
        </p:blipFill>
        <p:spPr bwMode="auto">
          <a:xfrm>
            <a:off x="0" y="3265001"/>
            <a:ext cx="5766282" cy="3592999"/>
          </a:xfrm>
          <a:custGeom>
            <a:avLst/>
            <a:gdLst>
              <a:gd name="connsiteX0" fmla="*/ 0 w 5766282"/>
              <a:gd name="connsiteY0" fmla="*/ 0 h 3592999"/>
              <a:gd name="connsiteX1" fmla="*/ 4079865 w 5766282"/>
              <a:gd name="connsiteY1" fmla="*/ 0 h 3592999"/>
              <a:gd name="connsiteX2" fmla="*/ 5766282 w 5766282"/>
              <a:gd name="connsiteY2" fmla="*/ 3198976 h 3592999"/>
              <a:gd name="connsiteX3" fmla="*/ 5766282 w 5766282"/>
              <a:gd name="connsiteY3" fmla="*/ 3592999 h 3592999"/>
              <a:gd name="connsiteX4" fmla="*/ 0 w 5766282"/>
              <a:gd name="connsiteY4" fmla="*/ 3592999 h 3592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282" h="3592999">
                <a:moveTo>
                  <a:pt x="0" y="0"/>
                </a:moveTo>
                <a:lnTo>
                  <a:pt x="4079865" y="0"/>
                </a:lnTo>
                <a:lnTo>
                  <a:pt x="5766282" y="3198976"/>
                </a:lnTo>
                <a:lnTo>
                  <a:pt x="5766282" y="3592999"/>
                </a:lnTo>
                <a:lnTo>
                  <a:pt x="0" y="3592999"/>
                </a:lnTo>
                <a:close/>
              </a:path>
            </a:pathLst>
          </a:custGeom>
          <a:noFill/>
          <a:extLst>
            <a:ext uri="{909E8E84-426E-40DD-AFC4-6F175D3DCCD1}">
              <a14:hiddenFill xmlns:a14="http://schemas.microsoft.com/office/drawing/2010/main">
                <a:solidFill>
                  <a:srgbClr val="FFFFFF"/>
                </a:solidFill>
              </a14:hiddenFill>
            </a:ext>
          </a:extLst>
        </p:spPr>
      </p:pic>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a:xfrm>
            <a:off x="5929467" y="5230293"/>
            <a:ext cx="5766282"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lvl1pPr>
          </a:lstStyle>
          <a:p>
            <a:pPr lvl="0">
              <a:buNone/>
            </a:pPr>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a:xfrm>
            <a:off x="5930608" y="4489415"/>
            <a:ext cx="5766282"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lvl1pPr>
          </a:lstStyle>
          <a:p>
            <a:pPr lvl="0">
              <a:buNone/>
            </a:pPr>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p:custDataLst>
              <p:tags r:id="rId5"/>
            </p:custDataLst>
          </p:nvPr>
        </p:nvSpPr>
        <p:spPr>
          <a:xfrm>
            <a:off x="5930608" y="2173879"/>
            <a:ext cx="5766282"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4400" dirty="0">
                <a:solidFill>
                  <a:schemeClr val="tx1"/>
                </a:solidFill>
              </a:defRPr>
            </a:lvl1pPr>
          </a:lstStyle>
          <a:p>
            <a:pPr lvl="0"/>
            <a:r>
              <a:rPr lang="en-US"/>
              <a:t>Click to edit Master title style</a:t>
            </a:r>
            <a:endParaRPr lang="en-US" dirty="0"/>
          </a:p>
        </p:txBody>
      </p:sp>
      <p:pic>
        <p:nvPicPr>
          <p:cNvPr id="8" name="Picture 11" descr="logo bfi finance png">
            <a:extLst>
              <a:ext uri="{FF2B5EF4-FFF2-40B4-BE49-F238E27FC236}">
                <a16:creationId xmlns:a16="http://schemas.microsoft.com/office/drawing/2014/main" id="{B1587852-3EA9-4F55-A3C0-B35F610125DB}"/>
              </a:ext>
            </a:extLst>
          </p:cNvPr>
          <p:cNvPicPr>
            <a:picLocks noChangeAspect="1" noChangeArrowheads="1"/>
          </p:cNvPicPr>
          <p:nvPr userDrawn="1"/>
        </p:nvPicPr>
        <p:blipFill rotWithShape="1">
          <a:blip r:embed="rId11" cstate="print">
            <a:extLst>
              <a:ext uri="{28A0092B-C50C-407E-A947-70E740481C1C}">
                <a14:useLocalDpi xmlns:a14="http://schemas.microsoft.com/office/drawing/2010/main"/>
              </a:ext>
            </a:extLst>
          </a:blip>
          <a:srcRect/>
          <a:stretch/>
        </p:blipFill>
        <p:spPr bwMode="ltGray">
          <a:xfrm>
            <a:off x="5930608" y="482106"/>
            <a:ext cx="1043930" cy="104736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1">
            <a:extLst>
              <a:ext uri="{FF2B5EF4-FFF2-40B4-BE49-F238E27FC236}">
                <a16:creationId xmlns:a16="http://schemas.microsoft.com/office/drawing/2014/main" id="{77657636-F942-43F0-BBB8-23FA705B508A}"/>
              </a:ext>
            </a:extLst>
          </p:cNvPr>
          <p:cNvSpPr/>
          <p:nvPr/>
        </p:nvSpPr>
        <p:spPr bwMode="ltGray">
          <a:xfrm rot="3811827">
            <a:off x="2120503" y="1364601"/>
            <a:ext cx="4210105" cy="719063"/>
          </a:xfrm>
          <a:custGeom>
            <a:avLst/>
            <a:gdLst>
              <a:gd name="connsiteX0" fmla="*/ 0 w 4210105"/>
              <a:gd name="connsiteY0" fmla="*/ 719063 h 719063"/>
              <a:gd name="connsiteX1" fmla="*/ 358034 w 4210105"/>
              <a:gd name="connsiteY1" fmla="*/ 0 h 719063"/>
              <a:gd name="connsiteX2" fmla="*/ 3850573 w 4210105"/>
              <a:gd name="connsiteY2" fmla="*/ 0 h 719063"/>
              <a:gd name="connsiteX3" fmla="*/ 4210105 w 4210105"/>
              <a:gd name="connsiteY3" fmla="*/ 359532 h 719063"/>
              <a:gd name="connsiteX4" fmla="*/ 3850574 w 4210105"/>
              <a:gd name="connsiteY4" fmla="*/ 719063 h 719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105" h="719063">
                <a:moveTo>
                  <a:pt x="0" y="719063"/>
                </a:moveTo>
                <a:lnTo>
                  <a:pt x="358034" y="0"/>
                </a:lnTo>
                <a:lnTo>
                  <a:pt x="3850573" y="0"/>
                </a:lnTo>
                <a:cubicBezTo>
                  <a:pt x="4049138" y="0"/>
                  <a:pt x="4210105" y="160967"/>
                  <a:pt x="4210105" y="359532"/>
                </a:cubicBezTo>
                <a:cubicBezTo>
                  <a:pt x="4210105" y="558096"/>
                  <a:pt x="4049138" y="719063"/>
                  <a:pt x="3850574" y="719063"/>
                </a:cubicBezTo>
                <a:close/>
              </a:path>
            </a:pathLst>
          </a:custGeom>
          <a:solidFill>
            <a:srgbClr val="04559F"/>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Freeform: Shape 12">
            <a:extLst>
              <a:ext uri="{FF2B5EF4-FFF2-40B4-BE49-F238E27FC236}">
                <a16:creationId xmlns:a16="http://schemas.microsoft.com/office/drawing/2014/main" id="{D9F04B3E-2AE1-4DFC-BF15-A706D5470779}"/>
              </a:ext>
            </a:extLst>
          </p:cNvPr>
          <p:cNvSpPr/>
          <p:nvPr/>
        </p:nvSpPr>
        <p:spPr bwMode="ltGray">
          <a:xfrm rot="3811827">
            <a:off x="2645371" y="4542969"/>
            <a:ext cx="4727031" cy="719063"/>
          </a:xfrm>
          <a:custGeom>
            <a:avLst/>
            <a:gdLst>
              <a:gd name="connsiteX0" fmla="*/ 28254 w 4727031"/>
              <a:gd name="connsiteY0" fmla="*/ 219586 h 719063"/>
              <a:gd name="connsiteX1" fmla="*/ 359531 w 4727031"/>
              <a:gd name="connsiteY1" fmla="*/ 0 h 719063"/>
              <a:gd name="connsiteX2" fmla="*/ 4727031 w 4727031"/>
              <a:gd name="connsiteY2" fmla="*/ 0 h 719063"/>
              <a:gd name="connsiteX3" fmla="*/ 4368996 w 4727031"/>
              <a:gd name="connsiteY3" fmla="*/ 719063 h 719063"/>
              <a:gd name="connsiteX4" fmla="*/ 359531 w 4727031"/>
              <a:gd name="connsiteY4" fmla="*/ 719063 h 719063"/>
              <a:gd name="connsiteX5" fmla="*/ 0 w 4727031"/>
              <a:gd name="connsiteY5" fmla="*/ 359531 h 719063"/>
              <a:gd name="connsiteX6" fmla="*/ 28254 w 4727031"/>
              <a:gd name="connsiteY6" fmla="*/ 219586 h 7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7031" h="719063">
                <a:moveTo>
                  <a:pt x="28254" y="219586"/>
                </a:moveTo>
                <a:cubicBezTo>
                  <a:pt x="82833" y="90544"/>
                  <a:pt x="210609" y="0"/>
                  <a:pt x="359531" y="0"/>
                </a:cubicBezTo>
                <a:lnTo>
                  <a:pt x="4727031" y="0"/>
                </a:lnTo>
                <a:lnTo>
                  <a:pt x="4368996" y="719063"/>
                </a:lnTo>
                <a:lnTo>
                  <a:pt x="359531" y="719063"/>
                </a:lnTo>
                <a:cubicBezTo>
                  <a:pt x="160967" y="719063"/>
                  <a:pt x="0" y="558096"/>
                  <a:pt x="0" y="359531"/>
                </a:cubicBezTo>
                <a:cubicBezTo>
                  <a:pt x="0" y="309890"/>
                  <a:pt x="10061" y="262599"/>
                  <a:pt x="28254" y="219586"/>
                </a:cubicBezTo>
                <a:close/>
              </a:path>
            </a:pathLst>
          </a:custGeom>
          <a:solidFill>
            <a:srgbClr val="F8991D"/>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52740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774632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3"/>
            </p:custDataLst>
          </p:nvPr>
        </p:nvSpPr>
        <p:spPr>
          <a:xfrm>
            <a:off x="554736" y="919250"/>
            <a:ext cx="11082528"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b="0" baseline="0" dirty="0"/>
            </a:lvl1pPr>
          </a:lstStyle>
          <a:p>
            <a:pPr lvl="0">
              <a:buNone/>
            </a:pPr>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00" b="0" dirty="0">
                <a:cs typeface="+mn-cs"/>
              </a:defRPr>
            </a:lvl1pPr>
          </a:lstStyle>
          <a:p>
            <a:pPr lvl="0">
              <a:buNone/>
            </a:pPr>
            <a:r>
              <a:rPr lang="en-US" dirty="0"/>
              <a:t>Add tracker</a:t>
            </a:r>
          </a:p>
        </p:txBody>
      </p:sp>
      <p:sp>
        <p:nvSpPr>
          <p:cNvPr id="10" name="2. Slide Title">
            <a:extLst>
              <a:ext uri="{FF2B5EF4-FFF2-40B4-BE49-F238E27FC236}">
                <a16:creationId xmlns:a16="http://schemas.microsoft.com/office/drawing/2014/main" id="{8326FFD0-8389-4032-AAB8-00C262CAF746}"/>
              </a:ext>
            </a:extLst>
          </p:cNvPr>
          <p:cNvSpPr>
            <a:spLocks noGrp="1"/>
          </p:cNvSpPr>
          <p:nvPr>
            <p:ph type="title"/>
            <p:custDataLst>
              <p:tags r:id="rId7"/>
            </p:custDataLst>
          </p:nvPr>
        </p:nvSpPr>
        <p:spPr>
          <a:xfrm>
            <a:off x="554736" y="172212"/>
            <a:ext cx="11082528" cy="731520"/>
          </a:xfrm>
          <a:prstGeom prst="rect">
            <a:avLst/>
          </a:prstGeo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362644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extLst>
              <p:ext uri="{D42A27DB-BD31-4B8C-83A1-F6EECF244321}">
                <p14:modId xmlns:p14="http://schemas.microsoft.com/office/powerpoint/2010/main" val="12606119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769441"/>
          </a:xfrm>
          <a:prstGeom prst="rect">
            <a:avLst/>
          </a:prstGeom>
        </p:spPr>
        <p:txBody>
          <a:bodyPr vert="horz" anchor="t">
            <a:noAutofit/>
          </a:bodyPr>
          <a:lstStyle>
            <a:lvl1pPr rtl="0">
              <a:lnSpc>
                <a:spcPct val="10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61175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extLst>
              <p:ext uri="{D42A27DB-BD31-4B8C-83A1-F6EECF244321}">
                <p14:modId xmlns:p14="http://schemas.microsoft.com/office/powerpoint/2010/main" val="3947661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vert="horz" rIns="365760" anchor="ctr">
            <a:noAutofit/>
          </a:bodyPr>
          <a:lstStyle>
            <a:lvl1pPr rtl="0">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209855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extLst>
              <p:ext uri="{D42A27DB-BD31-4B8C-83A1-F6EECF244321}">
                <p14:modId xmlns:p14="http://schemas.microsoft.com/office/powerpoint/2010/main" val="3833244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vert="horz" anchor="b">
            <a:noAutofit/>
          </a:bodyPr>
          <a:lstStyle>
            <a:lvl1pPr rtl="0">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63110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774632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3"/>
            </p:custDataLst>
          </p:nvPr>
        </p:nvSpPr>
        <p:spPr>
          <a:xfrm>
            <a:off x="554736" y="919250"/>
            <a:ext cx="11082528"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b="0" baseline="0" dirty="0"/>
            </a:lvl1pPr>
          </a:lstStyle>
          <a:p>
            <a:pPr lvl="0">
              <a:buNone/>
            </a:pPr>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00" b="0" dirty="0">
                <a:cs typeface="+mn-cs"/>
              </a:defRPr>
            </a:lvl1pPr>
          </a:lstStyle>
          <a:p>
            <a:pPr lvl="0">
              <a:buNone/>
            </a:pPr>
            <a:r>
              <a:rPr lang="en-US" dirty="0"/>
              <a:t>Add tracker</a:t>
            </a:r>
          </a:p>
        </p:txBody>
      </p:sp>
      <p:sp>
        <p:nvSpPr>
          <p:cNvPr id="10" name="2. Slide Title">
            <a:extLst>
              <a:ext uri="{FF2B5EF4-FFF2-40B4-BE49-F238E27FC236}">
                <a16:creationId xmlns:a16="http://schemas.microsoft.com/office/drawing/2014/main" id="{8326FFD0-8389-4032-AAB8-00C262CAF746}"/>
              </a:ext>
            </a:extLst>
          </p:cNvPr>
          <p:cNvSpPr>
            <a:spLocks noGrp="1"/>
          </p:cNvSpPr>
          <p:nvPr>
            <p:ph type="title"/>
            <p:custDataLst>
              <p:tags r:id="rId7"/>
            </p:custDataLst>
          </p:nvPr>
        </p:nvSpPr>
        <p:spPr>
          <a:xfrm>
            <a:off x="554736" y="172212"/>
            <a:ext cx="11082528" cy="731520"/>
          </a:xfrm>
          <a:prstGeom prst="rect">
            <a:avLst/>
          </a:prstGeo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3663710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extLst>
              <p:ext uri="{D42A27DB-BD31-4B8C-83A1-F6EECF244321}">
                <p14:modId xmlns:p14="http://schemas.microsoft.com/office/powerpoint/2010/main" val="3616805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vert="horz">
            <a:spAutoFit/>
          </a:bodyPr>
          <a:lstStyle>
            <a:lvl1pPr rtl="0">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148896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extLst>
              <p:ext uri="{D42A27DB-BD31-4B8C-83A1-F6EECF244321}">
                <p14:modId xmlns:p14="http://schemas.microsoft.com/office/powerpoint/2010/main" val="2129792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noAutofit/>
          </a:bodyPr>
          <a:lstStyle>
            <a:lvl1pPr rtl="0">
              <a:defRPr lang="en-US" dirty="0"/>
            </a:lvl1pPr>
          </a:lstStyle>
          <a:p>
            <a:pPr lvl="0"/>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492443"/>
          </a:xfrm>
          <a:prstGeom prst="rect">
            <a:avLst/>
          </a:prstGeom>
        </p:spPr>
        <p:txBody>
          <a:bodyPr wrap="square">
            <a:spAutoFit/>
          </a:bodyPr>
          <a:lstStyle>
            <a:lvl1pPr marL="0" indent="0" algn="l" rtl="0">
              <a:buNone/>
              <a:defRPr sz="1600" b="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6" name="Group 15">
            <a:extLst>
              <a:ext uri="{FF2B5EF4-FFF2-40B4-BE49-F238E27FC236}">
                <a16:creationId xmlns:a16="http://schemas.microsoft.com/office/drawing/2014/main" id="{6059BA98-69CA-4F7F-BE02-DD7AB0BB6D83}"/>
              </a:ext>
            </a:extLst>
          </p:cNvPr>
          <p:cNvGrpSpPr>
            <a:grpSpLocks/>
          </p:cNvGrpSpPr>
          <p:nvPr userDrawn="1"/>
        </p:nvGrpSpPr>
        <p:grpSpPr>
          <a:xfrm>
            <a:off x="10984943" y="6347341"/>
            <a:ext cx="327581" cy="328659"/>
            <a:chOff x="7426036" y="3923101"/>
            <a:chExt cx="2679431" cy="2688248"/>
          </a:xfrm>
        </p:grpSpPr>
        <p:sp>
          <p:nvSpPr>
            <p:cNvPr id="18" name="Rectangle 17">
              <a:extLst>
                <a:ext uri="{FF2B5EF4-FFF2-40B4-BE49-F238E27FC236}">
                  <a16:creationId xmlns:a16="http://schemas.microsoft.com/office/drawing/2014/main" id="{1C5A1BAE-C1E1-4836-AF8A-E7BC4CF9B8A5}"/>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2" name="Picture 21" descr="logo bfi finance png">
              <a:extLst>
                <a:ext uri="{FF2B5EF4-FFF2-40B4-BE49-F238E27FC236}">
                  <a16:creationId xmlns:a16="http://schemas.microsoft.com/office/drawing/2014/main" id="{87305F49-756C-4D0B-876D-DF630EB78B61}"/>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44581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extLst>
              <p:ext uri="{D42A27DB-BD31-4B8C-83A1-F6EECF244321}">
                <p14:modId xmlns:p14="http://schemas.microsoft.com/office/powerpoint/2010/main" val="2891927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noAutofit/>
          </a:bodyPr>
          <a:lstStyle>
            <a:lvl1pPr rtl="0">
              <a:defRPr lang="en-US" dirty="0"/>
            </a:lvl1pPr>
          </a:lstStyle>
          <a:p>
            <a:pPr lvl="0"/>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46221"/>
          </a:xfrm>
          <a:prstGeom prst="rect">
            <a:avLst/>
          </a:prstGeom>
        </p:spPr>
        <p:txBody>
          <a:bodyPr wrap="square">
            <a:spAutoFit/>
          </a:bodyPr>
          <a:lstStyle>
            <a:lvl1pPr marL="0" indent="0" algn="l" rtl="0">
              <a:buNone/>
              <a:defRPr sz="1600" b="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6" name="Group 15">
            <a:extLst>
              <a:ext uri="{FF2B5EF4-FFF2-40B4-BE49-F238E27FC236}">
                <a16:creationId xmlns:a16="http://schemas.microsoft.com/office/drawing/2014/main" id="{7346407A-8B71-4801-A3BF-26AB15D2334F}"/>
              </a:ext>
            </a:extLst>
          </p:cNvPr>
          <p:cNvGrpSpPr>
            <a:grpSpLocks/>
          </p:cNvGrpSpPr>
          <p:nvPr userDrawn="1"/>
        </p:nvGrpSpPr>
        <p:grpSpPr>
          <a:xfrm>
            <a:off x="10984943" y="6347341"/>
            <a:ext cx="327581" cy="328659"/>
            <a:chOff x="7426036" y="3923101"/>
            <a:chExt cx="2679431" cy="2688248"/>
          </a:xfrm>
        </p:grpSpPr>
        <p:sp>
          <p:nvSpPr>
            <p:cNvPr id="18" name="Rectangle 17">
              <a:extLst>
                <a:ext uri="{FF2B5EF4-FFF2-40B4-BE49-F238E27FC236}">
                  <a16:creationId xmlns:a16="http://schemas.microsoft.com/office/drawing/2014/main" id="{32E62CBF-7186-44AD-A837-289649104E1A}"/>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2" name="Picture 21" descr="logo bfi finance png">
              <a:extLst>
                <a:ext uri="{FF2B5EF4-FFF2-40B4-BE49-F238E27FC236}">
                  <a16:creationId xmlns:a16="http://schemas.microsoft.com/office/drawing/2014/main" id="{5A8669B0-AA25-4698-B129-3B6503079955}"/>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058275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9834665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vert="horz"/>
          <a:lstStyle>
            <a:lvl1pPr rtl="0">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19250"/>
            <a:ext cx="5065776"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6" name="Group 15">
            <a:extLst>
              <a:ext uri="{FF2B5EF4-FFF2-40B4-BE49-F238E27FC236}">
                <a16:creationId xmlns:a16="http://schemas.microsoft.com/office/drawing/2014/main" id="{0EEF1E30-4D5C-4E4F-8CBF-2F4FE8209FCE}"/>
              </a:ext>
            </a:extLst>
          </p:cNvPr>
          <p:cNvGrpSpPr>
            <a:grpSpLocks/>
          </p:cNvGrpSpPr>
          <p:nvPr userDrawn="1"/>
        </p:nvGrpSpPr>
        <p:grpSpPr>
          <a:xfrm>
            <a:off x="10984943" y="6347341"/>
            <a:ext cx="327581" cy="328659"/>
            <a:chOff x="7426036" y="3923101"/>
            <a:chExt cx="2679431" cy="2688248"/>
          </a:xfrm>
        </p:grpSpPr>
        <p:sp>
          <p:nvSpPr>
            <p:cNvPr id="17" name="Rectangle 16">
              <a:extLst>
                <a:ext uri="{FF2B5EF4-FFF2-40B4-BE49-F238E27FC236}">
                  <a16:creationId xmlns:a16="http://schemas.microsoft.com/office/drawing/2014/main" id="{25F0EF5B-B153-4CAD-905F-AF3494EB1616}"/>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descr="logo bfi finance png">
              <a:extLst>
                <a:ext uri="{FF2B5EF4-FFF2-40B4-BE49-F238E27FC236}">
                  <a16:creationId xmlns:a16="http://schemas.microsoft.com/office/drawing/2014/main" id="{2D0F349F-2768-4252-AC8B-70E08ADE320B}"/>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4571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extLst>
              <p:ext uri="{D42A27DB-BD31-4B8C-83A1-F6EECF244321}">
                <p14:modId xmlns:p14="http://schemas.microsoft.com/office/powerpoint/2010/main" val="2087410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vert="horz"/>
          <a:lstStyle>
            <a:lvl1pPr rtl="0">
              <a:defRPr/>
            </a:lvl1p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19250"/>
            <a:ext cx="6967728"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tx1"/>
                </a:solidFill>
              </a:rPr>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5" name="Group 14">
            <a:extLst>
              <a:ext uri="{FF2B5EF4-FFF2-40B4-BE49-F238E27FC236}">
                <a16:creationId xmlns:a16="http://schemas.microsoft.com/office/drawing/2014/main" id="{E821BB64-E776-4089-A7D1-38371AF3A3B1}"/>
              </a:ext>
            </a:extLst>
          </p:cNvPr>
          <p:cNvGrpSpPr>
            <a:grpSpLocks/>
          </p:cNvGrpSpPr>
          <p:nvPr userDrawn="1"/>
        </p:nvGrpSpPr>
        <p:grpSpPr>
          <a:xfrm>
            <a:off x="10984943" y="6347341"/>
            <a:ext cx="327581" cy="328659"/>
            <a:chOff x="7426036" y="3923101"/>
            <a:chExt cx="2679431" cy="2688248"/>
          </a:xfrm>
        </p:grpSpPr>
        <p:sp>
          <p:nvSpPr>
            <p:cNvPr id="16" name="Rectangle 15">
              <a:extLst>
                <a:ext uri="{FF2B5EF4-FFF2-40B4-BE49-F238E27FC236}">
                  <a16:creationId xmlns:a16="http://schemas.microsoft.com/office/drawing/2014/main" id="{CAA13ED9-935D-4104-A7E5-1CC279FD383E}"/>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8" name="Picture 17" descr="logo bfi finance png">
              <a:extLst>
                <a:ext uri="{FF2B5EF4-FFF2-40B4-BE49-F238E27FC236}">
                  <a16:creationId xmlns:a16="http://schemas.microsoft.com/office/drawing/2014/main" id="{C6CF347E-4929-474E-B3C8-581A266B11C4}"/>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9434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169129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tx1"/>
                </a:solidFill>
                <a:effectLst/>
                <a:uLnTx/>
                <a:uFillTx/>
                <a:latin typeface="+mn-lt"/>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vert="horz"/>
          <a:lstStyle>
            <a:lvl1pPr rtl="0">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19250"/>
            <a:ext cx="7918704" cy="246221"/>
          </a:xfrm>
          <a:prstGeom prst="rect">
            <a:avLst/>
          </a:prstGeom>
        </p:spPr>
        <p:txBody>
          <a:bodyPr wrap="square">
            <a:spAutoFit/>
          </a:bodyPr>
          <a:lstStyle>
            <a:lvl1pPr marL="0" indent="0" algn="l" rtl="0">
              <a:buNone/>
              <a:defRPr sz="1600" b="0" u="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1" name="Group 10">
            <a:extLst>
              <a:ext uri="{FF2B5EF4-FFF2-40B4-BE49-F238E27FC236}">
                <a16:creationId xmlns:a16="http://schemas.microsoft.com/office/drawing/2014/main" id="{A650117F-8E68-4D6B-A7FB-8D0B09595B1F}"/>
              </a:ext>
            </a:extLst>
          </p:cNvPr>
          <p:cNvGrpSpPr>
            <a:grpSpLocks/>
          </p:cNvGrpSpPr>
          <p:nvPr userDrawn="1"/>
        </p:nvGrpSpPr>
        <p:grpSpPr>
          <a:xfrm>
            <a:off x="10984943" y="6347341"/>
            <a:ext cx="327581" cy="328659"/>
            <a:chOff x="7426036" y="3923101"/>
            <a:chExt cx="2679431" cy="2688248"/>
          </a:xfrm>
        </p:grpSpPr>
        <p:sp>
          <p:nvSpPr>
            <p:cNvPr id="12" name="Rectangle 11">
              <a:extLst>
                <a:ext uri="{FF2B5EF4-FFF2-40B4-BE49-F238E27FC236}">
                  <a16:creationId xmlns:a16="http://schemas.microsoft.com/office/drawing/2014/main" id="{A3236FDF-BB3F-4BFE-9EBA-4B4FF7BF7E2A}"/>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3" name="Picture 12" descr="logo bfi finance png">
              <a:extLst>
                <a:ext uri="{FF2B5EF4-FFF2-40B4-BE49-F238E27FC236}">
                  <a16:creationId xmlns:a16="http://schemas.microsoft.com/office/drawing/2014/main" id="{9C4B11E9-1427-4B14-BEE2-59C596117D28}"/>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270128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extLst>
              <p:ext uri="{D42A27DB-BD31-4B8C-83A1-F6EECF244321}">
                <p14:modId xmlns:p14="http://schemas.microsoft.com/office/powerpoint/2010/main" val="2294619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2212"/>
            <a:ext cx="11082528" cy="989512"/>
          </a:xfrm>
        </p:spPr>
        <p:txBody>
          <a:bodyPr vert="horz">
            <a:noAutofit/>
          </a:bodyPr>
          <a:lstStyle>
            <a:lvl1pPr rtl="0">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3" name="Group 12">
            <a:extLst>
              <a:ext uri="{FF2B5EF4-FFF2-40B4-BE49-F238E27FC236}">
                <a16:creationId xmlns:a16="http://schemas.microsoft.com/office/drawing/2014/main" id="{7212696E-1439-48E8-94D6-8EF13BA13800}"/>
              </a:ext>
            </a:extLst>
          </p:cNvPr>
          <p:cNvGrpSpPr>
            <a:grpSpLocks/>
          </p:cNvGrpSpPr>
          <p:nvPr userDrawn="1"/>
        </p:nvGrpSpPr>
        <p:grpSpPr>
          <a:xfrm>
            <a:off x="10984943" y="6347341"/>
            <a:ext cx="327581" cy="328659"/>
            <a:chOff x="7426036" y="3923101"/>
            <a:chExt cx="2679431" cy="2688248"/>
          </a:xfrm>
        </p:grpSpPr>
        <p:sp>
          <p:nvSpPr>
            <p:cNvPr id="14" name="Rectangle 13">
              <a:extLst>
                <a:ext uri="{FF2B5EF4-FFF2-40B4-BE49-F238E27FC236}">
                  <a16:creationId xmlns:a16="http://schemas.microsoft.com/office/drawing/2014/main" id="{A497472E-E7E6-4AE1-A4B5-4707EFFA358B}"/>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5" descr="logo bfi finance png">
              <a:extLst>
                <a:ext uri="{FF2B5EF4-FFF2-40B4-BE49-F238E27FC236}">
                  <a16:creationId xmlns:a16="http://schemas.microsoft.com/office/drawing/2014/main" id="{DC1284AA-E0B8-48A3-8144-4BE7742AF9BF}"/>
                </a:ext>
              </a:extLst>
            </p:cNvPr>
            <p:cNvPicPr>
              <a:picLocks noChangeAspect="1" noChangeArrowheads="1"/>
            </p:cNvPicPr>
            <p:nvPr userDrawn="1"/>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9627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extLst>
              <p:ext uri="{D42A27DB-BD31-4B8C-83A1-F6EECF244321}">
                <p14:modId xmlns:p14="http://schemas.microsoft.com/office/powerpoint/2010/main" val="2699640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2" name="Group 11">
            <a:extLst>
              <a:ext uri="{FF2B5EF4-FFF2-40B4-BE49-F238E27FC236}">
                <a16:creationId xmlns:a16="http://schemas.microsoft.com/office/drawing/2014/main" id="{CA736C72-346B-4C75-8BBC-3164C21DB8A9}"/>
              </a:ext>
            </a:extLst>
          </p:cNvPr>
          <p:cNvGrpSpPr>
            <a:grpSpLocks/>
          </p:cNvGrpSpPr>
          <p:nvPr userDrawn="1"/>
        </p:nvGrpSpPr>
        <p:grpSpPr>
          <a:xfrm>
            <a:off x="10984943" y="6347341"/>
            <a:ext cx="327581" cy="328659"/>
            <a:chOff x="7426036" y="3923101"/>
            <a:chExt cx="2679431" cy="2688248"/>
          </a:xfrm>
        </p:grpSpPr>
        <p:sp>
          <p:nvSpPr>
            <p:cNvPr id="13" name="Rectangle 12">
              <a:extLst>
                <a:ext uri="{FF2B5EF4-FFF2-40B4-BE49-F238E27FC236}">
                  <a16:creationId xmlns:a16="http://schemas.microsoft.com/office/drawing/2014/main" id="{7100EF28-6A8E-43FF-962C-2F5CCF0C9C56}"/>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4" name="Picture 13" descr="logo bfi finance png">
              <a:extLst>
                <a:ext uri="{FF2B5EF4-FFF2-40B4-BE49-F238E27FC236}">
                  <a16:creationId xmlns:a16="http://schemas.microsoft.com/office/drawing/2014/main" id="{ADA60F12-03E0-4971-8B84-FB3B7BA0B1CD}"/>
                </a:ext>
              </a:extLst>
            </p:cNvPr>
            <p:cNvPicPr>
              <a:picLocks noChangeAspect="1" noChangeArrowheads="1"/>
            </p:cNvPicPr>
            <p:nvPr userDrawn="1"/>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1346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extLst>
              <p:ext uri="{D42A27DB-BD31-4B8C-83A1-F6EECF244321}">
                <p14:modId xmlns:p14="http://schemas.microsoft.com/office/powerpoint/2010/main" val="668931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pic>
        <p:nvPicPr>
          <p:cNvPr id="11" name="Picture 11" descr="logo bfi finance png">
            <a:extLst>
              <a:ext uri="{FF2B5EF4-FFF2-40B4-BE49-F238E27FC236}">
                <a16:creationId xmlns:a16="http://schemas.microsoft.com/office/drawing/2014/main" id="{EB7D6AB7-5D68-408A-A1D0-12ECA56A324B}"/>
              </a:ext>
            </a:extLst>
          </p:cNvPr>
          <p:cNvPicPr>
            <a:picLocks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5360338" y="2690919"/>
            <a:ext cx="1471326" cy="147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550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874AF67-BBA0-48F4-BB9F-52963443351B}"/>
              </a:ext>
            </a:extLst>
          </p:cNvPr>
          <p:cNvGraphicFramePr>
            <a:graphicFrameLocks noChangeAspect="1"/>
          </p:cNvGraphicFramePr>
          <p:nvPr userDrawn="1">
            <p:custDataLst>
              <p:tags r:id="rId1"/>
            </p:custDataLst>
            <p:extLst>
              <p:ext uri="{D42A27DB-BD31-4B8C-83A1-F6EECF244321}">
                <p14:modId xmlns:p14="http://schemas.microsoft.com/office/powerpoint/2010/main" val="91154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3" name="Object 2" hidden="1">
                        <a:extLst>
                          <a:ext uri="{FF2B5EF4-FFF2-40B4-BE49-F238E27FC236}">
                            <a16:creationId xmlns:a16="http://schemas.microsoft.com/office/drawing/2014/main" id="{5874AF67-BBA0-48F4-BB9F-5296344335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24" name="Picture 23">
            <a:extLst>
              <a:ext uri="{FF2B5EF4-FFF2-40B4-BE49-F238E27FC236}">
                <a16:creationId xmlns:a16="http://schemas.microsoft.com/office/drawing/2014/main" id="{63156689-ACE2-4DBB-908D-EA07DBCC1176}"/>
              </a:ext>
            </a:extLst>
          </p:cNvPr>
          <p:cNvPicPr>
            <a:picLocks noChangeArrowheads="1"/>
          </p:cNvPicPr>
          <p:nvPr userDrawn="1"/>
        </p:nvPicPr>
        <p:blipFill rotWithShape="1">
          <a:blip r:embed="rId8" cstate="print">
            <a:extLst>
              <a:ext uri="{28A0092B-C50C-407E-A947-70E740481C1C}">
                <a14:useLocalDpi xmlns:a14="http://schemas.microsoft.com/office/drawing/2010/main"/>
              </a:ext>
            </a:extLst>
          </a:blip>
          <a:srcRect/>
          <a:stretch/>
        </p:blipFill>
        <p:spPr bwMode="auto">
          <a:xfrm>
            <a:off x="0" y="3265001"/>
            <a:ext cx="5766282" cy="3592999"/>
          </a:xfrm>
          <a:custGeom>
            <a:avLst/>
            <a:gdLst>
              <a:gd name="connsiteX0" fmla="*/ 0 w 5766282"/>
              <a:gd name="connsiteY0" fmla="*/ 0 h 3592999"/>
              <a:gd name="connsiteX1" fmla="*/ 4079865 w 5766282"/>
              <a:gd name="connsiteY1" fmla="*/ 0 h 3592999"/>
              <a:gd name="connsiteX2" fmla="*/ 5766282 w 5766282"/>
              <a:gd name="connsiteY2" fmla="*/ 3198976 h 3592999"/>
              <a:gd name="connsiteX3" fmla="*/ 5766282 w 5766282"/>
              <a:gd name="connsiteY3" fmla="*/ 3592999 h 3592999"/>
              <a:gd name="connsiteX4" fmla="*/ 0 w 5766282"/>
              <a:gd name="connsiteY4" fmla="*/ 3592999 h 3592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282" h="3592999">
                <a:moveTo>
                  <a:pt x="0" y="0"/>
                </a:moveTo>
                <a:lnTo>
                  <a:pt x="4079865" y="0"/>
                </a:lnTo>
                <a:lnTo>
                  <a:pt x="5766282" y="3198976"/>
                </a:lnTo>
                <a:lnTo>
                  <a:pt x="5766282" y="3592999"/>
                </a:lnTo>
                <a:lnTo>
                  <a:pt x="0" y="3592999"/>
                </a:lnTo>
                <a:close/>
              </a:path>
            </a:pathLst>
          </a:cu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63E87A0-07E6-462B-BBF4-C3A4BCCC5E4A}"/>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a:stretch/>
        </p:blipFill>
        <p:spPr>
          <a:xfrm>
            <a:off x="1" y="3176"/>
            <a:ext cx="4896820" cy="3278444"/>
          </a:xfrm>
          <a:custGeom>
            <a:avLst/>
            <a:gdLst>
              <a:gd name="connsiteX0" fmla="*/ 0 w 4896820"/>
              <a:gd name="connsiteY0" fmla="*/ 0 h 3278444"/>
              <a:gd name="connsiteX1" fmla="*/ 3366795 w 4896820"/>
              <a:gd name="connsiteY1" fmla="*/ 0 h 3278444"/>
              <a:gd name="connsiteX2" fmla="*/ 3468913 w 4896820"/>
              <a:gd name="connsiteY2" fmla="*/ 446767 h 3278444"/>
              <a:gd name="connsiteX3" fmla="*/ 4702628 w 4896820"/>
              <a:gd name="connsiteY3" fmla="*/ 3030310 h 3278444"/>
              <a:gd name="connsiteX4" fmla="*/ 4896820 w 4896820"/>
              <a:gd name="connsiteY4" fmla="*/ 3278444 h 3278444"/>
              <a:gd name="connsiteX5" fmla="*/ 0 w 4896820"/>
              <a:gd name="connsiteY5" fmla="*/ 3278444 h 327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6820" h="3278444">
                <a:moveTo>
                  <a:pt x="0" y="0"/>
                </a:moveTo>
                <a:lnTo>
                  <a:pt x="3366795" y="0"/>
                </a:lnTo>
                <a:lnTo>
                  <a:pt x="3468913" y="446767"/>
                </a:lnTo>
                <a:lnTo>
                  <a:pt x="4702628" y="3030310"/>
                </a:lnTo>
                <a:lnTo>
                  <a:pt x="4896820" y="3278444"/>
                </a:lnTo>
                <a:lnTo>
                  <a:pt x="0" y="3278444"/>
                </a:lnTo>
                <a:close/>
              </a:path>
            </a:pathLst>
          </a:custGeom>
        </p:spPr>
      </p:pic>
      <p:sp>
        <p:nvSpPr>
          <p:cNvPr id="16" name="Freeform: Shape 15">
            <a:extLst>
              <a:ext uri="{FF2B5EF4-FFF2-40B4-BE49-F238E27FC236}">
                <a16:creationId xmlns:a16="http://schemas.microsoft.com/office/drawing/2014/main" id="{5246860C-2EA6-41E1-B1D8-987B43B56BE0}"/>
              </a:ext>
            </a:extLst>
          </p:cNvPr>
          <p:cNvSpPr/>
          <p:nvPr/>
        </p:nvSpPr>
        <p:spPr>
          <a:xfrm rot="3811827">
            <a:off x="2120503" y="1364601"/>
            <a:ext cx="4210105" cy="719063"/>
          </a:xfrm>
          <a:custGeom>
            <a:avLst/>
            <a:gdLst>
              <a:gd name="connsiteX0" fmla="*/ 0 w 4210105"/>
              <a:gd name="connsiteY0" fmla="*/ 719063 h 719063"/>
              <a:gd name="connsiteX1" fmla="*/ 358034 w 4210105"/>
              <a:gd name="connsiteY1" fmla="*/ 0 h 719063"/>
              <a:gd name="connsiteX2" fmla="*/ 3850573 w 4210105"/>
              <a:gd name="connsiteY2" fmla="*/ 0 h 719063"/>
              <a:gd name="connsiteX3" fmla="*/ 4210105 w 4210105"/>
              <a:gd name="connsiteY3" fmla="*/ 359532 h 719063"/>
              <a:gd name="connsiteX4" fmla="*/ 3850574 w 4210105"/>
              <a:gd name="connsiteY4" fmla="*/ 719063 h 719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105" h="719063">
                <a:moveTo>
                  <a:pt x="0" y="719063"/>
                </a:moveTo>
                <a:lnTo>
                  <a:pt x="358034" y="0"/>
                </a:lnTo>
                <a:lnTo>
                  <a:pt x="3850573" y="0"/>
                </a:lnTo>
                <a:cubicBezTo>
                  <a:pt x="4049138" y="0"/>
                  <a:pt x="4210105" y="160967"/>
                  <a:pt x="4210105" y="359532"/>
                </a:cubicBezTo>
                <a:cubicBezTo>
                  <a:pt x="4210105" y="558096"/>
                  <a:pt x="4049138" y="719063"/>
                  <a:pt x="3850574" y="719063"/>
                </a:cubicBezTo>
                <a:close/>
              </a:path>
            </a:pathLst>
          </a:cu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7" name="Freeform: Shape 16">
            <a:extLst>
              <a:ext uri="{FF2B5EF4-FFF2-40B4-BE49-F238E27FC236}">
                <a16:creationId xmlns:a16="http://schemas.microsoft.com/office/drawing/2014/main" id="{2E74616D-53AF-426A-8026-52A1B3BB5D66}"/>
              </a:ext>
            </a:extLst>
          </p:cNvPr>
          <p:cNvSpPr/>
          <p:nvPr/>
        </p:nvSpPr>
        <p:spPr>
          <a:xfrm rot="3811827">
            <a:off x="2645371" y="4542969"/>
            <a:ext cx="4727031" cy="719063"/>
          </a:xfrm>
          <a:custGeom>
            <a:avLst/>
            <a:gdLst>
              <a:gd name="connsiteX0" fmla="*/ 28254 w 4727031"/>
              <a:gd name="connsiteY0" fmla="*/ 219586 h 719063"/>
              <a:gd name="connsiteX1" fmla="*/ 359531 w 4727031"/>
              <a:gd name="connsiteY1" fmla="*/ 0 h 719063"/>
              <a:gd name="connsiteX2" fmla="*/ 4727031 w 4727031"/>
              <a:gd name="connsiteY2" fmla="*/ 0 h 719063"/>
              <a:gd name="connsiteX3" fmla="*/ 4368996 w 4727031"/>
              <a:gd name="connsiteY3" fmla="*/ 719063 h 719063"/>
              <a:gd name="connsiteX4" fmla="*/ 359531 w 4727031"/>
              <a:gd name="connsiteY4" fmla="*/ 719063 h 719063"/>
              <a:gd name="connsiteX5" fmla="*/ 0 w 4727031"/>
              <a:gd name="connsiteY5" fmla="*/ 359531 h 719063"/>
              <a:gd name="connsiteX6" fmla="*/ 28254 w 4727031"/>
              <a:gd name="connsiteY6" fmla="*/ 219586 h 7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7031" h="719063">
                <a:moveTo>
                  <a:pt x="28254" y="219586"/>
                </a:moveTo>
                <a:cubicBezTo>
                  <a:pt x="82833" y="90544"/>
                  <a:pt x="210609" y="0"/>
                  <a:pt x="359531" y="0"/>
                </a:cubicBezTo>
                <a:lnTo>
                  <a:pt x="4727031" y="0"/>
                </a:lnTo>
                <a:lnTo>
                  <a:pt x="4368996" y="719063"/>
                </a:lnTo>
                <a:lnTo>
                  <a:pt x="359531" y="719063"/>
                </a:lnTo>
                <a:cubicBezTo>
                  <a:pt x="160967" y="719063"/>
                  <a:pt x="0" y="558096"/>
                  <a:pt x="0" y="359531"/>
                </a:cubicBezTo>
                <a:cubicBezTo>
                  <a:pt x="0" y="309890"/>
                  <a:pt x="10061" y="262599"/>
                  <a:pt x="28254" y="219586"/>
                </a:cubicBezTo>
                <a:close/>
              </a:path>
            </a:pathLst>
          </a:custGeom>
          <a:solidFill>
            <a:srgbClr val="F8991D"/>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9" name="Freeform: Shape 18">
            <a:extLst>
              <a:ext uri="{FF2B5EF4-FFF2-40B4-BE49-F238E27FC236}">
                <a16:creationId xmlns:a16="http://schemas.microsoft.com/office/drawing/2014/main" id="{1F6573EC-78A1-4237-956D-8DB7EBD761DA}"/>
              </a:ext>
            </a:extLst>
          </p:cNvPr>
          <p:cNvSpPr/>
          <p:nvPr/>
        </p:nvSpPr>
        <p:spPr>
          <a:xfrm>
            <a:off x="4078514" y="2989943"/>
            <a:ext cx="2249715" cy="4383314"/>
          </a:xfrm>
          <a:custGeom>
            <a:avLst/>
            <a:gdLst>
              <a:gd name="connsiteX0" fmla="*/ 2249715 w 2249715"/>
              <a:gd name="connsiteY0" fmla="*/ 4383314 h 4383314"/>
              <a:gd name="connsiteX1" fmla="*/ 0 w 2249715"/>
              <a:gd name="connsiteY1" fmla="*/ 0 h 4383314"/>
            </a:gdLst>
            <a:ahLst/>
            <a:cxnLst>
              <a:cxn ang="0">
                <a:pos x="connsiteX0" y="connsiteY0"/>
              </a:cxn>
              <a:cxn ang="0">
                <a:pos x="connsiteX1" y="connsiteY1"/>
              </a:cxn>
            </a:cxnLst>
            <a:rect l="l" t="t" r="r" b="b"/>
            <a:pathLst>
              <a:path w="2249715" h="4383314">
                <a:moveTo>
                  <a:pt x="2249715" y="4383314"/>
                </a:moveTo>
                <a:lnTo>
                  <a:pt x="0" y="0"/>
                </a:lnTo>
              </a:path>
            </a:pathLst>
          </a:cu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cumenttype">
            <a:extLst>
              <a:ext uri="{FF2B5EF4-FFF2-40B4-BE49-F238E27FC236}">
                <a16:creationId xmlns:a16="http://schemas.microsoft.com/office/drawing/2014/main" id="{45BD47D4-027B-487F-BF65-3EA0D177FD7F}"/>
              </a:ext>
            </a:extLst>
          </p:cNvPr>
          <p:cNvSpPr>
            <a:spLocks noGrp="1"/>
          </p:cNvSpPr>
          <p:nvPr userDrawn="1">
            <p:ph type="body" sz="quarter" idx="13" hasCustomPrompt="1"/>
            <p:custDataLst>
              <p:tags r:id="rId2"/>
            </p:custDataLst>
          </p:nvPr>
        </p:nvSpPr>
        <p:spPr>
          <a:xfrm>
            <a:off x="5929467" y="5230293"/>
            <a:ext cx="5766282"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lvl1pPr>
          </a:lstStyle>
          <a:p>
            <a:pPr lvl="0">
              <a:buNone/>
            </a:pPr>
            <a:r>
              <a:rPr lang="en-US" dirty="0"/>
              <a:t>Edit date or title/role</a:t>
            </a:r>
          </a:p>
        </p:txBody>
      </p:sp>
      <p:sp>
        <p:nvSpPr>
          <p:cNvPr id="21" name="Subtitle">
            <a:extLst>
              <a:ext uri="{FF2B5EF4-FFF2-40B4-BE49-F238E27FC236}">
                <a16:creationId xmlns:a16="http://schemas.microsoft.com/office/drawing/2014/main" id="{9BB035C2-9BDB-438F-85F5-C76DEDA6536A}"/>
              </a:ext>
            </a:extLst>
          </p:cNvPr>
          <p:cNvSpPr>
            <a:spLocks noGrp="1"/>
          </p:cNvSpPr>
          <p:nvPr userDrawn="1">
            <p:ph type="subTitle" idx="1"/>
            <p:custDataLst>
              <p:tags r:id="rId3"/>
            </p:custDataLst>
          </p:nvPr>
        </p:nvSpPr>
        <p:spPr>
          <a:xfrm>
            <a:off x="5930608" y="4489415"/>
            <a:ext cx="5766282"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lvl1pPr>
          </a:lstStyle>
          <a:p>
            <a:pPr lvl="0">
              <a:buNone/>
            </a:pPr>
            <a:r>
              <a:rPr lang="en-US" dirty="0"/>
              <a:t>Click to edit Master subtitle style</a:t>
            </a:r>
          </a:p>
        </p:txBody>
      </p:sp>
      <p:sp>
        <p:nvSpPr>
          <p:cNvPr id="22" name="Title">
            <a:extLst>
              <a:ext uri="{FF2B5EF4-FFF2-40B4-BE49-F238E27FC236}">
                <a16:creationId xmlns:a16="http://schemas.microsoft.com/office/drawing/2014/main" id="{0F0419E4-3D20-4AD9-BFB0-E2E6008145D2}"/>
              </a:ext>
            </a:extLst>
          </p:cNvPr>
          <p:cNvSpPr>
            <a:spLocks noGrp="1"/>
          </p:cNvSpPr>
          <p:nvPr userDrawn="1">
            <p:ph type="title"/>
            <p:custDataLst>
              <p:tags r:id="rId4"/>
            </p:custDataLst>
          </p:nvPr>
        </p:nvSpPr>
        <p:spPr>
          <a:xfrm>
            <a:off x="5930608" y="2173879"/>
            <a:ext cx="5766282"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4400" dirty="0">
                <a:solidFill>
                  <a:schemeClr val="tx1"/>
                </a:solidFill>
              </a:defRPr>
            </a:lvl1pPr>
          </a:lstStyle>
          <a:p>
            <a:pPr lvl="0"/>
            <a:r>
              <a:rPr lang="en-US" dirty="0"/>
              <a:t>Click to edit Master title style</a:t>
            </a:r>
          </a:p>
        </p:txBody>
      </p:sp>
      <p:grpSp>
        <p:nvGrpSpPr>
          <p:cNvPr id="25" name="Group 24">
            <a:extLst>
              <a:ext uri="{FF2B5EF4-FFF2-40B4-BE49-F238E27FC236}">
                <a16:creationId xmlns:a16="http://schemas.microsoft.com/office/drawing/2014/main" id="{C8ADBC93-D76C-4132-929F-72187FC8D489}"/>
              </a:ext>
            </a:extLst>
          </p:cNvPr>
          <p:cNvGrpSpPr/>
          <p:nvPr userDrawn="1"/>
        </p:nvGrpSpPr>
        <p:grpSpPr>
          <a:xfrm>
            <a:off x="5920448" y="441466"/>
            <a:ext cx="1109365" cy="1113014"/>
            <a:chOff x="10970894" y="6332010"/>
            <a:chExt cx="358141" cy="359319"/>
          </a:xfrm>
        </p:grpSpPr>
        <p:sp>
          <p:nvSpPr>
            <p:cNvPr id="26" name="Rectangle 25">
              <a:extLst>
                <a:ext uri="{FF2B5EF4-FFF2-40B4-BE49-F238E27FC236}">
                  <a16:creationId xmlns:a16="http://schemas.microsoft.com/office/drawing/2014/main" id="{BF499C7E-4882-4598-94CA-941BE49DC82A}"/>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7" name="Picture 11" descr="logo bfi finance png">
              <a:extLst>
                <a:ext uri="{FF2B5EF4-FFF2-40B4-BE49-F238E27FC236}">
                  <a16:creationId xmlns:a16="http://schemas.microsoft.com/office/drawing/2014/main" id="{5DA5683F-DCA5-4CD9-AC99-FB433A9F5730}"/>
                </a:ext>
              </a:extLst>
            </p:cNvPr>
            <p:cNvPicPr>
              <a:picLocks noChangeArrowheads="1"/>
            </p:cNvPicPr>
            <p:nvPr userDrawn="1"/>
          </p:nvPicPr>
          <p:blipFill rotWithShape="1">
            <a:blip r:embed="rId10"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5869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extLst>
              <p:ext uri="{D42A27DB-BD31-4B8C-83A1-F6EECF244321}">
                <p14:modId xmlns:p14="http://schemas.microsoft.com/office/powerpoint/2010/main" val="12606119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769441"/>
          </a:xfrm>
          <a:prstGeom prst="rect">
            <a:avLst/>
          </a:prstGeom>
        </p:spPr>
        <p:txBody>
          <a:bodyPr vert="horz" anchor="t">
            <a:noAutofit/>
          </a:bodyPr>
          <a:lstStyle>
            <a:lvl1pPr rtl="0">
              <a:lnSpc>
                <a:spcPct val="10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1271358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1"/>
            </p:custDataLst>
            <p:extLst>
              <p:ext uri="{D42A27DB-BD31-4B8C-83A1-F6EECF244321}">
                <p14:modId xmlns:p14="http://schemas.microsoft.com/office/powerpoint/2010/main" val="2974828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D3A330D-704F-4050-81F6-50A136E78604}"/>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4"/>
            </p:custDataLst>
          </p:nvPr>
        </p:nvSpPr>
        <p:spPr>
          <a:xfrm>
            <a:off x="554736" y="919250"/>
            <a:ext cx="11082528"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b="0" baseline="0" dirty="0"/>
            </a:lvl1pPr>
          </a:lstStyle>
          <a:p>
            <a:pPr lvl="0">
              <a:buNone/>
            </a:pPr>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6"/>
            </p:custDataLst>
          </p:nvPr>
        </p:nvSpPr>
        <p:spPr>
          <a:xfrm>
            <a:off x="554735" y="650166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0364ABB4-AE33-4DE9-A20C-DBDBFEC0CA11}"/>
              </a:ext>
            </a:extLst>
          </p:cNvPr>
          <p:cNvSpPr>
            <a:spLocks noGrp="1"/>
          </p:cNvSpPr>
          <p:nvPr>
            <p:ph type="body" sz="quarter" idx="10" hasCustomPrompt="1"/>
            <p:custDataLst>
              <p:tags r:id="rId7"/>
            </p:custDataLst>
          </p:nvPr>
        </p:nvSpPr>
        <p:spPr>
          <a:xfrm>
            <a:off x="554735" y="41597"/>
            <a:ext cx="3843338" cy="123111"/>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96060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EDB0C68-81D8-4BCB-8FED-587D098337DD}"/>
              </a:ext>
            </a:extLst>
          </p:cNvPr>
          <p:cNvGraphicFramePr>
            <a:graphicFrameLocks noChangeAspect="1"/>
          </p:cNvGraphicFramePr>
          <p:nvPr userDrawn="1">
            <p:custDataLst>
              <p:tags r:id="rId1"/>
            </p:custDataLst>
            <p:extLst>
              <p:ext uri="{D42A27DB-BD31-4B8C-83A1-F6EECF244321}">
                <p14:modId xmlns:p14="http://schemas.microsoft.com/office/powerpoint/2010/main" val="1103764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8" name="Object 7" hidden="1">
                        <a:extLst>
                          <a:ext uri="{FF2B5EF4-FFF2-40B4-BE49-F238E27FC236}">
                            <a16:creationId xmlns:a16="http://schemas.microsoft.com/office/drawing/2014/main" id="{6EDB0C68-81D8-4BCB-8FED-587D098337D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8EAA134-9792-4D41-898E-A83D3A4E3D69}"/>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769441"/>
          </a:xfrm>
          <a:prstGeom prst="rect">
            <a:avLst/>
          </a:prstGeom>
        </p:spPr>
        <p:txBody>
          <a:bodyPr vert="horz" anchor="t">
            <a:noAutofit/>
          </a:bodyPr>
          <a:lstStyle>
            <a:lvl1pPr rtl="0">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9" name="1. On-page tracker">
            <a:extLst>
              <a:ext uri="{FF2B5EF4-FFF2-40B4-BE49-F238E27FC236}">
                <a16:creationId xmlns:a16="http://schemas.microsoft.com/office/drawing/2014/main" id="{79744E48-04EF-4FA7-AF06-13E2E4A9BC59}"/>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19468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0AAB5F-CF0A-4C58-81CA-92C1A8CB9003}"/>
              </a:ext>
            </a:extLst>
          </p:cNvPr>
          <p:cNvGraphicFramePr>
            <a:graphicFrameLocks noChangeAspect="1"/>
          </p:cNvGraphicFramePr>
          <p:nvPr userDrawn="1">
            <p:custDataLst>
              <p:tags r:id="rId1"/>
            </p:custDataLst>
            <p:extLst>
              <p:ext uri="{D42A27DB-BD31-4B8C-83A1-F6EECF244321}">
                <p14:modId xmlns:p14="http://schemas.microsoft.com/office/powerpoint/2010/main" val="10192955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E10AAB5F-CF0A-4C58-81CA-92C1A8CB9003}"/>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DA53433-5DFE-4583-A5C0-DE3F3C3DDE88}"/>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vert="horz" rIns="365760" anchor="ctr">
            <a:noAutofit/>
          </a:bodyPr>
          <a:lstStyle>
            <a:lvl1pPr rtl="0">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29A5BC72-B58B-4282-B0EA-EE79CC589D7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1780586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98064E9-3153-4628-A7D5-81F8DEADB0D6}"/>
              </a:ext>
            </a:extLst>
          </p:cNvPr>
          <p:cNvGraphicFramePr>
            <a:graphicFrameLocks noChangeAspect="1"/>
          </p:cNvGraphicFramePr>
          <p:nvPr userDrawn="1">
            <p:custDataLst>
              <p:tags r:id="rId1"/>
            </p:custDataLst>
            <p:extLst>
              <p:ext uri="{D42A27DB-BD31-4B8C-83A1-F6EECF244321}">
                <p14:modId xmlns:p14="http://schemas.microsoft.com/office/powerpoint/2010/main" val="1534511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F98064E9-3153-4628-A7D5-81F8DEADB0D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4FCABF2-1291-4CAB-A39C-0FDD2FD8A1F5}"/>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3"/>
            </p:custDataLst>
          </p:nvPr>
        </p:nvSpPr>
        <p:spPr>
          <a:xfrm>
            <a:off x="554736" y="4580468"/>
            <a:ext cx="11082528" cy="677108"/>
          </a:xfrm>
        </p:spPr>
        <p:txBody>
          <a:bodyPr vert="horz" anchor="b">
            <a:noAutofit/>
          </a:bodyPr>
          <a:lstStyle>
            <a:lvl1pPr rtl="0">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9" name="1. On-page tracker">
            <a:extLst>
              <a:ext uri="{FF2B5EF4-FFF2-40B4-BE49-F238E27FC236}">
                <a16:creationId xmlns:a16="http://schemas.microsoft.com/office/drawing/2014/main" id="{8F89071A-FCD4-4931-B959-81108D770B1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17456281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2273FB-3270-4181-86FF-C1D92782D49D}"/>
              </a:ext>
            </a:extLst>
          </p:cNvPr>
          <p:cNvGraphicFramePr>
            <a:graphicFrameLocks noChangeAspect="1"/>
          </p:cNvGraphicFramePr>
          <p:nvPr userDrawn="1">
            <p:custDataLst>
              <p:tags r:id="rId1"/>
            </p:custDataLst>
            <p:extLst>
              <p:ext uri="{D42A27DB-BD31-4B8C-83A1-F6EECF244321}">
                <p14:modId xmlns:p14="http://schemas.microsoft.com/office/powerpoint/2010/main" val="1017719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F52273FB-3270-4181-86FF-C1D92782D49D}"/>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DE3D51E-EFF4-4CED-8D1C-0D351D7D3278}"/>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3"/>
            </p:custDataLst>
          </p:nvPr>
        </p:nvSpPr>
        <p:spPr>
          <a:xfrm>
            <a:off x="1505712" y="3556229"/>
            <a:ext cx="9180576" cy="523220"/>
          </a:xfrm>
          <a:prstGeom prst="rect">
            <a:avLst/>
          </a:prstGeom>
        </p:spPr>
        <p:txBody>
          <a:bodyPr vert="horz">
            <a:spAutoFit/>
          </a:bodyPr>
          <a:lstStyle>
            <a:lvl1pPr rtl="0">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4"/>
            </p:custDataLst>
          </p:nvPr>
        </p:nvSpPr>
        <p:spPr>
          <a:xfrm>
            <a:off x="1505712" y="4284630"/>
            <a:ext cx="9180576"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878CBA30-A797-424E-A56B-F43F015ECE96}"/>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4158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1"/>
            </p:custDataLst>
            <p:extLst>
              <p:ext uri="{D42A27DB-BD31-4B8C-83A1-F6EECF244321}">
                <p14:modId xmlns:p14="http://schemas.microsoft.com/office/powerpoint/2010/main" val="1596223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2BA1E0C-CA9F-489D-B144-727B655BD190}"/>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chemeClr val="bg2"/>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5"/>
            </p:custDataLst>
          </p:nvPr>
        </p:nvSpPr>
        <p:spPr>
          <a:xfrm>
            <a:off x="554736" y="2744369"/>
            <a:ext cx="2514600" cy="769441"/>
          </a:xfrm>
        </p:spPr>
        <p:txBody>
          <a:bodyPr vert="horz" anchor="b">
            <a:noAutofit/>
          </a:bodyPr>
          <a:lstStyle>
            <a:lvl1pPr rtl="0">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6"/>
            </p:custDataLst>
          </p:nvPr>
        </p:nvSpPr>
        <p:spPr>
          <a:xfrm>
            <a:off x="554736" y="3659644"/>
            <a:ext cx="2514600" cy="492443"/>
          </a:xfrm>
          <a:prstGeom prst="rect">
            <a:avLst/>
          </a:prstGeom>
        </p:spPr>
        <p:txBody>
          <a:bodyPr wrap="square">
            <a:spAutoFit/>
          </a:bodyPr>
          <a:lstStyle>
            <a:lvl1pPr marL="0" indent="0" algn="l" rtl="0">
              <a:buNone/>
              <a:defRPr sz="1600" b="0" baseline="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bg2"/>
                </a:solidFill>
              </a:rPr>
              <a:t>Source: …</a:t>
            </a:r>
          </a:p>
        </p:txBody>
      </p:sp>
      <p:sp>
        <p:nvSpPr>
          <p:cNvPr id="10" name="1. On-page tracker">
            <a:extLst>
              <a:ext uri="{FF2B5EF4-FFF2-40B4-BE49-F238E27FC236}">
                <a16:creationId xmlns:a16="http://schemas.microsoft.com/office/drawing/2014/main" id="{7E97B40B-AFF2-4819-823D-9831ADC756CA}"/>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rtl="0">
              <a:defRPr lang="en-US" sz="800" b="0" dirty="0">
                <a:solidFill>
                  <a:schemeClr val="bg2"/>
                </a:solidFill>
                <a:cs typeface="+mn-cs"/>
              </a:defRPr>
            </a:lvl1pPr>
          </a:lstStyle>
          <a:p>
            <a:pPr lvl="0">
              <a:buNone/>
            </a:pPr>
            <a:r>
              <a:rPr lang="en-US" dirty="0"/>
              <a:t>Add tracker</a:t>
            </a:r>
          </a:p>
        </p:txBody>
      </p:sp>
      <p:grpSp>
        <p:nvGrpSpPr>
          <p:cNvPr id="14" name="Group 13">
            <a:extLst>
              <a:ext uri="{FF2B5EF4-FFF2-40B4-BE49-F238E27FC236}">
                <a16:creationId xmlns:a16="http://schemas.microsoft.com/office/drawing/2014/main" id="{93B2047C-2D59-4949-8DF4-B66C5D354BB7}"/>
              </a:ext>
            </a:extLst>
          </p:cNvPr>
          <p:cNvGrpSpPr/>
          <p:nvPr userDrawn="1"/>
        </p:nvGrpSpPr>
        <p:grpSpPr>
          <a:xfrm>
            <a:off x="10970894" y="6332010"/>
            <a:ext cx="358141" cy="359319"/>
            <a:chOff x="10970894" y="6332010"/>
            <a:chExt cx="358141" cy="359319"/>
          </a:xfrm>
        </p:grpSpPr>
        <p:sp>
          <p:nvSpPr>
            <p:cNvPr id="15" name="Rectangle 14">
              <a:extLst>
                <a:ext uri="{FF2B5EF4-FFF2-40B4-BE49-F238E27FC236}">
                  <a16:creationId xmlns:a16="http://schemas.microsoft.com/office/drawing/2014/main" id="{F2868B17-145A-4EA1-A0A4-96AA2E9E813C}"/>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1" descr="logo bfi finance png">
              <a:extLst>
                <a:ext uri="{FF2B5EF4-FFF2-40B4-BE49-F238E27FC236}">
                  <a16:creationId xmlns:a16="http://schemas.microsoft.com/office/drawing/2014/main" id="{6ABD407D-4A3D-470E-A72B-FA69559D2A3A}"/>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47357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2"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1"/>
            </p:custDataLst>
            <p:extLst>
              <p:ext uri="{D42A27DB-BD31-4B8C-83A1-F6EECF244321}">
                <p14:modId xmlns:p14="http://schemas.microsoft.com/office/powerpoint/2010/main" val="1976886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4" name="Object 2" hidden="1">
                        <a:extLst>
                          <a:ext uri="{FF2B5EF4-FFF2-40B4-BE49-F238E27FC236}">
                            <a16:creationId xmlns:a16="http://schemas.microsoft.com/office/drawing/2014/main" id="{D6AD2A36-39D2-411F-97A0-A924098965A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FA1A46-CC63-4D80-904D-B75922926F0D}"/>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chemeClr val="bg2"/>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rtl="0">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6"/>
            </p:custDataLst>
          </p:nvPr>
        </p:nvSpPr>
        <p:spPr>
          <a:xfrm>
            <a:off x="554735" y="3659644"/>
            <a:ext cx="3465575" cy="246221"/>
          </a:xfrm>
          <a:prstGeom prst="rect">
            <a:avLst/>
          </a:prstGeom>
        </p:spPr>
        <p:txBody>
          <a:bodyPr wrap="square">
            <a:spAutoFit/>
          </a:bodyPr>
          <a:lstStyle>
            <a:lvl1pPr marL="0" indent="0" algn="l" rtl="0">
              <a:buNone/>
              <a:defRPr sz="1600" b="0" baseline="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bg2"/>
                </a:solidFill>
              </a:rPr>
              <a:t>Source: …</a:t>
            </a:r>
          </a:p>
        </p:txBody>
      </p:sp>
      <p:sp>
        <p:nvSpPr>
          <p:cNvPr id="10" name="1. On-page tracker">
            <a:extLst>
              <a:ext uri="{FF2B5EF4-FFF2-40B4-BE49-F238E27FC236}">
                <a16:creationId xmlns:a16="http://schemas.microsoft.com/office/drawing/2014/main" id="{2635D98B-97DC-4A80-82A3-A8B3C701B736}"/>
              </a:ext>
            </a:extLst>
          </p:cNvPr>
          <p:cNvSpPr>
            <a:spLocks noGrp="1"/>
          </p:cNvSpPr>
          <p:nvPr>
            <p:ph type="body" sz="quarter" idx="10" hasCustomPrompt="1"/>
            <p:custDataLst>
              <p:tags r:id="rId8"/>
            </p:custDataLst>
          </p:nvPr>
        </p:nvSpPr>
        <p:spPr>
          <a:xfrm>
            <a:off x="554735" y="41597"/>
            <a:ext cx="3465575" cy="123111"/>
          </a:xfrm>
          <a:prstGeom prst="rect">
            <a:avLst/>
          </a:prstGeom>
          <a:ln w="6350">
            <a:noFill/>
            <a:miter lim="800000"/>
          </a:ln>
        </p:spPr>
        <p:txBody>
          <a:bodyPr vert="horz" wrap="square" lIns="0" tIns="0" rIns="0" bIns="0" rtlCol="0">
            <a:spAutoFit/>
          </a:bodyPr>
          <a:lstStyle>
            <a:lvl1pPr rtl="0">
              <a:defRPr lang="en-US" sz="800" b="0" dirty="0">
                <a:solidFill>
                  <a:schemeClr val="bg2"/>
                </a:solidFill>
                <a:cs typeface="+mn-cs"/>
              </a:defRPr>
            </a:lvl1pPr>
          </a:lstStyle>
          <a:p>
            <a:pPr lvl="0">
              <a:buNone/>
            </a:pPr>
            <a:r>
              <a:rPr lang="en-US" dirty="0"/>
              <a:t>Add tracker</a:t>
            </a:r>
          </a:p>
        </p:txBody>
      </p:sp>
      <p:grpSp>
        <p:nvGrpSpPr>
          <p:cNvPr id="14" name="Group 13">
            <a:extLst>
              <a:ext uri="{FF2B5EF4-FFF2-40B4-BE49-F238E27FC236}">
                <a16:creationId xmlns:a16="http://schemas.microsoft.com/office/drawing/2014/main" id="{BE2B9B45-3CE8-4EE2-8842-9F3DDFC741E8}"/>
              </a:ext>
            </a:extLst>
          </p:cNvPr>
          <p:cNvGrpSpPr/>
          <p:nvPr userDrawn="1"/>
        </p:nvGrpSpPr>
        <p:grpSpPr>
          <a:xfrm>
            <a:off x="10970894" y="6332010"/>
            <a:ext cx="358141" cy="359319"/>
            <a:chOff x="10970894" y="6332010"/>
            <a:chExt cx="358141" cy="359319"/>
          </a:xfrm>
        </p:grpSpPr>
        <p:sp>
          <p:nvSpPr>
            <p:cNvPr id="16" name="Rectangle 15">
              <a:extLst>
                <a:ext uri="{FF2B5EF4-FFF2-40B4-BE49-F238E27FC236}">
                  <a16:creationId xmlns:a16="http://schemas.microsoft.com/office/drawing/2014/main" id="{C3E15D20-3A67-451F-BDD9-CE5A87E4F7BB}"/>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8" name="Picture 11" descr="logo bfi finance png">
              <a:extLst>
                <a:ext uri="{FF2B5EF4-FFF2-40B4-BE49-F238E27FC236}">
                  <a16:creationId xmlns:a16="http://schemas.microsoft.com/office/drawing/2014/main" id="{20A4BD6A-576F-4D29-AFE7-15A08122E8CF}"/>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92060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F17EEF9-3DB9-4A02-BE2D-DE37DFD2B16E}"/>
              </a:ext>
            </a:extLst>
          </p:cNvPr>
          <p:cNvGraphicFramePr>
            <a:graphicFrameLocks noChangeAspect="1"/>
          </p:cNvGraphicFramePr>
          <p:nvPr userDrawn="1">
            <p:custDataLst>
              <p:tags r:id="rId1"/>
            </p:custDataLst>
            <p:extLst>
              <p:ext uri="{D42A27DB-BD31-4B8C-83A1-F6EECF244321}">
                <p14:modId xmlns:p14="http://schemas.microsoft.com/office/powerpoint/2010/main" val="3332914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CF17EEF9-3DB9-4A02-BE2D-DE37DFD2B16E}"/>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F6D83EC-F243-46BA-8827-531E63D39DA3}"/>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5"/>
            </p:custDataLst>
          </p:nvPr>
        </p:nvSpPr>
        <p:spPr>
          <a:xfrm>
            <a:off x="554736" y="172212"/>
            <a:ext cx="5065776" cy="731520"/>
          </a:xfrm>
        </p:spPr>
        <p:txBody>
          <a:bodyPr vert="horz"/>
          <a:lstStyle>
            <a:lvl1pPr rtl="0">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6"/>
            </p:custDataLst>
          </p:nvPr>
        </p:nvSpPr>
        <p:spPr>
          <a:xfrm>
            <a:off x="554736" y="919250"/>
            <a:ext cx="5065776" cy="246221"/>
          </a:xfrm>
          <a:prstGeom prst="rect">
            <a:avLst/>
          </a:prstGeom>
        </p:spPr>
        <p:txBody>
          <a:bodyPr wrap="square">
            <a:spAutoFit/>
          </a:bodyPr>
          <a:lstStyle>
            <a:lvl1pPr marL="0" indent="0" algn="l" rtl="0">
              <a:buNone/>
              <a:defRPr sz="1600" b="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bg2"/>
                </a:solidFill>
              </a:rPr>
              <a:t>Source: …</a:t>
            </a:r>
          </a:p>
        </p:txBody>
      </p:sp>
      <p:sp>
        <p:nvSpPr>
          <p:cNvPr id="10" name="1. On-page tracker">
            <a:extLst>
              <a:ext uri="{FF2B5EF4-FFF2-40B4-BE49-F238E27FC236}">
                <a16:creationId xmlns:a16="http://schemas.microsoft.com/office/drawing/2014/main" id="{A6404B0A-A2B8-4CC0-AACE-22B9A9D22DC4}"/>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solidFill>
                  <a:schemeClr val="bg2"/>
                </a:solidFill>
                <a:cs typeface="+mn-cs"/>
              </a:defRPr>
            </a:lvl1pPr>
          </a:lstStyle>
          <a:p>
            <a:pPr lvl="0">
              <a:buNone/>
            </a:pPr>
            <a:r>
              <a:rPr lang="en-US" dirty="0"/>
              <a:t>Add tracker</a:t>
            </a:r>
          </a:p>
        </p:txBody>
      </p:sp>
      <p:grpSp>
        <p:nvGrpSpPr>
          <p:cNvPr id="14" name="Group 13">
            <a:extLst>
              <a:ext uri="{FF2B5EF4-FFF2-40B4-BE49-F238E27FC236}">
                <a16:creationId xmlns:a16="http://schemas.microsoft.com/office/drawing/2014/main" id="{8022F615-C35E-457A-92F7-89FA8B7B6092}"/>
              </a:ext>
            </a:extLst>
          </p:cNvPr>
          <p:cNvGrpSpPr/>
          <p:nvPr userDrawn="1"/>
        </p:nvGrpSpPr>
        <p:grpSpPr>
          <a:xfrm>
            <a:off x="10970894" y="6332010"/>
            <a:ext cx="358141" cy="359319"/>
            <a:chOff x="10970894" y="6332010"/>
            <a:chExt cx="358141" cy="359319"/>
          </a:xfrm>
        </p:grpSpPr>
        <p:sp>
          <p:nvSpPr>
            <p:cNvPr id="15" name="Rectangle 14">
              <a:extLst>
                <a:ext uri="{FF2B5EF4-FFF2-40B4-BE49-F238E27FC236}">
                  <a16:creationId xmlns:a16="http://schemas.microsoft.com/office/drawing/2014/main" id="{6DF9DA2D-8335-4C44-974F-D26D9EEBB798}"/>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1" descr="logo bfi finance png">
              <a:extLst>
                <a:ext uri="{FF2B5EF4-FFF2-40B4-BE49-F238E27FC236}">
                  <a16:creationId xmlns:a16="http://schemas.microsoft.com/office/drawing/2014/main" id="{76016F2B-6AAE-422A-868F-C7EE782EF7D4}"/>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471452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387124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7B8DBD3-5ABF-4E0A-9F2E-53C58888D156}"/>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3"/>
            </p:custDataLst>
          </p:nvPr>
        </p:nvSpPr>
        <p:spPr>
          <a:xfrm>
            <a:off x="554736" y="172212"/>
            <a:ext cx="6967728" cy="731520"/>
          </a:xfrm>
        </p:spPr>
        <p:txBody>
          <a:bodyPr vert="horz"/>
          <a:lstStyle>
            <a:lvl1pPr rtl="0">
              <a:defRPr>
                <a:solidFill>
                  <a:schemeClr val="bg2"/>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6"/>
            </p:custDataLst>
          </p:nvPr>
        </p:nvSpPr>
        <p:spPr>
          <a:xfrm>
            <a:off x="554736" y="919250"/>
            <a:ext cx="6967728" cy="246221"/>
          </a:xfrm>
          <a:prstGeom prst="rect">
            <a:avLst/>
          </a:prstGeom>
        </p:spPr>
        <p:txBody>
          <a:bodyPr wrap="square">
            <a:spAutoFit/>
          </a:bodyPr>
          <a:lstStyle>
            <a:lvl1pPr marL="0" indent="0" algn="l" rtl="0">
              <a:buNone/>
              <a:defRPr sz="1600" b="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7"/>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bg2"/>
                </a:solidFill>
              </a:rPr>
              <a:t>Source: …</a:t>
            </a:r>
          </a:p>
        </p:txBody>
      </p:sp>
      <p:sp>
        <p:nvSpPr>
          <p:cNvPr id="10" name="1. On-page tracker">
            <a:extLst>
              <a:ext uri="{FF2B5EF4-FFF2-40B4-BE49-F238E27FC236}">
                <a16:creationId xmlns:a16="http://schemas.microsoft.com/office/drawing/2014/main" id="{6F53EF37-F1B6-47E2-A119-A2386F59B295}"/>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solidFill>
                  <a:schemeClr val="bg2"/>
                </a:solidFill>
                <a:cs typeface="+mn-cs"/>
              </a:defRPr>
            </a:lvl1pPr>
          </a:lstStyle>
          <a:p>
            <a:pPr lvl="0">
              <a:buNone/>
            </a:pPr>
            <a:r>
              <a:rPr lang="en-US" dirty="0"/>
              <a:t>Add tracker</a:t>
            </a:r>
          </a:p>
        </p:txBody>
      </p:sp>
      <p:grpSp>
        <p:nvGrpSpPr>
          <p:cNvPr id="14" name="Group 13">
            <a:extLst>
              <a:ext uri="{FF2B5EF4-FFF2-40B4-BE49-F238E27FC236}">
                <a16:creationId xmlns:a16="http://schemas.microsoft.com/office/drawing/2014/main" id="{61383684-9880-45E8-A528-8D34664158A4}"/>
              </a:ext>
            </a:extLst>
          </p:cNvPr>
          <p:cNvGrpSpPr/>
          <p:nvPr userDrawn="1"/>
        </p:nvGrpSpPr>
        <p:grpSpPr>
          <a:xfrm>
            <a:off x="10970894" y="6332010"/>
            <a:ext cx="358141" cy="359319"/>
            <a:chOff x="10970894" y="6332010"/>
            <a:chExt cx="358141" cy="359319"/>
          </a:xfrm>
        </p:grpSpPr>
        <p:sp>
          <p:nvSpPr>
            <p:cNvPr id="15" name="Rectangle 14">
              <a:extLst>
                <a:ext uri="{FF2B5EF4-FFF2-40B4-BE49-F238E27FC236}">
                  <a16:creationId xmlns:a16="http://schemas.microsoft.com/office/drawing/2014/main" id="{07FD022E-F1EB-4356-9087-620775A2726D}"/>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1" descr="logo bfi finance png">
              <a:extLst>
                <a:ext uri="{FF2B5EF4-FFF2-40B4-BE49-F238E27FC236}">
                  <a16:creationId xmlns:a16="http://schemas.microsoft.com/office/drawing/2014/main" id="{11FA688A-8F21-46AA-AEE7-D0A9FEC620C1}"/>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39260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1"/>
            </p:custDataLst>
            <p:extLst>
              <p:ext uri="{D42A27DB-BD31-4B8C-83A1-F6EECF244321}">
                <p14:modId xmlns:p14="http://schemas.microsoft.com/office/powerpoint/2010/main" val="40988025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73" imgH="473" progId="TCLayout.ActiveDocument.1">
                  <p:embed/>
                </p:oleObj>
              </mc:Choice>
              <mc:Fallback>
                <p:oleObj name="think-cell Slide" r:id="rId10"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05418DB-2F6D-4E1E-889F-DE7C7630E9DF}"/>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3"/>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tx1"/>
                </a:solidFill>
                <a:effectLst/>
                <a:uLnTx/>
                <a:uFillTx/>
                <a:latin typeface="+mn-lt"/>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5"/>
            </p:custDataLst>
          </p:nvPr>
        </p:nvSpPr>
        <p:spPr>
          <a:xfrm>
            <a:off x="554736" y="172212"/>
            <a:ext cx="7918704" cy="731520"/>
          </a:xfrm>
        </p:spPr>
        <p:txBody>
          <a:bodyPr vert="horz"/>
          <a:lstStyle>
            <a:lvl1pPr rtl="0">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6"/>
            </p:custDataLst>
          </p:nvPr>
        </p:nvSpPr>
        <p:spPr>
          <a:xfrm>
            <a:off x="554736" y="919250"/>
            <a:ext cx="7918704" cy="246221"/>
          </a:xfrm>
          <a:prstGeom prst="rect">
            <a:avLst/>
          </a:prstGeom>
        </p:spPr>
        <p:txBody>
          <a:bodyPr wrap="square">
            <a:spAutoFit/>
          </a:bodyPr>
          <a:lstStyle>
            <a:lvl1pPr marL="0" indent="0" algn="l" rtl="0">
              <a:buNone/>
              <a:defRPr sz="1600" b="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bg2"/>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9768EECA-1A03-46B2-B9BB-3C455A3710A4}"/>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solidFill>
                  <a:schemeClr val="bg2"/>
                </a:solidFill>
                <a:cs typeface="+mn-cs"/>
              </a:defRPr>
            </a:lvl1pPr>
          </a:lstStyle>
          <a:p>
            <a:pPr lvl="0">
              <a:buNone/>
            </a:pPr>
            <a:r>
              <a:rPr lang="en-US" dirty="0"/>
              <a:t>Add tracker</a:t>
            </a:r>
          </a:p>
        </p:txBody>
      </p:sp>
      <p:grpSp>
        <p:nvGrpSpPr>
          <p:cNvPr id="14" name="Group 13">
            <a:extLst>
              <a:ext uri="{FF2B5EF4-FFF2-40B4-BE49-F238E27FC236}">
                <a16:creationId xmlns:a16="http://schemas.microsoft.com/office/drawing/2014/main" id="{562736F8-6619-49A9-9D3B-C9E65A7034FD}"/>
              </a:ext>
            </a:extLst>
          </p:cNvPr>
          <p:cNvGrpSpPr/>
          <p:nvPr userDrawn="1"/>
        </p:nvGrpSpPr>
        <p:grpSpPr>
          <a:xfrm>
            <a:off x="10970894" y="6332010"/>
            <a:ext cx="358141" cy="359319"/>
            <a:chOff x="10970894" y="6332010"/>
            <a:chExt cx="358141" cy="359319"/>
          </a:xfrm>
        </p:grpSpPr>
        <p:sp>
          <p:nvSpPr>
            <p:cNvPr id="15" name="Rectangle 14">
              <a:extLst>
                <a:ext uri="{FF2B5EF4-FFF2-40B4-BE49-F238E27FC236}">
                  <a16:creationId xmlns:a16="http://schemas.microsoft.com/office/drawing/2014/main" id="{B4A8F442-8BC4-40D0-B9F5-2148A6D024FF}"/>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1" descr="logo bfi finance png">
              <a:extLst>
                <a:ext uri="{FF2B5EF4-FFF2-40B4-BE49-F238E27FC236}">
                  <a16:creationId xmlns:a16="http://schemas.microsoft.com/office/drawing/2014/main" id="{BAF2BA6D-FCEC-4BF3-885A-AFBDBA706A22}"/>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987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extLst>
              <p:ext uri="{D42A27DB-BD31-4B8C-83A1-F6EECF244321}">
                <p14:modId xmlns:p14="http://schemas.microsoft.com/office/powerpoint/2010/main" val="3947661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vert="horz" rIns="365760" anchor="ctr">
            <a:noAutofit/>
          </a:bodyPr>
          <a:lstStyle>
            <a:lvl1pPr rtl="0">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1975800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F17EEF9-3DB9-4A02-BE2D-DE37DFD2B16E}"/>
              </a:ext>
            </a:extLst>
          </p:cNvPr>
          <p:cNvGraphicFramePr>
            <a:graphicFrameLocks noChangeAspect="1"/>
          </p:cNvGraphicFramePr>
          <p:nvPr userDrawn="1">
            <p:custDataLst>
              <p:tags r:id="rId1"/>
            </p:custDataLst>
            <p:extLst>
              <p:ext uri="{D42A27DB-BD31-4B8C-83A1-F6EECF244321}">
                <p14:modId xmlns:p14="http://schemas.microsoft.com/office/powerpoint/2010/main" val="9304494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CF17EEF9-3DB9-4A02-BE2D-DE37DFD2B16E}"/>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F6D83EC-F243-46BA-8827-531E63D39DA3}"/>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rgbClr val="000000"/>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rgbClr val="000000"/>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5"/>
            </p:custDataLst>
          </p:nvPr>
        </p:nvSpPr>
        <p:spPr>
          <a:xfrm>
            <a:off x="554736" y="172212"/>
            <a:ext cx="5065776" cy="731520"/>
          </a:xfrm>
        </p:spPr>
        <p:txBody>
          <a:bodyPr vert="horz"/>
          <a:lstStyle>
            <a:lvl1pPr rtl="0">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6"/>
            </p:custDataLst>
          </p:nvPr>
        </p:nvSpPr>
        <p:spPr>
          <a:xfrm>
            <a:off x="554736" y="919250"/>
            <a:ext cx="5065776"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tx1"/>
                </a:solidFill>
              </a:rPr>
              <a:t>Source: …</a:t>
            </a:r>
          </a:p>
        </p:txBody>
      </p:sp>
      <p:sp>
        <p:nvSpPr>
          <p:cNvPr id="10" name="1. On-page tracker">
            <a:extLst>
              <a:ext uri="{FF2B5EF4-FFF2-40B4-BE49-F238E27FC236}">
                <a16:creationId xmlns:a16="http://schemas.microsoft.com/office/drawing/2014/main" id="{A6404B0A-A2B8-4CC0-AACE-22B9A9D22DC4}"/>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solidFill>
                  <a:schemeClr val="tx1"/>
                </a:solidFill>
                <a:cs typeface="+mn-cs"/>
              </a:defRPr>
            </a:lvl1pPr>
          </a:lstStyle>
          <a:p>
            <a:pPr lvl="0">
              <a:buNone/>
            </a:pPr>
            <a:r>
              <a:rPr lang="en-US" dirty="0"/>
              <a:t>Add tracker</a:t>
            </a:r>
          </a:p>
        </p:txBody>
      </p:sp>
      <p:grpSp>
        <p:nvGrpSpPr>
          <p:cNvPr id="14" name="Group 13">
            <a:extLst>
              <a:ext uri="{FF2B5EF4-FFF2-40B4-BE49-F238E27FC236}">
                <a16:creationId xmlns:a16="http://schemas.microsoft.com/office/drawing/2014/main" id="{C23D8092-70E0-4E28-AA10-3F2038812DAA}"/>
              </a:ext>
            </a:extLst>
          </p:cNvPr>
          <p:cNvGrpSpPr/>
          <p:nvPr userDrawn="1"/>
        </p:nvGrpSpPr>
        <p:grpSpPr>
          <a:xfrm>
            <a:off x="10970894" y="6332010"/>
            <a:ext cx="358141" cy="359319"/>
            <a:chOff x="10970894" y="6332010"/>
            <a:chExt cx="358141" cy="359319"/>
          </a:xfrm>
        </p:grpSpPr>
        <p:sp>
          <p:nvSpPr>
            <p:cNvPr id="15" name="Rectangle 14">
              <a:extLst>
                <a:ext uri="{FF2B5EF4-FFF2-40B4-BE49-F238E27FC236}">
                  <a16:creationId xmlns:a16="http://schemas.microsoft.com/office/drawing/2014/main" id="{2CBB381C-1745-4A67-9FCD-94AC8E0FD7E3}"/>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1" descr="logo bfi finance png">
              <a:extLst>
                <a:ext uri="{FF2B5EF4-FFF2-40B4-BE49-F238E27FC236}">
                  <a16:creationId xmlns:a16="http://schemas.microsoft.com/office/drawing/2014/main" id="{6A39A8D8-DA05-4371-B9A7-5AE02876D0F0}"/>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12905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2649596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7B8DBD3-5ABF-4E0A-9F2E-53C58888D156}"/>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0"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rgbClr val="000000"/>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rgbClr val="000000"/>
              </a:solidFill>
              <a:latin typeface="+mn-lt"/>
              <a:ea typeface="+mn-ea"/>
              <a:cs typeface="Arial" panose="020B0604020202020204" pitchFamily="34" charset="0"/>
            </a:endParaRP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solidFill>
                  <a:schemeClr val="tx1"/>
                </a:solidFill>
              </a:rPr>
              <a:t>Source: …</a:t>
            </a:r>
          </a:p>
        </p:txBody>
      </p:sp>
      <p:sp>
        <p:nvSpPr>
          <p:cNvPr id="10" name="1. On-page tracker">
            <a:extLst>
              <a:ext uri="{FF2B5EF4-FFF2-40B4-BE49-F238E27FC236}">
                <a16:creationId xmlns:a16="http://schemas.microsoft.com/office/drawing/2014/main" id="{6F53EF37-F1B6-47E2-A119-A2386F59B295}"/>
              </a:ext>
            </a:extLst>
          </p:cNvPr>
          <p:cNvSpPr>
            <a:spLocks noGrp="1"/>
          </p:cNvSpPr>
          <p:nvPr>
            <p:ph type="body" sz="quarter" idx="10" hasCustomPrompt="1"/>
            <p:custDataLst>
              <p:tags r:id="rId6"/>
            </p:custDataLst>
          </p:nvPr>
        </p:nvSpPr>
        <p:spPr>
          <a:xfrm>
            <a:off x="554735" y="41597"/>
            <a:ext cx="3465576" cy="123111"/>
          </a:xfrm>
          <a:prstGeom prst="rect">
            <a:avLst/>
          </a:prstGeom>
          <a:ln w="6350">
            <a:noFill/>
            <a:miter lim="800000"/>
          </a:ln>
        </p:spPr>
        <p:txBody>
          <a:bodyPr vert="horz" wrap="square" lIns="0" tIns="0" rIns="0" bIns="0" rtlCol="0">
            <a:noAutofit/>
          </a:bodyPr>
          <a:lstStyle>
            <a:lvl1pPr rtl="0">
              <a:defRPr lang="en-US" sz="800" b="0" dirty="0">
                <a:solidFill>
                  <a:schemeClr val="tx1"/>
                </a:solidFill>
                <a:cs typeface="+mn-cs"/>
              </a:defRPr>
            </a:lvl1pPr>
          </a:lstStyle>
          <a:p>
            <a:pPr lvl="0">
              <a:buNone/>
            </a:pPr>
            <a:r>
              <a:rPr lang="en-US" dirty="0"/>
              <a:t>Add tracker</a:t>
            </a:r>
          </a:p>
        </p:txBody>
      </p:sp>
      <p:sp>
        <p:nvSpPr>
          <p:cNvPr id="11" name="2. Slide Title">
            <a:extLst>
              <a:ext uri="{FF2B5EF4-FFF2-40B4-BE49-F238E27FC236}">
                <a16:creationId xmlns:a16="http://schemas.microsoft.com/office/drawing/2014/main" id="{A2A8C6A2-26B8-46D0-B6A4-4D8C91B2772E}"/>
              </a:ext>
            </a:extLst>
          </p:cNvPr>
          <p:cNvSpPr>
            <a:spLocks noGrp="1"/>
          </p:cNvSpPr>
          <p:nvPr>
            <p:ph type="title"/>
            <p:custDataLst>
              <p:tags r:id="rId7"/>
            </p:custDataLst>
          </p:nvPr>
        </p:nvSpPr>
        <p:spPr>
          <a:xfrm>
            <a:off x="554736" y="2744369"/>
            <a:ext cx="3465576" cy="769441"/>
          </a:xfrm>
          <a:prstGeom prst="rect">
            <a:avLst/>
          </a:prstGeom>
        </p:spPr>
        <p:txBody>
          <a:bodyPr vert="horz" wrap="square" anchor="b">
            <a:noAutofit/>
          </a:bodyPr>
          <a:lstStyle>
            <a:lvl1pPr algn="l" rtl="0">
              <a:defRPr>
                <a:solidFill>
                  <a:schemeClr val="tx1"/>
                </a:solidFill>
              </a:defRPr>
            </a:lvl1pPr>
          </a:lstStyle>
          <a:p>
            <a:r>
              <a:rPr lang="en-US" dirty="0"/>
              <a:t>Click to edit Master title style</a:t>
            </a:r>
          </a:p>
        </p:txBody>
      </p:sp>
      <p:sp>
        <p:nvSpPr>
          <p:cNvPr id="12" name="3. Subtitle">
            <a:extLst>
              <a:ext uri="{FF2B5EF4-FFF2-40B4-BE49-F238E27FC236}">
                <a16:creationId xmlns:a16="http://schemas.microsoft.com/office/drawing/2014/main" id="{63DE0353-99BC-4322-9D9F-E3C1556B87A4}"/>
              </a:ext>
            </a:extLst>
          </p:cNvPr>
          <p:cNvSpPr>
            <a:spLocks noGrp="1"/>
          </p:cNvSpPr>
          <p:nvPr>
            <p:ph type="subTitle" idx="1"/>
            <p:custDataLst>
              <p:tags r:id="rId8"/>
            </p:custDataLst>
          </p:nvPr>
        </p:nvSpPr>
        <p:spPr>
          <a:xfrm>
            <a:off x="554734" y="3659644"/>
            <a:ext cx="3465576" cy="246221"/>
          </a:xfrm>
          <a:prstGeom prst="rect">
            <a:avLst/>
          </a:prstGeom>
        </p:spPr>
        <p:txBody>
          <a:bodyPr wrap="square">
            <a:spAutoFit/>
          </a:bodyPr>
          <a:lstStyle>
            <a:lvl1pPr marL="0" indent="0" algn="l" rtl="0">
              <a:buNone/>
              <a:defRPr sz="1600" b="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16" name="Group 15">
            <a:extLst>
              <a:ext uri="{FF2B5EF4-FFF2-40B4-BE49-F238E27FC236}">
                <a16:creationId xmlns:a16="http://schemas.microsoft.com/office/drawing/2014/main" id="{7A36AEE3-4909-4808-8BCB-239C66C2418D}"/>
              </a:ext>
            </a:extLst>
          </p:cNvPr>
          <p:cNvGrpSpPr/>
          <p:nvPr userDrawn="1"/>
        </p:nvGrpSpPr>
        <p:grpSpPr>
          <a:xfrm>
            <a:off x="10970894" y="6332010"/>
            <a:ext cx="358141" cy="359319"/>
            <a:chOff x="10970894" y="6332010"/>
            <a:chExt cx="358141" cy="359319"/>
          </a:xfrm>
        </p:grpSpPr>
        <p:sp>
          <p:nvSpPr>
            <p:cNvPr id="19" name="Rectangle 18">
              <a:extLst>
                <a:ext uri="{FF2B5EF4-FFF2-40B4-BE49-F238E27FC236}">
                  <a16:creationId xmlns:a16="http://schemas.microsoft.com/office/drawing/2014/main" id="{3D766C1E-5074-4DAD-A9C4-25A6E6A9FD4D}"/>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0" name="Picture 11" descr="logo bfi finance png">
              <a:extLst>
                <a:ext uri="{FF2B5EF4-FFF2-40B4-BE49-F238E27FC236}">
                  <a16:creationId xmlns:a16="http://schemas.microsoft.com/office/drawing/2014/main" id="{7BD9F884-2142-4829-876E-057F27271282}"/>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45984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1"/>
            </p:custDataLst>
            <p:extLst>
              <p:ext uri="{D42A27DB-BD31-4B8C-83A1-F6EECF244321}">
                <p14:modId xmlns:p14="http://schemas.microsoft.com/office/powerpoint/2010/main" val="23053613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73" imgH="473" progId="TCLayout.ActiveDocument.1">
                  <p:embed/>
                </p:oleObj>
              </mc:Choice>
              <mc:Fallback>
                <p:oleObj name="think-cell Slide" r:id="rId10"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05418DB-2F6D-4E1E-889F-DE7C7630E9DF}"/>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3"/>
            </p:custDataLst>
          </p:nvPr>
        </p:nvSpPr>
        <p:spPr bwMode="ltGray">
          <a:xfrm>
            <a:off x="0"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mn-lt"/>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9768EECA-1A03-46B2-B9BB-3C455A3710A4}"/>
              </a:ext>
            </a:extLst>
          </p:cNvPr>
          <p:cNvSpPr>
            <a:spLocks noGrp="1"/>
          </p:cNvSpPr>
          <p:nvPr>
            <p:ph type="body" sz="quarter" idx="10" hasCustomPrompt="1"/>
            <p:custDataLst>
              <p:tags r:id="rId6"/>
            </p:custDataLst>
          </p:nvPr>
        </p:nvSpPr>
        <p:spPr>
          <a:xfrm>
            <a:off x="554735" y="41597"/>
            <a:ext cx="2514600" cy="123111"/>
          </a:xfrm>
          <a:prstGeom prst="rect">
            <a:avLst/>
          </a:prstGeom>
          <a:ln w="6350">
            <a:noFill/>
            <a:miter lim="800000"/>
          </a:ln>
        </p:spPr>
        <p:txBody>
          <a:bodyPr vert="horz" wrap="square" lIns="0" tIns="0" rIns="0" bIns="0" rtlCol="0">
            <a:noAutofit/>
          </a:bodyPr>
          <a:lstStyle>
            <a:lvl1pPr rtl="0">
              <a:defRPr lang="en-US" sz="800" b="0" dirty="0">
                <a:solidFill>
                  <a:schemeClr val="tx1"/>
                </a:solidFill>
                <a:cs typeface="+mn-cs"/>
              </a:defRPr>
            </a:lvl1pPr>
          </a:lstStyle>
          <a:p>
            <a:pPr lvl="0">
              <a:buNone/>
            </a:pPr>
            <a:r>
              <a:rPr lang="en-US" dirty="0"/>
              <a:t>Add tracker</a:t>
            </a:r>
          </a:p>
        </p:txBody>
      </p:sp>
      <p:sp>
        <p:nvSpPr>
          <p:cNvPr id="11" name="2. Slide Title">
            <a:extLst>
              <a:ext uri="{FF2B5EF4-FFF2-40B4-BE49-F238E27FC236}">
                <a16:creationId xmlns:a16="http://schemas.microsoft.com/office/drawing/2014/main" id="{201E918A-7ADD-4595-9E5C-36C3D305CA4A}"/>
              </a:ext>
            </a:extLst>
          </p:cNvPr>
          <p:cNvSpPr>
            <a:spLocks noGrp="1"/>
          </p:cNvSpPr>
          <p:nvPr>
            <p:ph type="title"/>
            <p:custDataLst>
              <p:tags r:id="rId7"/>
            </p:custDataLst>
          </p:nvPr>
        </p:nvSpPr>
        <p:spPr>
          <a:xfrm>
            <a:off x="554736" y="2744369"/>
            <a:ext cx="2514600" cy="769441"/>
          </a:xfrm>
        </p:spPr>
        <p:txBody>
          <a:bodyPr vert="horz" anchor="b">
            <a:noAutofit/>
          </a:bodyPr>
          <a:lstStyle>
            <a:lvl1pPr rtl="0">
              <a:defRPr>
                <a:solidFill>
                  <a:schemeClr val="tx1"/>
                </a:solidFill>
              </a:defRPr>
            </a:lvl1pPr>
          </a:lstStyle>
          <a:p>
            <a:r>
              <a:rPr lang="en-US" dirty="0"/>
              <a:t>Click to edit Master title</a:t>
            </a:r>
          </a:p>
        </p:txBody>
      </p:sp>
      <p:sp>
        <p:nvSpPr>
          <p:cNvPr id="12" name="3. Subtitle">
            <a:extLst>
              <a:ext uri="{FF2B5EF4-FFF2-40B4-BE49-F238E27FC236}">
                <a16:creationId xmlns:a16="http://schemas.microsoft.com/office/drawing/2014/main" id="{A0895B2F-2F72-4935-BC7F-BEA280D6C542}"/>
              </a:ext>
            </a:extLst>
          </p:cNvPr>
          <p:cNvSpPr>
            <a:spLocks noGrp="1"/>
          </p:cNvSpPr>
          <p:nvPr>
            <p:ph type="subTitle" idx="1"/>
            <p:custDataLst>
              <p:tags r:id="rId8"/>
            </p:custDataLst>
          </p:nvPr>
        </p:nvSpPr>
        <p:spPr>
          <a:xfrm>
            <a:off x="554736" y="3659644"/>
            <a:ext cx="2514600" cy="492443"/>
          </a:xfrm>
          <a:prstGeom prst="rect">
            <a:avLst/>
          </a:prstGeom>
        </p:spPr>
        <p:txBody>
          <a:bodyPr wrap="square">
            <a:spAutoFit/>
          </a:bodyPr>
          <a:lstStyle>
            <a:lvl1pPr marL="0" indent="0" algn="l" rtl="0">
              <a:buNone/>
              <a:defRPr sz="1600" b="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16" name="Group 15">
            <a:extLst>
              <a:ext uri="{FF2B5EF4-FFF2-40B4-BE49-F238E27FC236}">
                <a16:creationId xmlns:a16="http://schemas.microsoft.com/office/drawing/2014/main" id="{EE755CCD-DC22-4F4F-98E5-D2AE6F274F73}"/>
              </a:ext>
            </a:extLst>
          </p:cNvPr>
          <p:cNvGrpSpPr/>
          <p:nvPr userDrawn="1"/>
        </p:nvGrpSpPr>
        <p:grpSpPr>
          <a:xfrm>
            <a:off x="10970894" y="6332010"/>
            <a:ext cx="358141" cy="359319"/>
            <a:chOff x="10970894" y="6332010"/>
            <a:chExt cx="358141" cy="359319"/>
          </a:xfrm>
        </p:grpSpPr>
        <p:sp>
          <p:nvSpPr>
            <p:cNvPr id="17" name="Rectangle 16">
              <a:extLst>
                <a:ext uri="{FF2B5EF4-FFF2-40B4-BE49-F238E27FC236}">
                  <a16:creationId xmlns:a16="http://schemas.microsoft.com/office/drawing/2014/main" id="{02A6F795-36B2-43F3-933F-9BE556D13761}"/>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0" name="Picture 11" descr="logo bfi finance png">
              <a:extLst>
                <a:ext uri="{FF2B5EF4-FFF2-40B4-BE49-F238E27FC236}">
                  <a16:creationId xmlns:a16="http://schemas.microsoft.com/office/drawing/2014/main" id="{7523C961-C36C-4F47-86BC-50F2EA195151}"/>
                </a:ext>
              </a:extLst>
            </p:cNvPr>
            <p:cNvPicPr>
              <a:picLocks noChangeArrowheads="1"/>
            </p:cNvPicPr>
            <p:nvPr userDrawn="1"/>
          </p:nvPicPr>
          <p:blipFill rotWithShape="1">
            <a:blip r:embed="rId1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834808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937BF69-DBBB-44FA-AA65-8999BD8B4E5F}"/>
              </a:ext>
            </a:extLst>
          </p:cNvPr>
          <p:cNvGraphicFramePr>
            <a:graphicFrameLocks noChangeAspect="1"/>
          </p:cNvGraphicFramePr>
          <p:nvPr userDrawn="1">
            <p:custDataLst>
              <p:tags r:id="rId1"/>
            </p:custDataLst>
            <p:extLst>
              <p:ext uri="{D42A27DB-BD31-4B8C-83A1-F6EECF244321}">
                <p14:modId xmlns:p14="http://schemas.microsoft.com/office/powerpoint/2010/main" val="20971556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D937BF69-DBBB-44FA-AA65-8999BD8B4E5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440E0BC-D285-4CB0-BC8F-8E2C57BF2A20}"/>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rtl="0">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8" name="1. On-page tracker">
            <a:extLst>
              <a:ext uri="{FF2B5EF4-FFF2-40B4-BE49-F238E27FC236}">
                <a16:creationId xmlns:a16="http://schemas.microsoft.com/office/drawing/2014/main" id="{B5C5F547-1B1B-411D-99AF-7DE767A71F19}"/>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3" name="Group 12">
            <a:extLst>
              <a:ext uri="{FF2B5EF4-FFF2-40B4-BE49-F238E27FC236}">
                <a16:creationId xmlns:a16="http://schemas.microsoft.com/office/drawing/2014/main" id="{03FE3EB6-8D02-4446-A109-26DFAC0FDF92}"/>
              </a:ext>
            </a:extLst>
          </p:cNvPr>
          <p:cNvGrpSpPr/>
          <p:nvPr userDrawn="1"/>
        </p:nvGrpSpPr>
        <p:grpSpPr>
          <a:xfrm>
            <a:off x="10970894" y="6332010"/>
            <a:ext cx="358141" cy="359319"/>
            <a:chOff x="10970894" y="6332010"/>
            <a:chExt cx="358141" cy="359319"/>
          </a:xfrm>
        </p:grpSpPr>
        <p:sp>
          <p:nvSpPr>
            <p:cNvPr id="14" name="Rectangle 13">
              <a:extLst>
                <a:ext uri="{FF2B5EF4-FFF2-40B4-BE49-F238E27FC236}">
                  <a16:creationId xmlns:a16="http://schemas.microsoft.com/office/drawing/2014/main" id="{929357E6-CB01-42BF-9E77-C028C9FC411B}"/>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Picture 11" descr="logo bfi finance png">
              <a:extLst>
                <a:ext uri="{FF2B5EF4-FFF2-40B4-BE49-F238E27FC236}">
                  <a16:creationId xmlns:a16="http://schemas.microsoft.com/office/drawing/2014/main" id="{9EA59284-B41C-40DF-814E-FCCCB087C9C1}"/>
                </a:ext>
              </a:extLst>
            </p:cNvPr>
            <p:cNvPicPr>
              <a:picLocks noChangeArrowheads="1"/>
            </p:cNvPicPr>
            <p:nvPr userDrawn="1"/>
          </p:nvPicPr>
          <p:blipFill rotWithShape="1">
            <a:blip r:embed="rId10"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54028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CD2BF5E-92A7-41C4-93AE-C72274D09CB7}"/>
              </a:ext>
            </a:extLst>
          </p:cNvPr>
          <p:cNvGraphicFramePr>
            <a:graphicFrameLocks noChangeAspect="1"/>
          </p:cNvGraphicFramePr>
          <p:nvPr userDrawn="1">
            <p:custDataLst>
              <p:tags r:id="rId1"/>
            </p:custDataLst>
            <p:extLst>
              <p:ext uri="{D42A27DB-BD31-4B8C-83A1-F6EECF244321}">
                <p14:modId xmlns:p14="http://schemas.microsoft.com/office/powerpoint/2010/main" val="18600859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7CD2BF5E-92A7-41C4-93AE-C72274D09CB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7" name="1. On-page tracker">
            <a:extLst>
              <a:ext uri="{FF2B5EF4-FFF2-40B4-BE49-F238E27FC236}">
                <a16:creationId xmlns:a16="http://schemas.microsoft.com/office/drawing/2014/main" id="{E9E206AB-587F-4AC2-9EF7-AA339899F4BB}"/>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1" name="Group 10">
            <a:extLst>
              <a:ext uri="{FF2B5EF4-FFF2-40B4-BE49-F238E27FC236}">
                <a16:creationId xmlns:a16="http://schemas.microsoft.com/office/drawing/2014/main" id="{576AE08F-0038-4C8C-9B5E-AE04CFB55909}"/>
              </a:ext>
            </a:extLst>
          </p:cNvPr>
          <p:cNvGrpSpPr/>
          <p:nvPr userDrawn="1"/>
        </p:nvGrpSpPr>
        <p:grpSpPr>
          <a:xfrm>
            <a:off x="10970894" y="6332010"/>
            <a:ext cx="358141" cy="359319"/>
            <a:chOff x="10970894" y="6332010"/>
            <a:chExt cx="358141" cy="359319"/>
          </a:xfrm>
        </p:grpSpPr>
        <p:sp>
          <p:nvSpPr>
            <p:cNvPr id="12" name="Rectangle 11">
              <a:extLst>
                <a:ext uri="{FF2B5EF4-FFF2-40B4-BE49-F238E27FC236}">
                  <a16:creationId xmlns:a16="http://schemas.microsoft.com/office/drawing/2014/main" id="{9CC47C92-03E3-49AD-B842-F1A5ABA825DD}"/>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3" name="Picture 11" descr="logo bfi finance png">
              <a:extLst>
                <a:ext uri="{FF2B5EF4-FFF2-40B4-BE49-F238E27FC236}">
                  <a16:creationId xmlns:a16="http://schemas.microsoft.com/office/drawing/2014/main" id="{0035510B-31D5-4364-80BA-8B82D5626E79}"/>
                </a:ext>
              </a:extLst>
            </p:cNvPr>
            <p:cNvPicPr>
              <a:picLocks noChangeArrowheads="1"/>
            </p:cNvPicPr>
            <p:nvPr userDrawn="1"/>
          </p:nvPicPr>
          <p:blipFill rotWithShape="1">
            <a:blip r:embed="rId8"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52760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A9CF6F9-3F22-4C1D-8F1F-9500FF412228}"/>
              </a:ext>
            </a:extLst>
          </p:cNvPr>
          <p:cNvGraphicFramePr>
            <a:graphicFrameLocks noChangeAspect="1"/>
          </p:cNvGraphicFramePr>
          <p:nvPr userDrawn="1">
            <p:custDataLst>
              <p:tags r:id="rId1"/>
            </p:custDataLst>
            <p:extLst>
              <p:ext uri="{D42A27DB-BD31-4B8C-83A1-F6EECF244321}">
                <p14:modId xmlns:p14="http://schemas.microsoft.com/office/powerpoint/2010/main" val="778582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DA9CF6F9-3F22-4C1D-8F1F-9500FF4122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5. Source" hidden="1">
            <a:extLst>
              <a:ext uri="{FF2B5EF4-FFF2-40B4-BE49-F238E27FC236}">
                <a16:creationId xmlns:a16="http://schemas.microsoft.com/office/drawing/2014/main" id="{EED9D83D-9CC3-45F3-876D-CC42BC0B70E0}"/>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grpSp>
        <p:nvGrpSpPr>
          <p:cNvPr id="5" name="Group 4">
            <a:extLst>
              <a:ext uri="{FF2B5EF4-FFF2-40B4-BE49-F238E27FC236}">
                <a16:creationId xmlns:a16="http://schemas.microsoft.com/office/drawing/2014/main" id="{C70711BF-179D-4966-82D7-58E3D5C09BA5}"/>
              </a:ext>
            </a:extLst>
          </p:cNvPr>
          <p:cNvGrpSpPr/>
          <p:nvPr userDrawn="1"/>
        </p:nvGrpSpPr>
        <p:grpSpPr>
          <a:xfrm>
            <a:off x="5273965" y="2604261"/>
            <a:ext cx="1644072" cy="1649480"/>
            <a:chOff x="487286" y="417237"/>
            <a:chExt cx="1230678" cy="1234728"/>
          </a:xfrm>
        </p:grpSpPr>
        <p:sp>
          <p:nvSpPr>
            <p:cNvPr id="6" name="Rectangle 5">
              <a:extLst>
                <a:ext uri="{FF2B5EF4-FFF2-40B4-BE49-F238E27FC236}">
                  <a16:creationId xmlns:a16="http://schemas.microsoft.com/office/drawing/2014/main" id="{CCD6FC7D-ABB0-4B93-9A62-4D790550A3F4}"/>
                </a:ext>
              </a:extLst>
            </p:cNvPr>
            <p:cNvSpPr>
              <a:spLocks/>
            </p:cNvSpPr>
            <p:nvPr userDrawn="1"/>
          </p:nvSpPr>
          <p:spPr>
            <a:xfrm>
              <a:off x="487286" y="417237"/>
              <a:ext cx="1230678" cy="1234728"/>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7" name="Picture 11" descr="logo bfi finance png">
              <a:extLst>
                <a:ext uri="{FF2B5EF4-FFF2-40B4-BE49-F238E27FC236}">
                  <a16:creationId xmlns:a16="http://schemas.microsoft.com/office/drawing/2014/main" id="{A58AAFE6-E4A2-4FEC-ACA6-0BF350F5DDD7}"/>
                </a:ext>
              </a:extLst>
            </p:cNvPr>
            <p:cNvPicPr>
              <a:picLocks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551941" y="482105"/>
              <a:ext cx="1101368" cy="11049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6404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extLst>
              <p:ext uri="{D42A27DB-BD31-4B8C-83A1-F6EECF244321}">
                <p14:modId xmlns:p14="http://schemas.microsoft.com/office/powerpoint/2010/main" val="3833244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vert="horz" anchor="b">
            <a:noAutofit/>
          </a:bodyPr>
          <a:lstStyle>
            <a:lvl1pPr rtl="0">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82368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extLst>
              <p:ext uri="{D42A27DB-BD31-4B8C-83A1-F6EECF244321}">
                <p14:modId xmlns:p14="http://schemas.microsoft.com/office/powerpoint/2010/main" val="3616805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vert="horz">
            <a:spAutoFit/>
          </a:bodyPr>
          <a:lstStyle>
            <a:lvl1pPr rtl="0">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25312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extLst>
              <p:ext uri="{D42A27DB-BD31-4B8C-83A1-F6EECF244321}">
                <p14:modId xmlns:p14="http://schemas.microsoft.com/office/powerpoint/2010/main" val="2129792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noAutofit/>
          </a:bodyPr>
          <a:lstStyle>
            <a:lvl1pPr rtl="0">
              <a:defRPr lang="en-US" dirty="0"/>
            </a:lvl1pPr>
          </a:lstStyle>
          <a:p>
            <a:pPr lvl="0"/>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492443"/>
          </a:xfrm>
          <a:prstGeom prst="rect">
            <a:avLst/>
          </a:prstGeom>
        </p:spPr>
        <p:txBody>
          <a:bodyPr wrap="square">
            <a:spAutoFit/>
          </a:bodyPr>
          <a:lstStyle>
            <a:lvl1pPr marL="0" indent="0" algn="l" rtl="0">
              <a:buNone/>
              <a:defRPr sz="1600" b="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6" name="Group 15">
            <a:extLst>
              <a:ext uri="{FF2B5EF4-FFF2-40B4-BE49-F238E27FC236}">
                <a16:creationId xmlns:a16="http://schemas.microsoft.com/office/drawing/2014/main" id="{6059BA98-69CA-4F7F-BE02-DD7AB0BB6D83}"/>
              </a:ext>
            </a:extLst>
          </p:cNvPr>
          <p:cNvGrpSpPr>
            <a:grpSpLocks/>
          </p:cNvGrpSpPr>
          <p:nvPr userDrawn="1"/>
        </p:nvGrpSpPr>
        <p:grpSpPr>
          <a:xfrm>
            <a:off x="10984943" y="6347341"/>
            <a:ext cx="327581" cy="328659"/>
            <a:chOff x="7426036" y="3923101"/>
            <a:chExt cx="2679431" cy="2688248"/>
          </a:xfrm>
        </p:grpSpPr>
        <p:sp>
          <p:nvSpPr>
            <p:cNvPr id="18" name="Rectangle 17">
              <a:extLst>
                <a:ext uri="{FF2B5EF4-FFF2-40B4-BE49-F238E27FC236}">
                  <a16:creationId xmlns:a16="http://schemas.microsoft.com/office/drawing/2014/main" id="{1C5A1BAE-C1E1-4836-AF8A-E7BC4CF9B8A5}"/>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2" name="Picture 21" descr="logo bfi finance png">
              <a:extLst>
                <a:ext uri="{FF2B5EF4-FFF2-40B4-BE49-F238E27FC236}">
                  <a16:creationId xmlns:a16="http://schemas.microsoft.com/office/drawing/2014/main" id="{87305F49-756C-4D0B-876D-DF630EB78B61}"/>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2228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extLst>
              <p:ext uri="{D42A27DB-BD31-4B8C-83A1-F6EECF244321}">
                <p14:modId xmlns:p14="http://schemas.microsoft.com/office/powerpoint/2010/main" val="2891927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noAutofit/>
          </a:bodyPr>
          <a:lstStyle>
            <a:lvl1pPr rtl="0">
              <a:defRPr lang="en-US" dirty="0"/>
            </a:lvl1pPr>
          </a:lstStyle>
          <a:p>
            <a:pPr lvl="0"/>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46221"/>
          </a:xfrm>
          <a:prstGeom prst="rect">
            <a:avLst/>
          </a:prstGeom>
        </p:spPr>
        <p:txBody>
          <a:bodyPr wrap="square">
            <a:spAutoFit/>
          </a:bodyPr>
          <a:lstStyle>
            <a:lvl1pPr marL="0" indent="0" algn="l" rtl="0">
              <a:buNone/>
              <a:defRPr sz="1600" b="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6" name="Group 15">
            <a:extLst>
              <a:ext uri="{FF2B5EF4-FFF2-40B4-BE49-F238E27FC236}">
                <a16:creationId xmlns:a16="http://schemas.microsoft.com/office/drawing/2014/main" id="{7346407A-8B71-4801-A3BF-26AB15D2334F}"/>
              </a:ext>
            </a:extLst>
          </p:cNvPr>
          <p:cNvGrpSpPr>
            <a:grpSpLocks/>
          </p:cNvGrpSpPr>
          <p:nvPr userDrawn="1"/>
        </p:nvGrpSpPr>
        <p:grpSpPr>
          <a:xfrm>
            <a:off x="10984943" y="6347341"/>
            <a:ext cx="327581" cy="328659"/>
            <a:chOff x="7426036" y="3923101"/>
            <a:chExt cx="2679431" cy="2688248"/>
          </a:xfrm>
        </p:grpSpPr>
        <p:sp>
          <p:nvSpPr>
            <p:cNvPr id="18" name="Rectangle 17">
              <a:extLst>
                <a:ext uri="{FF2B5EF4-FFF2-40B4-BE49-F238E27FC236}">
                  <a16:creationId xmlns:a16="http://schemas.microsoft.com/office/drawing/2014/main" id="{32E62CBF-7186-44AD-A837-289649104E1A}"/>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2" name="Picture 21" descr="logo bfi finance png">
              <a:extLst>
                <a:ext uri="{FF2B5EF4-FFF2-40B4-BE49-F238E27FC236}">
                  <a16:creationId xmlns:a16="http://schemas.microsoft.com/office/drawing/2014/main" id="{5A8669B0-AA25-4698-B129-3B6503079955}"/>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0875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9834665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chemeClr val="accent1">
              <a:lumMod val="20000"/>
              <a:lumOff val="8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rtl="0"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rtl="0"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vert="horz"/>
          <a:lstStyle>
            <a:lvl1pPr rtl="0">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19250"/>
            <a:ext cx="5065776" cy="246221"/>
          </a:xfrm>
          <a:prstGeom prst="rect">
            <a:avLst/>
          </a:prstGeom>
        </p:spPr>
        <p:txBody>
          <a:bodyPr wrap="square">
            <a:spAutoFit/>
          </a:bodyPr>
          <a:lstStyle>
            <a:lvl1pPr marL="0" indent="0" algn="l" rtl="0">
              <a:buNone/>
              <a:defRPr sz="16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rtl="0"/>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rtl="0">
              <a:defRPr lang="en-US" sz="800" b="0" dirty="0">
                <a:cs typeface="+mn-cs"/>
              </a:defRPr>
            </a:lvl1pPr>
          </a:lstStyle>
          <a:p>
            <a:pPr lvl="0">
              <a:buNone/>
            </a:pPr>
            <a:r>
              <a:rPr lang="en-US" dirty="0"/>
              <a:t>Add tracker</a:t>
            </a:r>
          </a:p>
        </p:txBody>
      </p:sp>
      <p:grpSp>
        <p:nvGrpSpPr>
          <p:cNvPr id="16" name="Group 15">
            <a:extLst>
              <a:ext uri="{FF2B5EF4-FFF2-40B4-BE49-F238E27FC236}">
                <a16:creationId xmlns:a16="http://schemas.microsoft.com/office/drawing/2014/main" id="{0EEF1E30-4D5C-4E4F-8CBF-2F4FE8209FCE}"/>
              </a:ext>
            </a:extLst>
          </p:cNvPr>
          <p:cNvGrpSpPr>
            <a:grpSpLocks/>
          </p:cNvGrpSpPr>
          <p:nvPr userDrawn="1"/>
        </p:nvGrpSpPr>
        <p:grpSpPr>
          <a:xfrm>
            <a:off x="10984943" y="6347341"/>
            <a:ext cx="327581" cy="328659"/>
            <a:chOff x="7426036" y="3923101"/>
            <a:chExt cx="2679431" cy="2688248"/>
          </a:xfrm>
        </p:grpSpPr>
        <p:sp>
          <p:nvSpPr>
            <p:cNvPr id="17" name="Rectangle 16">
              <a:extLst>
                <a:ext uri="{FF2B5EF4-FFF2-40B4-BE49-F238E27FC236}">
                  <a16:creationId xmlns:a16="http://schemas.microsoft.com/office/drawing/2014/main" id="{25F0EF5B-B153-4CAD-905F-AF3494EB1616}"/>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descr="logo bfi finance png">
              <a:extLst>
                <a:ext uri="{FF2B5EF4-FFF2-40B4-BE49-F238E27FC236}">
                  <a16:creationId xmlns:a16="http://schemas.microsoft.com/office/drawing/2014/main" id="{2D0F349F-2768-4252-AC8B-70E08ADE320B}"/>
                </a:ext>
              </a:extLst>
            </p:cNvPr>
            <p:cNvPicPr>
              <a:picLocks noChangeAspect="1" noChangeArrowheads="1"/>
            </p:cNvPicPr>
            <p:nvPr userDrawn="1"/>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91150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29" Type="http://schemas.openxmlformats.org/officeDocument/2006/relationships/tags" Target="../tags/tag1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12.xml"/><Relationship Id="rId26" Type="http://schemas.openxmlformats.org/officeDocument/2006/relationships/tags" Target="../tags/tag120.xml"/><Relationship Id="rId21" Type="http://schemas.openxmlformats.org/officeDocument/2006/relationships/tags" Target="../tags/tag115.xml"/><Relationship Id="rId34" Type="http://schemas.openxmlformats.org/officeDocument/2006/relationships/tags" Target="../tags/tag128.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ags" Target="../tags/tag111.xml"/><Relationship Id="rId25" Type="http://schemas.openxmlformats.org/officeDocument/2006/relationships/tags" Target="../tags/tag119.xml"/><Relationship Id="rId33" Type="http://schemas.openxmlformats.org/officeDocument/2006/relationships/tags" Target="../tags/tag127.xml"/><Relationship Id="rId38" Type="http://schemas.openxmlformats.org/officeDocument/2006/relationships/image" Target="../media/image2.jpeg"/><Relationship Id="rId2" Type="http://schemas.openxmlformats.org/officeDocument/2006/relationships/slideLayout" Target="../slideLayouts/slideLayout16.xml"/><Relationship Id="rId16" Type="http://schemas.openxmlformats.org/officeDocument/2006/relationships/tags" Target="../tags/tag110.xml"/><Relationship Id="rId20" Type="http://schemas.openxmlformats.org/officeDocument/2006/relationships/tags" Target="../tags/tag114.xml"/><Relationship Id="rId29" Type="http://schemas.openxmlformats.org/officeDocument/2006/relationships/tags" Target="../tags/tag12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18.xml"/><Relationship Id="rId32" Type="http://schemas.openxmlformats.org/officeDocument/2006/relationships/tags" Target="../tags/tag126.xml"/><Relationship Id="rId37" Type="http://schemas.openxmlformats.org/officeDocument/2006/relationships/image" Target="../media/image1.emf"/><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17.xml"/><Relationship Id="rId28" Type="http://schemas.openxmlformats.org/officeDocument/2006/relationships/tags" Target="../tags/tag122.xml"/><Relationship Id="rId36" Type="http://schemas.openxmlformats.org/officeDocument/2006/relationships/oleObject" Target="../embeddings/oleObject1.bin"/><Relationship Id="rId10" Type="http://schemas.openxmlformats.org/officeDocument/2006/relationships/slideLayout" Target="../slideLayouts/slideLayout24.xml"/><Relationship Id="rId19" Type="http://schemas.openxmlformats.org/officeDocument/2006/relationships/tags" Target="../tags/tag113.xml"/><Relationship Id="rId31" Type="http://schemas.openxmlformats.org/officeDocument/2006/relationships/tags" Target="../tags/tag12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16.xml"/><Relationship Id="rId27" Type="http://schemas.openxmlformats.org/officeDocument/2006/relationships/tags" Target="../tags/tag121.xml"/><Relationship Id="rId30" Type="http://schemas.openxmlformats.org/officeDocument/2006/relationships/tags" Target="../tags/tag124.xml"/><Relationship Id="rId35" Type="http://schemas.openxmlformats.org/officeDocument/2006/relationships/tags" Target="../tags/tag129.xml"/><Relationship Id="rId8" Type="http://schemas.openxmlformats.org/officeDocument/2006/relationships/slideLayout" Target="../slideLayouts/slideLayout22.xml"/><Relationship Id="rId3"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theme" Target="../theme/theme3.xml"/><Relationship Id="rId26" Type="http://schemas.openxmlformats.org/officeDocument/2006/relationships/tags" Target="../tags/tag226.xml"/><Relationship Id="rId39" Type="http://schemas.openxmlformats.org/officeDocument/2006/relationships/tags" Target="../tags/tag239.xml"/><Relationship Id="rId21" Type="http://schemas.openxmlformats.org/officeDocument/2006/relationships/tags" Target="../tags/tag221.xml"/><Relationship Id="rId34" Type="http://schemas.openxmlformats.org/officeDocument/2006/relationships/tags" Target="../tags/tag234.xml"/><Relationship Id="rId42" Type="http://schemas.openxmlformats.org/officeDocument/2006/relationships/image" Target="../media/image9.jpeg"/><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ags" Target="../tags/tag220.xml"/><Relationship Id="rId29" Type="http://schemas.openxmlformats.org/officeDocument/2006/relationships/tags" Target="../tags/tag229.xml"/><Relationship Id="rId41" Type="http://schemas.openxmlformats.org/officeDocument/2006/relationships/image" Target="../media/image3.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ags" Target="../tags/tag224.xml"/><Relationship Id="rId32" Type="http://schemas.openxmlformats.org/officeDocument/2006/relationships/tags" Target="../tags/tag232.xml"/><Relationship Id="rId37" Type="http://schemas.openxmlformats.org/officeDocument/2006/relationships/tags" Target="../tags/tag237.xml"/><Relationship Id="rId40" Type="http://schemas.openxmlformats.org/officeDocument/2006/relationships/oleObject" Target="../embeddings/oleObject16.bin"/><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ags" Target="../tags/tag223.xml"/><Relationship Id="rId28" Type="http://schemas.openxmlformats.org/officeDocument/2006/relationships/tags" Target="../tags/tag228.xml"/><Relationship Id="rId36" Type="http://schemas.openxmlformats.org/officeDocument/2006/relationships/tags" Target="../tags/tag236.xml"/><Relationship Id="rId10" Type="http://schemas.openxmlformats.org/officeDocument/2006/relationships/slideLayout" Target="../slideLayouts/slideLayout38.xml"/><Relationship Id="rId19" Type="http://schemas.openxmlformats.org/officeDocument/2006/relationships/tags" Target="../tags/tag219.xml"/><Relationship Id="rId31" Type="http://schemas.openxmlformats.org/officeDocument/2006/relationships/tags" Target="../tags/tag2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ags" Target="../tags/tag222.xml"/><Relationship Id="rId27" Type="http://schemas.openxmlformats.org/officeDocument/2006/relationships/tags" Target="../tags/tag227.xml"/><Relationship Id="rId30" Type="http://schemas.openxmlformats.org/officeDocument/2006/relationships/tags" Target="../tags/tag230.xml"/><Relationship Id="rId35" Type="http://schemas.openxmlformats.org/officeDocument/2006/relationships/tags" Target="../tags/tag235.xml"/><Relationship Id="rId8" Type="http://schemas.openxmlformats.org/officeDocument/2006/relationships/slideLayout" Target="../slideLayouts/slideLayout36.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tags" Target="../tags/tag225.xml"/><Relationship Id="rId33" Type="http://schemas.openxmlformats.org/officeDocument/2006/relationships/tags" Target="../tags/tag233.xml"/><Relationship Id="rId38" Type="http://schemas.openxmlformats.org/officeDocument/2006/relationships/tags" Target="../tags/tag2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6"/>
            </p:custDataLst>
            <p:extLst>
              <p:ext uri="{D42A27DB-BD31-4B8C-83A1-F6EECF244321}">
                <p14:modId xmlns:p14="http://schemas.microsoft.com/office/powerpoint/2010/main" val="1563999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6" imgW="413" imgH="416" progId="TCLayout.ActiveDocument.1">
                  <p:embed/>
                </p:oleObj>
              </mc:Choice>
              <mc:Fallback>
                <p:oleObj name="think-cell Slide" r:id="rId36"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17"/>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8"/>
            </p:custDataLst>
          </p:nvPr>
        </p:nvSpPr>
        <p:spPr>
          <a:xfrm>
            <a:off x="553972" y="6278400"/>
            <a:ext cx="7278624" cy="123111"/>
          </a:xfrm>
          <a:prstGeom prst="rect">
            <a:avLst/>
          </a:prstGeom>
          <a:noFill/>
          <a:ln/>
          <a:extLst>
            <a:ext uri="{909E8E84-426E-40DD-AFC4-6F175D3DCCD1}">
              <a14:hiddenFill xmlns:a14="http://schemas.microsoft.com/office/drawing/2010/main">
                <a:solidFill>
                  <a:srgbClr val="FFFFFF"/>
                </a:solidFill>
              </a14:hiddenFill>
            </a:ext>
          </a:extLst>
        </p:spPr>
        <p:txBody>
          <a:bodyPr wrap="square" lIns="0" tIns="0" rIns="0" bIns="0" rtlCol="0" anchor="b" anchorCtr="0">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9"/>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pPr rtl="0"/>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8927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0"/>
            </p:custDataLst>
          </p:nvPr>
        </p:nvSpPr>
        <p:spPr>
          <a:xfrm>
            <a:off x="5987738" y="2170800"/>
            <a:ext cx="3049253" cy="56938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4312828" cy="138499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0" name="LegendLines" hidden="1">
            <a:extLst>
              <a:ext uri="{FF2B5EF4-FFF2-40B4-BE49-F238E27FC236}">
                <a16:creationId xmlns:a16="http://schemas.microsoft.com/office/drawing/2014/main" id="{53C3FBF9-1A38-4926-A8A5-857E6247F470}"/>
              </a:ext>
            </a:extLst>
          </p:cNvPr>
          <p:cNvGrpSpPr/>
          <p:nvPr userDrawn="1"/>
        </p:nvGrpSpPr>
        <p:grpSpPr>
          <a:xfrm>
            <a:off x="10317304" y="3150223"/>
            <a:ext cx="1319960" cy="958286"/>
            <a:chOff x="10162879" y="3243772"/>
            <a:chExt cx="1319960" cy="958286"/>
          </a:xfrm>
        </p:grpSpPr>
        <p:sp>
          <p:nvSpPr>
            <p:cNvPr id="171" name="Legend1" hidden="1">
              <a:extLst>
                <a:ext uri="{FF2B5EF4-FFF2-40B4-BE49-F238E27FC236}">
                  <a16:creationId xmlns:a16="http://schemas.microsoft.com/office/drawing/2014/main" id="{0747FE97-05DF-4BB8-B63C-72C6287D1495}"/>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2" name="Legend2" hidden="1">
              <a:extLst>
                <a:ext uri="{FF2B5EF4-FFF2-40B4-BE49-F238E27FC236}">
                  <a16:creationId xmlns:a16="http://schemas.microsoft.com/office/drawing/2014/main" id="{84B7FD62-2631-46EA-8E06-E1D620B34A9B}"/>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3" name="Legend3" hidden="1">
              <a:extLst>
                <a:ext uri="{FF2B5EF4-FFF2-40B4-BE49-F238E27FC236}">
                  <a16:creationId xmlns:a16="http://schemas.microsoft.com/office/drawing/2014/main" id="{2FD26E33-02AB-4700-8490-BEA730E402D7}"/>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4" name="LineLegend3" hidden="1">
              <a:extLst>
                <a:ext uri="{FF2B5EF4-FFF2-40B4-BE49-F238E27FC236}">
                  <a16:creationId xmlns:a16="http://schemas.microsoft.com/office/drawing/2014/main" id="{7D15E1C5-101B-4DAD-A499-2AE8C0A8617B}"/>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ea typeface="+mn-ea"/>
              </a:endParaRPr>
            </a:p>
          </p:txBody>
        </p:sp>
        <p:sp>
          <p:nvSpPr>
            <p:cNvPr id="175" name="LineLegend2" hidden="1">
              <a:extLst>
                <a:ext uri="{FF2B5EF4-FFF2-40B4-BE49-F238E27FC236}">
                  <a16:creationId xmlns:a16="http://schemas.microsoft.com/office/drawing/2014/main" id="{D42426CF-87B9-49BF-B1B1-E1AF14BC2B61}"/>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ea typeface="+mn-ea"/>
              </a:endParaRPr>
            </a:p>
          </p:txBody>
        </p:sp>
        <p:sp>
          <p:nvSpPr>
            <p:cNvPr id="176" name="LineLegend1" hidden="1">
              <a:extLst>
                <a:ext uri="{FF2B5EF4-FFF2-40B4-BE49-F238E27FC236}">
                  <a16:creationId xmlns:a16="http://schemas.microsoft.com/office/drawing/2014/main" id="{772C19C4-82FE-45B2-9E9E-9F0A7F0D5720}"/>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ea typeface="+mn-ea"/>
              </a:endParaRPr>
            </a:p>
          </p:txBody>
        </p:sp>
      </p:grpSp>
      <p:grpSp>
        <p:nvGrpSpPr>
          <p:cNvPr id="177" name="LegendMoons" hidden="1">
            <a:extLst>
              <a:ext uri="{FF2B5EF4-FFF2-40B4-BE49-F238E27FC236}">
                <a16:creationId xmlns:a16="http://schemas.microsoft.com/office/drawing/2014/main" id="{DB11C288-BCA4-43E6-BB35-09A24543816F}"/>
              </a:ext>
            </a:extLst>
          </p:cNvPr>
          <p:cNvGrpSpPr/>
          <p:nvPr userDrawn="1"/>
        </p:nvGrpSpPr>
        <p:grpSpPr>
          <a:xfrm>
            <a:off x="10688315" y="1145373"/>
            <a:ext cx="948949" cy="1731859"/>
            <a:chOff x="7723680" y="1702457"/>
            <a:chExt cx="948949" cy="1731859"/>
          </a:xfrm>
        </p:grpSpPr>
        <p:sp>
          <p:nvSpPr>
            <p:cNvPr id="178" name="Legend1" hidden="1">
              <a:extLst>
                <a:ext uri="{FF2B5EF4-FFF2-40B4-BE49-F238E27FC236}">
                  <a16:creationId xmlns:a16="http://schemas.microsoft.com/office/drawing/2014/main" id="{B5698811-9437-4608-97EC-A23B28E2A57C}"/>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86" name="Legend2" hidden="1">
              <a:extLst>
                <a:ext uri="{FF2B5EF4-FFF2-40B4-BE49-F238E27FC236}">
                  <a16:creationId xmlns:a16="http://schemas.microsoft.com/office/drawing/2014/main" id="{05602796-5C4C-4582-95E3-1CE7A0C3734F}"/>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8" name="Legend3" hidden="1">
              <a:extLst>
                <a:ext uri="{FF2B5EF4-FFF2-40B4-BE49-F238E27FC236}">
                  <a16:creationId xmlns:a16="http://schemas.microsoft.com/office/drawing/2014/main" id="{3E6D7879-DB9A-496E-A567-82A5216B6CBB}"/>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9" name="Legend4" hidden="1">
              <a:extLst>
                <a:ext uri="{FF2B5EF4-FFF2-40B4-BE49-F238E27FC236}">
                  <a16:creationId xmlns:a16="http://schemas.microsoft.com/office/drawing/2014/main" id="{D9138ECA-11D4-41B4-9BD8-2A06FE03109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00" name="Legend5" hidden="1">
              <a:extLst>
                <a:ext uri="{FF2B5EF4-FFF2-40B4-BE49-F238E27FC236}">
                  <a16:creationId xmlns:a16="http://schemas.microsoft.com/office/drawing/2014/main" id="{BCF44428-6431-4698-B8A1-A69D8E09D85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201" name="MoonLegend1" hidden="1">
              <a:extLst>
                <a:ext uri="{FF2B5EF4-FFF2-40B4-BE49-F238E27FC236}">
                  <a16:creationId xmlns:a16="http://schemas.microsoft.com/office/drawing/2014/main" id="{0C7F35C7-28FF-42D2-8B89-13467574D714}"/>
                </a:ext>
              </a:extLst>
            </p:cNvPr>
            <p:cNvGrpSpPr>
              <a:grpSpLocks noChangeAspect="1"/>
            </p:cNvGrpSpPr>
            <p:nvPr>
              <p:custDataLst>
                <p:tags r:id="rId21"/>
              </p:custDataLst>
            </p:nvPr>
          </p:nvGrpSpPr>
          <p:grpSpPr>
            <a:xfrm>
              <a:off x="7723680" y="1702457"/>
              <a:ext cx="228600" cy="228600"/>
              <a:chOff x="762000" y="1270000"/>
              <a:chExt cx="254000" cy="254000"/>
            </a:xfrm>
          </p:grpSpPr>
          <p:sp>
            <p:nvSpPr>
              <p:cNvPr id="214" name="Oval 213" hidden="1">
                <a:extLst>
                  <a:ext uri="{FF2B5EF4-FFF2-40B4-BE49-F238E27FC236}">
                    <a16:creationId xmlns:a16="http://schemas.microsoft.com/office/drawing/2014/main" id="{5344DA2A-6D81-44DD-BB40-9F683E2B0043}"/>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5" name="Arc 214" hidden="1">
                <a:extLst>
                  <a:ext uri="{FF2B5EF4-FFF2-40B4-BE49-F238E27FC236}">
                    <a16:creationId xmlns:a16="http://schemas.microsoft.com/office/drawing/2014/main" id="{B7E467DC-B859-4C76-8B0A-6BE2845CB7DB}"/>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2" name="MoonLegend2" hidden="1">
              <a:extLst>
                <a:ext uri="{FF2B5EF4-FFF2-40B4-BE49-F238E27FC236}">
                  <a16:creationId xmlns:a16="http://schemas.microsoft.com/office/drawing/2014/main" id="{33EA12CE-BB3D-4B19-B4D8-D472155D17DC}"/>
                </a:ext>
              </a:extLst>
            </p:cNvPr>
            <p:cNvGrpSpPr>
              <a:grpSpLocks noChangeAspect="1"/>
            </p:cNvGrpSpPr>
            <p:nvPr>
              <p:custDataLst>
                <p:tags r:id="rId22"/>
              </p:custDataLst>
            </p:nvPr>
          </p:nvGrpSpPr>
          <p:grpSpPr>
            <a:xfrm>
              <a:off x="7723680" y="2078270"/>
              <a:ext cx="228600" cy="228600"/>
              <a:chOff x="762000" y="1270000"/>
              <a:chExt cx="254000" cy="254000"/>
            </a:xfrm>
          </p:grpSpPr>
          <p:sp>
            <p:nvSpPr>
              <p:cNvPr id="212" name="Oval 211" hidden="1">
                <a:extLst>
                  <a:ext uri="{FF2B5EF4-FFF2-40B4-BE49-F238E27FC236}">
                    <a16:creationId xmlns:a16="http://schemas.microsoft.com/office/drawing/2014/main" id="{42BD449C-52C0-438E-B3AC-EBB151A43AFB}"/>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3" name="Arc 212" hidden="1">
                <a:extLst>
                  <a:ext uri="{FF2B5EF4-FFF2-40B4-BE49-F238E27FC236}">
                    <a16:creationId xmlns:a16="http://schemas.microsoft.com/office/drawing/2014/main" id="{F98CD1E7-FEEA-4D4F-8476-50D0ACAA1336}"/>
                  </a:ext>
                </a:extLst>
              </p:cNvPr>
              <p:cNvSpPr/>
              <p:nvPr>
                <p:custDataLst>
                  <p:tags r:id="rId33"/>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3" name="MoonLegend3" hidden="1">
              <a:extLst>
                <a:ext uri="{FF2B5EF4-FFF2-40B4-BE49-F238E27FC236}">
                  <a16:creationId xmlns:a16="http://schemas.microsoft.com/office/drawing/2014/main" id="{E552BED2-BC52-464E-8007-A255306DB087}"/>
                </a:ext>
              </a:extLst>
            </p:cNvPr>
            <p:cNvGrpSpPr>
              <a:grpSpLocks noChangeAspect="1"/>
            </p:cNvGrpSpPr>
            <p:nvPr>
              <p:custDataLst>
                <p:tags r:id="rId23"/>
              </p:custDataLst>
            </p:nvPr>
          </p:nvGrpSpPr>
          <p:grpSpPr>
            <a:xfrm>
              <a:off x="7723680" y="2454085"/>
              <a:ext cx="228600" cy="228600"/>
              <a:chOff x="762000" y="1270000"/>
              <a:chExt cx="254000" cy="254000"/>
            </a:xfrm>
          </p:grpSpPr>
          <p:sp>
            <p:nvSpPr>
              <p:cNvPr id="210" name="Oval 209" hidden="1">
                <a:extLst>
                  <a:ext uri="{FF2B5EF4-FFF2-40B4-BE49-F238E27FC236}">
                    <a16:creationId xmlns:a16="http://schemas.microsoft.com/office/drawing/2014/main" id="{5D527884-0091-4B4B-9865-A047E7930A1C}"/>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1" name="Arc 210" hidden="1">
                <a:extLst>
                  <a:ext uri="{FF2B5EF4-FFF2-40B4-BE49-F238E27FC236}">
                    <a16:creationId xmlns:a16="http://schemas.microsoft.com/office/drawing/2014/main" id="{5B12D597-1E29-4D93-8EDC-B0C31D9B53F1}"/>
                  </a:ext>
                </a:extLst>
              </p:cNvPr>
              <p:cNvSpPr/>
              <p:nvPr>
                <p:custDataLst>
                  <p:tags r:id="rId31"/>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4" name="MoonLegend4" hidden="1">
              <a:extLst>
                <a:ext uri="{FF2B5EF4-FFF2-40B4-BE49-F238E27FC236}">
                  <a16:creationId xmlns:a16="http://schemas.microsoft.com/office/drawing/2014/main" id="{03436CB9-993E-47BB-816A-BD22FD630682}"/>
                </a:ext>
              </a:extLst>
            </p:cNvPr>
            <p:cNvGrpSpPr>
              <a:grpSpLocks noChangeAspect="1"/>
            </p:cNvGrpSpPr>
            <p:nvPr>
              <p:custDataLst>
                <p:tags r:id="rId24"/>
              </p:custDataLst>
            </p:nvPr>
          </p:nvGrpSpPr>
          <p:grpSpPr>
            <a:xfrm>
              <a:off x="7723680" y="2829900"/>
              <a:ext cx="228600" cy="228600"/>
              <a:chOff x="762000" y="1270000"/>
              <a:chExt cx="254000" cy="254000"/>
            </a:xfrm>
          </p:grpSpPr>
          <p:sp>
            <p:nvSpPr>
              <p:cNvPr id="208" name="Oval 207" hidden="1">
                <a:extLst>
                  <a:ext uri="{FF2B5EF4-FFF2-40B4-BE49-F238E27FC236}">
                    <a16:creationId xmlns:a16="http://schemas.microsoft.com/office/drawing/2014/main" id="{7D6EFE28-8C1A-41EB-9CDA-D49B02E936A7}"/>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9" name="Arc 208" hidden="1">
                <a:extLst>
                  <a:ext uri="{FF2B5EF4-FFF2-40B4-BE49-F238E27FC236}">
                    <a16:creationId xmlns:a16="http://schemas.microsoft.com/office/drawing/2014/main" id="{F5192D73-7CCF-463C-81E8-310A8901DD37}"/>
                  </a:ext>
                </a:extLst>
              </p:cNvPr>
              <p:cNvSpPr/>
              <p:nvPr>
                <p:custDataLst>
                  <p:tags r:id="rId29"/>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5" name="MoonLegend5" hidden="1">
              <a:extLst>
                <a:ext uri="{FF2B5EF4-FFF2-40B4-BE49-F238E27FC236}">
                  <a16:creationId xmlns:a16="http://schemas.microsoft.com/office/drawing/2014/main" id="{F057528B-9137-42A4-87CB-891ACA450BE8}"/>
                </a:ext>
              </a:extLst>
            </p:cNvPr>
            <p:cNvGrpSpPr>
              <a:grpSpLocks noChangeAspect="1"/>
            </p:cNvGrpSpPr>
            <p:nvPr>
              <p:custDataLst>
                <p:tags r:id="rId25"/>
              </p:custDataLst>
            </p:nvPr>
          </p:nvGrpSpPr>
          <p:grpSpPr>
            <a:xfrm>
              <a:off x="7723680" y="3205716"/>
              <a:ext cx="228600" cy="228600"/>
              <a:chOff x="762000" y="1270000"/>
              <a:chExt cx="254000" cy="254000"/>
            </a:xfrm>
          </p:grpSpPr>
          <p:sp>
            <p:nvSpPr>
              <p:cNvPr id="206" name="Oval 205" hidden="1">
                <a:extLst>
                  <a:ext uri="{FF2B5EF4-FFF2-40B4-BE49-F238E27FC236}">
                    <a16:creationId xmlns:a16="http://schemas.microsoft.com/office/drawing/2014/main" id="{1143C76F-2ACF-4DC3-8B8B-291B5B40D8AE}"/>
                  </a:ext>
                </a:extLst>
              </p:cNvPr>
              <p:cNvSpPr/>
              <p:nvPr>
                <p:custDataLst>
                  <p:tags r:id="rId2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7" name="Arc 206" hidden="1">
                <a:extLst>
                  <a:ext uri="{FF2B5EF4-FFF2-40B4-BE49-F238E27FC236}">
                    <a16:creationId xmlns:a16="http://schemas.microsoft.com/office/drawing/2014/main" id="{DCE55F62-283C-4330-91BC-B160274579A6}"/>
                  </a:ext>
                </a:extLst>
              </p:cNvPr>
              <p:cNvSpPr/>
              <p:nvPr>
                <p:custDataLst>
                  <p:tags r:id="rId27"/>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216" name="LegendBoxes" hidden="1">
            <a:extLst>
              <a:ext uri="{FF2B5EF4-FFF2-40B4-BE49-F238E27FC236}">
                <a16:creationId xmlns:a16="http://schemas.microsoft.com/office/drawing/2014/main" id="{6FEB15FF-6227-4681-9EE4-1E9F49E55395}"/>
              </a:ext>
            </a:extLst>
          </p:cNvPr>
          <p:cNvGrpSpPr/>
          <p:nvPr userDrawn="1"/>
        </p:nvGrpSpPr>
        <p:grpSpPr>
          <a:xfrm>
            <a:off x="10714801" y="4381500"/>
            <a:ext cx="922463" cy="1717282"/>
            <a:chOff x="10652400" y="4322824"/>
            <a:chExt cx="922463" cy="1717282"/>
          </a:xfrm>
        </p:grpSpPr>
        <p:sp>
          <p:nvSpPr>
            <p:cNvPr id="217" name="RectangleLegend1" hidden="1">
              <a:extLst>
                <a:ext uri="{FF2B5EF4-FFF2-40B4-BE49-F238E27FC236}">
                  <a16:creationId xmlns:a16="http://schemas.microsoft.com/office/drawing/2014/main" id="{16994178-66EE-4A40-85C3-AEA346E7B23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18" name="RectangleLegend2" hidden="1">
              <a:extLst>
                <a:ext uri="{FF2B5EF4-FFF2-40B4-BE49-F238E27FC236}">
                  <a16:creationId xmlns:a16="http://schemas.microsoft.com/office/drawing/2014/main" id="{2DF561CB-CE55-42B0-8FD0-19EE1FBFF7D3}"/>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19" name="RectangleLegend3" hidden="1">
              <a:extLst>
                <a:ext uri="{FF2B5EF4-FFF2-40B4-BE49-F238E27FC236}">
                  <a16:creationId xmlns:a16="http://schemas.microsoft.com/office/drawing/2014/main" id="{EA198A3F-DD6C-4802-97E7-CCABA4014341}"/>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20" name="RectangleLegend4" hidden="1">
              <a:extLst>
                <a:ext uri="{FF2B5EF4-FFF2-40B4-BE49-F238E27FC236}">
                  <a16:creationId xmlns:a16="http://schemas.microsoft.com/office/drawing/2014/main" id="{611332DF-8A99-4547-A01C-CE8010055FF8}"/>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21" name="RectangleLegend5" hidden="1">
              <a:extLst>
                <a:ext uri="{FF2B5EF4-FFF2-40B4-BE49-F238E27FC236}">
                  <a16:creationId xmlns:a16="http://schemas.microsoft.com/office/drawing/2014/main" id="{62DAB322-D0A7-4BE2-9C07-EEB0FC944B0E}"/>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22" name="Legend1" hidden="1">
              <a:extLst>
                <a:ext uri="{FF2B5EF4-FFF2-40B4-BE49-F238E27FC236}">
                  <a16:creationId xmlns:a16="http://schemas.microsoft.com/office/drawing/2014/main" id="{C60EED5A-14EA-4630-8295-24C51A6ABCEE}"/>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3" name="Legend2" hidden="1">
              <a:extLst>
                <a:ext uri="{FF2B5EF4-FFF2-40B4-BE49-F238E27FC236}">
                  <a16:creationId xmlns:a16="http://schemas.microsoft.com/office/drawing/2014/main" id="{26507803-62E8-4F05-93E0-8BDCF9376467}"/>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4" name="Legend3" hidden="1">
              <a:extLst>
                <a:ext uri="{FF2B5EF4-FFF2-40B4-BE49-F238E27FC236}">
                  <a16:creationId xmlns:a16="http://schemas.microsoft.com/office/drawing/2014/main" id="{67CCCFDE-4E5D-4F3A-9457-D0093B61FB56}"/>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5" name="Legend4" hidden="1">
              <a:extLst>
                <a:ext uri="{FF2B5EF4-FFF2-40B4-BE49-F238E27FC236}">
                  <a16:creationId xmlns:a16="http://schemas.microsoft.com/office/drawing/2014/main" id="{CEF235C0-831B-437B-852C-A84CA24DF3A5}"/>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6" name="Legend5" hidden="1">
              <a:extLst>
                <a:ext uri="{FF2B5EF4-FFF2-40B4-BE49-F238E27FC236}">
                  <a16:creationId xmlns:a16="http://schemas.microsoft.com/office/drawing/2014/main" id="{396787FF-B59C-47F9-BB7D-42D9955ADADD}"/>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grpSp>
        <p:nvGrpSpPr>
          <p:cNvPr id="150" name="Group 149">
            <a:extLst>
              <a:ext uri="{FF2B5EF4-FFF2-40B4-BE49-F238E27FC236}">
                <a16:creationId xmlns:a16="http://schemas.microsoft.com/office/drawing/2014/main" id="{514827EB-CD71-4E7E-A3F3-DC573F2A8271}"/>
              </a:ext>
            </a:extLst>
          </p:cNvPr>
          <p:cNvGrpSpPr>
            <a:grpSpLocks/>
          </p:cNvGrpSpPr>
          <p:nvPr userDrawn="1"/>
        </p:nvGrpSpPr>
        <p:grpSpPr>
          <a:xfrm>
            <a:off x="10984943" y="6347341"/>
            <a:ext cx="327581" cy="328659"/>
            <a:chOff x="7426036" y="3923101"/>
            <a:chExt cx="2679431" cy="2688248"/>
          </a:xfrm>
        </p:grpSpPr>
        <p:sp>
          <p:nvSpPr>
            <p:cNvPr id="151" name="Rectangle 150">
              <a:extLst>
                <a:ext uri="{FF2B5EF4-FFF2-40B4-BE49-F238E27FC236}">
                  <a16:creationId xmlns:a16="http://schemas.microsoft.com/office/drawing/2014/main" id="{EE3294AA-4BB0-4574-8BC1-27DE8A3E5963}"/>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52" name="Picture 151" descr="logo bfi finance png">
              <a:extLst>
                <a:ext uri="{FF2B5EF4-FFF2-40B4-BE49-F238E27FC236}">
                  <a16:creationId xmlns:a16="http://schemas.microsoft.com/office/drawing/2014/main" id="{CBD44C90-8AE8-42B4-AF20-CBC2AD4FE895}"/>
                </a:ext>
              </a:extLst>
            </p:cNvPr>
            <p:cNvPicPr>
              <a:picLocks noChangeAspect="1" noChangeArrowheads="1"/>
            </p:cNvPicPr>
            <p:nvPr userDrawn="1"/>
          </p:nvPicPr>
          <p:blipFill rotWithShape="1">
            <a:blip r:embed="rId38"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51006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100000"/>
        </a:lnSpc>
        <a:spcBef>
          <a:spcPct val="0"/>
        </a:spcBef>
        <a:buNone/>
        <a:defRPr lang="en-US" sz="2500" b="1" kern="1200" spc="0" baseline="0" dirty="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42913" indent="-214313" algn="l" defTabSz="914400" rtl="0" eaLnBrk="1" latinLnBrk="0" hangingPunct="1">
        <a:lnSpc>
          <a:spcPct val="100000"/>
        </a:lnSpc>
        <a:spcBef>
          <a:spcPts val="0"/>
        </a:spcBef>
        <a:spcAft>
          <a:spcPts val="300"/>
        </a:spcAft>
        <a:buClr>
          <a:schemeClr val="tx1"/>
        </a:buClr>
        <a:buSzPct val="110000"/>
        <a:buFont typeface="Arial" panose="020B0604020202020204" pitchFamily="34" charset="0"/>
        <a:buChar char="‒"/>
        <a:defRPr lang="en-US" sz="1600" kern="1200" dirty="0">
          <a:solidFill>
            <a:schemeClr val="tx1"/>
          </a:solidFill>
          <a:latin typeface="+mn-lt"/>
          <a:ea typeface="+mn-ea"/>
          <a:cs typeface="+mn-cs"/>
        </a:defRPr>
      </a:lvl3pPr>
      <a:lvl4pPr marL="598488" indent="-152400"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4pPr>
      <a:lvl5pPr marL="817563" indent="-147638"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6"/>
            </p:custDataLst>
            <p:extLst>
              <p:ext uri="{D42A27DB-BD31-4B8C-83A1-F6EECF244321}">
                <p14:modId xmlns:p14="http://schemas.microsoft.com/office/powerpoint/2010/main" val="1563999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6" imgW="413" imgH="416" progId="TCLayout.ActiveDocument.1">
                  <p:embed/>
                </p:oleObj>
              </mc:Choice>
              <mc:Fallback>
                <p:oleObj name="think-cell Slide" r:id="rId36"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17"/>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8"/>
            </p:custDataLst>
          </p:nvPr>
        </p:nvSpPr>
        <p:spPr>
          <a:xfrm>
            <a:off x="553972" y="6278400"/>
            <a:ext cx="7278624" cy="123111"/>
          </a:xfrm>
          <a:prstGeom prst="rect">
            <a:avLst/>
          </a:prstGeom>
          <a:noFill/>
          <a:ln/>
          <a:extLst>
            <a:ext uri="{909E8E84-426E-40DD-AFC4-6F175D3DCCD1}">
              <a14:hiddenFill xmlns:a14="http://schemas.microsoft.com/office/drawing/2010/main">
                <a:solidFill>
                  <a:srgbClr val="FFFFFF"/>
                </a:solidFill>
              </a14:hiddenFill>
            </a:ext>
          </a:extLst>
        </p:spPr>
        <p:txBody>
          <a:bodyPr wrap="square" lIns="0" tIns="0" rIns="0" bIns="0" rtlCol="0" anchor="b" anchorCtr="0">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9"/>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pPr rtl="0"/>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8927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0"/>
            </p:custDataLst>
          </p:nvPr>
        </p:nvSpPr>
        <p:spPr>
          <a:xfrm>
            <a:off x="5987738" y="2170800"/>
            <a:ext cx="3049253" cy="56938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4312828" cy="138499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0" name="LegendLines" hidden="1">
            <a:extLst>
              <a:ext uri="{FF2B5EF4-FFF2-40B4-BE49-F238E27FC236}">
                <a16:creationId xmlns:a16="http://schemas.microsoft.com/office/drawing/2014/main" id="{53C3FBF9-1A38-4926-A8A5-857E6247F470}"/>
              </a:ext>
            </a:extLst>
          </p:cNvPr>
          <p:cNvGrpSpPr/>
          <p:nvPr userDrawn="1"/>
        </p:nvGrpSpPr>
        <p:grpSpPr>
          <a:xfrm>
            <a:off x="10317304" y="3150223"/>
            <a:ext cx="1319960" cy="958286"/>
            <a:chOff x="10162879" y="3243772"/>
            <a:chExt cx="1319960" cy="958286"/>
          </a:xfrm>
        </p:grpSpPr>
        <p:sp>
          <p:nvSpPr>
            <p:cNvPr id="171" name="Legend1" hidden="1">
              <a:extLst>
                <a:ext uri="{FF2B5EF4-FFF2-40B4-BE49-F238E27FC236}">
                  <a16:creationId xmlns:a16="http://schemas.microsoft.com/office/drawing/2014/main" id="{0747FE97-05DF-4BB8-B63C-72C6287D1495}"/>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2" name="Legend2" hidden="1">
              <a:extLst>
                <a:ext uri="{FF2B5EF4-FFF2-40B4-BE49-F238E27FC236}">
                  <a16:creationId xmlns:a16="http://schemas.microsoft.com/office/drawing/2014/main" id="{84B7FD62-2631-46EA-8E06-E1D620B34A9B}"/>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3" name="Legend3" hidden="1">
              <a:extLst>
                <a:ext uri="{FF2B5EF4-FFF2-40B4-BE49-F238E27FC236}">
                  <a16:creationId xmlns:a16="http://schemas.microsoft.com/office/drawing/2014/main" id="{2FD26E33-02AB-4700-8490-BEA730E402D7}"/>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4" name="LineLegend3" hidden="1">
              <a:extLst>
                <a:ext uri="{FF2B5EF4-FFF2-40B4-BE49-F238E27FC236}">
                  <a16:creationId xmlns:a16="http://schemas.microsoft.com/office/drawing/2014/main" id="{7D15E1C5-101B-4DAD-A499-2AE8C0A8617B}"/>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ea typeface="+mn-ea"/>
              </a:endParaRPr>
            </a:p>
          </p:txBody>
        </p:sp>
        <p:sp>
          <p:nvSpPr>
            <p:cNvPr id="175" name="LineLegend2" hidden="1">
              <a:extLst>
                <a:ext uri="{FF2B5EF4-FFF2-40B4-BE49-F238E27FC236}">
                  <a16:creationId xmlns:a16="http://schemas.microsoft.com/office/drawing/2014/main" id="{D42426CF-87B9-49BF-B1B1-E1AF14BC2B61}"/>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ea typeface="+mn-ea"/>
              </a:endParaRPr>
            </a:p>
          </p:txBody>
        </p:sp>
        <p:sp>
          <p:nvSpPr>
            <p:cNvPr id="176" name="LineLegend1" hidden="1">
              <a:extLst>
                <a:ext uri="{FF2B5EF4-FFF2-40B4-BE49-F238E27FC236}">
                  <a16:creationId xmlns:a16="http://schemas.microsoft.com/office/drawing/2014/main" id="{772C19C4-82FE-45B2-9E9E-9F0A7F0D5720}"/>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ea typeface="+mn-ea"/>
              </a:endParaRPr>
            </a:p>
          </p:txBody>
        </p:sp>
      </p:grpSp>
      <p:grpSp>
        <p:nvGrpSpPr>
          <p:cNvPr id="177" name="LegendMoons" hidden="1">
            <a:extLst>
              <a:ext uri="{FF2B5EF4-FFF2-40B4-BE49-F238E27FC236}">
                <a16:creationId xmlns:a16="http://schemas.microsoft.com/office/drawing/2014/main" id="{DB11C288-BCA4-43E6-BB35-09A24543816F}"/>
              </a:ext>
            </a:extLst>
          </p:cNvPr>
          <p:cNvGrpSpPr/>
          <p:nvPr userDrawn="1"/>
        </p:nvGrpSpPr>
        <p:grpSpPr>
          <a:xfrm>
            <a:off x="10688315" y="1145373"/>
            <a:ext cx="948949" cy="1731859"/>
            <a:chOff x="7723680" y="1702457"/>
            <a:chExt cx="948949" cy="1731859"/>
          </a:xfrm>
        </p:grpSpPr>
        <p:sp>
          <p:nvSpPr>
            <p:cNvPr id="178" name="Legend1" hidden="1">
              <a:extLst>
                <a:ext uri="{FF2B5EF4-FFF2-40B4-BE49-F238E27FC236}">
                  <a16:creationId xmlns:a16="http://schemas.microsoft.com/office/drawing/2014/main" id="{B5698811-9437-4608-97EC-A23B28E2A57C}"/>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86" name="Legend2" hidden="1">
              <a:extLst>
                <a:ext uri="{FF2B5EF4-FFF2-40B4-BE49-F238E27FC236}">
                  <a16:creationId xmlns:a16="http://schemas.microsoft.com/office/drawing/2014/main" id="{05602796-5C4C-4582-95E3-1CE7A0C3734F}"/>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8" name="Legend3" hidden="1">
              <a:extLst>
                <a:ext uri="{FF2B5EF4-FFF2-40B4-BE49-F238E27FC236}">
                  <a16:creationId xmlns:a16="http://schemas.microsoft.com/office/drawing/2014/main" id="{3E6D7879-DB9A-496E-A567-82A5216B6CBB}"/>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9" name="Legend4" hidden="1">
              <a:extLst>
                <a:ext uri="{FF2B5EF4-FFF2-40B4-BE49-F238E27FC236}">
                  <a16:creationId xmlns:a16="http://schemas.microsoft.com/office/drawing/2014/main" id="{D9138ECA-11D4-41B4-9BD8-2A06FE03109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00" name="Legend5" hidden="1">
              <a:extLst>
                <a:ext uri="{FF2B5EF4-FFF2-40B4-BE49-F238E27FC236}">
                  <a16:creationId xmlns:a16="http://schemas.microsoft.com/office/drawing/2014/main" id="{BCF44428-6431-4698-B8A1-A69D8E09D85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201" name="MoonLegend1" hidden="1">
              <a:extLst>
                <a:ext uri="{FF2B5EF4-FFF2-40B4-BE49-F238E27FC236}">
                  <a16:creationId xmlns:a16="http://schemas.microsoft.com/office/drawing/2014/main" id="{0C7F35C7-28FF-42D2-8B89-13467574D714}"/>
                </a:ext>
              </a:extLst>
            </p:cNvPr>
            <p:cNvGrpSpPr>
              <a:grpSpLocks noChangeAspect="1"/>
            </p:cNvGrpSpPr>
            <p:nvPr>
              <p:custDataLst>
                <p:tags r:id="rId21"/>
              </p:custDataLst>
            </p:nvPr>
          </p:nvGrpSpPr>
          <p:grpSpPr>
            <a:xfrm>
              <a:off x="7723680" y="1702457"/>
              <a:ext cx="228600" cy="228600"/>
              <a:chOff x="762000" y="1270000"/>
              <a:chExt cx="254000" cy="254000"/>
            </a:xfrm>
          </p:grpSpPr>
          <p:sp>
            <p:nvSpPr>
              <p:cNvPr id="214" name="Oval 213" hidden="1">
                <a:extLst>
                  <a:ext uri="{FF2B5EF4-FFF2-40B4-BE49-F238E27FC236}">
                    <a16:creationId xmlns:a16="http://schemas.microsoft.com/office/drawing/2014/main" id="{5344DA2A-6D81-44DD-BB40-9F683E2B0043}"/>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5" name="Arc 214" hidden="1">
                <a:extLst>
                  <a:ext uri="{FF2B5EF4-FFF2-40B4-BE49-F238E27FC236}">
                    <a16:creationId xmlns:a16="http://schemas.microsoft.com/office/drawing/2014/main" id="{B7E467DC-B859-4C76-8B0A-6BE2845CB7DB}"/>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2" name="MoonLegend2" hidden="1">
              <a:extLst>
                <a:ext uri="{FF2B5EF4-FFF2-40B4-BE49-F238E27FC236}">
                  <a16:creationId xmlns:a16="http://schemas.microsoft.com/office/drawing/2014/main" id="{33EA12CE-BB3D-4B19-B4D8-D472155D17DC}"/>
                </a:ext>
              </a:extLst>
            </p:cNvPr>
            <p:cNvGrpSpPr>
              <a:grpSpLocks noChangeAspect="1"/>
            </p:cNvGrpSpPr>
            <p:nvPr>
              <p:custDataLst>
                <p:tags r:id="rId22"/>
              </p:custDataLst>
            </p:nvPr>
          </p:nvGrpSpPr>
          <p:grpSpPr>
            <a:xfrm>
              <a:off x="7723680" y="2078270"/>
              <a:ext cx="228600" cy="228600"/>
              <a:chOff x="762000" y="1270000"/>
              <a:chExt cx="254000" cy="254000"/>
            </a:xfrm>
          </p:grpSpPr>
          <p:sp>
            <p:nvSpPr>
              <p:cNvPr id="212" name="Oval 211" hidden="1">
                <a:extLst>
                  <a:ext uri="{FF2B5EF4-FFF2-40B4-BE49-F238E27FC236}">
                    <a16:creationId xmlns:a16="http://schemas.microsoft.com/office/drawing/2014/main" id="{42BD449C-52C0-438E-B3AC-EBB151A43AFB}"/>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3" name="Arc 212" hidden="1">
                <a:extLst>
                  <a:ext uri="{FF2B5EF4-FFF2-40B4-BE49-F238E27FC236}">
                    <a16:creationId xmlns:a16="http://schemas.microsoft.com/office/drawing/2014/main" id="{F98CD1E7-FEEA-4D4F-8476-50D0ACAA1336}"/>
                  </a:ext>
                </a:extLst>
              </p:cNvPr>
              <p:cNvSpPr/>
              <p:nvPr>
                <p:custDataLst>
                  <p:tags r:id="rId33"/>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3" name="MoonLegend3" hidden="1">
              <a:extLst>
                <a:ext uri="{FF2B5EF4-FFF2-40B4-BE49-F238E27FC236}">
                  <a16:creationId xmlns:a16="http://schemas.microsoft.com/office/drawing/2014/main" id="{E552BED2-BC52-464E-8007-A255306DB087}"/>
                </a:ext>
              </a:extLst>
            </p:cNvPr>
            <p:cNvGrpSpPr>
              <a:grpSpLocks noChangeAspect="1"/>
            </p:cNvGrpSpPr>
            <p:nvPr>
              <p:custDataLst>
                <p:tags r:id="rId23"/>
              </p:custDataLst>
            </p:nvPr>
          </p:nvGrpSpPr>
          <p:grpSpPr>
            <a:xfrm>
              <a:off x="7723680" y="2454085"/>
              <a:ext cx="228600" cy="228600"/>
              <a:chOff x="762000" y="1270000"/>
              <a:chExt cx="254000" cy="254000"/>
            </a:xfrm>
          </p:grpSpPr>
          <p:sp>
            <p:nvSpPr>
              <p:cNvPr id="210" name="Oval 209" hidden="1">
                <a:extLst>
                  <a:ext uri="{FF2B5EF4-FFF2-40B4-BE49-F238E27FC236}">
                    <a16:creationId xmlns:a16="http://schemas.microsoft.com/office/drawing/2014/main" id="{5D527884-0091-4B4B-9865-A047E7930A1C}"/>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1" name="Arc 210" hidden="1">
                <a:extLst>
                  <a:ext uri="{FF2B5EF4-FFF2-40B4-BE49-F238E27FC236}">
                    <a16:creationId xmlns:a16="http://schemas.microsoft.com/office/drawing/2014/main" id="{5B12D597-1E29-4D93-8EDC-B0C31D9B53F1}"/>
                  </a:ext>
                </a:extLst>
              </p:cNvPr>
              <p:cNvSpPr/>
              <p:nvPr>
                <p:custDataLst>
                  <p:tags r:id="rId31"/>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4" name="MoonLegend4" hidden="1">
              <a:extLst>
                <a:ext uri="{FF2B5EF4-FFF2-40B4-BE49-F238E27FC236}">
                  <a16:creationId xmlns:a16="http://schemas.microsoft.com/office/drawing/2014/main" id="{03436CB9-993E-47BB-816A-BD22FD630682}"/>
                </a:ext>
              </a:extLst>
            </p:cNvPr>
            <p:cNvGrpSpPr>
              <a:grpSpLocks noChangeAspect="1"/>
            </p:cNvGrpSpPr>
            <p:nvPr>
              <p:custDataLst>
                <p:tags r:id="rId24"/>
              </p:custDataLst>
            </p:nvPr>
          </p:nvGrpSpPr>
          <p:grpSpPr>
            <a:xfrm>
              <a:off x="7723680" y="2829900"/>
              <a:ext cx="228600" cy="228600"/>
              <a:chOff x="762000" y="1270000"/>
              <a:chExt cx="254000" cy="254000"/>
            </a:xfrm>
          </p:grpSpPr>
          <p:sp>
            <p:nvSpPr>
              <p:cNvPr id="208" name="Oval 207" hidden="1">
                <a:extLst>
                  <a:ext uri="{FF2B5EF4-FFF2-40B4-BE49-F238E27FC236}">
                    <a16:creationId xmlns:a16="http://schemas.microsoft.com/office/drawing/2014/main" id="{7D6EFE28-8C1A-41EB-9CDA-D49B02E936A7}"/>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9" name="Arc 208" hidden="1">
                <a:extLst>
                  <a:ext uri="{FF2B5EF4-FFF2-40B4-BE49-F238E27FC236}">
                    <a16:creationId xmlns:a16="http://schemas.microsoft.com/office/drawing/2014/main" id="{F5192D73-7CCF-463C-81E8-310A8901DD37}"/>
                  </a:ext>
                </a:extLst>
              </p:cNvPr>
              <p:cNvSpPr/>
              <p:nvPr>
                <p:custDataLst>
                  <p:tags r:id="rId29"/>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05" name="MoonLegend5" hidden="1">
              <a:extLst>
                <a:ext uri="{FF2B5EF4-FFF2-40B4-BE49-F238E27FC236}">
                  <a16:creationId xmlns:a16="http://schemas.microsoft.com/office/drawing/2014/main" id="{F057528B-9137-42A4-87CB-891ACA450BE8}"/>
                </a:ext>
              </a:extLst>
            </p:cNvPr>
            <p:cNvGrpSpPr>
              <a:grpSpLocks noChangeAspect="1"/>
            </p:cNvGrpSpPr>
            <p:nvPr>
              <p:custDataLst>
                <p:tags r:id="rId25"/>
              </p:custDataLst>
            </p:nvPr>
          </p:nvGrpSpPr>
          <p:grpSpPr>
            <a:xfrm>
              <a:off x="7723680" y="3205716"/>
              <a:ext cx="228600" cy="228600"/>
              <a:chOff x="762000" y="1270000"/>
              <a:chExt cx="254000" cy="254000"/>
            </a:xfrm>
          </p:grpSpPr>
          <p:sp>
            <p:nvSpPr>
              <p:cNvPr id="206" name="Oval 205" hidden="1">
                <a:extLst>
                  <a:ext uri="{FF2B5EF4-FFF2-40B4-BE49-F238E27FC236}">
                    <a16:creationId xmlns:a16="http://schemas.microsoft.com/office/drawing/2014/main" id="{1143C76F-2ACF-4DC3-8B8B-291B5B40D8AE}"/>
                  </a:ext>
                </a:extLst>
              </p:cNvPr>
              <p:cNvSpPr/>
              <p:nvPr>
                <p:custDataLst>
                  <p:tags r:id="rId2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7" name="Arc 206" hidden="1">
                <a:extLst>
                  <a:ext uri="{FF2B5EF4-FFF2-40B4-BE49-F238E27FC236}">
                    <a16:creationId xmlns:a16="http://schemas.microsoft.com/office/drawing/2014/main" id="{DCE55F62-283C-4330-91BC-B160274579A6}"/>
                  </a:ext>
                </a:extLst>
              </p:cNvPr>
              <p:cNvSpPr/>
              <p:nvPr>
                <p:custDataLst>
                  <p:tags r:id="rId27"/>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216" name="LegendBoxes" hidden="1">
            <a:extLst>
              <a:ext uri="{FF2B5EF4-FFF2-40B4-BE49-F238E27FC236}">
                <a16:creationId xmlns:a16="http://schemas.microsoft.com/office/drawing/2014/main" id="{6FEB15FF-6227-4681-9EE4-1E9F49E55395}"/>
              </a:ext>
            </a:extLst>
          </p:cNvPr>
          <p:cNvGrpSpPr/>
          <p:nvPr userDrawn="1"/>
        </p:nvGrpSpPr>
        <p:grpSpPr>
          <a:xfrm>
            <a:off x="10714801" y="4381500"/>
            <a:ext cx="922463" cy="1717282"/>
            <a:chOff x="10652400" y="4322824"/>
            <a:chExt cx="922463" cy="1717282"/>
          </a:xfrm>
        </p:grpSpPr>
        <p:sp>
          <p:nvSpPr>
            <p:cNvPr id="217" name="RectangleLegend1" hidden="1">
              <a:extLst>
                <a:ext uri="{FF2B5EF4-FFF2-40B4-BE49-F238E27FC236}">
                  <a16:creationId xmlns:a16="http://schemas.microsoft.com/office/drawing/2014/main" id="{16994178-66EE-4A40-85C3-AEA346E7B23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18" name="RectangleLegend2" hidden="1">
              <a:extLst>
                <a:ext uri="{FF2B5EF4-FFF2-40B4-BE49-F238E27FC236}">
                  <a16:creationId xmlns:a16="http://schemas.microsoft.com/office/drawing/2014/main" id="{2DF561CB-CE55-42B0-8FD0-19EE1FBFF7D3}"/>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19" name="RectangleLegend3" hidden="1">
              <a:extLst>
                <a:ext uri="{FF2B5EF4-FFF2-40B4-BE49-F238E27FC236}">
                  <a16:creationId xmlns:a16="http://schemas.microsoft.com/office/drawing/2014/main" id="{EA198A3F-DD6C-4802-97E7-CCABA4014341}"/>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20" name="RectangleLegend4" hidden="1">
              <a:extLst>
                <a:ext uri="{FF2B5EF4-FFF2-40B4-BE49-F238E27FC236}">
                  <a16:creationId xmlns:a16="http://schemas.microsoft.com/office/drawing/2014/main" id="{611332DF-8A99-4547-A01C-CE8010055FF8}"/>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21" name="RectangleLegend5" hidden="1">
              <a:extLst>
                <a:ext uri="{FF2B5EF4-FFF2-40B4-BE49-F238E27FC236}">
                  <a16:creationId xmlns:a16="http://schemas.microsoft.com/office/drawing/2014/main" id="{62DAB322-D0A7-4BE2-9C07-EEB0FC944B0E}"/>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222" name="Legend1" hidden="1">
              <a:extLst>
                <a:ext uri="{FF2B5EF4-FFF2-40B4-BE49-F238E27FC236}">
                  <a16:creationId xmlns:a16="http://schemas.microsoft.com/office/drawing/2014/main" id="{C60EED5A-14EA-4630-8295-24C51A6ABCEE}"/>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3" name="Legend2" hidden="1">
              <a:extLst>
                <a:ext uri="{FF2B5EF4-FFF2-40B4-BE49-F238E27FC236}">
                  <a16:creationId xmlns:a16="http://schemas.microsoft.com/office/drawing/2014/main" id="{26507803-62E8-4F05-93E0-8BDCF9376467}"/>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4" name="Legend3" hidden="1">
              <a:extLst>
                <a:ext uri="{FF2B5EF4-FFF2-40B4-BE49-F238E27FC236}">
                  <a16:creationId xmlns:a16="http://schemas.microsoft.com/office/drawing/2014/main" id="{67CCCFDE-4E5D-4F3A-9457-D0093B61FB56}"/>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5" name="Legend4" hidden="1">
              <a:extLst>
                <a:ext uri="{FF2B5EF4-FFF2-40B4-BE49-F238E27FC236}">
                  <a16:creationId xmlns:a16="http://schemas.microsoft.com/office/drawing/2014/main" id="{CEF235C0-831B-437B-852C-A84CA24DF3A5}"/>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26" name="Legend5" hidden="1">
              <a:extLst>
                <a:ext uri="{FF2B5EF4-FFF2-40B4-BE49-F238E27FC236}">
                  <a16:creationId xmlns:a16="http://schemas.microsoft.com/office/drawing/2014/main" id="{396787FF-B59C-47F9-BB7D-42D9955ADADD}"/>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grpSp>
        <p:nvGrpSpPr>
          <p:cNvPr id="150" name="Group 149">
            <a:extLst>
              <a:ext uri="{FF2B5EF4-FFF2-40B4-BE49-F238E27FC236}">
                <a16:creationId xmlns:a16="http://schemas.microsoft.com/office/drawing/2014/main" id="{514827EB-CD71-4E7E-A3F3-DC573F2A8271}"/>
              </a:ext>
            </a:extLst>
          </p:cNvPr>
          <p:cNvGrpSpPr>
            <a:grpSpLocks/>
          </p:cNvGrpSpPr>
          <p:nvPr userDrawn="1"/>
        </p:nvGrpSpPr>
        <p:grpSpPr>
          <a:xfrm>
            <a:off x="10984943" y="6347341"/>
            <a:ext cx="327581" cy="328659"/>
            <a:chOff x="7426036" y="3923101"/>
            <a:chExt cx="2679431" cy="2688248"/>
          </a:xfrm>
        </p:grpSpPr>
        <p:sp>
          <p:nvSpPr>
            <p:cNvPr id="151" name="Rectangle 150">
              <a:extLst>
                <a:ext uri="{FF2B5EF4-FFF2-40B4-BE49-F238E27FC236}">
                  <a16:creationId xmlns:a16="http://schemas.microsoft.com/office/drawing/2014/main" id="{EE3294AA-4BB0-4574-8BC1-27DE8A3E5963}"/>
                </a:ext>
              </a:extLst>
            </p:cNvPr>
            <p:cNvSpPr/>
            <p:nvPr userDrawn="1"/>
          </p:nvSpPr>
          <p:spPr>
            <a:xfrm>
              <a:off x="7546109" y="4152087"/>
              <a:ext cx="2484582" cy="1749949"/>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52" name="Picture 151" descr="logo bfi finance png">
              <a:extLst>
                <a:ext uri="{FF2B5EF4-FFF2-40B4-BE49-F238E27FC236}">
                  <a16:creationId xmlns:a16="http://schemas.microsoft.com/office/drawing/2014/main" id="{CBD44C90-8AE8-42B4-AF20-CBC2AD4FE895}"/>
                </a:ext>
              </a:extLst>
            </p:cNvPr>
            <p:cNvPicPr>
              <a:picLocks noChangeAspect="1" noChangeArrowheads="1"/>
            </p:cNvPicPr>
            <p:nvPr userDrawn="1"/>
          </p:nvPicPr>
          <p:blipFill rotWithShape="1">
            <a:blip r:embed="rId38"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426036" y="3923101"/>
              <a:ext cx="2679431" cy="26882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222071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914400" rtl="0" eaLnBrk="1" latinLnBrk="0" hangingPunct="1">
        <a:lnSpc>
          <a:spcPct val="100000"/>
        </a:lnSpc>
        <a:spcBef>
          <a:spcPct val="0"/>
        </a:spcBef>
        <a:buNone/>
        <a:defRPr lang="en-US" sz="2500" b="1" kern="1200" spc="0" baseline="0" dirty="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42913" indent="-214313" algn="l" defTabSz="914400" rtl="0" eaLnBrk="1" latinLnBrk="0" hangingPunct="1">
        <a:lnSpc>
          <a:spcPct val="100000"/>
        </a:lnSpc>
        <a:spcBef>
          <a:spcPts val="0"/>
        </a:spcBef>
        <a:spcAft>
          <a:spcPts val="300"/>
        </a:spcAft>
        <a:buClr>
          <a:schemeClr val="tx1"/>
        </a:buClr>
        <a:buSzPct val="110000"/>
        <a:buFont typeface="Arial" panose="020B0604020202020204" pitchFamily="34" charset="0"/>
        <a:buChar char="‒"/>
        <a:defRPr lang="en-US" sz="1600" kern="1200" dirty="0">
          <a:solidFill>
            <a:schemeClr val="tx1"/>
          </a:solidFill>
          <a:latin typeface="+mn-lt"/>
          <a:ea typeface="+mn-ea"/>
          <a:cs typeface="+mn-cs"/>
        </a:defRPr>
      </a:lvl3pPr>
      <a:lvl4pPr marL="598488" indent="-152400"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4pPr>
      <a:lvl5pPr marL="817563" indent="-147638"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40B17A4-151A-442A-85BB-61D97FD47CDC}"/>
              </a:ext>
            </a:extLst>
          </p:cNvPr>
          <p:cNvGraphicFramePr>
            <a:graphicFrameLocks noChangeAspect="1"/>
          </p:cNvGraphicFramePr>
          <p:nvPr userDrawn="1">
            <p:custDataLst>
              <p:tags r:id="rId19"/>
            </p:custDataLst>
            <p:extLst>
              <p:ext uri="{D42A27DB-BD31-4B8C-83A1-F6EECF244321}">
                <p14:modId xmlns:p14="http://schemas.microsoft.com/office/powerpoint/2010/main" val="4024361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0" imgW="592" imgH="591" progId="TCLayout.ActiveDocument.1">
                  <p:embed/>
                </p:oleObj>
              </mc:Choice>
              <mc:Fallback>
                <p:oleObj name="think-cell Slide" r:id="rId40" imgW="592" imgH="591" progId="TCLayout.ActiveDocument.1">
                  <p:embed/>
                  <p:pic>
                    <p:nvPicPr>
                      <p:cNvPr id="3" name="Object 2" hidden="1">
                        <a:extLst>
                          <a:ext uri="{FF2B5EF4-FFF2-40B4-BE49-F238E27FC236}">
                            <a16:creationId xmlns:a16="http://schemas.microsoft.com/office/drawing/2014/main" id="{740B17A4-151A-442A-85BB-61D97FD47CDC}"/>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3399E7-290D-4CE6-AA08-2DA0CF307E1C}"/>
              </a:ext>
            </a:extLst>
          </p:cNvPr>
          <p:cNvSpPr/>
          <p:nvPr userDrawn="1">
            <p:custDataLst>
              <p:tags r:id="rId20"/>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1"/>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dirty="0"/>
              <a:t>Click to edit Master title style</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2"/>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US" dirty="0">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rtl="0"/>
              <a:endParaRPr lang="en-US" sz="1323" dirty="0">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pPr rtl="0"/>
              <a:endParaRPr lang="en-US" sz="1323" dirty="0">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3"/>
            </p:custDataLst>
          </p:nvPr>
        </p:nvSpPr>
        <p:spPr>
          <a:xfrm>
            <a:off x="553972" y="6278400"/>
            <a:ext cx="7278624" cy="123111"/>
          </a:xfrm>
          <a:prstGeom prst="rect">
            <a:avLst/>
          </a:prstGeom>
          <a:noFill/>
          <a:ln/>
          <a:extLst>
            <a:ext uri="{909E8E84-426E-40DD-AFC4-6F175D3DCCD1}">
              <a14:hiddenFill xmlns:a14="http://schemas.microsoft.com/office/drawing/2010/main">
                <a:solidFill>
                  <a:srgbClr val="FFFFFF"/>
                </a:solidFill>
              </a14:hiddenFill>
            </a:ext>
          </a:extLst>
        </p:spPr>
        <p:txBody>
          <a:bodyPr wrap="square" lIns="0" tIns="0" rIns="0" bIns="0" rtlCol="0" anchor="b" anchorCtr="0">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176" name="Sticker" hidden="1">
            <a:extLst>
              <a:ext uri="{FF2B5EF4-FFF2-40B4-BE49-F238E27FC236}">
                <a16:creationId xmlns:a16="http://schemas.microsoft.com/office/drawing/2014/main" id="{F05F3D84-B1F2-4969-91DD-7BB0F78A4159}"/>
              </a:ext>
            </a:extLst>
          </p:cNvPr>
          <p:cNvSpPr txBox="1"/>
          <p:nvPr userDrawn="1"/>
        </p:nvSpPr>
        <p:spPr>
          <a:xfrm>
            <a:off x="554736" y="128927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vl1pPr>
          </a:lstStyle>
          <a:p>
            <a:pPr lvl="0"/>
            <a:r>
              <a:rPr lang="en-US" dirty="0"/>
              <a:t>STICKER</a:t>
            </a:r>
          </a:p>
        </p:txBody>
      </p:sp>
      <p:sp>
        <p:nvSpPr>
          <p:cNvPr id="207" name="ACET" hidden="1">
            <a:extLst>
              <a:ext uri="{FF2B5EF4-FFF2-40B4-BE49-F238E27FC236}">
                <a16:creationId xmlns:a16="http://schemas.microsoft.com/office/drawing/2014/main" id="{9C1AB688-8E46-4BED-871D-3FE073C183F2}"/>
              </a:ext>
            </a:extLst>
          </p:cNvPr>
          <p:cNvSpPr txBox="1"/>
          <p:nvPr userDrawn="1">
            <p:custDataLst>
              <p:tags r:id="rId24"/>
            </p:custDataLst>
          </p:nvPr>
        </p:nvSpPr>
        <p:spPr>
          <a:xfrm>
            <a:off x="5987738" y="2170800"/>
            <a:ext cx="3049253" cy="56938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4" name="Text Placeholder 3">
            <a:extLst>
              <a:ext uri="{FF2B5EF4-FFF2-40B4-BE49-F238E27FC236}">
                <a16:creationId xmlns:a16="http://schemas.microsoft.com/office/drawing/2014/main" id="{AEA8BC65-10CC-4404-9B17-2797DDA47747}"/>
              </a:ext>
            </a:extLst>
          </p:cNvPr>
          <p:cNvSpPr>
            <a:spLocks noGrp="1"/>
          </p:cNvSpPr>
          <p:nvPr>
            <p:ph type="body" idx="1"/>
          </p:nvPr>
        </p:nvSpPr>
        <p:spPr>
          <a:xfrm>
            <a:off x="554736" y="2170800"/>
            <a:ext cx="5063531" cy="13843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6" name="LegendBoxes" hidden="1">
            <a:extLst>
              <a:ext uri="{FF2B5EF4-FFF2-40B4-BE49-F238E27FC236}">
                <a16:creationId xmlns:a16="http://schemas.microsoft.com/office/drawing/2014/main" id="{31008783-C2A3-4867-B7A9-57021ECA1ABF}"/>
              </a:ext>
            </a:extLst>
          </p:cNvPr>
          <p:cNvGrpSpPr/>
          <p:nvPr userDrawn="1"/>
        </p:nvGrpSpPr>
        <p:grpSpPr>
          <a:xfrm>
            <a:off x="10714801" y="4381500"/>
            <a:ext cx="922463" cy="1717282"/>
            <a:chOff x="10554770" y="4322824"/>
            <a:chExt cx="922463" cy="1717282"/>
          </a:xfrm>
        </p:grpSpPr>
        <p:sp>
          <p:nvSpPr>
            <p:cNvPr id="147" name="RectangleLegend1" hidden="1">
              <a:extLst>
                <a:ext uri="{FF2B5EF4-FFF2-40B4-BE49-F238E27FC236}">
                  <a16:creationId xmlns:a16="http://schemas.microsoft.com/office/drawing/2014/main" id="{F72E7E20-97D4-4C22-9FBE-2F4C52732EA4}"/>
                </a:ext>
              </a:extLst>
            </p:cNvPr>
            <p:cNvSpPr/>
            <p:nvPr/>
          </p:nvSpPr>
          <p:spPr>
            <a:xfrm>
              <a:off x="1055477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48" name="RectangleLegend2" hidden="1">
              <a:extLst>
                <a:ext uri="{FF2B5EF4-FFF2-40B4-BE49-F238E27FC236}">
                  <a16:creationId xmlns:a16="http://schemas.microsoft.com/office/drawing/2014/main" id="{F08CB3B4-266F-4F34-A464-DE1D601DEA93}"/>
                </a:ext>
              </a:extLst>
            </p:cNvPr>
            <p:cNvSpPr/>
            <p:nvPr/>
          </p:nvSpPr>
          <p:spPr>
            <a:xfrm>
              <a:off x="1055477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49" name="RectangleLegend3" hidden="1">
              <a:extLst>
                <a:ext uri="{FF2B5EF4-FFF2-40B4-BE49-F238E27FC236}">
                  <a16:creationId xmlns:a16="http://schemas.microsoft.com/office/drawing/2014/main" id="{6B3F3C90-E810-4393-819F-0B30E65212D2}"/>
                </a:ext>
              </a:extLst>
            </p:cNvPr>
            <p:cNvSpPr/>
            <p:nvPr/>
          </p:nvSpPr>
          <p:spPr>
            <a:xfrm>
              <a:off x="1055477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50" name="RectangleLegend4" hidden="1">
              <a:extLst>
                <a:ext uri="{FF2B5EF4-FFF2-40B4-BE49-F238E27FC236}">
                  <a16:creationId xmlns:a16="http://schemas.microsoft.com/office/drawing/2014/main" id="{76ADD7A8-3CC0-4A91-AA10-60DB4B606607}"/>
                </a:ext>
              </a:extLst>
            </p:cNvPr>
            <p:cNvSpPr/>
            <p:nvPr/>
          </p:nvSpPr>
          <p:spPr>
            <a:xfrm>
              <a:off x="1055477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51" name="RectangleLegend5" hidden="1">
              <a:extLst>
                <a:ext uri="{FF2B5EF4-FFF2-40B4-BE49-F238E27FC236}">
                  <a16:creationId xmlns:a16="http://schemas.microsoft.com/office/drawing/2014/main" id="{F44916C1-FA60-467B-835C-EE761A31DCB5}"/>
                </a:ext>
              </a:extLst>
            </p:cNvPr>
            <p:cNvSpPr/>
            <p:nvPr/>
          </p:nvSpPr>
          <p:spPr>
            <a:xfrm>
              <a:off x="1055477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52" name="Legend1" hidden="1">
              <a:extLst>
                <a:ext uri="{FF2B5EF4-FFF2-40B4-BE49-F238E27FC236}">
                  <a16:creationId xmlns:a16="http://schemas.microsoft.com/office/drawing/2014/main" id="{7FC60AC7-3F70-4546-87ED-AE32CF9B0519}"/>
                </a:ext>
              </a:extLst>
            </p:cNvPr>
            <p:cNvSpPr txBox="1"/>
            <p:nvPr/>
          </p:nvSpPr>
          <p:spPr>
            <a:xfrm>
              <a:off x="1088091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3" name="Legend2" hidden="1">
              <a:extLst>
                <a:ext uri="{FF2B5EF4-FFF2-40B4-BE49-F238E27FC236}">
                  <a16:creationId xmlns:a16="http://schemas.microsoft.com/office/drawing/2014/main" id="{75F106DD-424C-4A8A-B27F-7860219CFA9A}"/>
                </a:ext>
              </a:extLst>
            </p:cNvPr>
            <p:cNvSpPr txBox="1"/>
            <p:nvPr/>
          </p:nvSpPr>
          <p:spPr>
            <a:xfrm>
              <a:off x="1088091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4" name="Legend3" hidden="1">
              <a:extLst>
                <a:ext uri="{FF2B5EF4-FFF2-40B4-BE49-F238E27FC236}">
                  <a16:creationId xmlns:a16="http://schemas.microsoft.com/office/drawing/2014/main" id="{20C9B09C-2EC1-435A-B9A7-0A71F6FD7E80}"/>
                </a:ext>
              </a:extLst>
            </p:cNvPr>
            <p:cNvSpPr txBox="1"/>
            <p:nvPr/>
          </p:nvSpPr>
          <p:spPr>
            <a:xfrm>
              <a:off x="1088091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5" name="Legend4" hidden="1">
              <a:extLst>
                <a:ext uri="{FF2B5EF4-FFF2-40B4-BE49-F238E27FC236}">
                  <a16:creationId xmlns:a16="http://schemas.microsoft.com/office/drawing/2014/main" id="{2EEFFCD8-F349-4794-8635-9797D9CE2502}"/>
                </a:ext>
              </a:extLst>
            </p:cNvPr>
            <p:cNvSpPr txBox="1"/>
            <p:nvPr/>
          </p:nvSpPr>
          <p:spPr>
            <a:xfrm>
              <a:off x="1088091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6" name="Legend5" hidden="1">
              <a:extLst>
                <a:ext uri="{FF2B5EF4-FFF2-40B4-BE49-F238E27FC236}">
                  <a16:creationId xmlns:a16="http://schemas.microsoft.com/office/drawing/2014/main" id="{2FBCFE8D-6E95-46F5-8788-B4EFBDFB3A57}"/>
                </a:ext>
              </a:extLst>
            </p:cNvPr>
            <p:cNvSpPr txBox="1"/>
            <p:nvPr/>
          </p:nvSpPr>
          <p:spPr>
            <a:xfrm>
              <a:off x="1088091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grpSp>
        <p:nvGrpSpPr>
          <p:cNvPr id="157" name="LegendLines" hidden="1">
            <a:extLst>
              <a:ext uri="{FF2B5EF4-FFF2-40B4-BE49-F238E27FC236}">
                <a16:creationId xmlns:a16="http://schemas.microsoft.com/office/drawing/2014/main" id="{0E99BF63-548E-48BE-ACEB-4D48160214C4}"/>
              </a:ext>
            </a:extLst>
          </p:cNvPr>
          <p:cNvGrpSpPr/>
          <p:nvPr userDrawn="1"/>
        </p:nvGrpSpPr>
        <p:grpSpPr>
          <a:xfrm>
            <a:off x="10317304" y="3150831"/>
            <a:ext cx="1319960" cy="958286"/>
            <a:chOff x="10162879" y="3243772"/>
            <a:chExt cx="1319960" cy="958286"/>
          </a:xfrm>
        </p:grpSpPr>
        <p:sp>
          <p:nvSpPr>
            <p:cNvPr id="158" name="Legend1" hidden="1">
              <a:extLst>
                <a:ext uri="{FF2B5EF4-FFF2-40B4-BE49-F238E27FC236}">
                  <a16:creationId xmlns:a16="http://schemas.microsoft.com/office/drawing/2014/main" id="{BF57C3A0-E0D4-4BA4-B904-B92440FDA37F}"/>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2" hidden="1">
              <a:extLst>
                <a:ext uri="{FF2B5EF4-FFF2-40B4-BE49-F238E27FC236}">
                  <a16:creationId xmlns:a16="http://schemas.microsoft.com/office/drawing/2014/main" id="{29AE0A5A-89B0-4535-8D81-3EA23FC275DF}"/>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3" hidden="1">
              <a:extLst>
                <a:ext uri="{FF2B5EF4-FFF2-40B4-BE49-F238E27FC236}">
                  <a16:creationId xmlns:a16="http://schemas.microsoft.com/office/drawing/2014/main" id="{CD222538-07A3-443C-8F41-ACF6376FA198}"/>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1" name="LineLegend3" hidden="1">
              <a:extLst>
                <a:ext uri="{FF2B5EF4-FFF2-40B4-BE49-F238E27FC236}">
                  <a16:creationId xmlns:a16="http://schemas.microsoft.com/office/drawing/2014/main" id="{70CE66A8-80F0-44FB-B9B8-45585FBD8B3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latin typeface="+mn-lt"/>
                <a:ea typeface="+mn-ea"/>
              </a:endParaRPr>
            </a:p>
          </p:txBody>
        </p:sp>
        <p:sp>
          <p:nvSpPr>
            <p:cNvPr id="162" name="LineLegend2" hidden="1">
              <a:extLst>
                <a:ext uri="{FF2B5EF4-FFF2-40B4-BE49-F238E27FC236}">
                  <a16:creationId xmlns:a16="http://schemas.microsoft.com/office/drawing/2014/main" id="{80C9C565-8D2E-4B82-972A-5079C6E22A5D}"/>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latin typeface="+mn-lt"/>
                <a:ea typeface="+mn-ea"/>
              </a:endParaRPr>
            </a:p>
          </p:txBody>
        </p:sp>
        <p:sp>
          <p:nvSpPr>
            <p:cNvPr id="163" name="LineLegend1" hidden="1">
              <a:extLst>
                <a:ext uri="{FF2B5EF4-FFF2-40B4-BE49-F238E27FC236}">
                  <a16:creationId xmlns:a16="http://schemas.microsoft.com/office/drawing/2014/main" id="{36564F0F-DE33-4AF8-9A2B-399418E115B4}"/>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400" baseline="0" dirty="0">
                <a:latin typeface="+mn-lt"/>
                <a:ea typeface="+mn-ea"/>
              </a:endParaRPr>
            </a:p>
          </p:txBody>
        </p:sp>
      </p:grpSp>
      <p:grpSp>
        <p:nvGrpSpPr>
          <p:cNvPr id="164" name="LegendMoons" hidden="1">
            <a:extLst>
              <a:ext uri="{FF2B5EF4-FFF2-40B4-BE49-F238E27FC236}">
                <a16:creationId xmlns:a16="http://schemas.microsoft.com/office/drawing/2014/main" id="{BB1C3C19-A11A-4C48-98AE-78BC8B99AF85}"/>
              </a:ext>
            </a:extLst>
          </p:cNvPr>
          <p:cNvGrpSpPr/>
          <p:nvPr userDrawn="1"/>
        </p:nvGrpSpPr>
        <p:grpSpPr>
          <a:xfrm>
            <a:off x="10684859" y="1146588"/>
            <a:ext cx="948949" cy="1731859"/>
            <a:chOff x="7716535" y="2630582"/>
            <a:chExt cx="948949" cy="1731859"/>
          </a:xfrm>
        </p:grpSpPr>
        <p:sp>
          <p:nvSpPr>
            <p:cNvPr id="165" name="Legend1" hidden="1">
              <a:extLst>
                <a:ext uri="{FF2B5EF4-FFF2-40B4-BE49-F238E27FC236}">
                  <a16:creationId xmlns:a16="http://schemas.microsoft.com/office/drawing/2014/main" id="{C02E2005-5635-4F23-810B-183AD2718529}"/>
                </a:ext>
              </a:extLst>
            </p:cNvPr>
            <p:cNvSpPr txBox="1"/>
            <p:nvPr/>
          </p:nvSpPr>
          <p:spPr>
            <a:xfrm>
              <a:off x="8069167" y="26379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6" name="Legend2" hidden="1">
              <a:extLst>
                <a:ext uri="{FF2B5EF4-FFF2-40B4-BE49-F238E27FC236}">
                  <a16:creationId xmlns:a16="http://schemas.microsoft.com/office/drawing/2014/main" id="{D05812C3-7E33-4F09-87C3-F85A57425619}"/>
                </a:ext>
              </a:extLst>
            </p:cNvPr>
            <p:cNvSpPr txBox="1"/>
            <p:nvPr/>
          </p:nvSpPr>
          <p:spPr>
            <a:xfrm>
              <a:off x="8069167" y="301340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7" name="Legend3" hidden="1">
              <a:extLst>
                <a:ext uri="{FF2B5EF4-FFF2-40B4-BE49-F238E27FC236}">
                  <a16:creationId xmlns:a16="http://schemas.microsoft.com/office/drawing/2014/main" id="{23CBAE37-9BD7-4553-8191-800F04CA0FA7}"/>
                </a:ext>
              </a:extLst>
            </p:cNvPr>
            <p:cNvSpPr txBox="1"/>
            <p:nvPr/>
          </p:nvSpPr>
          <p:spPr>
            <a:xfrm>
              <a:off x="8069167" y="3388859"/>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08" name="Legend4" hidden="1">
              <a:extLst>
                <a:ext uri="{FF2B5EF4-FFF2-40B4-BE49-F238E27FC236}">
                  <a16:creationId xmlns:a16="http://schemas.microsoft.com/office/drawing/2014/main" id="{FEA29E04-3EE2-48FB-9252-6CA511B44B4A}"/>
                </a:ext>
              </a:extLst>
            </p:cNvPr>
            <p:cNvSpPr txBox="1"/>
            <p:nvPr/>
          </p:nvSpPr>
          <p:spPr>
            <a:xfrm>
              <a:off x="8069167" y="3764318"/>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209" name="Legend5" hidden="1">
              <a:extLst>
                <a:ext uri="{FF2B5EF4-FFF2-40B4-BE49-F238E27FC236}">
                  <a16:creationId xmlns:a16="http://schemas.microsoft.com/office/drawing/2014/main" id="{C0A13FED-9AD2-4754-9E92-222B1FC00909}"/>
                </a:ext>
              </a:extLst>
            </p:cNvPr>
            <p:cNvSpPr txBox="1"/>
            <p:nvPr/>
          </p:nvSpPr>
          <p:spPr>
            <a:xfrm>
              <a:off x="8069167" y="4139779"/>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210" name="MoonLegend1" hidden="1">
              <a:extLst>
                <a:ext uri="{FF2B5EF4-FFF2-40B4-BE49-F238E27FC236}">
                  <a16:creationId xmlns:a16="http://schemas.microsoft.com/office/drawing/2014/main" id="{D651E6A9-417C-4340-950C-CD58A1118968}"/>
                </a:ext>
              </a:extLst>
            </p:cNvPr>
            <p:cNvGrpSpPr>
              <a:grpSpLocks noChangeAspect="1"/>
            </p:cNvGrpSpPr>
            <p:nvPr>
              <p:custDataLst>
                <p:tags r:id="rId25"/>
              </p:custDataLst>
            </p:nvPr>
          </p:nvGrpSpPr>
          <p:grpSpPr>
            <a:xfrm>
              <a:off x="7716535" y="2630582"/>
              <a:ext cx="228600" cy="228600"/>
              <a:chOff x="762000" y="1270000"/>
              <a:chExt cx="254000" cy="254000"/>
            </a:xfrm>
          </p:grpSpPr>
          <p:sp>
            <p:nvSpPr>
              <p:cNvPr id="223" name="Oval 222" hidden="1">
                <a:extLst>
                  <a:ext uri="{FF2B5EF4-FFF2-40B4-BE49-F238E27FC236}">
                    <a16:creationId xmlns:a16="http://schemas.microsoft.com/office/drawing/2014/main" id="{24BFDF61-99AE-4072-B958-3BDB33AA0D34}"/>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4" name="Arc 223" hidden="1">
                <a:extLst>
                  <a:ext uri="{FF2B5EF4-FFF2-40B4-BE49-F238E27FC236}">
                    <a16:creationId xmlns:a16="http://schemas.microsoft.com/office/drawing/2014/main" id="{CEC45A5A-E1F1-4A97-8FD7-9D6C3D1DF517}"/>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11" name="MoonLegend2" hidden="1">
              <a:extLst>
                <a:ext uri="{FF2B5EF4-FFF2-40B4-BE49-F238E27FC236}">
                  <a16:creationId xmlns:a16="http://schemas.microsoft.com/office/drawing/2014/main" id="{F38D0324-1F14-486B-8825-28F554537024}"/>
                </a:ext>
              </a:extLst>
            </p:cNvPr>
            <p:cNvGrpSpPr>
              <a:grpSpLocks noChangeAspect="1"/>
            </p:cNvGrpSpPr>
            <p:nvPr>
              <p:custDataLst>
                <p:tags r:id="rId26"/>
              </p:custDataLst>
            </p:nvPr>
          </p:nvGrpSpPr>
          <p:grpSpPr>
            <a:xfrm>
              <a:off x="7716535" y="3006395"/>
              <a:ext cx="228600" cy="228600"/>
              <a:chOff x="762000" y="1270000"/>
              <a:chExt cx="254000" cy="254000"/>
            </a:xfrm>
          </p:grpSpPr>
          <p:sp>
            <p:nvSpPr>
              <p:cNvPr id="221" name="Oval 220" hidden="1">
                <a:extLst>
                  <a:ext uri="{FF2B5EF4-FFF2-40B4-BE49-F238E27FC236}">
                    <a16:creationId xmlns:a16="http://schemas.microsoft.com/office/drawing/2014/main" id="{60051B2E-F659-4BCD-A390-9FF70C8656F1}"/>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2" name="Arc 221" hidden="1">
                <a:extLst>
                  <a:ext uri="{FF2B5EF4-FFF2-40B4-BE49-F238E27FC236}">
                    <a16:creationId xmlns:a16="http://schemas.microsoft.com/office/drawing/2014/main" id="{91BAF60E-94CD-4249-8F0C-F5D9AA0D095D}"/>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12" name="MoonLegend3" hidden="1">
              <a:extLst>
                <a:ext uri="{FF2B5EF4-FFF2-40B4-BE49-F238E27FC236}">
                  <a16:creationId xmlns:a16="http://schemas.microsoft.com/office/drawing/2014/main" id="{5DBCB24E-3783-4BED-8771-C43F57E20312}"/>
                </a:ext>
              </a:extLst>
            </p:cNvPr>
            <p:cNvGrpSpPr>
              <a:grpSpLocks noChangeAspect="1"/>
            </p:cNvGrpSpPr>
            <p:nvPr>
              <p:custDataLst>
                <p:tags r:id="rId27"/>
              </p:custDataLst>
            </p:nvPr>
          </p:nvGrpSpPr>
          <p:grpSpPr>
            <a:xfrm>
              <a:off x="7716535" y="3382210"/>
              <a:ext cx="228600" cy="228600"/>
              <a:chOff x="762000" y="1270000"/>
              <a:chExt cx="254000" cy="254000"/>
            </a:xfrm>
          </p:grpSpPr>
          <p:sp>
            <p:nvSpPr>
              <p:cNvPr id="219" name="Oval 218" hidden="1">
                <a:extLst>
                  <a:ext uri="{FF2B5EF4-FFF2-40B4-BE49-F238E27FC236}">
                    <a16:creationId xmlns:a16="http://schemas.microsoft.com/office/drawing/2014/main" id="{1F7CCEBD-9F88-4345-9901-115610955D15}"/>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0" name="Arc 219" hidden="1">
                <a:extLst>
                  <a:ext uri="{FF2B5EF4-FFF2-40B4-BE49-F238E27FC236}">
                    <a16:creationId xmlns:a16="http://schemas.microsoft.com/office/drawing/2014/main" id="{7AEB4C90-6111-449F-8DAD-70912552BC1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13" name="MoonLegend4" hidden="1">
              <a:extLst>
                <a:ext uri="{FF2B5EF4-FFF2-40B4-BE49-F238E27FC236}">
                  <a16:creationId xmlns:a16="http://schemas.microsoft.com/office/drawing/2014/main" id="{01923F27-C777-4852-966A-5B384CD192D6}"/>
                </a:ext>
              </a:extLst>
            </p:cNvPr>
            <p:cNvGrpSpPr>
              <a:grpSpLocks noChangeAspect="1"/>
            </p:cNvGrpSpPr>
            <p:nvPr>
              <p:custDataLst>
                <p:tags r:id="rId28"/>
              </p:custDataLst>
            </p:nvPr>
          </p:nvGrpSpPr>
          <p:grpSpPr>
            <a:xfrm>
              <a:off x="7716535" y="3758025"/>
              <a:ext cx="228600" cy="228600"/>
              <a:chOff x="762000" y="1270000"/>
              <a:chExt cx="254000" cy="254000"/>
            </a:xfrm>
          </p:grpSpPr>
          <p:sp>
            <p:nvSpPr>
              <p:cNvPr id="217" name="Oval 216" hidden="1">
                <a:extLst>
                  <a:ext uri="{FF2B5EF4-FFF2-40B4-BE49-F238E27FC236}">
                    <a16:creationId xmlns:a16="http://schemas.microsoft.com/office/drawing/2014/main" id="{F3064CDD-C9DB-4BBD-BEA6-D2FE8C774CAE}"/>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8" name="Arc 217" hidden="1">
                <a:extLst>
                  <a:ext uri="{FF2B5EF4-FFF2-40B4-BE49-F238E27FC236}">
                    <a16:creationId xmlns:a16="http://schemas.microsoft.com/office/drawing/2014/main" id="{1D7AC425-6385-4B1E-A444-0BA4B6797C86}"/>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14" name="MoonLegend5" hidden="1">
              <a:extLst>
                <a:ext uri="{FF2B5EF4-FFF2-40B4-BE49-F238E27FC236}">
                  <a16:creationId xmlns:a16="http://schemas.microsoft.com/office/drawing/2014/main" id="{57E563D3-6436-4073-A9CB-EAD216E3040E}"/>
                </a:ext>
              </a:extLst>
            </p:cNvPr>
            <p:cNvGrpSpPr>
              <a:grpSpLocks noChangeAspect="1"/>
            </p:cNvGrpSpPr>
            <p:nvPr>
              <p:custDataLst>
                <p:tags r:id="rId29"/>
              </p:custDataLst>
            </p:nvPr>
          </p:nvGrpSpPr>
          <p:grpSpPr>
            <a:xfrm>
              <a:off x="7716535" y="4133841"/>
              <a:ext cx="228600" cy="228600"/>
              <a:chOff x="762000" y="1270000"/>
              <a:chExt cx="254000" cy="254000"/>
            </a:xfrm>
          </p:grpSpPr>
          <p:sp>
            <p:nvSpPr>
              <p:cNvPr id="215" name="Oval 214" hidden="1">
                <a:extLst>
                  <a:ext uri="{FF2B5EF4-FFF2-40B4-BE49-F238E27FC236}">
                    <a16:creationId xmlns:a16="http://schemas.microsoft.com/office/drawing/2014/main" id="{90A78256-5EAF-4FDD-A918-6703341209B6}"/>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6" name="Arc 215" hidden="1">
                <a:extLst>
                  <a:ext uri="{FF2B5EF4-FFF2-40B4-BE49-F238E27FC236}">
                    <a16:creationId xmlns:a16="http://schemas.microsoft.com/office/drawing/2014/main" id="{735667E8-D9C7-4FCD-BE8B-02C0822AA074}"/>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5" name="Group 4">
            <a:extLst>
              <a:ext uri="{FF2B5EF4-FFF2-40B4-BE49-F238E27FC236}">
                <a16:creationId xmlns:a16="http://schemas.microsoft.com/office/drawing/2014/main" id="{33FF8DBB-9F86-45DD-AB48-254CBBF96CF8}"/>
              </a:ext>
            </a:extLst>
          </p:cNvPr>
          <p:cNvGrpSpPr/>
          <p:nvPr userDrawn="1"/>
        </p:nvGrpSpPr>
        <p:grpSpPr>
          <a:xfrm>
            <a:off x="10970894" y="6332010"/>
            <a:ext cx="358141" cy="359319"/>
            <a:chOff x="10970894" y="6332010"/>
            <a:chExt cx="358141" cy="359319"/>
          </a:xfrm>
        </p:grpSpPr>
        <p:sp>
          <p:nvSpPr>
            <p:cNvPr id="171" name="Rectangle 170">
              <a:extLst>
                <a:ext uri="{FF2B5EF4-FFF2-40B4-BE49-F238E27FC236}">
                  <a16:creationId xmlns:a16="http://schemas.microsoft.com/office/drawing/2014/main" id="{3F67BBF3-D704-4576-B412-0E2DAF1CD605}"/>
                </a:ext>
              </a:extLst>
            </p:cNvPr>
            <p:cNvSpPr>
              <a:spLocks/>
            </p:cNvSpPr>
            <p:nvPr userDrawn="1"/>
          </p:nvSpPr>
          <p:spPr>
            <a:xfrm>
              <a:off x="10970894" y="6332010"/>
              <a:ext cx="358141" cy="359319"/>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72" name="Picture 11" descr="logo bfi finance png">
              <a:extLst>
                <a:ext uri="{FF2B5EF4-FFF2-40B4-BE49-F238E27FC236}">
                  <a16:creationId xmlns:a16="http://schemas.microsoft.com/office/drawing/2014/main" id="{E7D54E6D-E216-4685-B5A7-97DF057C8865}"/>
                </a:ext>
              </a:extLst>
            </p:cNvPr>
            <p:cNvPicPr>
              <a:picLocks noChangeArrowheads="1"/>
            </p:cNvPicPr>
            <p:nvPr userDrawn="1"/>
          </p:nvPicPr>
          <p:blipFill rotWithShape="1">
            <a:blip r:embed="rId42" cstate="print">
              <a:extLst>
                <a:ext uri="{28A0092B-C50C-407E-A947-70E740481C1C}">
                  <a14:useLocalDpi xmlns:a14="http://schemas.microsoft.com/office/drawing/2010/main"/>
                </a:ext>
              </a:extLst>
            </a:blip>
            <a:srcRect/>
            <a:stretch/>
          </p:blipFill>
          <p:spPr bwMode="auto">
            <a:xfrm>
              <a:off x="10989709" y="6354436"/>
              <a:ext cx="320510" cy="321564"/>
            </a:xfrm>
            <a:prstGeom prst="rect">
              <a:avLst/>
            </a:prstGeom>
            <a:noFill/>
            <a:extLst>
              <a:ext uri="{909E8E84-426E-40DD-AFC4-6F175D3DCCD1}">
                <a14:hiddenFill xmlns:a14="http://schemas.microsoft.com/office/drawing/2010/main">
                  <a:solidFill>
                    <a:srgbClr val="FFFFFF"/>
                  </a:solidFill>
                </a14:hiddenFill>
              </a:ext>
            </a:extLst>
          </p:spPr>
        </p:pic>
      </p:grpSp>
      <p:sp>
        <p:nvSpPr>
          <p:cNvPr id="174" name="Rectangle 173">
            <a:extLst>
              <a:ext uri="{FF2B5EF4-FFF2-40B4-BE49-F238E27FC236}">
                <a16:creationId xmlns:a16="http://schemas.microsoft.com/office/drawing/2014/main" id="{34C49972-DD9F-452E-AF46-BA4D3A1558E7}"/>
              </a:ext>
            </a:extLst>
          </p:cNvPr>
          <p:cNvSpPr/>
          <p:nvPr userDrawn="1"/>
        </p:nvSpPr>
        <p:spPr>
          <a:xfrm>
            <a:off x="10639177" y="6375336"/>
            <a:ext cx="303759" cy="213945"/>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11485223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100000"/>
        </a:lnSpc>
        <a:spcBef>
          <a:spcPct val="0"/>
        </a:spcBef>
        <a:buNone/>
        <a:defRPr lang="en-US" sz="2500" b="1" kern="1200" spc="0" baseline="0" dirty="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SzPct val="110000"/>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442913" indent="-214313" algn="l" defTabSz="914400" rtl="0" eaLnBrk="1" latinLnBrk="0" hangingPunct="1">
        <a:lnSpc>
          <a:spcPct val="100000"/>
        </a:lnSpc>
        <a:spcBef>
          <a:spcPts val="0"/>
        </a:spcBef>
        <a:spcAft>
          <a:spcPts val="300"/>
        </a:spcAft>
        <a:buClr>
          <a:schemeClr val="tx1"/>
        </a:buClr>
        <a:buSzPct val="110000"/>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598488" indent="-152400"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17563" indent="-147638"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image" Target="../media/image3.emf"/><Relationship Id="rId5" Type="http://schemas.openxmlformats.org/officeDocument/2006/relationships/oleObject" Target="../embeddings/oleObject34.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35.bin"/></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2C5E2E6D-8B81-4B7D-8B17-4C59641E4D5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 name="Object 6" hidden="1">
                        <a:extLst>
                          <a:ext uri="{FF2B5EF4-FFF2-40B4-BE49-F238E27FC236}">
                            <a16:creationId xmlns:a16="http://schemas.microsoft.com/office/drawing/2014/main" id="{2C5E2E6D-8B81-4B7D-8B17-4C59641E4D5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Subtitle">
            <a:extLst>
              <a:ext uri="{FF2B5EF4-FFF2-40B4-BE49-F238E27FC236}">
                <a16:creationId xmlns:a16="http://schemas.microsoft.com/office/drawing/2014/main" id="{68F5EB62-0A3E-4C9D-A6E6-0FBB8A3F455C}"/>
              </a:ext>
            </a:extLst>
          </p:cNvPr>
          <p:cNvSpPr>
            <a:spLocks noGrp="1"/>
          </p:cNvSpPr>
          <p:nvPr>
            <p:ph type="subTitle" idx="1"/>
            <p:custDataLst>
              <p:tags r:id="rId2"/>
            </p:custDataLst>
          </p:nvPr>
        </p:nvSpPr>
        <p:spPr>
          <a:xfrm>
            <a:off x="5930608" y="4489415"/>
            <a:ext cx="5766282" cy="307777"/>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GB" dirty="0"/>
              <a:t>Machine Learning Program</a:t>
            </a:r>
          </a:p>
        </p:txBody>
      </p:sp>
      <p:sp>
        <p:nvSpPr>
          <p:cNvPr id="4" name="Title">
            <a:extLst>
              <a:ext uri="{FF2B5EF4-FFF2-40B4-BE49-F238E27FC236}">
                <a16:creationId xmlns:a16="http://schemas.microsoft.com/office/drawing/2014/main" id="{DA61E1AA-9D50-4796-BE5F-2561287430AA}"/>
              </a:ext>
            </a:extLst>
          </p:cNvPr>
          <p:cNvSpPr>
            <a:spLocks noGrp="1"/>
          </p:cNvSpPr>
          <p:nvPr>
            <p:ph type="title"/>
            <p:custDataLst>
              <p:tags r:id="rId3"/>
            </p:custDataLst>
          </p:nvPr>
        </p:nvSpPr>
        <p:spPr>
          <a:xfrm>
            <a:off x="5930608" y="2173879"/>
            <a:ext cx="5766282" cy="677108"/>
          </a:xfrm>
          <a:noFill/>
          <a:ln/>
          <a:extLst>
            <a:ext uri="{909E8E84-426E-40DD-AFC4-6F175D3DCCD1}">
              <a14:hiddenFill xmlns:a14="http://schemas.microsoft.com/office/drawing/2010/main">
                <a:solidFill>
                  <a:srgbClr val="FFFFFF"/>
                </a:solidFill>
              </a14:hiddenFill>
            </a:ext>
          </a:extLst>
        </p:spPr>
        <p:txBody>
          <a:bodyPr vert="horz" wrap="square" anchor="t" anchorCtr="0">
            <a:spAutoFit/>
          </a:bodyPr>
          <a:lstStyle/>
          <a:p>
            <a:r>
              <a:rPr lang="en-US" dirty="0"/>
              <a:t>FRAUD DETECTION</a:t>
            </a:r>
          </a:p>
        </p:txBody>
      </p:sp>
      <p:sp>
        <p:nvSpPr>
          <p:cNvPr id="3" name="Text Placeholder 2">
            <a:extLst>
              <a:ext uri="{FF2B5EF4-FFF2-40B4-BE49-F238E27FC236}">
                <a16:creationId xmlns:a16="http://schemas.microsoft.com/office/drawing/2014/main" id="{E4308554-1BDB-4AF3-81FC-FEFC6C7C6C1A}"/>
              </a:ext>
            </a:extLst>
          </p:cNvPr>
          <p:cNvSpPr>
            <a:spLocks noGrp="1"/>
          </p:cNvSpPr>
          <p:nvPr>
            <p:ph type="body" sz="quarter" idx="13"/>
          </p:nvPr>
        </p:nvSpPr>
        <p:spPr>
          <a:xfrm>
            <a:off x="5929467" y="5230293"/>
            <a:ext cx="5766282" cy="215444"/>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GB" dirty="0"/>
              <a:t>10 September 2022</a:t>
            </a:r>
          </a:p>
        </p:txBody>
      </p:sp>
    </p:spTree>
    <p:extLst>
      <p:ext uri="{BB962C8B-B14F-4D97-AF65-F5344CB8AC3E}">
        <p14:creationId xmlns:p14="http://schemas.microsoft.com/office/powerpoint/2010/main" val="79519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862152"/>
            <a:ext cx="11082528" cy="937772"/>
          </a:xfrm>
        </p:spPr>
        <p:txBody>
          <a:bodyPr/>
          <a:lstStyle/>
          <a:p>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ID" sz="1600" b="1" dirty="0"/>
              <a:t>KESIMPULAN </a:t>
            </a:r>
            <a:br>
              <a:rPr lang="en-ID" sz="1600" b="1" dirty="0"/>
            </a:br>
            <a:r>
              <a:rPr lang="en-ID" sz="1600" b="1" dirty="0" err="1"/>
              <a:t>Baik</a:t>
            </a:r>
            <a:r>
              <a:rPr lang="en-ID" sz="1600" b="1" dirty="0"/>
              <a:t> Isolation Forest </a:t>
            </a:r>
            <a:r>
              <a:rPr lang="en-ID" sz="1600" b="1" dirty="0" err="1"/>
              <a:t>maupun</a:t>
            </a:r>
            <a:r>
              <a:rPr lang="en-ID" sz="1600" b="1" dirty="0"/>
              <a:t> Local Outlier Factor </a:t>
            </a:r>
            <a:r>
              <a:rPr lang="en-ID" sz="1600" b="1" dirty="0" err="1"/>
              <a:t>bekerja</a:t>
            </a:r>
            <a:r>
              <a:rPr lang="en-ID" sz="1600" b="1" dirty="0"/>
              <a:t> </a:t>
            </a:r>
            <a:r>
              <a:rPr lang="en-ID" sz="1600" b="1" dirty="0" err="1"/>
              <a:t>sama</a:t>
            </a:r>
            <a:r>
              <a:rPr lang="en-ID" sz="1600" b="1" dirty="0"/>
              <a:t> </a:t>
            </a:r>
            <a:r>
              <a:rPr lang="en-ID" sz="1600" b="1" dirty="0" err="1"/>
              <a:t>dalam</a:t>
            </a:r>
            <a:r>
              <a:rPr lang="en-ID" sz="1600" b="1" dirty="0"/>
              <a:t> </a:t>
            </a:r>
            <a:r>
              <a:rPr lang="en-ID" sz="1600" b="1" dirty="0" err="1"/>
              <a:t>memprediksi</a:t>
            </a:r>
            <a:r>
              <a:rPr lang="en-ID" sz="1600" b="1" dirty="0"/>
              <a:t> </a:t>
            </a:r>
            <a:r>
              <a:rPr lang="en-ID" sz="1600" b="1" dirty="0" err="1"/>
              <a:t>kasus</a:t>
            </a:r>
            <a:r>
              <a:rPr lang="en-ID" sz="1600" b="1" dirty="0"/>
              <a:t> Normal </a:t>
            </a:r>
            <a:r>
              <a:rPr lang="en-ID" sz="1600" b="1" dirty="0" err="1"/>
              <a:t>tetapi</a:t>
            </a:r>
            <a:r>
              <a:rPr lang="en-ID" sz="1600" b="1" dirty="0"/>
              <a:t> Isolation Forest </a:t>
            </a:r>
            <a:r>
              <a:rPr lang="en-ID" sz="1600" b="1" dirty="0" err="1"/>
              <a:t>berkinerja</a:t>
            </a:r>
            <a:r>
              <a:rPr lang="en-ID" sz="1600" b="1" dirty="0"/>
              <a:t> </a:t>
            </a:r>
            <a:r>
              <a:rPr lang="en-ID" sz="1600" b="1" dirty="0" err="1"/>
              <a:t>jauh</a:t>
            </a:r>
            <a:r>
              <a:rPr lang="en-ID" sz="1600" b="1" dirty="0"/>
              <a:t> </a:t>
            </a:r>
            <a:r>
              <a:rPr lang="en-ID" sz="1600" b="1" dirty="0" err="1"/>
              <a:t>lebih</a:t>
            </a:r>
            <a:r>
              <a:rPr lang="en-ID" sz="1600" b="1" dirty="0"/>
              <a:t> </a:t>
            </a:r>
            <a:r>
              <a:rPr lang="en-ID" sz="1600" b="1" dirty="0" err="1"/>
              <a:t>baik</a:t>
            </a:r>
            <a:r>
              <a:rPr lang="en-ID" sz="1600" b="1" dirty="0"/>
              <a:t> </a:t>
            </a:r>
            <a:r>
              <a:rPr lang="en-ID" sz="1600" b="1" dirty="0" err="1"/>
              <a:t>dalam</a:t>
            </a:r>
            <a:r>
              <a:rPr lang="en-ID" sz="1600" b="1" dirty="0"/>
              <a:t> </a:t>
            </a:r>
            <a:r>
              <a:rPr lang="en-ID" sz="1600" b="1" dirty="0" err="1"/>
              <a:t>mendeteksi</a:t>
            </a:r>
            <a:r>
              <a:rPr lang="en-ID" sz="1600" b="1" dirty="0"/>
              <a:t> </a:t>
            </a:r>
            <a:r>
              <a:rPr lang="en-ID" sz="1600" b="1" dirty="0" err="1"/>
              <a:t>kasus</a:t>
            </a:r>
            <a:r>
              <a:rPr lang="en-ID" sz="1600" b="1" dirty="0"/>
              <a:t> Fraud. Jadi, Isolation Forest </a:t>
            </a:r>
            <a:r>
              <a:rPr lang="en-ID" sz="1600" b="1" dirty="0" err="1"/>
              <a:t>adalah</a:t>
            </a:r>
            <a:r>
              <a:rPr lang="en-ID" sz="1600" b="1" dirty="0"/>
              <a:t> </a:t>
            </a:r>
            <a:r>
              <a:rPr lang="en-ID" sz="1600" b="1" dirty="0" err="1"/>
              <a:t>metode</a:t>
            </a:r>
            <a:r>
              <a:rPr lang="en-ID" sz="1600" b="1" dirty="0"/>
              <a:t> yang </a:t>
            </a:r>
            <a:r>
              <a:rPr lang="en-ID" sz="1600" b="1" dirty="0" err="1"/>
              <a:t>tepat</a:t>
            </a:r>
            <a:r>
              <a:rPr lang="en-ID" sz="1600" b="1" dirty="0"/>
              <a:t> </a:t>
            </a:r>
            <a:r>
              <a:rPr lang="en-ID" sz="1600" b="1" dirty="0" err="1"/>
              <a:t>dalam</a:t>
            </a:r>
            <a:r>
              <a:rPr lang="en-ID" sz="1600" b="1" dirty="0"/>
              <a:t> case di </a:t>
            </a:r>
            <a:r>
              <a:rPr lang="en-ID" sz="1600" b="1" dirty="0" err="1"/>
              <a:t>sini</a:t>
            </a:r>
            <a:br>
              <a:rPr lang="en-US" sz="1600" dirty="0"/>
            </a:br>
            <a:br>
              <a:rPr lang="en-US" sz="1600" dirty="0"/>
            </a:b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9EB3F0BF-A715-7B4B-7842-616AD51D12A9}"/>
              </a:ext>
            </a:extLst>
          </p:cNvPr>
          <p:cNvPicPr>
            <a:picLocks noChangeAspect="1"/>
          </p:cNvPicPr>
          <p:nvPr/>
        </p:nvPicPr>
        <p:blipFill>
          <a:blip r:embed="rId2"/>
          <a:stretch>
            <a:fillRect/>
          </a:stretch>
        </p:blipFill>
        <p:spPr>
          <a:xfrm>
            <a:off x="554736" y="1438529"/>
            <a:ext cx="8716591" cy="4763165"/>
          </a:xfrm>
          <a:prstGeom prst="rect">
            <a:avLst/>
          </a:prstGeom>
        </p:spPr>
      </p:pic>
    </p:spTree>
    <p:extLst>
      <p:ext uri="{BB962C8B-B14F-4D97-AF65-F5344CB8AC3E}">
        <p14:creationId xmlns:p14="http://schemas.microsoft.com/office/powerpoint/2010/main" val="76340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 hidden="1">
            <a:extLst>
              <a:ext uri="{FF2B5EF4-FFF2-40B4-BE49-F238E27FC236}">
                <a16:creationId xmlns:a16="http://schemas.microsoft.com/office/drawing/2014/main" id="{0E37FF11-9421-4822-B76F-B0BDA6475D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6" hidden="1">
                        <a:extLst>
                          <a:ext uri="{FF2B5EF4-FFF2-40B4-BE49-F238E27FC236}">
                            <a16:creationId xmlns:a16="http://schemas.microsoft.com/office/drawing/2014/main" id="{0E37FF11-9421-4822-B76F-B0BDA6475D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5" name="2. Slide Title">
            <a:extLst>
              <a:ext uri="{FF2B5EF4-FFF2-40B4-BE49-F238E27FC236}">
                <a16:creationId xmlns:a16="http://schemas.microsoft.com/office/drawing/2014/main" id="{36C6B045-FF8D-148E-C472-6843DEBEE396}"/>
              </a:ext>
            </a:extLst>
          </p:cNvPr>
          <p:cNvSpPr>
            <a:spLocks noGrp="1"/>
          </p:cNvSpPr>
          <p:nvPr>
            <p:ph type="title"/>
            <p:custDataLst>
              <p:tags r:id="rId2"/>
            </p:custDataLst>
          </p:nvPr>
        </p:nvSpPr>
        <p:spPr>
          <a:xfrm>
            <a:off x="554736" y="236425"/>
            <a:ext cx="11082528" cy="383699"/>
          </a:xfrm>
        </p:spPr>
        <p:txBody>
          <a:bodyPr vert="horz"/>
          <a:lstStyle/>
          <a:p>
            <a:r>
              <a:rPr lang="en-US" sz="2000" dirty="0"/>
              <a:t>Data Preprocessing</a:t>
            </a:r>
            <a:endParaRPr lang="en-US" sz="1400" dirty="0"/>
          </a:p>
        </p:txBody>
      </p:sp>
      <p:pic>
        <p:nvPicPr>
          <p:cNvPr id="18" name="Picture 17">
            <a:extLst>
              <a:ext uri="{FF2B5EF4-FFF2-40B4-BE49-F238E27FC236}">
                <a16:creationId xmlns:a16="http://schemas.microsoft.com/office/drawing/2014/main" id="{305BC573-F5D2-E464-071C-F9F8B323890C}"/>
              </a:ext>
            </a:extLst>
          </p:cNvPr>
          <p:cNvPicPr>
            <a:picLocks noChangeAspect="1"/>
          </p:cNvPicPr>
          <p:nvPr/>
        </p:nvPicPr>
        <p:blipFill>
          <a:blip r:embed="rId6"/>
          <a:stretch>
            <a:fillRect/>
          </a:stretch>
        </p:blipFill>
        <p:spPr>
          <a:xfrm>
            <a:off x="554736" y="784633"/>
            <a:ext cx="6458851" cy="4858428"/>
          </a:xfrm>
          <a:prstGeom prst="rect">
            <a:avLst/>
          </a:prstGeom>
        </p:spPr>
      </p:pic>
    </p:spTree>
    <p:extLst>
      <p:ext uri="{BB962C8B-B14F-4D97-AF65-F5344CB8AC3E}">
        <p14:creationId xmlns:p14="http://schemas.microsoft.com/office/powerpoint/2010/main" val="137025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172212"/>
            <a:ext cx="11082528" cy="325329"/>
          </a:xfrm>
        </p:spPr>
        <p:txBody>
          <a:bodyPr/>
          <a:lstStyle/>
          <a:p>
            <a:r>
              <a:rPr lang="en-US" sz="1600" dirty="0"/>
              <a:t>Exploratory Data Analysis</a:t>
            </a: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 name="Picture 6">
            <a:extLst>
              <a:ext uri="{FF2B5EF4-FFF2-40B4-BE49-F238E27FC236}">
                <a16:creationId xmlns:a16="http://schemas.microsoft.com/office/drawing/2014/main" id="{5A9E09D8-1CFD-5122-6B38-B0E3D6B396AA}"/>
              </a:ext>
            </a:extLst>
          </p:cNvPr>
          <p:cNvPicPr>
            <a:picLocks noChangeAspect="1"/>
          </p:cNvPicPr>
          <p:nvPr/>
        </p:nvPicPr>
        <p:blipFill>
          <a:blip r:embed="rId2"/>
          <a:stretch>
            <a:fillRect/>
          </a:stretch>
        </p:blipFill>
        <p:spPr>
          <a:xfrm>
            <a:off x="277368" y="839130"/>
            <a:ext cx="11637264" cy="3264549"/>
          </a:xfrm>
          <a:prstGeom prst="rect">
            <a:avLst/>
          </a:prstGeom>
        </p:spPr>
      </p:pic>
    </p:spTree>
    <p:extLst>
      <p:ext uri="{BB962C8B-B14F-4D97-AF65-F5344CB8AC3E}">
        <p14:creationId xmlns:p14="http://schemas.microsoft.com/office/powerpoint/2010/main" val="242495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172212"/>
            <a:ext cx="11082528" cy="325329"/>
          </a:xfrm>
        </p:spPr>
        <p:txBody>
          <a:bodyPr/>
          <a:lstStyle/>
          <a:p>
            <a:r>
              <a:rPr lang="en-US" sz="1600" dirty="0"/>
              <a:t>Lets visualize how many fraud cases we have in this dataset</a:t>
            </a: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ECA4E0BF-0230-B2BA-9B1C-451F88344467}"/>
              </a:ext>
            </a:extLst>
          </p:cNvPr>
          <p:cNvPicPr>
            <a:picLocks noChangeAspect="1"/>
          </p:cNvPicPr>
          <p:nvPr/>
        </p:nvPicPr>
        <p:blipFill>
          <a:blip r:embed="rId2"/>
          <a:stretch>
            <a:fillRect/>
          </a:stretch>
        </p:blipFill>
        <p:spPr>
          <a:xfrm>
            <a:off x="555021" y="752165"/>
            <a:ext cx="5277587" cy="4439270"/>
          </a:xfrm>
          <a:prstGeom prst="rect">
            <a:avLst/>
          </a:prstGeom>
        </p:spPr>
      </p:pic>
    </p:spTree>
    <p:extLst>
      <p:ext uri="{BB962C8B-B14F-4D97-AF65-F5344CB8AC3E}">
        <p14:creationId xmlns:p14="http://schemas.microsoft.com/office/powerpoint/2010/main" val="13355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547860"/>
            <a:ext cx="11082528" cy="325329"/>
          </a:xfrm>
        </p:spPr>
        <p:txBody>
          <a:bodyPr/>
          <a:lstStyle/>
          <a:p>
            <a:r>
              <a:rPr lang="en-US" sz="1600" dirty="0"/>
              <a:t>Only Time and Amount have not been transformed with PCA. Time contains the seconds elapsed between each transaction and the first transaction in the dataset. Lets </a:t>
            </a:r>
            <a:r>
              <a:rPr lang="en-US" sz="1600" dirty="0" err="1"/>
              <a:t>transofrm</a:t>
            </a:r>
            <a:r>
              <a:rPr lang="en-US" sz="1600" dirty="0"/>
              <a:t> this feature into hours to get a better understanding.</a:t>
            </a: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6DEEAE11-B59F-B81E-BF98-1F48B578EF46}"/>
              </a:ext>
            </a:extLst>
          </p:cNvPr>
          <p:cNvPicPr>
            <a:picLocks noChangeAspect="1"/>
          </p:cNvPicPr>
          <p:nvPr/>
        </p:nvPicPr>
        <p:blipFill>
          <a:blip r:embed="rId2"/>
          <a:stretch>
            <a:fillRect/>
          </a:stretch>
        </p:blipFill>
        <p:spPr>
          <a:xfrm>
            <a:off x="554736" y="1018838"/>
            <a:ext cx="7030431" cy="4820323"/>
          </a:xfrm>
          <a:prstGeom prst="rect">
            <a:avLst/>
          </a:prstGeom>
        </p:spPr>
      </p:pic>
    </p:spTree>
    <p:extLst>
      <p:ext uri="{BB962C8B-B14F-4D97-AF65-F5344CB8AC3E}">
        <p14:creationId xmlns:p14="http://schemas.microsoft.com/office/powerpoint/2010/main" val="323140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450866"/>
            <a:ext cx="11082528" cy="325329"/>
          </a:xfrm>
        </p:spPr>
        <p:txBody>
          <a:bodyPr/>
          <a:lstStyle/>
          <a:p>
            <a:r>
              <a:rPr lang="en-US" sz="1600" dirty="0"/>
              <a:t>Feature Transformation Lets transform the remaining features using PCA</a:t>
            </a:r>
            <a:br>
              <a:rPr lang="en-US" sz="1600" dirty="0"/>
            </a:br>
            <a:br>
              <a:rPr lang="en-US" sz="1600" dirty="0"/>
            </a:br>
            <a:r>
              <a:rPr lang="en-US" sz="1600" dirty="0"/>
              <a:t>Now lets have a view at distribution of features</a:t>
            </a: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a:extLst>
              <a:ext uri="{FF2B5EF4-FFF2-40B4-BE49-F238E27FC236}">
                <a16:creationId xmlns:a16="http://schemas.microsoft.com/office/drawing/2014/main" id="{3491377F-3A3D-970E-2FB5-A32E17E86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36" y="873189"/>
            <a:ext cx="5969404" cy="575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33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450866"/>
            <a:ext cx="11082528" cy="325329"/>
          </a:xfrm>
        </p:spPr>
        <p:txBody>
          <a:bodyPr/>
          <a:lstStyle/>
          <a:p>
            <a:r>
              <a:rPr lang="en-US" sz="1600" dirty="0"/>
              <a:t>Feature Transformation Lets transform the remaining features using PCA</a:t>
            </a:r>
            <a:br>
              <a:rPr lang="en-US" sz="1600" dirty="0"/>
            </a:br>
            <a:br>
              <a:rPr lang="en-US" sz="1600" dirty="0"/>
            </a:br>
            <a:r>
              <a:rPr lang="en-US" sz="1600" dirty="0"/>
              <a:t>Now lets have a view at distribution of features</a:t>
            </a: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a:extLst>
              <a:ext uri="{FF2B5EF4-FFF2-40B4-BE49-F238E27FC236}">
                <a16:creationId xmlns:a16="http://schemas.microsoft.com/office/drawing/2014/main" id="{3491377F-3A3D-970E-2FB5-A32E17E86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36" y="873189"/>
            <a:ext cx="5969404" cy="57562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ECB849-1591-456E-7769-1787A631B0E3}"/>
              </a:ext>
            </a:extLst>
          </p:cNvPr>
          <p:cNvSpPr txBox="1"/>
          <p:nvPr/>
        </p:nvSpPr>
        <p:spPr>
          <a:xfrm>
            <a:off x="6666260" y="981635"/>
            <a:ext cx="4971004" cy="4616648"/>
          </a:xfrm>
          <a:prstGeom prst="rect">
            <a:avLst/>
          </a:prstGeom>
          <a:noFill/>
          <a:ln w="6350">
            <a:noFill/>
            <a:miter lim="800000"/>
          </a:ln>
        </p:spPr>
        <p:txBody>
          <a:bodyPr wrap="square">
            <a:spAutoFit/>
          </a:bodyPr>
          <a:lstStyle/>
          <a:p>
            <a:r>
              <a:rPr lang="en-ID" sz="1400" dirty="0" err="1"/>
              <a:t>Seperti</a:t>
            </a:r>
            <a:r>
              <a:rPr lang="en-ID" sz="1400" dirty="0"/>
              <a:t> yang </a:t>
            </a:r>
            <a:r>
              <a:rPr lang="en-ID" sz="1400" dirty="0" err="1"/>
              <a:t>kita</a:t>
            </a:r>
            <a:r>
              <a:rPr lang="en-ID" sz="1400" dirty="0"/>
              <a:t> </a:t>
            </a:r>
            <a:r>
              <a:rPr lang="en-ID" sz="1400" dirty="0" err="1"/>
              <a:t>lihat</a:t>
            </a:r>
            <a:r>
              <a:rPr lang="en-ID" sz="1400" dirty="0"/>
              <a:t> </a:t>
            </a:r>
            <a:r>
              <a:rPr lang="en-ID" sz="1400" dirty="0" err="1"/>
              <a:t>bahwa</a:t>
            </a:r>
            <a:r>
              <a:rPr lang="en-ID" sz="1400" dirty="0"/>
              <a:t> </a:t>
            </a:r>
            <a:r>
              <a:rPr lang="en-ID" sz="1400" dirty="0" err="1"/>
              <a:t>distribusi</a:t>
            </a:r>
            <a:r>
              <a:rPr lang="en-ID" sz="1400" dirty="0"/>
              <a:t> data </a:t>
            </a:r>
            <a:r>
              <a:rPr lang="en-ID" sz="1400" dirty="0" err="1"/>
              <a:t>kasus</a:t>
            </a:r>
            <a:r>
              <a:rPr lang="en-ID" sz="1400" dirty="0"/>
              <a:t> normal dan Fraud </a:t>
            </a:r>
            <a:r>
              <a:rPr lang="en-ID" sz="1400" dirty="0" err="1"/>
              <a:t>beberapa</a:t>
            </a:r>
            <a:r>
              <a:rPr lang="en-ID" sz="1400" dirty="0"/>
              <a:t> </a:t>
            </a:r>
            <a:r>
              <a:rPr lang="en-ID" sz="1400" dirty="0" err="1"/>
              <a:t>fitur</a:t>
            </a:r>
            <a:r>
              <a:rPr lang="en-ID" sz="1400" dirty="0"/>
              <a:t> </a:t>
            </a:r>
            <a:r>
              <a:rPr lang="en-ID" sz="1400" dirty="0" err="1"/>
              <a:t>seperti</a:t>
            </a:r>
            <a:r>
              <a:rPr lang="en-ID" sz="1400" dirty="0"/>
              <a:t> V18, V20, V25 </a:t>
            </a:r>
            <a:r>
              <a:rPr lang="en-ID" sz="1400" dirty="0" err="1"/>
              <a:t>tumpang</a:t>
            </a:r>
            <a:r>
              <a:rPr lang="en-ID" sz="1400" dirty="0"/>
              <a:t> </a:t>
            </a:r>
            <a:r>
              <a:rPr lang="en-ID" sz="1400" dirty="0" err="1"/>
              <a:t>tindih</a:t>
            </a:r>
            <a:r>
              <a:rPr lang="en-ID" sz="1400" dirty="0"/>
              <a:t> dan </a:t>
            </a:r>
            <a:r>
              <a:rPr lang="en-ID" sz="1400" dirty="0" err="1"/>
              <a:t>tampak</a:t>
            </a:r>
            <a:r>
              <a:rPr lang="en-ID" sz="1400" dirty="0"/>
              <a:t> </a:t>
            </a:r>
            <a:r>
              <a:rPr lang="en-ID" sz="1400" dirty="0" err="1"/>
              <a:t>sama</a:t>
            </a:r>
            <a:r>
              <a:rPr lang="en-ID" sz="1400" dirty="0"/>
              <a:t>. Fitur-</a:t>
            </a:r>
            <a:r>
              <a:rPr lang="en-ID" sz="1400" dirty="0" err="1"/>
              <a:t>fitur</a:t>
            </a:r>
            <a:r>
              <a:rPr lang="en-ID" sz="1400" dirty="0"/>
              <a:t> </a:t>
            </a:r>
            <a:r>
              <a:rPr lang="en-ID" sz="1400" dirty="0" err="1"/>
              <a:t>tersebut</a:t>
            </a:r>
            <a:r>
              <a:rPr lang="en-ID" sz="1400" dirty="0"/>
              <a:t> </a:t>
            </a:r>
            <a:r>
              <a:rPr lang="en-ID" sz="1400" dirty="0" err="1"/>
              <a:t>tidak</a:t>
            </a:r>
            <a:r>
              <a:rPr lang="en-ID" sz="1400" dirty="0"/>
              <a:t> </a:t>
            </a:r>
            <a:r>
              <a:rPr lang="en-ID" sz="1400" dirty="0" err="1"/>
              <a:t>bisa</a:t>
            </a:r>
            <a:r>
              <a:rPr lang="en-ID" sz="1400" dirty="0"/>
              <a:t> </a:t>
            </a:r>
            <a:r>
              <a:rPr lang="en-ID" sz="1400" dirty="0" err="1"/>
              <a:t>membedakan</a:t>
            </a:r>
            <a:r>
              <a:rPr lang="en-ID" sz="1400" dirty="0"/>
              <a:t> </a:t>
            </a:r>
            <a:r>
              <a:rPr lang="en-ID" sz="1400" dirty="0" err="1"/>
              <a:t>antara</a:t>
            </a:r>
            <a:r>
              <a:rPr lang="en-ID" sz="1400" dirty="0"/>
              <a:t> </a:t>
            </a:r>
            <a:r>
              <a:rPr lang="en-ID" sz="1400" dirty="0" err="1"/>
              <a:t>transaksi</a:t>
            </a:r>
            <a:r>
              <a:rPr lang="en-ID" sz="1400" dirty="0"/>
              <a:t> normal dan fraud.</a:t>
            </a:r>
          </a:p>
          <a:p>
            <a:endParaRPr lang="en-ID" sz="1400" dirty="0"/>
          </a:p>
          <a:p>
            <a:r>
              <a:rPr lang="en-ID" sz="1400" dirty="0" err="1"/>
              <a:t>Seleksi</a:t>
            </a:r>
            <a:r>
              <a:rPr lang="en-ID" sz="1400" dirty="0"/>
              <a:t> Fitur </a:t>
            </a:r>
            <a:r>
              <a:rPr lang="en-ID" sz="1400" dirty="0" err="1"/>
              <a:t>menggunakan</a:t>
            </a:r>
            <a:r>
              <a:rPr lang="en-ID" sz="1400" dirty="0"/>
              <a:t> Z-test </a:t>
            </a:r>
          </a:p>
          <a:p>
            <a:r>
              <a:rPr lang="en-ID" sz="1400" dirty="0"/>
              <a:t>Kita </a:t>
            </a:r>
            <a:r>
              <a:rPr lang="en-ID" sz="1400" dirty="0" err="1"/>
              <a:t>lakukan</a:t>
            </a:r>
            <a:r>
              <a:rPr lang="en-ID" sz="1400" dirty="0"/>
              <a:t> </a:t>
            </a:r>
            <a:r>
              <a:rPr lang="en-ID" sz="1400" dirty="0" err="1"/>
              <a:t>beberapa</a:t>
            </a:r>
            <a:r>
              <a:rPr lang="en-ID" sz="1400" dirty="0"/>
              <a:t> </a:t>
            </a:r>
            <a:r>
              <a:rPr lang="en-ID" sz="1400" dirty="0" err="1"/>
              <a:t>pengujian</a:t>
            </a:r>
            <a:r>
              <a:rPr lang="en-ID" sz="1400" dirty="0"/>
              <a:t> </a:t>
            </a:r>
            <a:r>
              <a:rPr lang="en-ID" sz="1400" dirty="0" err="1"/>
              <a:t>hipotesis</a:t>
            </a:r>
            <a:r>
              <a:rPr lang="en-ID" sz="1400" dirty="0"/>
              <a:t> </a:t>
            </a:r>
            <a:r>
              <a:rPr lang="en-ID" sz="1400" dirty="0" err="1"/>
              <a:t>untuk</a:t>
            </a:r>
            <a:r>
              <a:rPr lang="en-ID" sz="1400" dirty="0"/>
              <a:t> </a:t>
            </a:r>
            <a:r>
              <a:rPr lang="en-ID" sz="1400" dirty="0" err="1"/>
              <a:t>menemukan</a:t>
            </a:r>
            <a:r>
              <a:rPr lang="en-ID" sz="1400" dirty="0"/>
              <a:t> </a:t>
            </a:r>
            <a:r>
              <a:rPr lang="en-ID" sz="1400" dirty="0" err="1"/>
              <a:t>fitur</a:t>
            </a:r>
            <a:r>
              <a:rPr lang="en-ID" sz="1400" dirty="0"/>
              <a:t> yang </a:t>
            </a:r>
            <a:r>
              <a:rPr lang="en-ID" sz="1400" dirty="0" err="1"/>
              <a:t>signifikan</a:t>
            </a:r>
            <a:r>
              <a:rPr lang="en-ID" sz="1400" dirty="0"/>
              <a:t> </a:t>
            </a:r>
            <a:r>
              <a:rPr lang="en-ID" sz="1400" dirty="0" err="1"/>
              <a:t>secara</a:t>
            </a:r>
            <a:r>
              <a:rPr lang="en-ID" sz="1400" dirty="0"/>
              <a:t> </a:t>
            </a:r>
            <a:r>
              <a:rPr lang="en-ID" sz="1400" dirty="0" err="1"/>
              <a:t>statistik</a:t>
            </a:r>
            <a:r>
              <a:rPr lang="en-ID" sz="1400" dirty="0"/>
              <a:t>. </a:t>
            </a:r>
            <a:r>
              <a:rPr lang="en-ID" sz="1400" dirty="0" err="1"/>
              <a:t>Dengan</a:t>
            </a:r>
            <a:r>
              <a:rPr lang="en-ID" sz="1400" dirty="0"/>
              <a:t> </a:t>
            </a:r>
            <a:r>
              <a:rPr lang="en-ID" sz="1400" dirty="0" err="1"/>
              <a:t>cara</a:t>
            </a:r>
            <a:r>
              <a:rPr lang="en-ID" sz="1400" dirty="0"/>
              <a:t> </a:t>
            </a:r>
            <a:r>
              <a:rPr lang="en-ID" sz="1400" dirty="0" err="1"/>
              <a:t>melakukan</a:t>
            </a:r>
            <a:r>
              <a:rPr lang="en-ID" sz="1400" dirty="0"/>
              <a:t> Z-test </a:t>
            </a:r>
            <a:r>
              <a:rPr lang="en-ID" sz="1400" dirty="0" err="1"/>
              <a:t>dengan</a:t>
            </a:r>
            <a:r>
              <a:rPr lang="en-ID" sz="1400" dirty="0"/>
              <a:t> </a:t>
            </a:r>
            <a:r>
              <a:rPr lang="en-ID" sz="1400" dirty="0" err="1"/>
              <a:t>transaksi</a:t>
            </a:r>
            <a:r>
              <a:rPr lang="en-ID" sz="1400" dirty="0"/>
              <a:t> yang valid </a:t>
            </a:r>
            <a:r>
              <a:rPr lang="en-ID" sz="1400" dirty="0" err="1"/>
              <a:t>sebagai</a:t>
            </a:r>
            <a:r>
              <a:rPr lang="en-ID" sz="1400" dirty="0"/>
              <a:t> </a:t>
            </a:r>
            <a:r>
              <a:rPr lang="en-ID" sz="1400" dirty="0" err="1"/>
              <a:t>populasi</a:t>
            </a:r>
            <a:r>
              <a:rPr lang="en-ID" sz="1400" dirty="0"/>
              <a:t>.</a:t>
            </a:r>
          </a:p>
          <a:p>
            <a:endParaRPr lang="en-ID" sz="1400" dirty="0"/>
          </a:p>
          <a:p>
            <a:r>
              <a:rPr lang="en-ID" sz="1400" dirty="0"/>
              <a:t>Jadi </a:t>
            </a:r>
            <a:r>
              <a:rPr lang="en-ID" sz="1400" dirty="0" err="1"/>
              <a:t>kasusnya</a:t>
            </a:r>
            <a:r>
              <a:rPr lang="en-ID" sz="1400" dirty="0"/>
              <a:t> </a:t>
            </a:r>
            <a:r>
              <a:rPr lang="en-ID" sz="1400" dirty="0" err="1"/>
              <a:t>adalah</a:t>
            </a:r>
            <a:r>
              <a:rPr lang="en-ID" sz="1400" dirty="0"/>
              <a:t> </a:t>
            </a:r>
            <a:r>
              <a:rPr lang="en-ID" sz="1400" dirty="0" err="1"/>
              <a:t>kita</a:t>
            </a:r>
            <a:r>
              <a:rPr lang="en-ID" sz="1400" dirty="0"/>
              <a:t> </a:t>
            </a:r>
            <a:r>
              <a:rPr lang="en-ID" sz="1400" dirty="0" err="1"/>
              <a:t>harus</a:t>
            </a:r>
            <a:r>
              <a:rPr lang="en-ID" sz="1400" dirty="0"/>
              <a:t> </a:t>
            </a:r>
            <a:r>
              <a:rPr lang="en-ID" sz="1400" dirty="0" err="1"/>
              <a:t>menemukan</a:t>
            </a:r>
            <a:r>
              <a:rPr lang="en-ID" sz="1400" dirty="0"/>
              <a:t> </a:t>
            </a:r>
            <a:r>
              <a:rPr lang="en-ID" sz="1400" dirty="0" err="1"/>
              <a:t>apakah</a:t>
            </a:r>
            <a:r>
              <a:rPr lang="en-ID" sz="1400" dirty="0"/>
              <a:t> </a:t>
            </a:r>
            <a:r>
              <a:rPr lang="en-ID" sz="1400" dirty="0" err="1"/>
              <a:t>nilai</a:t>
            </a:r>
            <a:r>
              <a:rPr lang="en-ID" sz="1400" dirty="0"/>
              <a:t> </a:t>
            </a:r>
            <a:r>
              <a:rPr lang="en-ID" sz="1400" dirty="0" err="1"/>
              <a:t>transaksi</a:t>
            </a:r>
            <a:r>
              <a:rPr lang="en-ID" sz="1400" dirty="0"/>
              <a:t> </a:t>
            </a:r>
            <a:r>
              <a:rPr lang="en-ID" sz="1400" dirty="0" err="1"/>
              <a:t>penipuan</a:t>
            </a:r>
            <a:r>
              <a:rPr lang="en-ID" sz="1400" dirty="0"/>
              <a:t> </a:t>
            </a:r>
            <a:r>
              <a:rPr lang="en-ID" sz="1400" dirty="0" err="1"/>
              <a:t>berbeda</a:t>
            </a:r>
            <a:r>
              <a:rPr lang="en-ID" sz="1400" dirty="0"/>
              <a:t> </a:t>
            </a:r>
            <a:r>
              <a:rPr lang="en-ID" sz="1400" dirty="0" err="1"/>
              <a:t>secara</a:t>
            </a:r>
            <a:r>
              <a:rPr lang="en-ID" sz="1400" dirty="0"/>
              <a:t> </a:t>
            </a:r>
            <a:r>
              <a:rPr lang="en-ID" sz="1400" dirty="0" err="1"/>
              <a:t>signifikan</a:t>
            </a:r>
            <a:r>
              <a:rPr lang="en-ID" sz="1400" dirty="0"/>
              <a:t> </a:t>
            </a:r>
            <a:r>
              <a:rPr lang="en-ID" sz="1400" dirty="0" err="1"/>
              <a:t>dari</a:t>
            </a:r>
            <a:r>
              <a:rPr lang="en-ID" sz="1400" dirty="0"/>
              <a:t> </a:t>
            </a:r>
            <a:r>
              <a:rPr lang="en-ID" sz="1400" dirty="0" err="1"/>
              <a:t>transaksi</a:t>
            </a:r>
            <a:r>
              <a:rPr lang="en-ID" sz="1400" dirty="0"/>
              <a:t> normal </a:t>
            </a:r>
            <a:r>
              <a:rPr lang="en-ID" sz="1400" dirty="0" err="1"/>
              <a:t>atau</a:t>
            </a:r>
            <a:r>
              <a:rPr lang="en-ID" sz="1400" dirty="0"/>
              <a:t> </a:t>
            </a:r>
            <a:r>
              <a:rPr lang="en-ID" sz="1400" dirty="0" err="1"/>
              <a:t>tidak</a:t>
            </a:r>
            <a:r>
              <a:rPr lang="en-ID" sz="1400" dirty="0"/>
              <a:t> </a:t>
            </a:r>
            <a:r>
              <a:rPr lang="en-ID" sz="1400" dirty="0" err="1"/>
              <a:t>untuk</a:t>
            </a:r>
            <a:r>
              <a:rPr lang="en-ID" sz="1400" dirty="0"/>
              <a:t> </a:t>
            </a:r>
            <a:r>
              <a:rPr lang="en-ID" sz="1400" dirty="0" err="1"/>
              <a:t>semua</a:t>
            </a:r>
            <a:r>
              <a:rPr lang="en-ID" sz="1400" dirty="0"/>
              <a:t> </a:t>
            </a:r>
            <a:r>
              <a:rPr lang="en-ID" sz="1400" dirty="0" err="1"/>
              <a:t>fitur</a:t>
            </a:r>
            <a:r>
              <a:rPr lang="en-ID" sz="1400" dirty="0"/>
              <a:t>. Tingkat </a:t>
            </a:r>
            <a:r>
              <a:rPr lang="en-ID" sz="1400" dirty="0" err="1"/>
              <a:t>signifikansinya</a:t>
            </a:r>
            <a:r>
              <a:rPr lang="en-ID" sz="1400" dirty="0"/>
              <a:t> </a:t>
            </a:r>
            <a:r>
              <a:rPr lang="en-ID" sz="1400" dirty="0" err="1"/>
              <a:t>adalah</a:t>
            </a:r>
            <a:r>
              <a:rPr lang="en-ID" sz="1400" dirty="0"/>
              <a:t> 0,01 dan </a:t>
            </a:r>
            <a:r>
              <a:rPr lang="en-ID" sz="1400" dirty="0" err="1"/>
              <a:t>merupakan</a:t>
            </a:r>
            <a:r>
              <a:rPr lang="en-ID" sz="1400" dirty="0"/>
              <a:t> uji </a:t>
            </a:r>
            <a:r>
              <a:rPr lang="en-ID" sz="1400" dirty="0" err="1"/>
              <a:t>dua</a:t>
            </a:r>
            <a:r>
              <a:rPr lang="en-ID" sz="1400" dirty="0"/>
              <a:t> </a:t>
            </a:r>
            <a:r>
              <a:rPr lang="en-ID" sz="1400" dirty="0" err="1"/>
              <a:t>sisi</a:t>
            </a:r>
            <a:r>
              <a:rPr lang="en-ID" sz="1400" dirty="0"/>
              <a:t>.</a:t>
            </a:r>
          </a:p>
          <a:p>
            <a:endParaRPr lang="en-ID" sz="1400" dirty="0"/>
          </a:p>
          <a:p>
            <a:r>
              <a:rPr lang="en-ID" sz="1400" dirty="0" err="1"/>
              <a:t>Skenario</a:t>
            </a:r>
            <a:r>
              <a:rPr lang="en-ID" sz="1400" dirty="0"/>
              <a:t>: </a:t>
            </a:r>
            <a:r>
              <a:rPr lang="en-ID" sz="1400" dirty="0" err="1"/>
              <a:t>Transaksi</a:t>
            </a:r>
            <a:r>
              <a:rPr lang="en-ID" sz="1400" dirty="0"/>
              <a:t> yang valid </a:t>
            </a:r>
            <a:r>
              <a:rPr lang="en-ID" sz="1400" dirty="0" err="1"/>
              <a:t>sebagai</a:t>
            </a:r>
            <a:r>
              <a:rPr lang="en-ID" sz="1400" dirty="0"/>
              <a:t> </a:t>
            </a:r>
            <a:r>
              <a:rPr lang="en-ID" sz="1400" dirty="0" err="1"/>
              <a:t>populasi</a:t>
            </a:r>
            <a:r>
              <a:rPr lang="en-ID" sz="1400" dirty="0"/>
              <a:t> di </a:t>
            </a:r>
            <a:r>
              <a:rPr lang="en-ID" sz="1400" dirty="0" err="1"/>
              <a:t>Transaksi</a:t>
            </a:r>
            <a:r>
              <a:rPr lang="en-ID" sz="1400" dirty="0"/>
              <a:t> Fraud </a:t>
            </a:r>
            <a:r>
              <a:rPr lang="en-ID" sz="1400" dirty="0" err="1"/>
              <a:t>sebagai</a:t>
            </a:r>
            <a:r>
              <a:rPr lang="en-ID" sz="1400" dirty="0"/>
              <a:t> </a:t>
            </a:r>
            <a:r>
              <a:rPr lang="en-ID" sz="1400" dirty="0" err="1"/>
              <a:t>sampel</a:t>
            </a:r>
            <a:r>
              <a:rPr lang="en-ID" sz="1400" dirty="0"/>
              <a:t> Uji Z </a:t>
            </a:r>
            <a:r>
              <a:rPr lang="en-ID" sz="1400" dirty="0" err="1"/>
              <a:t>dua</a:t>
            </a:r>
            <a:r>
              <a:rPr lang="en-ID" sz="1400" dirty="0"/>
              <a:t> </a:t>
            </a:r>
            <a:r>
              <a:rPr lang="en-ID" sz="1400" dirty="0" err="1"/>
              <a:t>sisi</a:t>
            </a:r>
            <a:r>
              <a:rPr lang="en-ID" sz="1400" dirty="0"/>
              <a:t> Tingkat </a:t>
            </a:r>
            <a:r>
              <a:rPr lang="en-ID" sz="1400" dirty="0" err="1"/>
              <a:t>signifikansi</a:t>
            </a:r>
            <a:r>
              <a:rPr lang="en-ID" sz="1400" dirty="0"/>
              <a:t> 0,01 Nilai </a:t>
            </a:r>
            <a:r>
              <a:rPr lang="en-ID" sz="1400" dirty="0" err="1"/>
              <a:t>kritis</a:t>
            </a:r>
            <a:r>
              <a:rPr lang="en-ID" sz="1400" dirty="0"/>
              <a:t> yang </a:t>
            </a:r>
            <a:r>
              <a:rPr lang="en-ID" sz="1400" dirty="0" err="1"/>
              <a:t>sesuai</a:t>
            </a:r>
            <a:r>
              <a:rPr lang="en-ID" sz="1400" dirty="0"/>
              <a:t> </a:t>
            </a:r>
            <a:r>
              <a:rPr lang="en-ID" sz="1400" dirty="0" err="1"/>
              <a:t>adalah</a:t>
            </a:r>
            <a:r>
              <a:rPr lang="en-ID" sz="1400" dirty="0"/>
              <a:t> 2,58 </a:t>
            </a:r>
            <a:r>
              <a:rPr lang="en-ID" sz="1400" dirty="0" err="1"/>
              <a:t>Hipotesis</a:t>
            </a:r>
            <a:r>
              <a:rPr lang="en-ID" sz="1400" dirty="0"/>
              <a:t>: H0: </a:t>
            </a:r>
            <a:r>
              <a:rPr lang="en-ID" sz="1400" dirty="0" err="1"/>
              <a:t>Tidak</a:t>
            </a:r>
            <a:r>
              <a:rPr lang="en-ID" sz="1400" dirty="0"/>
              <a:t> </a:t>
            </a:r>
            <a:r>
              <a:rPr lang="en-ID" sz="1400" dirty="0" err="1"/>
              <a:t>ada</a:t>
            </a:r>
            <a:r>
              <a:rPr lang="en-ID" sz="1400" dirty="0"/>
              <a:t> </a:t>
            </a:r>
            <a:r>
              <a:rPr lang="en-ID" sz="1400" dirty="0" err="1"/>
              <a:t>perbedaan</a:t>
            </a:r>
            <a:r>
              <a:rPr lang="en-ID" sz="1400" dirty="0"/>
              <a:t> (</a:t>
            </a:r>
            <a:r>
              <a:rPr lang="en-ID" sz="1400" dirty="0" err="1"/>
              <a:t>tidak</a:t>
            </a:r>
            <a:r>
              <a:rPr lang="en-ID" sz="1400" dirty="0"/>
              <a:t> </a:t>
            </a:r>
            <a:r>
              <a:rPr lang="en-ID" sz="1400" dirty="0" err="1"/>
              <a:t>signifikan</a:t>
            </a:r>
            <a:r>
              <a:rPr lang="en-ID" sz="1400" dirty="0"/>
              <a:t>) H1: Ada </a:t>
            </a:r>
            <a:r>
              <a:rPr lang="en-ID" sz="1400" dirty="0" err="1"/>
              <a:t>perbedaan</a:t>
            </a:r>
            <a:r>
              <a:rPr lang="en-ID" sz="1400" dirty="0"/>
              <a:t> (</a:t>
            </a:r>
            <a:r>
              <a:rPr lang="en-ID" sz="1400" dirty="0" err="1"/>
              <a:t>signifikan</a:t>
            </a:r>
            <a:r>
              <a:rPr lang="en-ID" sz="1400" dirty="0"/>
              <a:t>) </a:t>
            </a:r>
            <a:r>
              <a:rPr lang="en-ID" sz="1400" dirty="0" err="1"/>
              <a:t>Rumus</a:t>
            </a:r>
            <a:r>
              <a:rPr lang="en-ID" sz="1400" dirty="0"/>
              <a:t> z-score : </a:t>
            </a:r>
            <a:r>
              <a:rPr lang="en-ID" sz="1400" dirty="0" err="1"/>
              <a:t>Zscore</a:t>
            </a:r>
            <a:r>
              <a:rPr lang="en-ID" sz="1400" dirty="0"/>
              <a:t>=(x¯−μ)/S.E</a:t>
            </a:r>
          </a:p>
        </p:txBody>
      </p:sp>
    </p:spTree>
    <p:extLst>
      <p:ext uri="{BB962C8B-B14F-4D97-AF65-F5344CB8AC3E}">
        <p14:creationId xmlns:p14="http://schemas.microsoft.com/office/powerpoint/2010/main" val="277005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656306"/>
            <a:ext cx="11082528" cy="325329"/>
          </a:xfrm>
        </p:spPr>
        <p:txBody>
          <a:bodyPr/>
          <a:lstStyle/>
          <a:p>
            <a:br>
              <a:rPr lang="en-US" sz="1600" dirty="0"/>
            </a:br>
            <a:br>
              <a:rPr lang="en-US" sz="1600" dirty="0"/>
            </a:br>
            <a:r>
              <a:rPr lang="en-US" sz="1600" dirty="0" err="1"/>
              <a:t>Pemodelan</a:t>
            </a:r>
            <a:r>
              <a:rPr lang="en-US" sz="1600" dirty="0"/>
              <a:t> </a:t>
            </a:r>
            <a:r>
              <a:rPr lang="en-US" sz="1600" dirty="0" err="1"/>
              <a:t>menggunakan</a:t>
            </a:r>
            <a:r>
              <a:rPr lang="en-US" sz="1600" dirty="0"/>
              <a:t> </a:t>
            </a:r>
            <a:r>
              <a:rPr lang="en-US" sz="1600" dirty="0" err="1"/>
              <a:t>algoritma</a:t>
            </a:r>
            <a:r>
              <a:rPr lang="en-US" sz="1600" dirty="0"/>
              <a:t> two unsupervised </a:t>
            </a:r>
            <a:r>
              <a:rPr lang="en-US" sz="1600" dirty="0" err="1"/>
              <a:t>untuk</a:t>
            </a:r>
            <a:r>
              <a:rPr lang="en-US" sz="1600" dirty="0"/>
              <a:t> </a:t>
            </a:r>
            <a:r>
              <a:rPr lang="en-US" sz="1600" dirty="0" err="1"/>
              <a:t>deteksi</a:t>
            </a:r>
            <a:r>
              <a:rPr lang="en-US" sz="1600" dirty="0"/>
              <a:t> </a:t>
            </a:r>
            <a:r>
              <a:rPr lang="en-US" sz="1600" dirty="0" err="1"/>
              <a:t>anomali</a:t>
            </a:r>
            <a:br>
              <a:rPr lang="en-US" sz="1600" dirty="0"/>
            </a:br>
            <a:br>
              <a:rPr lang="en-US" sz="1600" dirty="0"/>
            </a:b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CDECB849-1591-456E-7769-1787A631B0E3}"/>
              </a:ext>
            </a:extLst>
          </p:cNvPr>
          <p:cNvSpPr txBox="1"/>
          <p:nvPr/>
        </p:nvSpPr>
        <p:spPr>
          <a:xfrm>
            <a:off x="554735" y="656306"/>
            <a:ext cx="9517111" cy="3323987"/>
          </a:xfrm>
          <a:prstGeom prst="rect">
            <a:avLst/>
          </a:prstGeom>
          <a:noFill/>
          <a:ln w="6350">
            <a:noFill/>
            <a:miter lim="800000"/>
          </a:ln>
        </p:spPr>
        <p:txBody>
          <a:bodyPr wrap="square">
            <a:spAutoFit/>
          </a:bodyPr>
          <a:lstStyle/>
          <a:p>
            <a:pPr algn="just"/>
            <a:r>
              <a:rPr lang="en-ID" sz="1400" b="1" dirty="0"/>
              <a:t>1. ISOLATION FOREST</a:t>
            </a:r>
            <a:r>
              <a:rPr lang="en-ID" sz="1400" dirty="0"/>
              <a:t> </a:t>
            </a:r>
          </a:p>
          <a:p>
            <a:pPr algn="just"/>
            <a:r>
              <a:rPr lang="en-ID" sz="1400" dirty="0" err="1"/>
              <a:t>adalah</a:t>
            </a:r>
            <a:r>
              <a:rPr lang="en-ID" sz="1400" dirty="0"/>
              <a:t> </a:t>
            </a:r>
            <a:r>
              <a:rPr lang="en-ID" sz="1400" dirty="0" err="1"/>
              <a:t>algoritma</a:t>
            </a:r>
            <a:r>
              <a:rPr lang="en-ID" sz="1400" dirty="0"/>
              <a:t> </a:t>
            </a:r>
            <a:r>
              <a:rPr lang="en-ID" sz="1400" dirty="0" err="1"/>
              <a:t>pendeteksian</a:t>
            </a:r>
            <a:r>
              <a:rPr lang="en-ID" sz="1400" dirty="0"/>
              <a:t> </a:t>
            </a:r>
            <a:r>
              <a:rPr lang="en-ID" sz="1400" dirty="0" err="1"/>
              <a:t>anomali</a:t>
            </a:r>
            <a:r>
              <a:rPr lang="en-ID" sz="1400" dirty="0"/>
              <a:t> </a:t>
            </a:r>
            <a:r>
              <a:rPr lang="en-ID" sz="1400" b="1" dirty="0"/>
              <a:t>unsupervised</a:t>
            </a:r>
            <a:r>
              <a:rPr lang="en-ID" sz="1400" dirty="0"/>
              <a:t> yang </a:t>
            </a:r>
            <a:r>
              <a:rPr lang="en-ID" sz="1400" dirty="0" err="1"/>
              <a:t>menggunakan</a:t>
            </a:r>
            <a:r>
              <a:rPr lang="en-ID" sz="1400" dirty="0"/>
              <a:t> </a:t>
            </a:r>
            <a:r>
              <a:rPr lang="en-ID" sz="1400" dirty="0" err="1"/>
              <a:t>dua</a:t>
            </a:r>
            <a:r>
              <a:rPr lang="en-ID" sz="1400" dirty="0"/>
              <a:t> properties </a:t>
            </a:r>
            <a:r>
              <a:rPr lang="en-ID" sz="1400" b="1" dirty="0"/>
              <a:t>“Few” and “Different” </a:t>
            </a:r>
            <a:r>
              <a:rPr lang="en-ID" sz="1400" dirty="0" err="1"/>
              <a:t>untuk</a:t>
            </a:r>
            <a:r>
              <a:rPr lang="en-ID" sz="1400" dirty="0"/>
              <a:t> </a:t>
            </a:r>
            <a:r>
              <a:rPr lang="en-ID" sz="1400" dirty="0" err="1"/>
              <a:t>mendeteksi</a:t>
            </a:r>
            <a:r>
              <a:rPr lang="en-ID" sz="1400" dirty="0"/>
              <a:t> </a:t>
            </a:r>
            <a:r>
              <a:rPr lang="en-ID" sz="1400" dirty="0" err="1"/>
              <a:t>keberadaan</a:t>
            </a:r>
            <a:r>
              <a:rPr lang="en-ID" sz="1400" dirty="0"/>
              <a:t> </a:t>
            </a:r>
            <a:r>
              <a:rPr lang="en-ID" sz="1400" dirty="0" err="1"/>
              <a:t>mereka</a:t>
            </a:r>
            <a:r>
              <a:rPr lang="en-ID" sz="1400" dirty="0"/>
              <a:t>. Karena </a:t>
            </a:r>
            <a:r>
              <a:rPr lang="en-ID" sz="1400" dirty="0" err="1"/>
              <a:t>anomali</a:t>
            </a:r>
            <a:r>
              <a:rPr lang="en-ID" sz="1400" dirty="0"/>
              <a:t> “Few” and “Different”, </a:t>
            </a:r>
            <a:r>
              <a:rPr lang="en-ID" sz="1400" dirty="0" err="1"/>
              <a:t>mereka</a:t>
            </a:r>
            <a:r>
              <a:rPr lang="en-ID" sz="1400" dirty="0"/>
              <a:t> </a:t>
            </a:r>
            <a:r>
              <a:rPr lang="en-ID" sz="1400" dirty="0" err="1"/>
              <a:t>lebih</a:t>
            </a:r>
            <a:r>
              <a:rPr lang="en-ID" sz="1400" dirty="0"/>
              <a:t> </a:t>
            </a:r>
            <a:r>
              <a:rPr lang="en-ID" sz="1400" dirty="0" err="1"/>
              <a:t>rentan</a:t>
            </a:r>
            <a:r>
              <a:rPr lang="en-ID" sz="1400" dirty="0"/>
              <a:t> </a:t>
            </a:r>
            <a:r>
              <a:rPr lang="en-ID" sz="1400" dirty="0" err="1"/>
              <a:t>terhadap</a:t>
            </a:r>
            <a:r>
              <a:rPr lang="en-ID" sz="1400" dirty="0"/>
              <a:t> </a:t>
            </a:r>
            <a:r>
              <a:rPr lang="en-ID" sz="1400" dirty="0" err="1"/>
              <a:t>isolasi</a:t>
            </a:r>
            <a:r>
              <a:rPr lang="en-ID" sz="1400" dirty="0"/>
              <a:t>. </a:t>
            </a:r>
            <a:r>
              <a:rPr lang="en-ID" sz="1400" dirty="0" err="1"/>
              <a:t>Algoritma</a:t>
            </a:r>
            <a:r>
              <a:rPr lang="en-ID" sz="1400" dirty="0"/>
              <a:t> </a:t>
            </a:r>
            <a:r>
              <a:rPr lang="en-ID" sz="1400" dirty="0" err="1"/>
              <a:t>ini</a:t>
            </a:r>
            <a:r>
              <a:rPr lang="en-ID" sz="1400" dirty="0"/>
              <a:t> </a:t>
            </a:r>
            <a:r>
              <a:rPr lang="en-ID" sz="1400" dirty="0" err="1"/>
              <a:t>mengisolasi</a:t>
            </a:r>
            <a:r>
              <a:rPr lang="en-ID" sz="1400" dirty="0"/>
              <a:t> </a:t>
            </a:r>
            <a:r>
              <a:rPr lang="en-ID" sz="1400" dirty="0" err="1"/>
              <a:t>setiap</a:t>
            </a:r>
            <a:r>
              <a:rPr lang="en-ID" sz="1400" dirty="0"/>
              <a:t> </a:t>
            </a:r>
            <a:r>
              <a:rPr lang="en-ID" sz="1400" dirty="0" err="1"/>
              <a:t>titik</a:t>
            </a:r>
            <a:r>
              <a:rPr lang="en-ID" sz="1400" dirty="0"/>
              <a:t> </a:t>
            </a:r>
            <a:r>
              <a:rPr lang="en-ID" sz="1400" dirty="0" err="1"/>
              <a:t>dalam</a:t>
            </a:r>
            <a:r>
              <a:rPr lang="en-ID" sz="1400" dirty="0"/>
              <a:t> data dan </a:t>
            </a:r>
            <a:r>
              <a:rPr lang="en-ID" sz="1400" dirty="0" err="1"/>
              <a:t>membaginya</a:t>
            </a:r>
            <a:r>
              <a:rPr lang="en-ID" sz="1400" dirty="0"/>
              <a:t> </a:t>
            </a:r>
            <a:r>
              <a:rPr lang="en-ID" sz="1400" dirty="0" err="1"/>
              <a:t>menjadi</a:t>
            </a:r>
            <a:r>
              <a:rPr lang="en-ID" sz="1400" dirty="0"/>
              <a:t> outlier </a:t>
            </a:r>
            <a:r>
              <a:rPr lang="en-ID" sz="1400" dirty="0" err="1"/>
              <a:t>atau</a:t>
            </a:r>
            <a:r>
              <a:rPr lang="en-ID" sz="1400" dirty="0"/>
              <a:t> inlier. </a:t>
            </a:r>
            <a:r>
              <a:rPr lang="en-ID" sz="1400" dirty="0" err="1"/>
              <a:t>Pemisahan</a:t>
            </a:r>
            <a:r>
              <a:rPr lang="en-ID" sz="1400" dirty="0"/>
              <a:t> </a:t>
            </a:r>
            <a:r>
              <a:rPr lang="en-ID" sz="1400" dirty="0" err="1"/>
              <a:t>ini</a:t>
            </a:r>
            <a:r>
              <a:rPr lang="en-ID" sz="1400" dirty="0"/>
              <a:t> </a:t>
            </a:r>
            <a:r>
              <a:rPr lang="en-ID" sz="1400" dirty="0" err="1"/>
              <a:t>tergantung</a:t>
            </a:r>
            <a:r>
              <a:rPr lang="en-ID" sz="1400" dirty="0"/>
              <a:t> pada </a:t>
            </a:r>
            <a:r>
              <a:rPr lang="en-ID" sz="1400" dirty="0" err="1"/>
              <a:t>berapa</a:t>
            </a:r>
            <a:r>
              <a:rPr lang="en-ID" sz="1400" dirty="0"/>
              <a:t> lama </a:t>
            </a:r>
            <a:r>
              <a:rPr lang="en-ID" sz="1400" dirty="0" err="1"/>
              <a:t>waktu</a:t>
            </a:r>
            <a:r>
              <a:rPr lang="en-ID" sz="1400" dirty="0"/>
              <a:t> yang </a:t>
            </a:r>
            <a:r>
              <a:rPr lang="en-ID" sz="1400" dirty="0" err="1"/>
              <a:t>dibutuhkan</a:t>
            </a:r>
            <a:r>
              <a:rPr lang="en-ID" sz="1400" dirty="0"/>
              <a:t> </a:t>
            </a:r>
            <a:r>
              <a:rPr lang="en-ID" sz="1400" dirty="0" err="1"/>
              <a:t>untuk</a:t>
            </a:r>
            <a:r>
              <a:rPr lang="en-ID" sz="1400" dirty="0"/>
              <a:t> </a:t>
            </a:r>
            <a:r>
              <a:rPr lang="en-ID" sz="1400" dirty="0" err="1"/>
              <a:t>memisahkan</a:t>
            </a:r>
            <a:r>
              <a:rPr lang="en-ID" sz="1400" dirty="0"/>
              <a:t> </a:t>
            </a:r>
            <a:r>
              <a:rPr lang="en-ID" sz="1400" dirty="0" err="1"/>
              <a:t>poin</a:t>
            </a:r>
            <a:r>
              <a:rPr lang="en-ID" sz="1400" dirty="0"/>
              <a:t>. Jika </a:t>
            </a:r>
            <a:r>
              <a:rPr lang="en-ID" sz="1400" dirty="0" err="1"/>
              <a:t>kita</a:t>
            </a:r>
            <a:r>
              <a:rPr lang="en-ID" sz="1400" dirty="0"/>
              <a:t> </a:t>
            </a:r>
            <a:r>
              <a:rPr lang="en-ID" sz="1400" dirty="0" err="1"/>
              <a:t>mencoba</a:t>
            </a:r>
            <a:r>
              <a:rPr lang="en-ID" sz="1400" dirty="0"/>
              <a:t> </a:t>
            </a:r>
            <a:r>
              <a:rPr lang="en-ID" sz="1400" dirty="0" err="1"/>
              <a:t>memisahkan</a:t>
            </a:r>
            <a:r>
              <a:rPr lang="en-ID" sz="1400" dirty="0"/>
              <a:t> </a:t>
            </a:r>
            <a:r>
              <a:rPr lang="en-ID" sz="1400" dirty="0" err="1"/>
              <a:t>suatu</a:t>
            </a:r>
            <a:r>
              <a:rPr lang="en-ID" sz="1400" dirty="0"/>
              <a:t> </a:t>
            </a:r>
            <a:r>
              <a:rPr lang="en-ID" sz="1400" dirty="0" err="1"/>
              <a:t>titik</a:t>
            </a:r>
            <a:r>
              <a:rPr lang="en-ID" sz="1400" dirty="0"/>
              <a:t> yang </a:t>
            </a:r>
            <a:r>
              <a:rPr lang="en-ID" sz="1400" dirty="0" err="1"/>
              <a:t>jelas-jelas</a:t>
            </a:r>
            <a:r>
              <a:rPr lang="en-ID" sz="1400" dirty="0"/>
              <a:t> </a:t>
            </a:r>
            <a:r>
              <a:rPr lang="en-ID" sz="1400" dirty="0" err="1"/>
              <a:t>bukan</a:t>
            </a:r>
            <a:r>
              <a:rPr lang="en-ID" sz="1400" dirty="0"/>
              <a:t> outlier, </a:t>
            </a:r>
            <a:r>
              <a:rPr lang="en-ID" sz="1400" dirty="0" err="1"/>
              <a:t>maka</a:t>
            </a:r>
            <a:r>
              <a:rPr lang="en-ID" sz="1400" dirty="0"/>
              <a:t> </a:t>
            </a:r>
            <a:r>
              <a:rPr lang="en-ID" sz="1400" dirty="0" err="1"/>
              <a:t>titik</a:t>
            </a:r>
            <a:r>
              <a:rPr lang="en-ID" sz="1400" dirty="0"/>
              <a:t> </a:t>
            </a:r>
            <a:r>
              <a:rPr lang="en-ID" sz="1400" dirty="0" err="1"/>
              <a:t>tersebut</a:t>
            </a:r>
            <a:r>
              <a:rPr lang="en-ID" sz="1400" dirty="0"/>
              <a:t> </a:t>
            </a:r>
            <a:r>
              <a:rPr lang="en-ID" sz="1400" dirty="0" err="1"/>
              <a:t>akan</a:t>
            </a:r>
            <a:r>
              <a:rPr lang="en-ID" sz="1400" dirty="0"/>
              <a:t> </a:t>
            </a:r>
            <a:r>
              <a:rPr lang="en-ID" sz="1400" dirty="0" err="1"/>
              <a:t>memiliki</a:t>
            </a:r>
            <a:r>
              <a:rPr lang="en-ID" sz="1400" dirty="0"/>
              <a:t> </a:t>
            </a:r>
            <a:r>
              <a:rPr lang="en-ID" sz="1400" dirty="0" err="1"/>
              <a:t>banyak</a:t>
            </a:r>
            <a:r>
              <a:rPr lang="en-ID" sz="1400" dirty="0"/>
              <a:t> </a:t>
            </a:r>
            <a:r>
              <a:rPr lang="en-ID" sz="1400" dirty="0" err="1"/>
              <a:t>titik</a:t>
            </a:r>
            <a:r>
              <a:rPr lang="en-ID" sz="1400" dirty="0"/>
              <a:t> </a:t>
            </a:r>
            <a:r>
              <a:rPr lang="en-ID" sz="1400" dirty="0" err="1"/>
              <a:t>dalam</a:t>
            </a:r>
            <a:r>
              <a:rPr lang="en-ID" sz="1400" dirty="0"/>
              <a:t> </a:t>
            </a:r>
            <a:r>
              <a:rPr lang="en-ID" sz="1400" dirty="0" err="1"/>
              <a:t>putarannya</a:t>
            </a:r>
            <a:r>
              <a:rPr lang="en-ID" sz="1400" dirty="0"/>
              <a:t>, </a:t>
            </a:r>
            <a:r>
              <a:rPr lang="en-ID" sz="1400" dirty="0" err="1"/>
              <a:t>sehingga</a:t>
            </a:r>
            <a:r>
              <a:rPr lang="en-ID" sz="1400" dirty="0"/>
              <a:t> </a:t>
            </a:r>
            <a:r>
              <a:rPr lang="en-ID" sz="1400" dirty="0" err="1"/>
              <a:t>akan</a:t>
            </a:r>
            <a:r>
              <a:rPr lang="en-ID" sz="1400" dirty="0"/>
              <a:t> sangat </a:t>
            </a:r>
            <a:r>
              <a:rPr lang="en-ID" sz="1400" dirty="0" err="1"/>
              <a:t>sulit</a:t>
            </a:r>
            <a:r>
              <a:rPr lang="en-ID" sz="1400" dirty="0"/>
              <a:t> </a:t>
            </a:r>
            <a:r>
              <a:rPr lang="en-ID" sz="1400" dirty="0" err="1"/>
              <a:t>untuk</a:t>
            </a:r>
            <a:r>
              <a:rPr lang="en-ID" sz="1400" dirty="0"/>
              <a:t> </a:t>
            </a:r>
            <a:r>
              <a:rPr lang="en-ID" sz="1400" dirty="0" err="1"/>
              <a:t>diisolasi</a:t>
            </a:r>
            <a:r>
              <a:rPr lang="en-ID" sz="1400" dirty="0"/>
              <a:t>. Di </a:t>
            </a:r>
            <a:r>
              <a:rPr lang="en-ID" sz="1400" dirty="0" err="1"/>
              <a:t>sisi</a:t>
            </a:r>
            <a:r>
              <a:rPr lang="en-ID" sz="1400" dirty="0"/>
              <a:t> lain, </a:t>
            </a:r>
            <a:r>
              <a:rPr lang="en-ID" sz="1400" dirty="0" err="1"/>
              <a:t>jika</a:t>
            </a:r>
            <a:r>
              <a:rPr lang="en-ID" sz="1400" dirty="0"/>
              <a:t> </a:t>
            </a:r>
            <a:r>
              <a:rPr lang="en-ID" sz="1400" dirty="0" err="1"/>
              <a:t>titiknya</a:t>
            </a:r>
            <a:r>
              <a:rPr lang="en-ID" sz="1400" dirty="0"/>
              <a:t> </a:t>
            </a:r>
            <a:r>
              <a:rPr lang="en-ID" sz="1400" dirty="0" err="1"/>
              <a:t>adalah</a:t>
            </a:r>
            <a:r>
              <a:rPr lang="en-ID" sz="1400" dirty="0"/>
              <a:t> outlier, </a:t>
            </a:r>
            <a:r>
              <a:rPr lang="en-ID" sz="1400" dirty="0" err="1"/>
              <a:t>itu</a:t>
            </a:r>
            <a:r>
              <a:rPr lang="en-ID" sz="1400" dirty="0"/>
              <a:t> </a:t>
            </a:r>
            <a:r>
              <a:rPr lang="en-ID" sz="1400" dirty="0" err="1"/>
              <a:t>akan</a:t>
            </a:r>
            <a:r>
              <a:rPr lang="en-ID" sz="1400" dirty="0"/>
              <a:t> </a:t>
            </a:r>
            <a:r>
              <a:rPr lang="en-ID" sz="1400" dirty="0" err="1"/>
              <a:t>sendirian</a:t>
            </a:r>
            <a:r>
              <a:rPr lang="en-ID" sz="1400" dirty="0"/>
              <a:t> dan </a:t>
            </a:r>
            <a:r>
              <a:rPr lang="en-ID" sz="1400" dirty="0" err="1"/>
              <a:t>kita</a:t>
            </a:r>
            <a:r>
              <a:rPr lang="en-ID" sz="1400" dirty="0"/>
              <a:t> </a:t>
            </a:r>
            <a:r>
              <a:rPr lang="en-ID" sz="1400" dirty="0" err="1"/>
              <a:t>akan</a:t>
            </a:r>
            <a:r>
              <a:rPr lang="en-ID" sz="1400" dirty="0"/>
              <a:t> </a:t>
            </a:r>
            <a:r>
              <a:rPr lang="en-ID" sz="1400" dirty="0" err="1"/>
              <a:t>menemukannya</a:t>
            </a:r>
            <a:r>
              <a:rPr lang="en-ID" sz="1400" dirty="0"/>
              <a:t> </a:t>
            </a:r>
            <a:r>
              <a:rPr lang="en-ID" sz="1400" dirty="0" err="1"/>
              <a:t>dengan</a:t>
            </a:r>
            <a:r>
              <a:rPr lang="en-ID" sz="1400" dirty="0"/>
              <a:t> sangat </a:t>
            </a:r>
            <a:r>
              <a:rPr lang="en-ID" sz="1400" dirty="0" err="1"/>
              <a:t>mudah</a:t>
            </a:r>
            <a:r>
              <a:rPr lang="en-ID" sz="1400" dirty="0"/>
              <a:t>.</a:t>
            </a:r>
          </a:p>
          <a:p>
            <a:pPr algn="just"/>
            <a:endParaRPr lang="en-ID" sz="1400" dirty="0"/>
          </a:p>
          <a:p>
            <a:pPr algn="just"/>
            <a:r>
              <a:rPr lang="en-ID" sz="1400" b="1" dirty="0"/>
              <a:t>2. Local Outlier Factor (LOF) </a:t>
            </a:r>
          </a:p>
          <a:p>
            <a:pPr algn="just"/>
            <a:r>
              <a:rPr lang="en-ID" sz="1400" dirty="0" err="1"/>
              <a:t>adalah</a:t>
            </a:r>
            <a:r>
              <a:rPr lang="en-ID" sz="1400" dirty="0"/>
              <a:t> </a:t>
            </a:r>
            <a:r>
              <a:rPr lang="en-ID" sz="1400" dirty="0" err="1"/>
              <a:t>metode</a:t>
            </a:r>
            <a:r>
              <a:rPr lang="en-ID" sz="1400" dirty="0"/>
              <a:t> </a:t>
            </a:r>
            <a:r>
              <a:rPr lang="en-ID" sz="1400" dirty="0" err="1"/>
              <a:t>deteksi</a:t>
            </a:r>
            <a:r>
              <a:rPr lang="en-ID" sz="1400" dirty="0"/>
              <a:t> </a:t>
            </a:r>
            <a:r>
              <a:rPr lang="en-ID" sz="1400" dirty="0" err="1"/>
              <a:t>anomali</a:t>
            </a:r>
            <a:r>
              <a:rPr lang="en-ID" sz="1400" dirty="0"/>
              <a:t> </a:t>
            </a:r>
            <a:r>
              <a:rPr lang="en-ID" sz="1400" b="1" dirty="0"/>
              <a:t>unsupervised</a:t>
            </a:r>
            <a:r>
              <a:rPr lang="en-ID" sz="1400" dirty="0"/>
              <a:t> yang </a:t>
            </a:r>
            <a:r>
              <a:rPr lang="en-ID" sz="1400" dirty="0" err="1"/>
              <a:t>menghitung</a:t>
            </a:r>
            <a:r>
              <a:rPr lang="en-ID" sz="1400" dirty="0"/>
              <a:t> </a:t>
            </a:r>
            <a:r>
              <a:rPr lang="en-ID" sz="1400" dirty="0" err="1"/>
              <a:t>deviasi</a:t>
            </a:r>
            <a:r>
              <a:rPr lang="en-ID" sz="1400" dirty="0"/>
              <a:t> </a:t>
            </a:r>
            <a:r>
              <a:rPr lang="en-ID" sz="1400" dirty="0" err="1"/>
              <a:t>kerapatan</a:t>
            </a:r>
            <a:r>
              <a:rPr lang="en-ID" sz="1400" dirty="0"/>
              <a:t> </a:t>
            </a:r>
            <a:r>
              <a:rPr lang="en-ID" sz="1400" dirty="0" err="1"/>
              <a:t>lokal</a:t>
            </a:r>
            <a:r>
              <a:rPr lang="en-ID" sz="1400" dirty="0"/>
              <a:t> </a:t>
            </a:r>
            <a:r>
              <a:rPr lang="en-ID" sz="1400" dirty="0" err="1"/>
              <a:t>dari</a:t>
            </a:r>
            <a:r>
              <a:rPr lang="en-ID" sz="1400" dirty="0"/>
              <a:t> </a:t>
            </a:r>
            <a:r>
              <a:rPr lang="en-ID" sz="1400" dirty="0" err="1"/>
              <a:t>titik</a:t>
            </a:r>
            <a:r>
              <a:rPr lang="en-ID" sz="1400" dirty="0"/>
              <a:t> data </a:t>
            </a:r>
            <a:r>
              <a:rPr lang="en-ID" sz="1400" dirty="0" err="1"/>
              <a:t>tertentu</a:t>
            </a:r>
            <a:r>
              <a:rPr lang="en-ID" sz="1400" dirty="0"/>
              <a:t> </a:t>
            </a:r>
            <a:r>
              <a:rPr lang="en-ID" sz="1400" dirty="0" err="1"/>
              <a:t>terhadap</a:t>
            </a:r>
            <a:r>
              <a:rPr lang="en-ID" sz="1400" dirty="0"/>
              <a:t> </a:t>
            </a:r>
            <a:r>
              <a:rPr lang="en-ID" sz="1400" dirty="0" err="1"/>
              <a:t>tetangganya</a:t>
            </a:r>
            <a:r>
              <a:rPr lang="en-ID" sz="1400" dirty="0"/>
              <a:t>. </a:t>
            </a:r>
            <a:r>
              <a:rPr lang="en-ID" sz="1400" dirty="0" err="1"/>
              <a:t>Ini</a:t>
            </a:r>
            <a:r>
              <a:rPr lang="en-ID" sz="1400" dirty="0"/>
              <a:t> </a:t>
            </a:r>
            <a:r>
              <a:rPr lang="en-ID" sz="1400" dirty="0" err="1"/>
              <a:t>adalah</a:t>
            </a:r>
            <a:r>
              <a:rPr lang="en-ID" sz="1400" dirty="0"/>
              <a:t> </a:t>
            </a:r>
            <a:r>
              <a:rPr lang="en-ID" sz="1400" dirty="0" err="1"/>
              <a:t>perhitungan</a:t>
            </a:r>
            <a:r>
              <a:rPr lang="en-ID" sz="1400" dirty="0"/>
              <a:t> yang </a:t>
            </a:r>
            <a:r>
              <a:rPr lang="en-ID" sz="1400" dirty="0" err="1"/>
              <a:t>melihat</a:t>
            </a:r>
            <a:r>
              <a:rPr lang="en-ID" sz="1400" dirty="0"/>
              <a:t> </a:t>
            </a:r>
            <a:r>
              <a:rPr lang="en-ID" sz="1400" dirty="0" err="1"/>
              <a:t>tetangga</a:t>
            </a:r>
            <a:r>
              <a:rPr lang="en-ID" sz="1400" dirty="0"/>
              <a:t> </a:t>
            </a:r>
            <a:r>
              <a:rPr lang="en-ID" sz="1400" dirty="0" err="1"/>
              <a:t>dari</a:t>
            </a:r>
            <a:r>
              <a:rPr lang="en-ID" sz="1400" dirty="0"/>
              <a:t> </a:t>
            </a:r>
            <a:r>
              <a:rPr lang="en-ID" sz="1400" dirty="0" err="1"/>
              <a:t>titik</a:t>
            </a:r>
            <a:r>
              <a:rPr lang="en-ID" sz="1400" dirty="0"/>
              <a:t> </a:t>
            </a:r>
            <a:r>
              <a:rPr lang="en-ID" sz="1400" dirty="0" err="1"/>
              <a:t>tertentu</a:t>
            </a:r>
            <a:r>
              <a:rPr lang="en-ID" sz="1400" dirty="0"/>
              <a:t> </a:t>
            </a:r>
            <a:r>
              <a:rPr lang="en-ID" sz="1400" dirty="0" err="1"/>
              <a:t>untuk</a:t>
            </a:r>
            <a:r>
              <a:rPr lang="en-ID" sz="1400" dirty="0"/>
              <a:t> </a:t>
            </a:r>
            <a:r>
              <a:rPr lang="en-ID" sz="1400" dirty="0" err="1"/>
              <a:t>mengetahui</a:t>
            </a:r>
            <a:r>
              <a:rPr lang="en-ID" sz="1400" dirty="0"/>
              <a:t> </a:t>
            </a:r>
            <a:r>
              <a:rPr lang="en-ID" sz="1400" dirty="0" err="1"/>
              <a:t>kepadatannya</a:t>
            </a:r>
            <a:r>
              <a:rPr lang="en-ID" sz="1400" dirty="0"/>
              <a:t> dan </a:t>
            </a:r>
            <a:r>
              <a:rPr lang="en-ID" sz="1400" dirty="0" err="1"/>
              <a:t>membandingkannya</a:t>
            </a:r>
            <a:r>
              <a:rPr lang="en-ID" sz="1400" dirty="0"/>
              <a:t> </a:t>
            </a:r>
            <a:r>
              <a:rPr lang="en-ID" sz="1400" dirty="0" err="1"/>
              <a:t>dengan</a:t>
            </a:r>
            <a:r>
              <a:rPr lang="en-ID" sz="1400" dirty="0"/>
              <a:t> </a:t>
            </a:r>
            <a:r>
              <a:rPr lang="en-ID" sz="1400" dirty="0" err="1"/>
              <a:t>kepadatan</a:t>
            </a:r>
            <a:r>
              <a:rPr lang="en-ID" sz="1400" dirty="0"/>
              <a:t> </a:t>
            </a:r>
            <a:r>
              <a:rPr lang="en-ID" sz="1400" dirty="0" err="1"/>
              <a:t>titik</a:t>
            </a:r>
            <a:r>
              <a:rPr lang="en-ID" sz="1400" dirty="0"/>
              <a:t> </a:t>
            </a:r>
            <a:r>
              <a:rPr lang="en-ID" sz="1400" dirty="0" err="1"/>
              <a:t>tetangga</a:t>
            </a:r>
            <a:r>
              <a:rPr lang="en-ID" sz="1400" dirty="0"/>
              <a:t> </a:t>
            </a:r>
            <a:r>
              <a:rPr lang="en-ID" sz="1400" dirty="0" err="1"/>
              <a:t>nanti</a:t>
            </a:r>
            <a:r>
              <a:rPr lang="en-ID" sz="1400" dirty="0"/>
              <a:t>. </a:t>
            </a:r>
            <a:r>
              <a:rPr lang="en-ID" sz="1400" dirty="0" err="1"/>
              <a:t>Singkatnya</a:t>
            </a:r>
            <a:r>
              <a:rPr lang="en-ID" sz="1400" dirty="0"/>
              <a:t> </a:t>
            </a:r>
            <a:r>
              <a:rPr lang="en-ID" sz="1400" dirty="0" err="1"/>
              <a:t>kita</a:t>
            </a:r>
            <a:r>
              <a:rPr lang="en-ID" sz="1400" dirty="0"/>
              <a:t> </a:t>
            </a:r>
            <a:r>
              <a:rPr lang="en-ID" sz="1400" dirty="0" err="1"/>
              <a:t>dapat</a:t>
            </a:r>
            <a:r>
              <a:rPr lang="en-ID" sz="1400" dirty="0"/>
              <a:t> </a:t>
            </a:r>
            <a:r>
              <a:rPr lang="en-ID" sz="1400" dirty="0" err="1"/>
              <a:t>mengatakan</a:t>
            </a:r>
            <a:r>
              <a:rPr lang="en-ID" sz="1400" dirty="0"/>
              <a:t> </a:t>
            </a:r>
            <a:r>
              <a:rPr lang="en-ID" sz="1400" dirty="0" err="1"/>
              <a:t>bahwa</a:t>
            </a:r>
            <a:r>
              <a:rPr lang="en-ID" sz="1400" dirty="0"/>
              <a:t> </a:t>
            </a:r>
            <a:r>
              <a:rPr lang="en-ID" sz="1400" dirty="0" err="1"/>
              <a:t>kepadatan</a:t>
            </a:r>
            <a:r>
              <a:rPr lang="en-ID" sz="1400" dirty="0"/>
              <a:t> di </a:t>
            </a:r>
            <a:r>
              <a:rPr lang="en-ID" sz="1400" dirty="0" err="1"/>
              <a:t>sekitar</a:t>
            </a:r>
            <a:r>
              <a:rPr lang="en-ID" sz="1400" dirty="0"/>
              <a:t> </a:t>
            </a:r>
            <a:r>
              <a:rPr lang="en-ID" sz="1400" dirty="0" err="1"/>
              <a:t>objek</a:t>
            </a:r>
            <a:r>
              <a:rPr lang="en-ID" sz="1400" dirty="0"/>
              <a:t> outlier </a:t>
            </a:r>
            <a:r>
              <a:rPr lang="en-ID" sz="1400" dirty="0" err="1"/>
              <a:t>berbeda</a:t>
            </a:r>
            <a:r>
              <a:rPr lang="en-ID" sz="1400" dirty="0"/>
              <a:t> </a:t>
            </a:r>
            <a:r>
              <a:rPr lang="en-ID" sz="1400" dirty="0" err="1"/>
              <a:t>secara</a:t>
            </a:r>
            <a:r>
              <a:rPr lang="en-ID" sz="1400" dirty="0"/>
              <a:t> </a:t>
            </a:r>
            <a:r>
              <a:rPr lang="en-ID" sz="1400" dirty="0" err="1"/>
              <a:t>signifikan</a:t>
            </a:r>
            <a:r>
              <a:rPr lang="en-ID" sz="1400" dirty="0"/>
              <a:t> </a:t>
            </a:r>
            <a:r>
              <a:rPr lang="en-ID" sz="1400" dirty="0" err="1"/>
              <a:t>dari</a:t>
            </a:r>
            <a:r>
              <a:rPr lang="en-ID" sz="1400" dirty="0"/>
              <a:t> </a:t>
            </a:r>
            <a:r>
              <a:rPr lang="en-ID" sz="1400" dirty="0" err="1"/>
              <a:t>kepadatan</a:t>
            </a:r>
            <a:r>
              <a:rPr lang="en-ID" sz="1400" dirty="0"/>
              <a:t> di </a:t>
            </a:r>
            <a:r>
              <a:rPr lang="en-ID" sz="1400" dirty="0" err="1"/>
              <a:t>sekitar</a:t>
            </a:r>
            <a:r>
              <a:rPr lang="en-ID" sz="1400" dirty="0"/>
              <a:t> </a:t>
            </a:r>
            <a:r>
              <a:rPr lang="en-ID" sz="1400" dirty="0" err="1"/>
              <a:t>tetangganya</a:t>
            </a:r>
            <a:r>
              <a:rPr lang="en-ID" sz="1400" dirty="0"/>
              <a:t>. LOF </a:t>
            </a:r>
            <a:r>
              <a:rPr lang="en-ID" sz="1400" dirty="0" err="1"/>
              <a:t>menganggap</a:t>
            </a:r>
            <a:r>
              <a:rPr lang="en-ID" sz="1400" dirty="0"/>
              <a:t> </a:t>
            </a:r>
            <a:r>
              <a:rPr lang="en-ID" sz="1400" dirty="0" err="1"/>
              <a:t>sebagai</a:t>
            </a:r>
            <a:r>
              <a:rPr lang="en-ID" sz="1400" dirty="0"/>
              <a:t> outlier </a:t>
            </a:r>
            <a:r>
              <a:rPr lang="en-ID" sz="1400" dirty="0" err="1"/>
              <a:t>sampel</a:t>
            </a:r>
            <a:r>
              <a:rPr lang="en-ID" sz="1400" dirty="0"/>
              <a:t> yang </a:t>
            </a:r>
            <a:r>
              <a:rPr lang="en-ID" sz="1400" dirty="0" err="1"/>
              <a:t>memiliki</a:t>
            </a:r>
            <a:r>
              <a:rPr lang="en-ID" sz="1400" dirty="0"/>
              <a:t> </a:t>
            </a:r>
            <a:r>
              <a:rPr lang="en-ID" sz="1400" dirty="0" err="1"/>
              <a:t>kerapatan</a:t>
            </a:r>
            <a:r>
              <a:rPr lang="en-ID" sz="1400" dirty="0"/>
              <a:t> yang </a:t>
            </a:r>
            <a:r>
              <a:rPr lang="en-ID" sz="1400" dirty="0" err="1"/>
              <a:t>jauh</a:t>
            </a:r>
            <a:r>
              <a:rPr lang="en-ID" sz="1400" dirty="0"/>
              <a:t> </a:t>
            </a:r>
            <a:r>
              <a:rPr lang="en-ID" sz="1400" dirty="0" err="1"/>
              <a:t>lebih</a:t>
            </a:r>
            <a:r>
              <a:rPr lang="en-ID" sz="1400" dirty="0"/>
              <a:t> </a:t>
            </a:r>
            <a:r>
              <a:rPr lang="en-ID" sz="1400" dirty="0" err="1"/>
              <a:t>rendah</a:t>
            </a:r>
            <a:r>
              <a:rPr lang="en-ID" sz="1400" dirty="0"/>
              <a:t> </a:t>
            </a:r>
            <a:r>
              <a:rPr lang="en-ID" sz="1400" dirty="0" err="1"/>
              <a:t>daripada</a:t>
            </a:r>
            <a:r>
              <a:rPr lang="en-ID" sz="1400" dirty="0"/>
              <a:t> </a:t>
            </a:r>
            <a:r>
              <a:rPr lang="en-ID" sz="1400" dirty="0" err="1"/>
              <a:t>tetangganya</a:t>
            </a:r>
            <a:r>
              <a:rPr lang="en-ID" sz="1400" dirty="0"/>
              <a:t>.</a:t>
            </a:r>
          </a:p>
        </p:txBody>
      </p:sp>
    </p:spTree>
    <p:extLst>
      <p:ext uri="{BB962C8B-B14F-4D97-AF65-F5344CB8AC3E}">
        <p14:creationId xmlns:p14="http://schemas.microsoft.com/office/powerpoint/2010/main" val="117099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F9113-77BB-DC94-CE93-8257A564A609}"/>
              </a:ext>
            </a:extLst>
          </p:cNvPr>
          <p:cNvSpPr>
            <a:spLocks noGrp="1"/>
          </p:cNvSpPr>
          <p:nvPr>
            <p:ph type="title"/>
          </p:nvPr>
        </p:nvSpPr>
        <p:spPr>
          <a:xfrm>
            <a:off x="554736" y="656306"/>
            <a:ext cx="11082528" cy="325329"/>
          </a:xfrm>
        </p:spPr>
        <p:txBody>
          <a:bodyPr/>
          <a:lstStyle/>
          <a:p>
            <a:br>
              <a:rPr lang="en-US" sz="1600" dirty="0"/>
            </a:br>
            <a:br>
              <a:rPr lang="en-US" sz="1600" dirty="0"/>
            </a:br>
            <a:r>
              <a:rPr lang="en-ID" sz="1600" b="1" dirty="0"/>
              <a:t>1. ISOLATION FOREST</a:t>
            </a:r>
            <a:r>
              <a:rPr lang="en-ID" sz="1600" dirty="0"/>
              <a:t> </a:t>
            </a:r>
            <a:br>
              <a:rPr lang="en-US" sz="1600" dirty="0"/>
            </a:br>
            <a:br>
              <a:rPr lang="en-US" sz="1600" dirty="0"/>
            </a:br>
            <a:endParaRPr lang="en-ID" sz="1600" dirty="0"/>
          </a:p>
        </p:txBody>
      </p:sp>
      <p:cxnSp>
        <p:nvCxnSpPr>
          <p:cNvPr id="33" name="Straight Connector 32">
            <a:extLst>
              <a:ext uri="{FF2B5EF4-FFF2-40B4-BE49-F238E27FC236}">
                <a16:creationId xmlns:a16="http://schemas.microsoft.com/office/drawing/2014/main" id="{AEAC5926-99B4-D75E-1CD3-1542B3970827}"/>
              </a:ext>
            </a:extLst>
          </p:cNvPr>
          <p:cNvCxnSpPr>
            <a:cxnSpLocks/>
          </p:cNvCxnSpPr>
          <p:nvPr/>
        </p:nvCxnSpPr>
        <p:spPr>
          <a:xfrm flipH="1">
            <a:off x="5539038" y="1799924"/>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3F2FEEF-DCF4-7FED-43E7-23954D6E2992}"/>
              </a:ext>
            </a:extLst>
          </p:cNvPr>
          <p:cNvCxnSpPr>
            <a:cxnSpLocks/>
          </p:cNvCxnSpPr>
          <p:nvPr/>
        </p:nvCxnSpPr>
        <p:spPr>
          <a:xfrm flipH="1">
            <a:off x="5539038" y="4560770"/>
            <a:ext cx="5871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id="{AEF000FE-C4A6-8AB7-EAA2-5C2C4202219E}"/>
              </a:ext>
            </a:extLst>
          </p:cNvPr>
          <p:cNvPicPr>
            <a:picLocks noChangeAspect="1"/>
          </p:cNvPicPr>
          <p:nvPr/>
        </p:nvPicPr>
        <p:blipFill>
          <a:blip r:embed="rId2"/>
          <a:stretch>
            <a:fillRect/>
          </a:stretch>
        </p:blipFill>
        <p:spPr>
          <a:xfrm>
            <a:off x="554736" y="609206"/>
            <a:ext cx="4744112" cy="2819794"/>
          </a:xfrm>
          <a:prstGeom prst="rect">
            <a:avLst/>
          </a:prstGeom>
        </p:spPr>
      </p:pic>
      <p:sp>
        <p:nvSpPr>
          <p:cNvPr id="7" name="TextBox 6">
            <a:extLst>
              <a:ext uri="{FF2B5EF4-FFF2-40B4-BE49-F238E27FC236}">
                <a16:creationId xmlns:a16="http://schemas.microsoft.com/office/drawing/2014/main" id="{C64AF160-D0DA-6E08-DB7D-1F59B6C62C6A}"/>
              </a:ext>
            </a:extLst>
          </p:cNvPr>
          <p:cNvSpPr txBox="1"/>
          <p:nvPr/>
        </p:nvSpPr>
        <p:spPr>
          <a:xfrm>
            <a:off x="7096686" y="78758"/>
            <a:ext cx="3607173" cy="369332"/>
          </a:xfrm>
          <a:prstGeom prst="rect">
            <a:avLst/>
          </a:prstGeom>
          <a:noFill/>
          <a:ln w="6350">
            <a:noFill/>
            <a:miter lim="800000"/>
          </a:ln>
        </p:spPr>
        <p:txBody>
          <a:bodyPr wrap="square">
            <a:spAutoFit/>
          </a:bodyPr>
          <a:lstStyle/>
          <a:p>
            <a:pPr algn="just"/>
            <a:r>
              <a:rPr lang="en-ID" sz="1800" b="1" dirty="0"/>
              <a:t>2. Local Outlier Factor (LOF) </a:t>
            </a:r>
          </a:p>
        </p:txBody>
      </p:sp>
      <p:pic>
        <p:nvPicPr>
          <p:cNvPr id="9" name="Picture 8">
            <a:extLst>
              <a:ext uri="{FF2B5EF4-FFF2-40B4-BE49-F238E27FC236}">
                <a16:creationId xmlns:a16="http://schemas.microsoft.com/office/drawing/2014/main" id="{CFD70019-8C6C-BA30-364D-ED49ED443611}"/>
              </a:ext>
            </a:extLst>
          </p:cNvPr>
          <p:cNvPicPr>
            <a:picLocks noChangeAspect="1"/>
          </p:cNvPicPr>
          <p:nvPr/>
        </p:nvPicPr>
        <p:blipFill>
          <a:blip r:embed="rId3"/>
          <a:stretch>
            <a:fillRect/>
          </a:stretch>
        </p:blipFill>
        <p:spPr>
          <a:xfrm>
            <a:off x="6485347" y="656764"/>
            <a:ext cx="4829849" cy="2286319"/>
          </a:xfrm>
          <a:prstGeom prst="rect">
            <a:avLst/>
          </a:prstGeom>
        </p:spPr>
      </p:pic>
    </p:spTree>
    <p:extLst>
      <p:ext uri="{BB962C8B-B14F-4D97-AF65-F5344CB8AC3E}">
        <p14:creationId xmlns:p14="http://schemas.microsoft.com/office/powerpoint/2010/main" val="2633916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2.xml><?xml version="1.0" encoding="utf-8"?>
<p:tagLst xmlns:a="http://schemas.openxmlformats.org/drawingml/2006/main" xmlns:r="http://schemas.openxmlformats.org/officeDocument/2006/relationships" xmlns:p="http://schemas.openxmlformats.org/presentationml/2006/main">
  <p:tag name="SHAPENAME" val="5. Source"/>
</p:tagLst>
</file>

<file path=ppt/tags/tag1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5. Source"/>
</p:tagLst>
</file>

<file path=ppt/tags/tag1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12.xml><?xml version="1.0" encoding="utf-8"?>
<p:tagLst xmlns:a="http://schemas.openxmlformats.org/drawingml/2006/main" xmlns:r="http://schemas.openxmlformats.org/officeDocument/2006/relationships" xmlns:p="http://schemas.openxmlformats.org/presentationml/2006/main">
  <p:tag name="SHAPENAME" val="4. Footnote"/>
</p:tagLst>
</file>

<file path=ppt/tags/tag1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4.xml><?xml version="1.0" encoding="utf-8"?>
<p:tagLst xmlns:a="http://schemas.openxmlformats.org/drawingml/2006/main" xmlns:r="http://schemas.openxmlformats.org/officeDocument/2006/relationships" xmlns:p="http://schemas.openxmlformats.org/presentationml/2006/main">
  <p:tag name="NAME" val="ACET"/>
</p:tagLst>
</file>

<file path=ppt/tags/tag115.xml><?xml version="1.0" encoding="utf-8"?>
<p:tagLst xmlns:a="http://schemas.openxmlformats.org/drawingml/2006/main" xmlns:r="http://schemas.openxmlformats.org/officeDocument/2006/relationships" xmlns:p="http://schemas.openxmlformats.org/presentationml/2006/main">
  <p:tag name="NAME" val="Moon"/>
</p:tagLst>
</file>

<file path=ppt/tags/tag116.xml><?xml version="1.0" encoding="utf-8"?>
<p:tagLst xmlns:a="http://schemas.openxmlformats.org/drawingml/2006/main" xmlns:r="http://schemas.openxmlformats.org/officeDocument/2006/relationships" xmlns:p="http://schemas.openxmlformats.org/presentationml/2006/main">
  <p:tag name="NAME" val="Moon"/>
</p:tagLst>
</file>

<file path=ppt/tags/tag117.xml><?xml version="1.0" encoding="utf-8"?>
<p:tagLst xmlns:a="http://schemas.openxmlformats.org/drawingml/2006/main" xmlns:r="http://schemas.openxmlformats.org/officeDocument/2006/relationships" xmlns:p="http://schemas.openxmlformats.org/presentationml/2006/main">
  <p:tag name="NAME" val="Moon"/>
</p:tagLst>
</file>

<file path=ppt/tags/tag118.xml><?xml version="1.0" encoding="utf-8"?>
<p:tagLst xmlns:a="http://schemas.openxmlformats.org/drawingml/2006/main" xmlns:r="http://schemas.openxmlformats.org/officeDocument/2006/relationships" xmlns:p="http://schemas.openxmlformats.org/presentationml/2006/main">
  <p:tag name="NAME" val="Moon"/>
</p:tagLst>
</file>

<file path=ppt/tags/tag119.xml><?xml version="1.0" encoding="utf-8"?>
<p:tagLst xmlns:a="http://schemas.openxmlformats.org/drawingml/2006/main" xmlns:r="http://schemas.openxmlformats.org/officeDocument/2006/relationships" xmlns:p="http://schemas.openxmlformats.org/presentationml/2006/main">
  <p:tag name="NAME" val="Moon"/>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ANGLE" val="5"/>
</p:tagLst>
</file>

<file path=ppt/tags/tag121.xml><?xml version="1.0" encoding="utf-8"?>
<p:tagLst xmlns:a="http://schemas.openxmlformats.org/drawingml/2006/main" xmlns:r="http://schemas.openxmlformats.org/officeDocument/2006/relationships" xmlns:p="http://schemas.openxmlformats.org/presentationml/2006/main">
  <p:tag name="ANGLE" val="5"/>
</p:tagLst>
</file>

<file path=ppt/tags/tag122.xml><?xml version="1.0" encoding="utf-8"?>
<p:tagLst xmlns:a="http://schemas.openxmlformats.org/drawingml/2006/main" xmlns:r="http://schemas.openxmlformats.org/officeDocument/2006/relationships" xmlns:p="http://schemas.openxmlformats.org/presentationml/2006/main">
  <p:tag name="ANGLE" val="4"/>
</p:tagLst>
</file>

<file path=ppt/tags/tag123.xml><?xml version="1.0" encoding="utf-8"?>
<p:tagLst xmlns:a="http://schemas.openxmlformats.org/drawingml/2006/main" xmlns:r="http://schemas.openxmlformats.org/officeDocument/2006/relationships" xmlns:p="http://schemas.openxmlformats.org/presentationml/2006/main">
  <p:tag name="ANGLE" val="4"/>
</p:tagLst>
</file>

<file path=ppt/tags/tag124.xml><?xml version="1.0" encoding="utf-8"?>
<p:tagLst xmlns:a="http://schemas.openxmlformats.org/drawingml/2006/main" xmlns:r="http://schemas.openxmlformats.org/officeDocument/2006/relationships" xmlns:p="http://schemas.openxmlformats.org/presentationml/2006/main">
  <p:tag name="ANGLE" val="3"/>
</p:tagLst>
</file>

<file path=ppt/tags/tag125.xml><?xml version="1.0" encoding="utf-8"?>
<p:tagLst xmlns:a="http://schemas.openxmlformats.org/drawingml/2006/main" xmlns:r="http://schemas.openxmlformats.org/officeDocument/2006/relationships" xmlns:p="http://schemas.openxmlformats.org/presentationml/2006/main">
  <p:tag name="ANGLE" val="3"/>
</p:tagLst>
</file>

<file path=ppt/tags/tag126.xml><?xml version="1.0" encoding="utf-8"?>
<p:tagLst xmlns:a="http://schemas.openxmlformats.org/drawingml/2006/main" xmlns:r="http://schemas.openxmlformats.org/officeDocument/2006/relationships" xmlns:p="http://schemas.openxmlformats.org/presentationml/2006/main">
  <p:tag name="ANGLE" val="2"/>
</p:tagLst>
</file>

<file path=ppt/tags/tag127.xml><?xml version="1.0" encoding="utf-8"?>
<p:tagLst xmlns:a="http://schemas.openxmlformats.org/drawingml/2006/main" xmlns:r="http://schemas.openxmlformats.org/officeDocument/2006/relationships" xmlns:p="http://schemas.openxmlformats.org/presentationml/2006/main">
  <p:tag name="ANGLE" val="2"/>
</p:tagLst>
</file>

<file path=ppt/tags/tag128.xml><?xml version="1.0" encoding="utf-8"?>
<p:tagLst xmlns:a="http://schemas.openxmlformats.org/drawingml/2006/main" xmlns:r="http://schemas.openxmlformats.org/officeDocument/2006/relationships" xmlns:p="http://schemas.openxmlformats.org/presentationml/2006/main">
  <p:tag name="ANGLE" val="1"/>
</p:tagLst>
</file>

<file path=ppt/tags/tag129.xml><?xml version="1.0" encoding="utf-8"?>
<p:tagLst xmlns:a="http://schemas.openxmlformats.org/drawingml/2006/main" xmlns:r="http://schemas.openxmlformats.org/officeDocument/2006/relationships" xmlns:p="http://schemas.openxmlformats.org/presentationml/2006/main">
  <p:tag name="ANGLE" val="1"/>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13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33.xml><?xml version="1.0" encoding="utf-8"?>
<p:tagLst xmlns:a="http://schemas.openxmlformats.org/drawingml/2006/main" xmlns:r="http://schemas.openxmlformats.org/officeDocument/2006/relationships" xmlns:p="http://schemas.openxmlformats.org/presentationml/2006/main">
  <p:tag name="SHAPENAME" val="Subtitle"/>
</p:tagLst>
</file>

<file path=ppt/tags/tag134.xml><?xml version="1.0" encoding="utf-8"?>
<p:tagLst xmlns:a="http://schemas.openxmlformats.org/drawingml/2006/main" xmlns:r="http://schemas.openxmlformats.org/officeDocument/2006/relationships" xmlns:p="http://schemas.openxmlformats.org/presentationml/2006/main">
  <p:tag name="SHAPENAME" val="Titl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9.xml><?xml version="1.0" encoding="utf-8"?>
<p:tagLst xmlns:a="http://schemas.openxmlformats.org/drawingml/2006/main" xmlns:r="http://schemas.openxmlformats.org/officeDocument/2006/relationships" xmlns:p="http://schemas.openxmlformats.org/presentationml/2006/main">
  <p:tag name="SHAPENAME" val="5. Source"/>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1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6.xml><?xml version="1.0" encoding="utf-8"?>
<p:tagLst xmlns:a="http://schemas.openxmlformats.org/drawingml/2006/main" xmlns:r="http://schemas.openxmlformats.org/officeDocument/2006/relationships" xmlns:p="http://schemas.openxmlformats.org/presentationml/2006/main">
  <p:tag name="SHAPENAME" val="5. Source"/>
</p:tagLst>
</file>

<file path=ppt/tags/tag1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2.xml><?xml version="1.0" encoding="utf-8"?>
<p:tagLst xmlns:a="http://schemas.openxmlformats.org/drawingml/2006/main" xmlns:r="http://schemas.openxmlformats.org/officeDocument/2006/relationships" xmlns:p="http://schemas.openxmlformats.org/presentationml/2006/main">
  <p:tag name="SHAPENAME" val="5. Source"/>
</p:tagLst>
</file>

<file path=ppt/tags/tag1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1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8.xml><?xml version="1.0" encoding="utf-8"?>
<p:tagLst xmlns:a="http://schemas.openxmlformats.org/drawingml/2006/main" xmlns:r="http://schemas.openxmlformats.org/officeDocument/2006/relationships" xmlns:p="http://schemas.openxmlformats.org/presentationml/2006/main">
  <p:tag name="SHAPENAME" val="5. Source"/>
</p:tagLst>
</file>

<file path=ppt/tags/tag1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1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5.xml><?xml version="1.0" encoding="utf-8"?>
<p:tagLst xmlns:a="http://schemas.openxmlformats.org/drawingml/2006/main" xmlns:r="http://schemas.openxmlformats.org/officeDocument/2006/relationships" xmlns:p="http://schemas.openxmlformats.org/presentationml/2006/main">
  <p:tag name="SHAPENAME" val="5. Source"/>
</p:tagLst>
</file>

<file path=ppt/tags/tag1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16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5. Source"/>
</p:tagLst>
</file>

<file path=ppt/tags/tag1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17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1.xml><?xml version="1.0" encoding="utf-8"?>
<p:tagLst xmlns:a="http://schemas.openxmlformats.org/drawingml/2006/main" xmlns:r="http://schemas.openxmlformats.org/officeDocument/2006/relationships" xmlns:p="http://schemas.openxmlformats.org/presentationml/2006/main">
  <p:tag name="SHAPENAME" val="5. Source"/>
</p:tagLst>
</file>

<file path=ppt/tags/tag1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1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9.xml><?xml version="1.0" encoding="utf-8"?>
<p:tagLst xmlns:a="http://schemas.openxmlformats.org/drawingml/2006/main" xmlns:r="http://schemas.openxmlformats.org/officeDocument/2006/relationships" xmlns:p="http://schemas.openxmlformats.org/presentationml/2006/main">
  <p:tag name="SHAPENAME" val="5. Source"/>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1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1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7.xml><?xml version="1.0" encoding="utf-8"?>
<p:tagLst xmlns:a="http://schemas.openxmlformats.org/drawingml/2006/main" xmlns:r="http://schemas.openxmlformats.org/officeDocument/2006/relationships" xmlns:p="http://schemas.openxmlformats.org/presentationml/2006/main">
  <p:tag name="SHAPENAME" val="5. Source"/>
</p:tagLst>
</file>

<file path=ppt/tags/tag1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20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5.xml><?xml version="1.0" encoding="utf-8"?>
<p:tagLst xmlns:a="http://schemas.openxmlformats.org/drawingml/2006/main" xmlns:r="http://schemas.openxmlformats.org/officeDocument/2006/relationships" xmlns:p="http://schemas.openxmlformats.org/presentationml/2006/main">
  <p:tag name="SHAPENAME" val="5. Source"/>
</p:tagLst>
</file>

<file path=ppt/tags/tag2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20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5. Source"/>
</p:tagLst>
</file>

<file path=ppt/tags/tag2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SHAPENAME" val="5. Sourc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ZRYLYSbLzP8DsqQ5_IDvMg"/>
</p:tagLst>
</file>

<file path=ppt/tags/tag22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2.xml><?xml version="1.0" encoding="utf-8"?>
<p:tagLst xmlns:a="http://schemas.openxmlformats.org/drawingml/2006/main" xmlns:r="http://schemas.openxmlformats.org/officeDocument/2006/relationships" xmlns:p="http://schemas.openxmlformats.org/presentationml/2006/main">
  <p:tag name="SHAPENAME" val="Grid"/>
</p:tagLst>
</file>

<file path=ppt/tags/tag223.xml><?xml version="1.0" encoding="utf-8"?>
<p:tagLst xmlns:a="http://schemas.openxmlformats.org/drawingml/2006/main" xmlns:r="http://schemas.openxmlformats.org/officeDocument/2006/relationships" xmlns:p="http://schemas.openxmlformats.org/presentationml/2006/main">
  <p:tag name="SHAPENAME" val="4. Footnote"/>
</p:tagLst>
</file>

<file path=ppt/tags/tag224.xml><?xml version="1.0" encoding="utf-8"?>
<p:tagLst xmlns:a="http://schemas.openxmlformats.org/drawingml/2006/main" xmlns:r="http://schemas.openxmlformats.org/officeDocument/2006/relationships" xmlns:p="http://schemas.openxmlformats.org/presentationml/2006/main">
  <p:tag name="NAME" val="ACET"/>
</p:tagLst>
</file>

<file path=ppt/tags/tag225.xml><?xml version="1.0" encoding="utf-8"?>
<p:tagLst xmlns:a="http://schemas.openxmlformats.org/drawingml/2006/main" xmlns:r="http://schemas.openxmlformats.org/officeDocument/2006/relationships" xmlns:p="http://schemas.openxmlformats.org/presentationml/2006/main">
  <p:tag name="NAME" val="Moon"/>
</p:tagLst>
</file>

<file path=ppt/tags/tag226.xml><?xml version="1.0" encoding="utf-8"?>
<p:tagLst xmlns:a="http://schemas.openxmlformats.org/drawingml/2006/main" xmlns:r="http://schemas.openxmlformats.org/officeDocument/2006/relationships" xmlns:p="http://schemas.openxmlformats.org/presentationml/2006/main">
  <p:tag name="NAME" val="Moon"/>
</p:tagLst>
</file>

<file path=ppt/tags/tag227.xml><?xml version="1.0" encoding="utf-8"?>
<p:tagLst xmlns:a="http://schemas.openxmlformats.org/drawingml/2006/main" xmlns:r="http://schemas.openxmlformats.org/officeDocument/2006/relationships" xmlns:p="http://schemas.openxmlformats.org/presentationml/2006/main">
  <p:tag name="NAME" val="Moon"/>
</p:tagLst>
</file>

<file path=ppt/tags/tag228.xml><?xml version="1.0" encoding="utf-8"?>
<p:tagLst xmlns:a="http://schemas.openxmlformats.org/drawingml/2006/main" xmlns:r="http://schemas.openxmlformats.org/officeDocument/2006/relationships" xmlns:p="http://schemas.openxmlformats.org/presentationml/2006/main">
  <p:tag name="NAME" val="Moon"/>
</p:tagLst>
</file>

<file path=ppt/tags/tag229.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30.xml><?xml version="1.0" encoding="utf-8"?>
<p:tagLst xmlns:a="http://schemas.openxmlformats.org/drawingml/2006/main" xmlns:r="http://schemas.openxmlformats.org/officeDocument/2006/relationships" xmlns:p="http://schemas.openxmlformats.org/presentationml/2006/main">
  <p:tag name="ANGLE" val="5"/>
</p:tagLst>
</file>

<file path=ppt/tags/tag231.xml><?xml version="1.0" encoding="utf-8"?>
<p:tagLst xmlns:a="http://schemas.openxmlformats.org/drawingml/2006/main" xmlns:r="http://schemas.openxmlformats.org/officeDocument/2006/relationships" xmlns:p="http://schemas.openxmlformats.org/presentationml/2006/main">
  <p:tag name="ANGLE" val="5"/>
</p:tagLst>
</file>

<file path=ppt/tags/tag232.xml><?xml version="1.0" encoding="utf-8"?>
<p:tagLst xmlns:a="http://schemas.openxmlformats.org/drawingml/2006/main" xmlns:r="http://schemas.openxmlformats.org/officeDocument/2006/relationships" xmlns:p="http://schemas.openxmlformats.org/presentationml/2006/main">
  <p:tag name="ANGLE" val="4"/>
</p:tagLst>
</file>

<file path=ppt/tags/tag233.xml><?xml version="1.0" encoding="utf-8"?>
<p:tagLst xmlns:a="http://schemas.openxmlformats.org/drawingml/2006/main" xmlns:r="http://schemas.openxmlformats.org/officeDocument/2006/relationships" xmlns:p="http://schemas.openxmlformats.org/presentationml/2006/main">
  <p:tag name="ANGLE" val="4"/>
</p:tagLst>
</file>

<file path=ppt/tags/tag234.xml><?xml version="1.0" encoding="utf-8"?>
<p:tagLst xmlns:a="http://schemas.openxmlformats.org/drawingml/2006/main" xmlns:r="http://schemas.openxmlformats.org/officeDocument/2006/relationships" xmlns:p="http://schemas.openxmlformats.org/presentationml/2006/main">
  <p:tag name="ANGLE" val="3"/>
</p:tagLst>
</file>

<file path=ppt/tags/tag235.xml><?xml version="1.0" encoding="utf-8"?>
<p:tagLst xmlns:a="http://schemas.openxmlformats.org/drawingml/2006/main" xmlns:r="http://schemas.openxmlformats.org/officeDocument/2006/relationships" xmlns:p="http://schemas.openxmlformats.org/presentationml/2006/main">
  <p:tag name="ANGLE" val="3"/>
</p:tagLst>
</file>

<file path=ppt/tags/tag236.xml><?xml version="1.0" encoding="utf-8"?>
<p:tagLst xmlns:a="http://schemas.openxmlformats.org/drawingml/2006/main" xmlns:r="http://schemas.openxmlformats.org/officeDocument/2006/relationships" xmlns:p="http://schemas.openxmlformats.org/presentationml/2006/main">
  <p:tag name="ANGLE" val="2"/>
</p:tagLst>
</file>

<file path=ppt/tags/tag237.xml><?xml version="1.0" encoding="utf-8"?>
<p:tagLst xmlns:a="http://schemas.openxmlformats.org/drawingml/2006/main" xmlns:r="http://schemas.openxmlformats.org/officeDocument/2006/relationships" xmlns:p="http://schemas.openxmlformats.org/presentationml/2006/main">
  <p:tag name="ANGLE" val="2"/>
</p:tagLst>
</file>

<file path=ppt/tags/tag238.xml><?xml version="1.0" encoding="utf-8"?>
<p:tagLst xmlns:a="http://schemas.openxmlformats.org/drawingml/2006/main" xmlns:r="http://schemas.openxmlformats.org/officeDocument/2006/relationships" xmlns:p="http://schemas.openxmlformats.org/presentationml/2006/main">
  <p:tag name="ANGLE" val="1"/>
</p:tagLst>
</file>

<file path=ppt/tags/tag239.xml><?xml version="1.0" encoding="utf-8"?>
<p:tagLst xmlns:a="http://schemas.openxmlformats.org/drawingml/2006/main" xmlns:r="http://schemas.openxmlformats.org/officeDocument/2006/relationships" xmlns:p="http://schemas.openxmlformats.org/presentationml/2006/main">
  <p:tag name="ANGLE" val="1"/>
</p:tagLst>
</file>

<file path=ppt/tags/tag24.xml><?xml version="1.0" encoding="utf-8"?>
<p:tagLst xmlns:a="http://schemas.openxmlformats.org/drawingml/2006/main" xmlns:r="http://schemas.openxmlformats.org/officeDocument/2006/relationships" xmlns:p="http://schemas.openxmlformats.org/presentationml/2006/main">
  <p:tag name="SHAPENAME" val="Subtitl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42.xml><?xml version="1.0" encoding="utf-8"?>
<p:tagLst xmlns:a="http://schemas.openxmlformats.org/drawingml/2006/main" xmlns:r="http://schemas.openxmlformats.org/officeDocument/2006/relationships" xmlns:p="http://schemas.openxmlformats.org/presentationml/2006/main">
  <p:tag name="SHAPENAME" val="Subtitle"/>
</p:tagLst>
</file>

<file path=ppt/tags/tag243.xml><?xml version="1.0" encoding="utf-8"?>
<p:tagLst xmlns:a="http://schemas.openxmlformats.org/drawingml/2006/main" xmlns:r="http://schemas.openxmlformats.org/officeDocument/2006/relationships" xmlns:p="http://schemas.openxmlformats.org/presentationml/2006/main">
  <p:tag name="SHAPENAME" val="Titl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JvgJTIPPebpo6irFSQqHlA"/>
</p:tagLst>
</file>

<file path=ppt/tags/tag2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SHAPENAME" val="Title"/>
</p:tagLst>
</file>

<file path=ppt/tags/tag2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FWrJZYiK81Dqg3AKqhPXmQ"/>
</p:tagLst>
</file>

<file path=ppt/tags/tag2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5.xml><?xml version="1.0" encoding="utf-8"?>
<p:tagLst xmlns:a="http://schemas.openxmlformats.org/drawingml/2006/main" xmlns:r="http://schemas.openxmlformats.org/officeDocument/2006/relationships" xmlns:p="http://schemas.openxmlformats.org/presentationml/2006/main">
  <p:tag name="SHAPENAME" val="5. Source"/>
</p:tagLst>
</file>

<file path=ppt/tags/tag2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TqRLcqlXddAIBcoL4_FmkA"/>
</p:tagLst>
</file>

<file path=ppt/tags/tag2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zFTi586bxaRXNGLyq6cjUQ"/>
</p:tagLst>
</file>

<file path=ppt/tags/tag2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7.xml><?xml version="1.0" encoding="utf-8"?>
<p:tagLst xmlns:a="http://schemas.openxmlformats.org/drawingml/2006/main" xmlns:r="http://schemas.openxmlformats.org/officeDocument/2006/relationships" xmlns:p="http://schemas.openxmlformats.org/presentationml/2006/main">
  <p:tag name="SHAPENAME" val="5. Source"/>
</p:tagLst>
</file>

<file path=ppt/tags/tag2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fRnDxEIFDMpZ7XFucXEwcQ"/>
</p:tagLst>
</file>

<file path=ppt/tags/tag2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4.xml><?xml version="1.0" encoding="utf-8"?>
<p:tagLst xmlns:a="http://schemas.openxmlformats.org/drawingml/2006/main" xmlns:r="http://schemas.openxmlformats.org/officeDocument/2006/relationships" xmlns:p="http://schemas.openxmlformats.org/presentationml/2006/main">
  <p:tag name="SHAPENAME" val="5. Source"/>
</p:tagLst>
</file>

<file path=ppt/tags/tag2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Mlpk7TYHRxaIHe6.SUx9jg"/>
</p:tagLst>
</file>

<file path=ppt/tags/tag27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2.xml><?xml version="1.0" encoding="utf-8"?>
<p:tagLst xmlns:a="http://schemas.openxmlformats.org/drawingml/2006/main" xmlns:r="http://schemas.openxmlformats.org/officeDocument/2006/relationships" xmlns:p="http://schemas.openxmlformats.org/presentationml/2006/main">
  <p:tag name="SHAPENAME" val="5. Source"/>
</p:tagLst>
</file>

<file path=ppt/tags/tag2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yA0evTD9FXplcSqw.av8MA"/>
</p:tagLst>
</file>

<file path=ppt/tags/tag28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0.xml><?xml version="1.0" encoding="utf-8"?>
<p:tagLst xmlns:a="http://schemas.openxmlformats.org/drawingml/2006/main" xmlns:r="http://schemas.openxmlformats.org/officeDocument/2006/relationships" xmlns:p="http://schemas.openxmlformats.org/presentationml/2006/main">
  <p:tag name="SHAPENAME" val="5. Sourc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2DWhDmC1QbRmt16_uxlW7g"/>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8.xml><?xml version="1.0" encoding="utf-8"?>
<p:tagLst xmlns:a="http://schemas.openxmlformats.org/drawingml/2006/main" xmlns:r="http://schemas.openxmlformats.org/officeDocument/2006/relationships" xmlns:p="http://schemas.openxmlformats.org/presentationml/2006/main">
  <p:tag name="SHAPENAME" val="5. Source"/>
</p:tagLst>
</file>

<file path=ppt/tags/tag2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5. Sourc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7MQWNAe6aOZs3iPRT_1kIw"/>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0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6.xml><?xml version="1.0" encoding="utf-8"?>
<p:tagLst xmlns:a="http://schemas.openxmlformats.org/drawingml/2006/main" xmlns:r="http://schemas.openxmlformats.org/officeDocument/2006/relationships" xmlns:p="http://schemas.openxmlformats.org/presentationml/2006/main">
  <p:tag name="SHAPENAME" val="5. Source"/>
</p:tagLst>
</file>

<file path=ppt/tags/tag3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BgETb3D.HcKF_v3xSvBqjg"/>
</p:tagLst>
</file>

<file path=ppt/tags/tag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3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2DWhDmC1QbRmt16_uxlW7g"/>
</p:tagLst>
</file>

<file path=ppt/tags/tag3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2.xml><?xml version="1.0" encoding="utf-8"?>
<p:tagLst xmlns:a="http://schemas.openxmlformats.org/drawingml/2006/main" xmlns:r="http://schemas.openxmlformats.org/officeDocument/2006/relationships" xmlns:p="http://schemas.openxmlformats.org/presentationml/2006/main">
  <p:tag name="SHAPENAME" val="5. Source"/>
</p:tagLst>
</file>

<file path=ppt/tags/tag3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7MQWNAe6aOZs3iPRT_1kIw"/>
</p:tagLst>
</file>

<file path=ppt/tags/tag32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BgETb3D.HcKF_v3xSvBqjg"/>
</p:tagLst>
</file>

<file path=ppt/tags/tag33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3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6.xml><?xml version="1.0" encoding="utf-8"?>
<p:tagLst xmlns:a="http://schemas.openxmlformats.org/drawingml/2006/main" xmlns:r="http://schemas.openxmlformats.org/officeDocument/2006/relationships" xmlns:p="http://schemas.openxmlformats.org/presentationml/2006/main">
  <p:tag name="SHAPENAME" val="5. Source"/>
</p:tagLst>
</file>

<file path=ppt/tags/tag3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Rw4BZlnvKEO9ZCIa9.28.w"/>
</p:tagLst>
</file>

<file path=ppt/tags/tag3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5. Source"/>
</p:tagLst>
</file>

<file path=ppt/tags/tag3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8.xml><?xml version="1.0" encoding="utf-8"?>
<p:tagLst xmlns:a="http://schemas.openxmlformats.org/drawingml/2006/main" xmlns:r="http://schemas.openxmlformats.org/officeDocument/2006/relationships" xmlns:p="http://schemas.openxmlformats.org/presentationml/2006/main">
  <p:tag name="SHAPENAME" val="5. Source"/>
</p:tagLst>
</file>

<file path=ppt/tags/tag3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1.xml><?xml version="1.0" encoding="utf-8"?>
<p:tagLst xmlns:a="http://schemas.openxmlformats.org/drawingml/2006/main" xmlns:r="http://schemas.openxmlformats.org/officeDocument/2006/relationships" xmlns:p="http://schemas.openxmlformats.org/presentationml/2006/main">
  <p:tag name="SHAPENAME" val="5. Sourc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3.xml><?xml version="1.0" encoding="utf-8"?>
<p:tagLst xmlns:a="http://schemas.openxmlformats.org/drawingml/2006/main" xmlns:r="http://schemas.openxmlformats.org/officeDocument/2006/relationships" xmlns:p="http://schemas.openxmlformats.org/presentationml/2006/main">
  <p:tag name="SHAPENAME" val="Subtitle"/>
</p:tagLst>
</file>

<file path=ppt/tags/tag354.xml><?xml version="1.0" encoding="utf-8"?>
<p:tagLst xmlns:a="http://schemas.openxmlformats.org/drawingml/2006/main" xmlns:r="http://schemas.openxmlformats.org/officeDocument/2006/relationships" xmlns:p="http://schemas.openxmlformats.org/presentationml/2006/main">
  <p:tag name="SHAPENAME" val="Title"/>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xml><?xml version="1.0" encoding="utf-8"?>
<p:tagLst xmlns:a="http://schemas.openxmlformats.org/drawingml/2006/main" xmlns:r="http://schemas.openxmlformats.org/officeDocument/2006/relationships" xmlns:p="http://schemas.openxmlformats.org/presentationml/2006/main">
  <p:tag name="SHAPENAME" val="5. Source"/>
</p:tagLst>
</file>

<file path=ppt/tags/tag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xml><?xml version="1.0" encoding="utf-8"?>
<p:tagLst xmlns:a="http://schemas.openxmlformats.org/drawingml/2006/main" xmlns:r="http://schemas.openxmlformats.org/officeDocument/2006/relationships" xmlns:p="http://schemas.openxmlformats.org/presentationml/2006/main">
  <p:tag name="SHAPENAME" val="5. Source"/>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6.xml><?xml version="1.0" encoding="utf-8"?>
<p:tagLst xmlns:a="http://schemas.openxmlformats.org/drawingml/2006/main" xmlns:r="http://schemas.openxmlformats.org/officeDocument/2006/relationships" xmlns:p="http://schemas.openxmlformats.org/presentationml/2006/main">
  <p:tag name="SHAPENAME" val="5. Source"/>
</p:tagLst>
</file>

<file path=ppt/tags/tag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xml><?xml version="1.0" encoding="utf-8"?>
<p:tagLst xmlns:a="http://schemas.openxmlformats.org/drawingml/2006/main" xmlns:r="http://schemas.openxmlformats.org/officeDocument/2006/relationships" xmlns:p="http://schemas.openxmlformats.org/presentationml/2006/main">
  <p:tag name="SHAPENAME" val="5. Source"/>
</p:tagLst>
</file>

<file path=ppt/tags/tag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5. Source"/>
</p:tagLst>
</file>

<file path=ppt/tags/tag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88.xml><?xml version="1.0" encoding="utf-8"?>
<p:tagLst xmlns:a="http://schemas.openxmlformats.org/drawingml/2006/main" xmlns:r="http://schemas.openxmlformats.org/officeDocument/2006/relationships" xmlns:p="http://schemas.openxmlformats.org/presentationml/2006/main">
  <p:tag name="SHAPENAME" val="5. Source"/>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5.xml><?xml version="1.0" encoding="utf-8"?>
<p:tagLst xmlns:a="http://schemas.openxmlformats.org/drawingml/2006/main" xmlns:r="http://schemas.openxmlformats.org/officeDocument/2006/relationships" xmlns:p="http://schemas.openxmlformats.org/presentationml/2006/main">
  <p:tag name="SHAPENAME" val="3. Subtitle"/>
</p:tagLst>
</file>

<file path=ppt/tags/tag96.xml><?xml version="1.0" encoding="utf-8"?>
<p:tagLst xmlns:a="http://schemas.openxmlformats.org/drawingml/2006/main" xmlns:r="http://schemas.openxmlformats.org/officeDocument/2006/relationships" xmlns:p="http://schemas.openxmlformats.org/presentationml/2006/main">
  <p:tag name="SHAPENAME" val="5. Source"/>
</p:tagLst>
</file>

<file path=ppt/tags/tag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White">
  <a:themeElements>
    <a:clrScheme name="Scheme1">
      <a:dk1>
        <a:srgbClr val="000000"/>
      </a:dk1>
      <a:lt1>
        <a:srgbClr val="FFFFFF"/>
      </a:lt1>
      <a:dk2>
        <a:srgbClr val="FFFFFF"/>
      </a:dk2>
      <a:lt2>
        <a:srgbClr val="FFFFFF"/>
      </a:lt2>
      <a:accent1>
        <a:srgbClr val="04559F"/>
      </a:accent1>
      <a:accent2>
        <a:srgbClr val="00A1E2"/>
      </a:accent2>
      <a:accent3>
        <a:srgbClr val="0083CC"/>
      </a:accent3>
      <a:accent4>
        <a:srgbClr val="ADE1F9"/>
      </a:accent4>
      <a:accent5>
        <a:srgbClr val="7AC143"/>
      </a:accent5>
      <a:accent6>
        <a:srgbClr val="F8991D"/>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4559F"/>
        </a:accent1>
        <a:accent2>
          <a:srgbClr val="00A1E2"/>
        </a:accent2>
        <a:accent3>
          <a:srgbClr val="0083CC"/>
        </a:accent3>
        <a:accent4>
          <a:srgbClr val="ADE1F9"/>
        </a:accent4>
        <a:accent5>
          <a:srgbClr val="7AC143"/>
        </a:accent5>
        <a:accent6>
          <a:srgbClr val="F8991D"/>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4040DQ_Template.potx" id="{3BE11887-A395-468D-9BC8-D3E32984D25E}" vid="{35D46286-E8EE-4FA4-B27F-1C0DFE0CCEA0}"/>
    </a:ext>
  </a:ext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4559F"/>
      </a:accent1>
      <a:accent2>
        <a:srgbClr val="00A1E2"/>
      </a:accent2>
      <a:accent3>
        <a:srgbClr val="0083CC"/>
      </a:accent3>
      <a:accent4>
        <a:srgbClr val="ADE1F9"/>
      </a:accent4>
      <a:accent5>
        <a:srgbClr val="7AC143"/>
      </a:accent5>
      <a:accent6>
        <a:srgbClr val="F8991D"/>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4559F"/>
        </a:accent1>
        <a:accent2>
          <a:srgbClr val="00A1E2"/>
        </a:accent2>
        <a:accent3>
          <a:srgbClr val="0083CC"/>
        </a:accent3>
        <a:accent4>
          <a:srgbClr val="ADE1F9"/>
        </a:accent4>
        <a:accent5>
          <a:srgbClr val="7AC143"/>
        </a:accent5>
        <a:accent6>
          <a:srgbClr val="F8991D"/>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4040DQ_Template.potx" id="{3BE11887-A395-468D-9BC8-D3E32984D25E}" vid="{35D46286-E8EE-4FA4-B27F-1C0DFE0CCEA0}"/>
    </a:ext>
  </a:extLst>
</a:theme>
</file>

<file path=ppt/theme/theme3.xml><?xml version="1.0" encoding="utf-8"?>
<a:theme xmlns:a="http://schemas.openxmlformats.org/drawingml/2006/main" name="Contrast">
  <a:themeElements>
    <a:clrScheme name="Scheme2">
      <a:dk1>
        <a:srgbClr val="FFFFFF"/>
      </a:dk1>
      <a:lt1>
        <a:srgbClr val="04559F"/>
      </a:lt1>
      <a:dk2>
        <a:srgbClr val="000000"/>
      </a:dk2>
      <a:lt2>
        <a:srgbClr val="000000"/>
      </a:lt2>
      <a:accent1>
        <a:srgbClr val="FFFFFF"/>
      </a:accent1>
      <a:accent2>
        <a:srgbClr val="00A1E2"/>
      </a:accent2>
      <a:accent3>
        <a:srgbClr val="0083CC"/>
      </a:accent3>
      <a:accent4>
        <a:srgbClr val="ADE1F9"/>
      </a:accent4>
      <a:accent5>
        <a:srgbClr val="7AC143"/>
      </a:accent5>
      <a:accent6>
        <a:srgbClr val="F8991D"/>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2">
        <a:dk1>
          <a:srgbClr val="FFFFFF"/>
        </a:dk1>
        <a:lt1>
          <a:srgbClr val="04559F"/>
        </a:lt1>
        <a:dk2>
          <a:srgbClr val="000000"/>
        </a:dk2>
        <a:lt2>
          <a:srgbClr val="000000"/>
        </a:lt2>
        <a:accent1>
          <a:srgbClr val="FFFFFF"/>
        </a:accent1>
        <a:accent2>
          <a:srgbClr val="00A1E2"/>
        </a:accent2>
        <a:accent3>
          <a:srgbClr val="0083CC"/>
        </a:accent3>
        <a:accent4>
          <a:srgbClr val="ADE1F9"/>
        </a:accent4>
        <a:accent5>
          <a:srgbClr val="7AC143"/>
        </a:accent5>
        <a:accent6>
          <a:srgbClr val="F8991D"/>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4040DQ_Template.potx" id="{3BE11887-A395-468D-9BC8-D3E32984D25E}" vid="{6C20EDD7-F3FA-437E-9CC9-5619DA08647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TotalTime>
  <Words>526</Words>
  <Application>Microsoft Office PowerPoint</Application>
  <PresentationFormat>Widescreen</PresentationFormat>
  <Paragraphs>26</Paragraphs>
  <Slides>11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Segoe UI</vt:lpstr>
      <vt:lpstr>Wingdings</vt:lpstr>
      <vt:lpstr>White</vt:lpstr>
      <vt:lpstr>1_White</vt:lpstr>
      <vt:lpstr>Contrast</vt:lpstr>
      <vt:lpstr>think-cell Slide</vt:lpstr>
      <vt:lpstr>FRAUD DETECTION</vt:lpstr>
      <vt:lpstr>Data Preprocessing</vt:lpstr>
      <vt:lpstr>Exploratory Data Analysis</vt:lpstr>
      <vt:lpstr>Lets visualize how many fraud cases we have in this dataset</vt:lpstr>
      <vt:lpstr>Only Time and Amount have not been transformed with PCA. Time contains the seconds elapsed between each transaction and the first transaction in the dataset. Lets transofrm this feature into hours to get a better understanding.</vt:lpstr>
      <vt:lpstr>Feature Transformation Lets transform the remaining features using PCA  Now lets have a view at distribution of features</vt:lpstr>
      <vt:lpstr>Feature Transformation Lets transform the remaining features using PCA  Now lets have a view at distribution of features</vt:lpstr>
      <vt:lpstr>  Pemodelan menggunakan algoritma two unsupervised untuk deteksi anomali  </vt:lpstr>
      <vt:lpstr>  1. ISOLATION FOREST   </vt:lpstr>
      <vt:lpstr>        KESIMPULAN  Baik Isolation Forest maupun Local Outlier Factor bekerja sama dalam memprediksi kasus Normal tetapi Isolation Forest berkinerja jauh lebih baik dalam mendeteksi kasus Fraud. Jadi, Isolation Forest adalah metode yang tepat dalam case di sini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Roland Wahyu</dc:creator>
  <cp:lastModifiedBy>HP</cp:lastModifiedBy>
  <cp:revision>37</cp:revision>
  <dcterms:created xsi:type="dcterms:W3CDTF">2022-08-02T05:54:10Z</dcterms:created>
  <dcterms:modified xsi:type="dcterms:W3CDTF">2022-09-08T15:13:56Z</dcterms:modified>
</cp:coreProperties>
</file>