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26" r:id="rId3"/>
    <p:sldId id="257" r:id="rId4"/>
    <p:sldId id="258" r:id="rId5"/>
    <p:sldId id="263" r:id="rId6"/>
    <p:sldId id="259" r:id="rId7"/>
    <p:sldId id="264" r:id="rId8"/>
    <p:sldId id="260" r:id="rId9"/>
    <p:sldId id="265" r:id="rId10"/>
    <p:sldId id="261" r:id="rId11"/>
    <p:sldId id="262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722" r:id="rId23"/>
    <p:sldId id="278" r:id="rId24"/>
    <p:sldId id="279" r:id="rId25"/>
    <p:sldId id="280" r:id="rId26"/>
    <p:sldId id="281" r:id="rId27"/>
    <p:sldId id="275" r:id="rId28"/>
    <p:sldId id="283" r:id="rId29"/>
    <p:sldId id="724" r:id="rId30"/>
    <p:sldId id="725" r:id="rId31"/>
    <p:sldId id="286" r:id="rId32"/>
    <p:sldId id="723" r:id="rId33"/>
    <p:sldId id="72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E33E-7AB3-4D74-B19B-E7279A092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1B7D5-3C81-4060-97E4-E6280F05B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148CD-21E1-4E7D-B72B-4F147922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4CD7-D23E-41B5-A8F1-BB121CB664B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83A06-4936-41EC-A8FA-F97A821D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FE040-899E-40CF-9930-4A442AED0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85DA2-2FC9-45CB-AF88-9CEAB2B1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2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D7EA-D6A7-431D-9BE3-1F7522DE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EF89E-5C22-4E67-A66D-A3FCA57C7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C7440-04C5-4B7B-AF78-2A5472BA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4CD7-D23E-41B5-A8F1-BB121CB664B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6632F-2BF7-4A5D-AC0B-D3FCB9FA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48814-B523-4E74-8B4F-86B934D4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85DA2-2FC9-45CB-AF88-9CEAB2B1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F4983-1C2B-480E-8097-1A770FEC2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AFC27-420F-4849-A8C6-8860801CD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5A4F9-746C-4603-A3B5-ADC6CEE5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4CD7-D23E-41B5-A8F1-BB121CB664B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293EE-3CBD-4CC9-A014-E1DDCD5B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A3F25-E927-4195-9F3E-DAD96EF1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85DA2-2FC9-45CB-AF88-9CEAB2B1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1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AB2A-C98F-4B80-8FB9-830A8732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19F97-50DD-49F5-BF3D-789504520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F015A-0417-4B90-91C1-C59B58AA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4CD7-D23E-41B5-A8F1-BB121CB664B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DB5DC-3018-41C0-914C-2AA5ED49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FC91A-3F83-495C-B039-2C86E619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85DA2-2FC9-45CB-AF88-9CEAB2B1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0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DE2F-991B-4D6E-93B1-EF5C3FA2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98990-C06A-4CCF-AC7C-F9E18AA4C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0977C-6EF9-405E-9D3A-10F90C11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4CD7-D23E-41B5-A8F1-BB121CB664B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8AE4D-4C4A-466E-9B7B-6A73F93F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6D4E9-2B2B-4CCC-9594-D3ACF1D3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85DA2-2FC9-45CB-AF88-9CEAB2B1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6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7DA9-4E14-45AA-BCC3-D09E39B7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4C5A5-0540-4A3E-83C5-4B35D887E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DEDB8-6651-46F6-85F5-23179AB00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B0A64-DB57-4066-A53B-C97CB541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4CD7-D23E-41B5-A8F1-BB121CB664B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08389-F282-419B-A7E4-07F08CB8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8FDC3-0961-456B-A0E2-7F6B44BD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85DA2-2FC9-45CB-AF88-9CEAB2B1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0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4A9E-F462-44D1-A394-0A3914EE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6F567-EA8E-40DC-A4EE-92403B060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D769B-F284-4C4A-9E5E-72B10A119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2ACB3-C27B-4540-81E4-4CEC1E55F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3C329F-1685-4E3F-B80D-69563352B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B0E7F-926E-4486-BA5D-082D1F3AE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4CD7-D23E-41B5-A8F1-BB121CB664B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C85B4-7AE3-46D4-AF92-FBB681625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53FF3-A654-490A-8507-AE9C3535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85DA2-2FC9-45CB-AF88-9CEAB2B1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3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2D55-212F-440B-A0B8-BE8422722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F64F53-82A6-4381-8A92-01DBE4C6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4CD7-D23E-41B5-A8F1-BB121CB664B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2E805-BD38-4286-94E5-EA0A7892E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A9C3C-E7B7-4E97-A835-C328C6FC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85DA2-2FC9-45CB-AF88-9CEAB2B1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2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5F6C67-D359-49EF-9CA8-D9DBB511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4CD7-D23E-41B5-A8F1-BB121CB664B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373C8-BE40-4F1D-A7B9-5515794A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48C8E-162F-444D-A606-B5CD36BE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85DA2-2FC9-45CB-AF88-9CEAB2B1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9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A078-53C7-4050-B8B8-B3EAAF9D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E9CD6-D28B-44A4-BA71-A2D066A48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92C36-06C2-4A99-92F4-00DFC8B64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8E413-CF2C-4991-8F3D-8CF63230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4CD7-D23E-41B5-A8F1-BB121CB664B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D4E26-DA73-44A0-8E8F-8689FD6D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E235E-EFD5-4D73-9F2A-02BFD959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85DA2-2FC9-45CB-AF88-9CEAB2B1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0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FBA0-11FC-48BE-82C2-24232F21F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21894D-AD7A-4F8A-9D5A-AAB67F207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613EC-B54A-4A0A-8E35-169A5B7DE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2810A-5510-4207-9D95-2EB7DE93F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44CD7-D23E-41B5-A8F1-BB121CB664B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C71EA-85B0-4C95-B9B5-5340C1E1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0ED98-9EBA-4E50-9D00-53B3ED54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85DA2-2FC9-45CB-AF88-9CEAB2B1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6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F47B0-259D-4778-965E-613D3DA3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B288A-6F1B-482D-81AD-DC895E366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1621E-AA56-4662-A26E-2706EF0A6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44CD7-D23E-41B5-A8F1-BB121CB664B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5E534-84B8-41F7-894A-D2C7A904B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70BEC-9281-4CF1-A313-F0ED05665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85DA2-2FC9-45CB-AF88-9CEAB2B1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0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1FF0C-B0B5-44B2-96DA-D75031D3C2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Installing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E279C-72DC-4E94-BD40-CA844A01A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Ahmed Munieb Sheikh</a:t>
            </a:r>
          </a:p>
        </p:txBody>
      </p:sp>
    </p:spTree>
    <p:extLst>
      <p:ext uri="{BB962C8B-B14F-4D97-AF65-F5344CB8AC3E}">
        <p14:creationId xmlns:p14="http://schemas.microsoft.com/office/powerpoint/2010/main" val="191476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220C1-CF72-4DB8-B56D-830492C2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Installing Git (continued)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53B6D-37AB-A511-A21F-CC122A3C7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957" y="643466"/>
            <a:ext cx="668941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2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31F14-58DE-4167-97D4-89E687AD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Installing Git (continued)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1E2AD-788D-03D7-D72D-3B6552825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766" y="643466"/>
            <a:ext cx="670779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73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1442D-A6BE-4981-8271-9F4FFB44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Installing Git (continued)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BEE091-44F3-C09D-556A-35FBC7D4D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836" y="643466"/>
            <a:ext cx="659366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91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7D798-9ADB-4BB2-8592-D9600A270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Installing Git (continued)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E28BD6-5E8A-2B6B-F961-3B89B8DE0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61" y="643466"/>
            <a:ext cx="673081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73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B395A-DA82-4C32-8684-9C3CD377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Installing Git (continued)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58A20F-64A0-7050-D922-B5B169ADE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180" y="643466"/>
            <a:ext cx="670097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91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1D214-528F-4135-86A6-D1EF7CDE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Installing Git (continued)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7C5B7-3C16-8A01-33B9-6166C2B5D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423" y="643466"/>
            <a:ext cx="668248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02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1AF2D-1F56-4DF2-A527-27C5DBBA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Installing Git (continued)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169DE3-AE3C-BBD9-A692-80F359C14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766" y="643466"/>
            <a:ext cx="670779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59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07A1E-14F3-4750-8112-7D68C8D85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Installing Git (continued)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B4E95E-69A7-0B4F-BAB0-1D8471090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272" y="643466"/>
            <a:ext cx="668478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2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E675F-0C94-4392-982F-50218943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Installing Git (continued)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16122-2801-2464-E0B4-E48DD90B6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869" y="643466"/>
            <a:ext cx="672959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54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36F99D-E0E7-4E0A-A2A1-3A83127A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Installing Git (continued)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3CAE44-1FA6-3531-1C64-99FD6381A2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586"/>
          <a:stretch>
            <a:fillRect/>
          </a:stretch>
        </p:blipFill>
        <p:spPr>
          <a:xfrm>
            <a:off x="4952937" y="643466"/>
            <a:ext cx="6429457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6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3B56-C9ED-DE47-0D3F-38A3C2021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D1ED5-8DBD-2C33-2024-9C557F8B5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graded (2%) in-person activity and students must show the output to the TA </a:t>
            </a:r>
            <a:r>
              <a:rPr lang="en-US"/>
              <a:t>during tutorial </a:t>
            </a:r>
            <a:r>
              <a:rPr lang="en-US" dirty="0"/>
              <a:t>hours.</a:t>
            </a:r>
          </a:p>
          <a:p>
            <a:endParaRPr lang="en-US" dirty="0"/>
          </a:p>
          <a:p>
            <a:r>
              <a:rPr lang="en-US" dirty="0"/>
              <a:t>Duration of this activity is 45 minutes.</a:t>
            </a:r>
          </a:p>
          <a:p>
            <a:endParaRPr lang="en-US" dirty="0"/>
          </a:p>
          <a:p>
            <a:r>
              <a:rPr lang="en-US" dirty="0"/>
              <a:t>Follow the step-by-step instructions and connect with TA in case if you are getting any error/issues.</a:t>
            </a:r>
          </a:p>
        </p:txBody>
      </p:sp>
    </p:spTree>
    <p:extLst>
      <p:ext uri="{BB962C8B-B14F-4D97-AF65-F5344CB8AC3E}">
        <p14:creationId xmlns:p14="http://schemas.microsoft.com/office/powerpoint/2010/main" val="518124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8D11-1267-47C4-9ED1-D0DD192E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Installing Git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C539B-5122-4D3A-A4F2-F6ADCC1CB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en-US" sz="2000"/>
              <a:t>Verify your installation by opening a command prompt. Type cmd in search bar.</a:t>
            </a:r>
          </a:p>
          <a:p>
            <a:endParaRPr lang="en-US" sz="2000"/>
          </a:p>
          <a:p>
            <a:r>
              <a:rPr lang="en-US" sz="2000"/>
              <a:t>Enter the command: </a:t>
            </a:r>
            <a:r>
              <a:rPr lang="en-US" sz="2000">
                <a:latin typeface="Consolas" panose="020B0609020204030204" pitchFamily="49" charset="0"/>
              </a:rPr>
              <a:t>git --version </a:t>
            </a:r>
            <a:r>
              <a:rPr lang="en-US" sz="2000"/>
              <a:t>and press enter</a:t>
            </a:r>
            <a:endParaRPr lang="en-CA" sz="2000"/>
          </a:p>
          <a:p>
            <a:endParaRPr lang="en-US" sz="2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35D095-6F4D-342A-F658-1BEBD72D3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444971"/>
            <a:ext cx="6389346" cy="397736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7477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5E59-5FC2-4766-B256-3B328B7F8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GitHub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279C5-A363-43EA-B7C0-AB6B2D4E9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Navigate to </a:t>
            </a:r>
            <a:r>
              <a:rPr lang="en-CA" dirty="0">
                <a:hlinkClick r:id="rId2"/>
              </a:rPr>
              <a:t>https://github.com/</a:t>
            </a:r>
            <a:r>
              <a:rPr lang="en-CA" dirty="0"/>
              <a:t> , press the Sign up for GitHub button and enter your details: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81476-39DC-4461-997A-4B9FAF97A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096" y="2770197"/>
            <a:ext cx="10132381" cy="274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01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AC74-4D0B-4EFB-BB44-14F44D23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Setting up GitHub Account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FDD93-49B5-4CE2-8BC8-EF98EBBB6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Enter your details or Continue with Google (I would recommend using your ontariotech.net account)</a:t>
            </a:r>
          </a:p>
          <a:p>
            <a:r>
              <a:rPr lang="en-US" sz="2000" dirty="0"/>
              <a:t>To confirm your identity, it will ask you for the code.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4D255F-790A-4D8A-B828-CF4083DAA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812" y="741391"/>
            <a:ext cx="5371065" cy="538452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8225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F80FC-14E2-4E7B-A3AD-080D9DF7E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GitHub Account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7A6341-8398-4DA6-8C01-0E909F8C2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45" y="1690687"/>
            <a:ext cx="7439025" cy="419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798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CF04-81F2-4C5C-B511-06ED6B65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0A372-1824-4530-92EB-B61CBF21A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verifying your identity, on GitHub, you can start creating your repo by either clicking on the New button or Create a repository: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0CE2F7-D005-4BE7-8A73-78E5E6820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35" y="2840854"/>
            <a:ext cx="10172609" cy="365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76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89C99-E049-4093-B992-7841069DA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Creating new repository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D1199-091D-4F62-B3E8-771FCA5D9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685259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My repository is named </a:t>
            </a:r>
            <a:r>
              <a:rPr lang="en-US" sz="2000" b="1" dirty="0" err="1"/>
              <a:t>WebandScriptingProgramming</a:t>
            </a:r>
            <a:r>
              <a:rPr lang="en-US" sz="2000" dirty="0"/>
              <a:t>, but students should create their own unique repository names. For now, the repository should remain public.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03C3C3-B96E-0CD8-99EE-0736125B2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893890"/>
            <a:ext cx="6389346" cy="507953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1852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9CEC-8A8C-4E03-865F-0A65C3D08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repository (continued)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6D3C75-9D74-C43A-2EB1-179D5929A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32" y="1403638"/>
            <a:ext cx="98012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89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7E7A8-9179-403E-BB7E-9990B7F8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Installing Git (continued)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6E41E-634D-4B11-8CF0-08EADB33B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Back to the windows, In the search bar now type Git Bash 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The first thing you should do when you install Git is to set your </a:t>
            </a:r>
            <a:r>
              <a:rPr lang="en-CA" b="1" dirty="0"/>
              <a:t>username </a:t>
            </a:r>
            <a:r>
              <a:rPr lang="en-CA" dirty="0"/>
              <a:t>and </a:t>
            </a:r>
            <a:r>
              <a:rPr lang="en-CA" b="1" dirty="0"/>
              <a:t>email address</a:t>
            </a:r>
            <a:r>
              <a:rPr lang="en-CA" dirty="0"/>
              <a:t>. </a:t>
            </a:r>
          </a:p>
          <a:p>
            <a:endParaRPr lang="en-CA" dirty="0"/>
          </a:p>
          <a:p>
            <a:r>
              <a:rPr lang="en-CA" dirty="0"/>
              <a:t>This is important because every Git commit uses this information, and it’s immutably baked into the commits you start creating.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Open Git Bash and enter your information: 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b="1" dirty="0"/>
              <a:t>The email address and username you enter should be the same that you used to register for a new GitHub account.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DF44EA-3D66-E94B-84A3-63C74B2CD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46" r="25915"/>
          <a:stretch/>
        </p:blipFill>
        <p:spPr>
          <a:xfrm>
            <a:off x="1177771" y="4577726"/>
            <a:ext cx="7315200" cy="63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02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3470A-46A1-428D-A764-3E0E7507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525"/>
          </a:xfrm>
        </p:spPr>
        <p:txBody>
          <a:bodyPr/>
          <a:lstStyle/>
          <a:p>
            <a:r>
              <a:rPr lang="en-US" dirty="0"/>
              <a:t>Git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80F56-B04F-4366-986F-17F812F34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27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Create a folder on Desktop, give it a name of your choice, in my case it’s INFR3120Lab.</a:t>
            </a:r>
          </a:p>
          <a:p>
            <a:r>
              <a:rPr lang="en-US" dirty="0"/>
              <a:t>Download sample file from CANVAS in this folder.</a:t>
            </a:r>
          </a:p>
          <a:p>
            <a:r>
              <a:rPr lang="en-US" dirty="0"/>
              <a:t>Now open command prompt using </a:t>
            </a:r>
            <a:r>
              <a:rPr lang="en-US" dirty="0" err="1"/>
              <a:t>cmd</a:t>
            </a:r>
            <a:r>
              <a:rPr lang="en-US" dirty="0"/>
              <a:t> in search bar.</a:t>
            </a:r>
          </a:p>
          <a:p>
            <a:r>
              <a:rPr lang="en-US" dirty="0"/>
              <a:t>Use cd command and move to the INFR3120Lab folder.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5581BE-0A65-9A5B-1249-F1478AD4E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81" y="3904326"/>
            <a:ext cx="65817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94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6D2CE-FFB2-6C7C-9670-8F8410CA4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1AC0-5494-9304-78E2-A92D30345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525"/>
          </a:xfrm>
        </p:spPr>
        <p:txBody>
          <a:bodyPr/>
          <a:lstStyle/>
          <a:p>
            <a:r>
              <a:rPr lang="en-US" dirty="0"/>
              <a:t>Git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0E37F-22A6-C29D-682B-7C60C42D3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27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Now type the following command:</a:t>
            </a:r>
          </a:p>
          <a:p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This will create this hidden .git folder in your folder.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2F300-2DF6-E04F-1E35-2C5962D17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97" y="3429000"/>
            <a:ext cx="96297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3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27F49-F529-49F2-BB15-7CDA1B11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Installing Git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EC07-944F-497D-BF0D-B7F061AD1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CA" sz="2000" b="1"/>
              <a:t>Installing on Windows</a:t>
            </a:r>
          </a:p>
          <a:p>
            <a:r>
              <a:rPr lang="en-CA" sz="2000"/>
              <a:t>The most official build is available for download on the Git website. Just go to </a:t>
            </a:r>
            <a:r>
              <a:rPr lang="en-CA" sz="2000">
                <a:hlinkClick r:id="rId2"/>
              </a:rPr>
              <a:t>https://git-scm.com/download/win</a:t>
            </a:r>
            <a:r>
              <a:rPr lang="en-CA" sz="2000"/>
              <a:t> and the download will start automatically.</a:t>
            </a:r>
            <a:endParaRPr lang="en-CA" sz="2000" b="1"/>
          </a:p>
          <a:p>
            <a:endParaRPr lang="en-US" sz="200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B619BA-6762-0C41-3581-ADA81599B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532" y="2912175"/>
            <a:ext cx="5150277" cy="285840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80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FFA66-2C82-5F3C-4F31-B1A975133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DD7F-7C74-3280-71DE-9226DBD97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525"/>
          </a:xfrm>
        </p:spPr>
        <p:txBody>
          <a:bodyPr/>
          <a:lstStyle/>
          <a:p>
            <a:r>
              <a:rPr lang="en-US" dirty="0"/>
              <a:t>Git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702B2-D963-7DC4-9EFC-7774895EA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273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Then run the command </a:t>
            </a:r>
            <a:r>
              <a:rPr lang="en-US" b="1" dirty="0"/>
              <a:t>git add .</a:t>
            </a:r>
          </a:p>
          <a:p>
            <a:r>
              <a:rPr lang="en-US" dirty="0"/>
              <a:t>git commit –m “first commit”</a:t>
            </a:r>
          </a:p>
          <a:p>
            <a:r>
              <a:rPr lang="en-US" dirty="0"/>
              <a:t>git branch –M main</a:t>
            </a:r>
          </a:p>
          <a:p>
            <a:r>
              <a:rPr lang="en-US" dirty="0"/>
              <a:t>git remote add origin https://github.com/</a:t>
            </a:r>
            <a:r>
              <a:rPr lang="en-US" b="1" dirty="0"/>
              <a:t>yourusername</a:t>
            </a:r>
            <a:r>
              <a:rPr lang="en-US" dirty="0"/>
              <a:t>/INFR3120Lab.git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F117E9-1FE5-A06D-15DD-67CD82CFA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962" y="3853109"/>
            <a:ext cx="91249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51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EB65-A45D-426E-85D9-3975AC9C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4" y="741391"/>
            <a:ext cx="2833324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Authorize GitHub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2960E-03C6-48A1-A7E6-0FF489489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533476"/>
            <a:ext cx="4208218" cy="3447832"/>
          </a:xfrm>
        </p:spPr>
        <p:txBody>
          <a:bodyPr anchor="t">
            <a:normAutofit/>
          </a:bodyPr>
          <a:lstStyle/>
          <a:p>
            <a:r>
              <a:rPr lang="en-US" altLang="en-US" sz="2000" dirty="0">
                <a:latin typeface="var(--ff-mono)"/>
              </a:rPr>
              <a:t>Now in the cmd. enter the below command for authorization, with your username, user and repository name</a:t>
            </a:r>
          </a:p>
          <a:p>
            <a:r>
              <a:rPr lang="en-US" altLang="en-US" sz="2000" dirty="0">
                <a:latin typeface="var(--ff-mono)"/>
              </a:rPr>
              <a:t>git remote set-</a:t>
            </a:r>
            <a:r>
              <a:rPr lang="en-US" altLang="en-US" sz="2000" dirty="0" err="1">
                <a:latin typeface="var(--ff-mono)"/>
              </a:rPr>
              <a:t>url</a:t>
            </a:r>
            <a:r>
              <a:rPr lang="en-US" altLang="en-US" sz="2000" dirty="0">
                <a:latin typeface="var(--ff-mono)"/>
              </a:rPr>
              <a:t> origin https://</a:t>
            </a:r>
            <a:r>
              <a:rPr lang="en-US" altLang="en-US" sz="2000" b="1" dirty="0">
                <a:latin typeface="var(--ff-mono)"/>
              </a:rPr>
              <a:t>yourusername</a:t>
            </a:r>
            <a:r>
              <a:rPr lang="en-US" altLang="en-US" sz="2000" dirty="0">
                <a:latin typeface="var(--ff-mono)"/>
              </a:rPr>
              <a:t>@github.com/user/repo.git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r>
              <a:rPr lang="en-US" sz="2000" b="1" dirty="0"/>
              <a:t>Select the option of your choice and Authorize.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554935-E0E1-4201-A3D1-2BA9F4EBB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1734237"/>
            <a:ext cx="3287840" cy="3389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DDDE73-077F-1621-0CC5-785E35179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237" y="2049222"/>
            <a:ext cx="3331526" cy="287344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92AA144-DDFF-C43B-6866-516C9091D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557A69-9517-26A8-EF3F-E65057EEC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C5987E-7AB5-0A21-D727-68B38B342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04079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5BAF5-4B7E-4DD1-9152-C7058E17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EC0EB-A845-48D0-908F-8A2725A4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verification you should be able to see the below screen: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this enter the push command</a:t>
            </a:r>
          </a:p>
          <a:p>
            <a:pPr marL="0" indent="0">
              <a:buNone/>
            </a:pPr>
            <a:r>
              <a:rPr lang="en-US" dirty="0"/>
              <a:t>git push –u origin master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FC4718-2622-86FE-45FA-CF713A1D6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301073"/>
            <a:ext cx="9867900" cy="250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72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3927-7E36-234B-8409-BA387B40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GUI Clients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57969-62E3-9B4F-B111-C4CEF7D6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GitHub Desktop: </a:t>
            </a:r>
            <a:r>
              <a:rPr lang="en-CA" dirty="0">
                <a:hlinkClick r:id="rId2"/>
              </a:rPr>
              <a:t>https://desktop.github.com/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FF519-BB9A-1649-A654-DCCBC7F5E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714" y="2528919"/>
            <a:ext cx="6400800" cy="378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D42A0-3A72-433A-A441-1BFADBE7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Installing Git (continued)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610272F-5444-FDD8-B5A8-4D07731A3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5626" y="643466"/>
            <a:ext cx="672407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3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C0802-4797-4E83-BE01-20832033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Installing Git (continued)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EFF1D-3C06-00FC-4AEC-E4F8D8989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881" y="643466"/>
            <a:ext cx="667556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55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9D7D2-FCAE-4F32-967F-4E41B503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Installing Git (continued)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3D55D3-BC62-1EDD-7016-5F3A6AF02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766" y="643466"/>
            <a:ext cx="670779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53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B2B68C-065D-4835-B39C-9DDA5F492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Installing Git (continued)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394167-027A-AD7E-73FC-6EB2B543B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570" y="643466"/>
            <a:ext cx="676619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86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2B8B3-932E-433A-9BF4-59296CD5B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Installing Git (continued)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FD619-C826-6EE0-1E96-69EF8E457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426" y="643466"/>
            <a:ext cx="672648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3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9A713-6681-4EC1-8CC0-8F1EDEC12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Installing Git (continued)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87E19-B6CC-1719-9745-45FA4BFD3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848" y="643466"/>
            <a:ext cx="674963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3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626</Words>
  <Application>Microsoft Office PowerPoint</Application>
  <PresentationFormat>Widescreen</PresentationFormat>
  <Paragraphs>83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var(--ff-mono)</vt:lpstr>
      <vt:lpstr>Office Theme</vt:lpstr>
      <vt:lpstr>Installing Git</vt:lpstr>
      <vt:lpstr>Instructions</vt:lpstr>
      <vt:lpstr>Installing Git</vt:lpstr>
      <vt:lpstr>Installing Git (continued)</vt:lpstr>
      <vt:lpstr>Installing Git (continued)</vt:lpstr>
      <vt:lpstr>Installing Git (continued)</vt:lpstr>
      <vt:lpstr>Installing Git (continued)</vt:lpstr>
      <vt:lpstr>Installing Git (continued)</vt:lpstr>
      <vt:lpstr>Installing Git (continued)</vt:lpstr>
      <vt:lpstr>Installing Git (continued)</vt:lpstr>
      <vt:lpstr>Installing Git (continued)</vt:lpstr>
      <vt:lpstr>Installing Git (continued)</vt:lpstr>
      <vt:lpstr>Installing Git (continued)</vt:lpstr>
      <vt:lpstr>Installing Git (continued)</vt:lpstr>
      <vt:lpstr>Installing Git (continued)</vt:lpstr>
      <vt:lpstr>Installing Git (continued)</vt:lpstr>
      <vt:lpstr>Installing Git (continued)</vt:lpstr>
      <vt:lpstr>Installing Git (continued)</vt:lpstr>
      <vt:lpstr>Installing Git (continued)</vt:lpstr>
      <vt:lpstr>Installing Git (continued)</vt:lpstr>
      <vt:lpstr>Setting up GitHub Account</vt:lpstr>
      <vt:lpstr>Setting up GitHub Account (cont.)</vt:lpstr>
      <vt:lpstr>Setting up GitHub Account (cont.)</vt:lpstr>
      <vt:lpstr>Creating new repository</vt:lpstr>
      <vt:lpstr>Creating new repository (continued)</vt:lpstr>
      <vt:lpstr>Creating new repository (continued)</vt:lpstr>
      <vt:lpstr>Installing Git (continued)</vt:lpstr>
      <vt:lpstr>Git Configuration</vt:lpstr>
      <vt:lpstr>Git Configuration</vt:lpstr>
      <vt:lpstr>Git Configuration</vt:lpstr>
      <vt:lpstr>Authorize GitHub Account</vt:lpstr>
      <vt:lpstr>PowerPoint Presentation</vt:lpstr>
      <vt:lpstr>Common GUI Clients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Git</dc:title>
  <dc:creator>Ahmed Sheikh</dc:creator>
  <cp:lastModifiedBy>Ahmed Munieb Sheikh</cp:lastModifiedBy>
  <cp:revision>33</cp:revision>
  <dcterms:created xsi:type="dcterms:W3CDTF">2022-08-25T18:50:36Z</dcterms:created>
  <dcterms:modified xsi:type="dcterms:W3CDTF">2025-08-14T18:27:52Z</dcterms:modified>
</cp:coreProperties>
</file>