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20C24-D975-42DF-B9F0-2D6382D0B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5B86B6-0A90-4DD9-BA76-4C1A77162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0F2E7A-F929-4932-9586-0E65EA9D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C4D64-F19E-4A15-AB40-C1CCB4AC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06C8F9-4AD4-4618-BDD8-0724A765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93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54B50-F3CD-4E56-AC31-D7707DA9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B319F5-8B84-4FEB-8DFA-FD1508BF3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29CB9-DAB9-4257-88ED-447EED98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5613A5-1118-4B85-8FB9-4A256C5D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CB9C48-DBA8-4790-B327-3EDBD19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80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99CE36-A01E-417E-BF07-AAA738F8F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75E586-41B2-4849-976E-D81051B9F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BA6B07-9581-4113-9AE9-37380CE2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24BF2-AB17-43FE-84BB-153D55D1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0D78E-2606-432C-BF6C-37B65679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22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96797-8D91-428E-8807-C61EA3FB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E27AD-1392-4787-BCC2-BD0DD58E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8F3B7-9C23-4599-B545-141B7E4B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0A26E-3FE6-43CA-A88B-EBA796B4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2B3F2D-5BDF-4CEC-B3A4-95AAB2B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80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DC0B7B-88C2-4E0F-BC22-D109429E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5AF9CA-892A-48DB-8A86-2328EF43B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B5942-5263-47A0-B692-14D7FA47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40FB51-1468-4EA2-81F3-3D025DBA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E200CB-10A5-49C5-B71F-97B3AF2D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6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D3E44-DFAB-4912-8E96-E98F0004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A1D90-34D4-40AF-867C-34D6E65C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0E2B07-A274-4F42-860D-AB584F717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BEA23C-01AD-4C93-BD8F-65178350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0A3E9D-3DF5-4866-BFA1-2785693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2D140B-F589-4C71-9AB2-2C14939F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32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74AD1-0EF2-4EC0-845E-295EDC24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B2FB1E-1F82-4788-818E-AC19FFF73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47AD71-3190-413A-BBED-1BA0ECCB1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CBE6C9-4E0F-41B6-9A0A-F00CEAED3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F0BA5B-B61E-4F36-AD71-D3B8F5D49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3DCB2A-6E21-4C07-B538-554D3906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CB56F8-8400-4E61-AD42-761B294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03EDAE-95FF-43AB-9449-4EA66281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76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6E13F-ACD7-4295-B747-69D5A564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81EDB2-6A6E-456A-8D1B-66C33166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010A9-1A66-4A79-A670-F4EDBB28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95CFCA-3FDF-46B3-8C11-D87AB8B7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51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E618A8-F101-47E5-983A-86CD8864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181BF0-BCB4-4C65-881A-56AB60D1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B0A587-FCD8-44A3-9231-BDAC38D6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26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6034B-DFAD-4B2D-A6C4-D13AF14E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2A08A5-CDF5-4524-AE39-8F297E117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C9B328-0F2E-4A49-B54B-82DA412D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A5943-F852-409E-B999-61610F52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AF0726-47A9-46A0-88CA-F1A88F42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6C2824-EBC0-497E-AED3-BE86497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5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354D5-9152-489D-92A0-D4AF2502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61FC4F-0A27-4D2D-8BB7-706CF74D1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AABCAA-975D-4F44-BFF2-74DD1E806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90CD73-BD04-4D2B-AD0E-EEF0457E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F0F91E-4E1C-43CF-B01C-58717759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093137-9223-4DFA-8440-90F4CB79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7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ED8720C-96E7-4A30-90FF-50B07DF9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6B4C7B-C2B3-4728-A716-982E59BA6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46043B-F785-4A58-AC74-F51292F06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24E7-3A9C-467F-A1E1-E0CE2E2B2C8E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31E8F-3ECD-4FC3-B8E9-14E42CBA5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D1584-54A6-4CE7-B74F-EE15B360E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1D969-5A70-435F-AACA-0F003F426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階乗計算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8AAE51-2D19-4D25-B900-2252F6C62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：坂本迅、田中瑠哉、澤田遥輝、林制河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456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1DD42-1FE9-435C-BEAE-C34349B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どの問題を選んだか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D1851-83E6-47AB-A838-37426B6F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階乗計算</a:t>
            </a:r>
            <a:endParaRPr kumimoji="1" lang="en-US" altLang="ja-JP" dirty="0"/>
          </a:p>
          <a:p>
            <a:r>
              <a:rPr kumimoji="1" lang="en-US" altLang="ja-JP" dirty="0"/>
              <a:t>C</a:t>
            </a:r>
            <a:r>
              <a:rPr kumimoji="1" lang="ja-JP" altLang="en-US" dirty="0"/>
              <a:t>プログラムを作成して、ユーザーに与えられた正の整数の階乗を計算</a:t>
            </a:r>
            <a:r>
              <a:rPr lang="ja-JP" altLang="en-US" dirty="0"/>
              <a:t>します</a:t>
            </a:r>
            <a:r>
              <a:rPr kumimoji="1" lang="ja-JP" altLang="en-US" dirty="0"/>
              <a:t>。階乗は、その数から</a:t>
            </a:r>
            <a:r>
              <a:rPr kumimoji="1" lang="en-US" altLang="ja-JP" dirty="0"/>
              <a:t>1</a:t>
            </a:r>
            <a:r>
              <a:rPr kumimoji="1" lang="ja-JP" altLang="en-US" dirty="0"/>
              <a:t>までのすべての自然数の積です。たとえば、</a:t>
            </a:r>
            <a:r>
              <a:rPr kumimoji="1" lang="en-US" altLang="ja-JP" dirty="0"/>
              <a:t>5</a:t>
            </a:r>
            <a:r>
              <a:rPr kumimoji="1" lang="ja-JP" altLang="en-US" dirty="0"/>
              <a:t>の階乗は</a:t>
            </a:r>
            <a:r>
              <a:rPr kumimoji="1" lang="en-US" altLang="ja-JP" dirty="0"/>
              <a:t>5 × 4 × 3 × 2 × 1 = 120</a:t>
            </a:r>
            <a:r>
              <a:rPr kumimoji="1" lang="ja-JP" altLang="en-US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159746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DD191-C144-47AB-8E68-7608ADBE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/>
              <a:t>プログラムのフローチャート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7D11CD-794B-4125-A085-AC0046CDE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341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2C48B-77F8-4742-9A39-0CFFD462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プログラムに必要そうな</a:t>
            </a:r>
            <a:r>
              <a:rPr kumimoji="1" lang="en-US" altLang="ja-JP" sz="4000" dirty="0"/>
              <a:t>C</a:t>
            </a:r>
            <a:r>
              <a:rPr kumimoji="1" lang="ja-JP" altLang="en-US" sz="4000" dirty="0"/>
              <a:t>言語機能のリスト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C47F3-379D-431A-8C86-5D401E3E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</a:t>
            </a:r>
            <a:r>
              <a:rPr kumimoji="1" lang="en-US" altLang="ja-JP" dirty="0"/>
              <a:t>um</a:t>
            </a:r>
          </a:p>
          <a:p>
            <a:r>
              <a:rPr lang="en-US" altLang="ja-JP" dirty="0" err="1"/>
              <a:t>p</a:t>
            </a:r>
            <a:r>
              <a:rPr kumimoji="1" lang="en-US" altLang="ja-JP" dirty="0" err="1"/>
              <a:t>rintf</a:t>
            </a:r>
            <a:endParaRPr kumimoji="1" lang="en-US" altLang="ja-JP" dirty="0"/>
          </a:p>
          <a:p>
            <a:r>
              <a:rPr lang="en-US" altLang="ja-JP" dirty="0" err="1"/>
              <a:t>s</a:t>
            </a:r>
            <a:r>
              <a:rPr kumimoji="1" lang="en-US" altLang="ja-JP" dirty="0" err="1"/>
              <a:t>can_f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846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39160-FFCA-4AEE-908F-416B5AA0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コードを見せながら解説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10035-AA55-40D7-A191-4F54C2CE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kumimoji="1" lang="en-US" altLang="ja-JP" dirty="0"/>
              <a:t>#include &lt;</a:t>
            </a:r>
            <a:r>
              <a:rPr kumimoji="1" lang="en-US" altLang="ja-JP" dirty="0" err="1"/>
              <a:t>stdio.h</a:t>
            </a:r>
            <a:r>
              <a:rPr kumimoji="1" lang="en-US" altLang="ja-JP" dirty="0"/>
              <a:t>&gt;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int main()</a:t>
            </a:r>
          </a:p>
          <a:p>
            <a:r>
              <a:rPr kumimoji="1" lang="en-US" altLang="ja-JP" dirty="0"/>
              <a:t>{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int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int num;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int fact = 1;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</a:t>
            </a:r>
            <a:r>
              <a:rPr kumimoji="1" lang="en-US" altLang="ja-JP" dirty="0" err="1"/>
              <a:t>printf</a:t>
            </a:r>
            <a:r>
              <a:rPr kumimoji="1" lang="en-US" altLang="ja-JP" dirty="0"/>
              <a:t>("</a:t>
            </a:r>
            <a:r>
              <a:rPr kumimoji="1" lang="ja-JP" altLang="en-US" dirty="0"/>
              <a:t>自然数を入力してください </a:t>
            </a:r>
            <a:r>
              <a:rPr kumimoji="1" lang="en-US" altLang="ja-JP" dirty="0"/>
              <a:t>= ");</a:t>
            </a:r>
          </a:p>
          <a:p>
            <a:r>
              <a:rPr kumimoji="1" lang="en-US" altLang="ja-JP" dirty="0"/>
              <a:t>    </a:t>
            </a:r>
            <a:r>
              <a:rPr kumimoji="1" lang="en-US" altLang="ja-JP" dirty="0" err="1"/>
              <a:t>scanf_s</a:t>
            </a:r>
            <a:r>
              <a:rPr kumimoji="1" lang="en-US" altLang="ja-JP" dirty="0"/>
              <a:t>("%d", &amp;num);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for 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= 1;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&lt;= num; ++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 {</a:t>
            </a:r>
          </a:p>
          <a:p>
            <a:r>
              <a:rPr kumimoji="1" lang="en-US" altLang="ja-JP" dirty="0"/>
              <a:t>        fact = fact *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;</a:t>
            </a:r>
          </a:p>
          <a:p>
            <a:r>
              <a:rPr kumimoji="1" lang="en-US" altLang="ja-JP" dirty="0"/>
              <a:t>    };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</a:t>
            </a:r>
            <a:r>
              <a:rPr kumimoji="1" lang="en-US" altLang="ja-JP" dirty="0" err="1"/>
              <a:t>printf</a:t>
            </a:r>
            <a:r>
              <a:rPr kumimoji="1" lang="en-US" altLang="ja-JP" dirty="0"/>
              <a:t>("</a:t>
            </a:r>
            <a:r>
              <a:rPr kumimoji="1" lang="ja-JP" altLang="en-US" dirty="0"/>
              <a:t>「</a:t>
            </a:r>
            <a:r>
              <a:rPr kumimoji="1" lang="en-US" altLang="ja-JP" dirty="0"/>
              <a:t>%d</a:t>
            </a:r>
            <a:r>
              <a:rPr kumimoji="1" lang="ja-JP" altLang="en-US" dirty="0"/>
              <a:t>」の階乗は「</a:t>
            </a:r>
            <a:r>
              <a:rPr kumimoji="1" lang="en-US" altLang="ja-JP" dirty="0"/>
              <a:t>%d</a:t>
            </a:r>
            <a:r>
              <a:rPr kumimoji="1" lang="ja-JP" altLang="en-US" dirty="0"/>
              <a:t>」です。</a:t>
            </a:r>
            <a:r>
              <a:rPr kumimoji="1" lang="en-US" altLang="ja-JP" dirty="0"/>
              <a:t>\n", num, fact);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return 0;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944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25892-259D-4E8C-92A8-A02972CA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コードを実行してください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DAA379-519C-412D-ABF4-3BD0CA9B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57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199</Words>
  <Application>Microsoft Office PowerPoint</Application>
  <PresentationFormat>ワイド画面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階乗計算</vt:lpstr>
      <vt:lpstr>どの問題を選んだか</vt:lpstr>
      <vt:lpstr>プログラムのフローチャート</vt:lpstr>
      <vt:lpstr>プログラムに必要そうなC言語機能のリスト</vt:lpstr>
      <vt:lpstr>コードを見せながら解説</vt:lpstr>
      <vt:lpstr>コードを実行してください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階乗計算</dc:title>
  <dc:creator>22516097</dc:creator>
  <cp:lastModifiedBy>22516097</cp:lastModifiedBy>
  <cp:revision>4</cp:revision>
  <dcterms:created xsi:type="dcterms:W3CDTF">2024-01-26T09:26:13Z</dcterms:created>
  <dcterms:modified xsi:type="dcterms:W3CDTF">2024-01-26T10:14:38Z</dcterms:modified>
</cp:coreProperties>
</file>