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4" r:id="rId2"/>
    <p:sldId id="278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18-Apr-18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18-Apr-18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18-Apr-18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18-Apr-18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Data-Centric Architecture strengths and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33" y="19812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Suitable for complex problem e.g. speech and pattern recognition. </a:t>
            </a:r>
          </a:p>
          <a:p>
            <a:r>
              <a:rPr lang="en-US" dirty="0"/>
              <a:t> Very helpful for network based applications. </a:t>
            </a:r>
          </a:p>
          <a:p>
            <a:r>
              <a:rPr lang="en-US" dirty="0"/>
              <a:t>Useful in the systems that involve shared access to data with loosely coupled agents.</a:t>
            </a:r>
          </a:p>
          <a:p>
            <a:r>
              <a:rPr lang="en-US" b="1" dirty="0"/>
              <a:t>Consistency</a:t>
            </a:r>
            <a:r>
              <a:rPr lang="en-US" dirty="0"/>
              <a:t>: It gathers all data in a single place and controlled primarily by the database itself in the form of stored procedures.</a:t>
            </a:r>
          </a:p>
          <a:p>
            <a:r>
              <a:rPr lang="en-US" b="1" dirty="0"/>
              <a:t>Code reuse</a:t>
            </a:r>
            <a:r>
              <a:rPr lang="en-US" dirty="0"/>
              <a:t>:  It uses the database as an integration point. It introduces common functionality in the database itself using </a:t>
            </a:r>
            <a:r>
              <a:rPr lang="en-US" b="1" dirty="0"/>
              <a:t>DB functions</a:t>
            </a:r>
            <a:r>
              <a:rPr lang="en-US" dirty="0"/>
              <a:t> and </a:t>
            </a:r>
            <a:r>
              <a:rPr lang="en-US" b="1" dirty="0"/>
              <a:t>stored procedures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1AEB69-A0BD-45C0-B6CB-F5714509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812" y="4858274"/>
            <a:ext cx="224821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Data-Centric Architecture concerns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suitable for every problem</a:t>
            </a:r>
          </a:p>
          <a:p>
            <a:r>
              <a:rPr lang="en-US" dirty="0"/>
              <a:t>Designing of good controller is very important</a:t>
            </a:r>
          </a:p>
          <a:p>
            <a:r>
              <a:rPr lang="en-US" dirty="0"/>
              <a:t>If number of knowledge sources requested to access the shared data increases then bottleneck problem arises at the controller.</a:t>
            </a:r>
          </a:p>
          <a:p>
            <a:r>
              <a:rPr lang="en-US" dirty="0"/>
              <a:t>Evolution: It is hard to perform refactoring, or modifying software according to new requirements. </a:t>
            </a:r>
          </a:p>
          <a:p>
            <a:r>
              <a:rPr lang="en-US" dirty="0"/>
              <a:t>Complexity growth: Application code tends to </a:t>
            </a:r>
            <a:r>
              <a:rPr lang="en-US" b="1" dirty="0"/>
              <a:t>grasp easily</a:t>
            </a:r>
            <a:r>
              <a:rPr lang="en-US" dirty="0"/>
              <a:t> in the </a:t>
            </a:r>
            <a:r>
              <a:rPr lang="en-US" b="1" dirty="0"/>
              <a:t>initial stages</a:t>
            </a:r>
            <a:r>
              <a:rPr lang="en-US" dirty="0"/>
              <a:t> of the project. However, the </a:t>
            </a:r>
            <a:r>
              <a:rPr lang="en-US" b="1" dirty="0"/>
              <a:t>more complex</a:t>
            </a:r>
            <a:r>
              <a:rPr lang="en-US" dirty="0"/>
              <a:t> a project gets, the </a:t>
            </a:r>
            <a:r>
              <a:rPr lang="en-US" b="1" dirty="0"/>
              <a:t>less appealing</a:t>
            </a:r>
            <a:r>
              <a:rPr lang="en-US" dirty="0"/>
              <a:t> the data-centric approach becomes.</a:t>
            </a:r>
          </a:p>
        </p:txBody>
      </p:sp>
    </p:spTree>
    <p:extLst>
      <p:ext uri="{BB962C8B-B14F-4D97-AF65-F5344CB8AC3E}">
        <p14:creationId xmlns:p14="http://schemas.microsoft.com/office/powerpoint/2010/main" val="1565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tf02801065</Template>
  <TotalTime>108</TotalTime>
  <Words>180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Earthtones 16x9</vt:lpstr>
      <vt:lpstr>Data-Centric Architecture strengths and advantages</vt:lpstr>
      <vt:lpstr>Data-Centric Architecture concerns and issues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 Centric Architecture style :</dc:title>
  <dc:creator>Pendyala, Aishwarya</dc:creator>
  <cp:lastModifiedBy>Manjiyani, Zainiya</cp:lastModifiedBy>
  <cp:revision>13</cp:revision>
  <dcterms:created xsi:type="dcterms:W3CDTF">2018-04-18T20:55:51Z</dcterms:created>
  <dcterms:modified xsi:type="dcterms:W3CDTF">2018-04-19T03:30:45Z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