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6BD1467D-459B-4799-90D6-84ABF1C4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634" r="-1" b="1074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58771-2E81-4383-B26A-5251DBCC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“About Myself”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F214D-3012-4216-836A-BAE86FA5D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ICA Assignment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Zain Khan Sherwani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24711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0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B5CB-B4DC-4A5C-A4D5-DDF1F135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3E72-C60F-4701-906D-DAD086AC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 Name: Zain Khan Sherwani</a:t>
            </a:r>
          </a:p>
          <a:p>
            <a:pPr marL="0" indent="0">
              <a:buNone/>
            </a:pPr>
            <a:r>
              <a:rPr lang="en-US" dirty="0"/>
              <a:t>Gender: Male</a:t>
            </a:r>
          </a:p>
          <a:p>
            <a:pPr marL="0" indent="0">
              <a:buNone/>
            </a:pPr>
            <a:r>
              <a:rPr lang="en-US" dirty="0"/>
              <a:t>Age: 18</a:t>
            </a:r>
          </a:p>
          <a:p>
            <a:pPr marL="0" indent="0">
              <a:buNone/>
            </a:pPr>
            <a:r>
              <a:rPr lang="en-US" dirty="0"/>
              <a:t>Pronouns: He/Him</a:t>
            </a:r>
          </a:p>
          <a:p>
            <a:pPr marL="0" indent="0">
              <a:buNone/>
            </a:pPr>
            <a:r>
              <a:rPr lang="en-US" dirty="0"/>
              <a:t>Interests: Sports. Socializing, Netflix, Arts, Music.</a:t>
            </a:r>
          </a:p>
        </p:txBody>
      </p:sp>
    </p:spTree>
    <p:extLst>
      <p:ext uri="{BB962C8B-B14F-4D97-AF65-F5344CB8AC3E}">
        <p14:creationId xmlns:p14="http://schemas.microsoft.com/office/powerpoint/2010/main" val="26243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1F57-5B8D-4003-A378-91729EDE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938-71B3-4BD3-BCEF-BF4A12FA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family tree is quite large but up close in my immediate family, there is;</a:t>
            </a:r>
          </a:p>
          <a:p>
            <a:pPr marL="0" indent="0">
              <a:buNone/>
            </a:pPr>
            <a:r>
              <a:rPr lang="en-US" dirty="0"/>
              <a:t>My Mother </a:t>
            </a:r>
          </a:p>
          <a:p>
            <a:pPr marL="0" indent="0">
              <a:buNone/>
            </a:pPr>
            <a:r>
              <a:rPr lang="en-US" dirty="0"/>
              <a:t>My Father</a:t>
            </a:r>
          </a:p>
          <a:p>
            <a:pPr marL="0" indent="0">
              <a:buNone/>
            </a:pPr>
            <a:r>
              <a:rPr lang="en-US" dirty="0"/>
              <a:t>My Brother</a:t>
            </a:r>
          </a:p>
          <a:p>
            <a:pPr marL="0" indent="0">
              <a:buNone/>
            </a:pPr>
            <a:r>
              <a:rPr lang="en-US" dirty="0"/>
              <a:t>My Sister</a:t>
            </a:r>
          </a:p>
          <a:p>
            <a:pPr marL="0" indent="0">
              <a:buNone/>
            </a:pPr>
            <a:r>
              <a:rPr lang="en-US" dirty="0"/>
              <a:t>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0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1339-483A-4C39-BE07-7F026C9F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DEDD-280D-4FC5-A7C9-8622AE48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Infant/Junior Education: Colombo International School 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Location: Sri Lanka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Intermediate Education: </a:t>
            </a:r>
            <a:r>
              <a:rPr lang="en-US" dirty="0" err="1"/>
              <a:t>Manarat</a:t>
            </a:r>
            <a:r>
              <a:rPr lang="en-US" dirty="0"/>
              <a:t> Al Riyadh International School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Location: Saudi Arabia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Education: Cedar College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Location: Pakistan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Education: Institute of Business Administration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Location: Pakistan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5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E038-7E07-45EC-AF96-76E15733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 &amp; Recreation: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2B4C-1E28-480B-AD4A-EEF5438D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Sports: Cricket, Football, Badminton, Table Tennis &amp; Tennis.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Music: genres of Hollywood &amp; Bollywood.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Gaming: games such as COD, </a:t>
            </a:r>
            <a:r>
              <a:rPr lang="en-US" dirty="0" err="1"/>
              <a:t>Fornite</a:t>
            </a:r>
            <a:r>
              <a:rPr lang="en-US" dirty="0"/>
              <a:t>, </a:t>
            </a:r>
            <a:r>
              <a:rPr lang="en-US" dirty="0" err="1"/>
              <a:t>Valorant</a:t>
            </a:r>
            <a:r>
              <a:rPr lang="en-US" dirty="0"/>
              <a:t>, FIFA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TV Shows/Movies: such as Money Heist, Suits, Narcos, Friends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Going Out: visit &amp; discover places, to eat around &amp; about and to experience adventures.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C050-EC4A-4399-A5E9-9895C543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5133-1E55-434D-A026-7B0C3A63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 skills to make myself enough worthy to adjust in the environment.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 skills to make myself enough worthy to adjust in the environment.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 skills to make myself enough worthy to adjust in the environment.</a:t>
            </a:r>
          </a:p>
          <a:p>
            <a:r>
              <a:rPr lang="en-US" dirty="0"/>
              <a:t>Maintaining a level of organization in my work.</a:t>
            </a:r>
          </a:p>
          <a:p>
            <a:r>
              <a:rPr lang="en-US" dirty="0"/>
              <a:t>Staying healthy, mentally spiritually and physically by working out, yoga and speaking my heart out.</a:t>
            </a:r>
          </a:p>
          <a:p>
            <a:r>
              <a:rPr lang="en-US" dirty="0"/>
              <a:t>Begin side hustles to start earning at a young age and produce a successful start for myself.</a:t>
            </a:r>
          </a:p>
        </p:txBody>
      </p:sp>
    </p:spTree>
    <p:extLst>
      <p:ext uri="{BB962C8B-B14F-4D97-AF65-F5344CB8AC3E}">
        <p14:creationId xmlns:p14="http://schemas.microsoft.com/office/powerpoint/2010/main" val="308381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EF6D-EFC9-42AF-88FC-BDC7E351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58647-D566-420A-ACBB-031D14C2B9F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340CB-859B-4425-B56A-2BC536C3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159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Nova</vt:lpstr>
      <vt:lpstr>Times New Roman</vt:lpstr>
      <vt:lpstr>TropicVTI</vt:lpstr>
      <vt:lpstr>“About Myself” </vt:lpstr>
      <vt:lpstr>About Me:</vt:lpstr>
      <vt:lpstr>Family</vt:lpstr>
      <vt:lpstr>Education</vt:lpstr>
      <vt:lpstr>Hobbies &amp; Recreation:</vt:lpstr>
      <vt:lpstr>Goals: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“About Myself” </dc:title>
  <dc:creator>ZAIN SHERWANI - 24711</dc:creator>
  <cp:lastModifiedBy>ZAIN SHERWANI - 24711</cp:lastModifiedBy>
  <cp:revision>1</cp:revision>
  <dcterms:created xsi:type="dcterms:W3CDTF">2021-12-12T15:19:25Z</dcterms:created>
  <dcterms:modified xsi:type="dcterms:W3CDTF">2021-12-12T15:37:28Z</dcterms:modified>
</cp:coreProperties>
</file>