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3" r:id="rId8"/>
    <p:sldId id="265" r:id="rId9"/>
    <p:sldId id="276" r:id="rId10"/>
    <p:sldId id="268" r:id="rId11"/>
    <p:sldId id="282" r:id="rId12"/>
    <p:sldId id="278" r:id="rId13"/>
    <p:sldId id="280" r:id="rId14"/>
    <p:sldId id="283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959915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UPTYCS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Zain Muhammed and Yuvan Pradhan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69176-77E7-7E64-6DB7-20629BE4A0CC}"/>
              </a:ext>
            </a:extLst>
          </p:cNvPr>
          <p:cNvSpPr txBox="1"/>
          <p:nvPr/>
        </p:nvSpPr>
        <p:spPr>
          <a:xfrm>
            <a:off x="487834" y="5222180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RASA server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876C3-B0FF-5240-4573-8604C556BCC3}"/>
              </a:ext>
            </a:extLst>
          </p:cNvPr>
          <p:cNvSpPr txBox="1"/>
          <p:nvPr/>
        </p:nvSpPr>
        <p:spPr>
          <a:xfrm>
            <a:off x="6738612" y="5222180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FE519-3D14-B952-80BD-B3C67A4C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4" y="1266488"/>
            <a:ext cx="5013808" cy="33745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373E62-9ED6-B60A-7420-3DF7DD8E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38" y="1114294"/>
            <a:ext cx="4668509" cy="36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0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69176-77E7-7E64-6DB7-20629BE4A0CC}"/>
              </a:ext>
            </a:extLst>
          </p:cNvPr>
          <p:cNvSpPr txBox="1"/>
          <p:nvPr/>
        </p:nvSpPr>
        <p:spPr>
          <a:xfrm>
            <a:off x="3760470" y="5413389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flowchart 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74D16A-6596-6FF5-05CB-A6DBFB62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2" y="1110789"/>
            <a:ext cx="84201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69176-77E7-7E64-6DB7-20629BE4A0CC}"/>
              </a:ext>
            </a:extLst>
          </p:cNvPr>
          <p:cNvSpPr txBox="1"/>
          <p:nvPr/>
        </p:nvSpPr>
        <p:spPr>
          <a:xfrm>
            <a:off x="3297717" y="5950853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Running on Docker</a:t>
            </a:r>
            <a:endParaRPr lang="en-GB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2D2660-5860-2114-1CE9-21A3516FC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61" y="4393806"/>
            <a:ext cx="8822077" cy="12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AB14F4D-D683-FF03-B79A-D9B37C17D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0" y="537815"/>
            <a:ext cx="5632774" cy="355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Zain Muhammed</a:t>
            </a:r>
          </a:p>
          <a:p>
            <a:r>
              <a:rPr lang="en-US" dirty="0"/>
              <a:t>Yuvan Pradhan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421348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951564" cy="3526959"/>
          </a:xfrm>
        </p:spPr>
        <p:txBody>
          <a:bodyPr/>
          <a:lstStyle/>
          <a:p>
            <a:r>
              <a:rPr lang="en-US" dirty="0"/>
              <a:t>Design a Q&amp;A system which takes as input a question and returns the intent and entity. If the server is REST based or GRPC based it would be good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62551"/>
            <a:ext cx="5111750" cy="640397"/>
          </a:xfrm>
        </p:spPr>
        <p:txBody>
          <a:bodyPr/>
          <a:lstStyle/>
          <a:p>
            <a:r>
              <a:rPr lang="en-US" dirty="0"/>
              <a:t>TECHNICAL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688174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A subtask of information extraction that helps us label and classify important terms in a statement.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I want to eat</a:t>
            </a:r>
            <a:r>
              <a:rPr lang="en-US" dirty="0">
                <a:solidFill>
                  <a:srgbClr val="FF0000"/>
                </a:solidFill>
              </a:rPr>
              <a:t> pizzas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burgers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B08488-1C6C-A705-9B2A-FD09A673FCEE}"/>
              </a:ext>
            </a:extLst>
          </p:cNvPr>
          <p:cNvSpPr txBox="1">
            <a:spLocks/>
          </p:cNvSpPr>
          <p:nvPr/>
        </p:nvSpPr>
        <p:spPr>
          <a:xfrm>
            <a:off x="1447800" y="1923633"/>
            <a:ext cx="6537960" cy="56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Named entity recognition(</a:t>
            </a:r>
            <a:r>
              <a:rPr lang="en-GB" sz="2400" dirty="0" err="1"/>
              <a:t>ner</a:t>
            </a:r>
            <a:r>
              <a:rPr lang="en-GB" sz="2400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5725B5-144F-9A4F-1554-C60D62C9E29B}"/>
              </a:ext>
            </a:extLst>
          </p:cNvPr>
          <p:cNvSpPr txBox="1">
            <a:spLocks/>
          </p:cNvSpPr>
          <p:nvPr/>
        </p:nvSpPr>
        <p:spPr>
          <a:xfrm>
            <a:off x="1447800" y="4007515"/>
            <a:ext cx="5111750" cy="49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</a:t>
            </a:r>
            <a:r>
              <a:rPr lang="en-GB" sz="2400" dirty="0" err="1"/>
              <a:t>ntent</a:t>
            </a:r>
            <a:r>
              <a:rPr lang="en-GB" sz="2400" dirty="0"/>
              <a:t> classification(</a:t>
            </a:r>
            <a:r>
              <a:rPr lang="en-GB" sz="2400" dirty="0" err="1"/>
              <a:t>ic</a:t>
            </a:r>
            <a:r>
              <a:rPr lang="en-GB" sz="2400" dirty="0"/>
              <a:t>)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C9946D-9000-07EE-A2F1-7B50C4D96362}"/>
              </a:ext>
            </a:extLst>
          </p:cNvPr>
          <p:cNvSpPr txBox="1">
            <a:spLocks/>
          </p:cNvSpPr>
          <p:nvPr/>
        </p:nvSpPr>
        <p:spPr>
          <a:xfrm>
            <a:off x="1447800" y="4696777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automated categorization of text data based on user’s goals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want to eat </a:t>
            </a:r>
            <a:r>
              <a:rPr lang="en-US" dirty="0"/>
              <a:t>pizzas and burgers.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Joint model for NER and IC using 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Custom NER using SPACY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NER and IC using RASA NLU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8" y="1386205"/>
            <a:ext cx="6696075" cy="1909763"/>
          </a:xfrm>
        </p:spPr>
        <p:txBody>
          <a:bodyPr/>
          <a:lstStyle/>
          <a:p>
            <a:r>
              <a:rPr lang="en-US" dirty="0"/>
              <a:t>Joint model using </a:t>
            </a:r>
            <a:r>
              <a:rPr lang="en-US" dirty="0" err="1"/>
              <a:t>bert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3429001"/>
            <a:ext cx="6696074" cy="1964928"/>
          </a:xfrm>
        </p:spPr>
        <p:txBody>
          <a:bodyPr/>
          <a:lstStyle/>
          <a:p>
            <a:r>
              <a:rPr lang="en-US" dirty="0"/>
              <a:t>This method was not viable due to a lack of data.</a:t>
            </a:r>
          </a:p>
          <a:p>
            <a:endParaRPr lang="en-US" dirty="0"/>
          </a:p>
          <a:p>
            <a:r>
              <a:rPr lang="en-US" dirty="0"/>
              <a:t>Research paper used as reference: </a:t>
            </a:r>
          </a:p>
          <a:p>
            <a:r>
              <a:rPr lang="en-GB" b="0" i="0" u="sng" dirty="0">
                <a:effectLst/>
                <a:latin typeface="Whitney"/>
                <a:hlinkClick r:id="rId2" tooltip="https://ieeexplore.ieee.org/stamp/stamp.jsp?arnumber=9599152"/>
              </a:rPr>
              <a:t>https://ieeexplore.ieee.org/stamp/stamp.jsp?arnumber=9599152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4" y="1246466"/>
            <a:ext cx="6696075" cy="829388"/>
          </a:xfrm>
        </p:spPr>
        <p:txBody>
          <a:bodyPr>
            <a:normAutofit/>
          </a:bodyPr>
          <a:lstStyle/>
          <a:p>
            <a:r>
              <a:rPr lang="en-US" dirty="0"/>
              <a:t>Custom </a:t>
            </a:r>
            <a:r>
              <a:rPr lang="en-US" dirty="0" err="1"/>
              <a:t>ner</a:t>
            </a:r>
            <a:r>
              <a:rPr lang="en-US" dirty="0"/>
              <a:t> model using spacy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49" y="1135380"/>
            <a:ext cx="6696074" cy="4389119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accurate results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not do both NER and IC with the same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Annotating training data was tedious as it had to be done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69176-77E7-7E64-6DB7-20629BE4A0CC}"/>
              </a:ext>
            </a:extLst>
          </p:cNvPr>
          <p:cNvSpPr txBox="1"/>
          <p:nvPr/>
        </p:nvSpPr>
        <p:spPr>
          <a:xfrm>
            <a:off x="3760470" y="4957057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SpaCy</a:t>
            </a:r>
            <a:r>
              <a:rPr lang="en-US" dirty="0"/>
              <a:t> Flowchart</a:t>
            </a:r>
            <a:endParaRPr lang="en-GB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4BB533E-2D81-8B73-57C8-F4DB1829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545010"/>
            <a:ext cx="7877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29865D-D5DB-ED10-5C5B-EA674B32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4" y="971940"/>
            <a:ext cx="4937606" cy="3708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D69176-77E7-7E64-6DB7-20629BE4A0CC}"/>
              </a:ext>
            </a:extLst>
          </p:cNvPr>
          <p:cNvSpPr txBox="1"/>
          <p:nvPr/>
        </p:nvSpPr>
        <p:spPr>
          <a:xfrm>
            <a:off x="541174" y="5343088"/>
            <a:ext cx="46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Annotation of training data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F8F831-D653-5831-8F5E-A54671C7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61" y="1440122"/>
            <a:ext cx="5306165" cy="2772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2876C3-B0FF-5240-4573-8604C556BCC3}"/>
              </a:ext>
            </a:extLst>
          </p:cNvPr>
          <p:cNvSpPr txBox="1"/>
          <p:nvPr/>
        </p:nvSpPr>
        <p:spPr>
          <a:xfrm>
            <a:off x="6979768" y="5343088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4" y="1246466"/>
            <a:ext cx="6696075" cy="829388"/>
          </a:xfrm>
        </p:spPr>
        <p:txBody>
          <a:bodyPr>
            <a:normAutofit/>
          </a:bodyPr>
          <a:lstStyle/>
          <a:p>
            <a:r>
              <a:rPr lang="en-US" dirty="0"/>
              <a:t>Joint model using rasa </a:t>
            </a:r>
            <a:r>
              <a:rPr lang="en-US" dirty="0" err="1"/>
              <a:t>nlu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743200"/>
            <a:ext cx="6696074" cy="3307079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both NER and IC with the same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a small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high learning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1206</TotalTime>
  <Words>264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Whitney</vt:lpstr>
      <vt:lpstr>Office Theme</vt:lpstr>
      <vt:lpstr>UPTYCS INTERNSHIP PROJECT</vt:lpstr>
      <vt:lpstr>PROBLEM STATEMENT</vt:lpstr>
      <vt:lpstr>TECHNICAL TERMS</vt:lpstr>
      <vt:lpstr>Models</vt:lpstr>
      <vt:lpstr>Joint model using bert</vt:lpstr>
      <vt:lpstr>Custom ner model using spacy</vt:lpstr>
      <vt:lpstr>PowerPoint Presentation</vt:lpstr>
      <vt:lpstr>PowerPoint Presentation</vt:lpstr>
      <vt:lpstr>Joint model using rasa nlu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UPTYCS INTERNSHIP PROJECT</dc:title>
  <dc:creator>Yuvan Pradhan</dc:creator>
  <cp:lastModifiedBy>zain muhammed</cp:lastModifiedBy>
  <cp:revision>3</cp:revision>
  <dcterms:created xsi:type="dcterms:W3CDTF">2022-07-03T06:03:12Z</dcterms:created>
  <dcterms:modified xsi:type="dcterms:W3CDTF">2022-07-04T12:44:45Z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