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59" r:id="rId6"/>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pPr algn="ctr"/>
            <a:r>
              <a:rPr lang="en-US"/>
              <a:t>Konsep Game</a:t>
            </a:r>
            <a:endParaRPr lang="en-US"/>
          </a:p>
        </p:txBody>
      </p:sp>
      <p:sp>
        <p:nvSpPr>
          <p:cNvPr id="3" name="Subtitle 2"/>
          <p:cNvSpPr>
            <a:spLocks noGrp="1"/>
          </p:cNvSpPr>
          <p:nvPr>
            <p:ph type="subTitle" idx="1"/>
          </p:nvPr>
        </p:nvSpPr>
        <p:spPr/>
        <p:txBody>
          <a:bodyPr/>
          <a:p>
            <a:r>
              <a:rPr lang="en-US"/>
              <a:t>Gusti Zainokta G.B.</a:t>
            </a:r>
            <a:endParaRPr lang="en-US"/>
          </a:p>
          <a:p>
            <a:r>
              <a:rPr lang="en-US"/>
              <a:t>4210161009</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Tentang Game</a:t>
            </a:r>
            <a:endParaRPr lang="en-US"/>
          </a:p>
        </p:txBody>
      </p:sp>
      <p:sp>
        <p:nvSpPr>
          <p:cNvPr id="3" name="Content Placeholder 2"/>
          <p:cNvSpPr>
            <a:spLocks noGrp="1"/>
          </p:cNvSpPr>
          <p:nvPr>
            <p:ph idx="1"/>
          </p:nvPr>
        </p:nvSpPr>
        <p:spPr/>
        <p:txBody>
          <a:bodyPr/>
          <a:p>
            <a:r>
              <a:rPr lang="en-US" sz="2000"/>
              <a:t>Game ini ber-genre casual online multiplayer. Terdapat 2 player yang menjadi seorang pemain bola yang harus menjaga gawangnya agar tidak kemasukan bola. Player dapat bergerak kanan-kiri, meloncat, dan menendang bola untuk memasukkan bola ke gawang lawannya. Game ini terinspirasi oleh game Head Ball 2. Matchmaking akan dibuat secara random, player juga dapat membuat room untuk bermain bersama temannya.</a:t>
            </a:r>
            <a:endParaRPr lang="en-US" sz="2000"/>
          </a:p>
          <a:p>
            <a:endParaRPr lang="en-US" sz="2000"/>
          </a:p>
          <a:p>
            <a:r>
              <a:rPr lang="en-US" sz="2000"/>
              <a:t>Game ini akan memakai platform Android dan Google Play Game Services sebagai login dan penyimpanan achievement. Untuk back-end game server memakai Photon PUN 2.</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Mockup Game</a:t>
            </a:r>
            <a:endParaRPr lang="en-US"/>
          </a:p>
        </p:txBody>
      </p:sp>
      <p:pic>
        <p:nvPicPr>
          <p:cNvPr id="6" name="Picture 5" descr="mockup"/>
          <p:cNvPicPr>
            <a:picLocks noChangeAspect="1"/>
          </p:cNvPicPr>
          <p:nvPr/>
        </p:nvPicPr>
        <p:blipFill>
          <a:blip r:embed="rId1"/>
          <a:stretch>
            <a:fillRect/>
          </a:stretch>
        </p:blipFill>
        <p:spPr>
          <a:xfrm>
            <a:off x="1066800" y="993140"/>
            <a:ext cx="10058400" cy="5657215"/>
          </a:xfrm>
          <a:prstGeom prst="rect">
            <a:avLst/>
          </a:prstGeom>
        </p:spPr>
      </p:pic>
      <p:sp>
        <p:nvSpPr>
          <p:cNvPr id="7" name="Oval 6"/>
          <p:cNvSpPr/>
          <p:nvPr/>
        </p:nvSpPr>
        <p:spPr>
          <a:xfrm>
            <a:off x="10908030" y="5878195"/>
            <a:ext cx="674370" cy="67945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Text Box 7"/>
          <p:cNvSpPr txBox="1"/>
          <p:nvPr/>
        </p:nvSpPr>
        <p:spPr>
          <a:xfrm>
            <a:off x="10847070" y="6033770"/>
            <a:ext cx="796925" cy="368300"/>
          </a:xfrm>
          <a:prstGeom prst="rect">
            <a:avLst/>
          </a:prstGeom>
          <a:noFill/>
        </p:spPr>
        <p:txBody>
          <a:bodyPr wrap="square" rtlCol="0">
            <a:spAutoFit/>
          </a:bodyPr>
          <a:p>
            <a:r>
              <a:rPr lang="en-US"/>
              <a:t>Jump</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Google Play Services - Achievement</a:t>
            </a:r>
            <a:endParaRPr lang="en-US"/>
          </a:p>
        </p:txBody>
      </p:sp>
      <p:sp>
        <p:nvSpPr>
          <p:cNvPr id="3" name="Content Placeholder 2"/>
          <p:cNvSpPr>
            <a:spLocks noGrp="1"/>
          </p:cNvSpPr>
          <p:nvPr>
            <p:ph idx="1"/>
          </p:nvPr>
        </p:nvSpPr>
        <p:spPr/>
        <p:txBody>
          <a:bodyPr/>
          <a:p>
            <a:pPr marL="0" indent="0">
              <a:buNone/>
            </a:pPr>
            <a:r>
              <a:rPr lang="en-US"/>
              <a:t>- First Goal</a:t>
            </a:r>
            <a:endParaRPr lang="en-US"/>
          </a:p>
          <a:p>
            <a:pPr marL="0" indent="0">
              <a:buNone/>
            </a:pPr>
            <a:r>
              <a:rPr lang="en-US"/>
              <a:t>- First Win</a:t>
            </a:r>
            <a:endParaRPr lang="en-US"/>
          </a:p>
          <a:p>
            <a:pPr marL="0" indent="0">
              <a:buNone/>
            </a:pPr>
            <a:r>
              <a:rPr lang="en-US"/>
              <a:t>- First Defeat</a:t>
            </a:r>
            <a:endParaRPr lang="en-US"/>
          </a:p>
          <a:p>
            <a:pPr marL="0" indent="0">
              <a:buNone/>
            </a:pPr>
            <a:r>
              <a:rPr lang="en-US"/>
              <a:t>- Hat Trick</a:t>
            </a:r>
            <a:endParaRPr lang="en-US"/>
          </a:p>
          <a:p>
            <a:pPr marL="0" indent="0">
              <a:buNone/>
            </a:pPr>
            <a:r>
              <a:rPr lang="en-US"/>
              <a:t>- Win Streak 10x</a:t>
            </a:r>
            <a:endParaRPr lang="en-US"/>
          </a:p>
          <a:p>
            <a:pPr marL="0" indent="0">
              <a:buNone/>
            </a:pPr>
            <a:r>
              <a:rPr lang="en-US"/>
              <a:t>- Win Streak 100x</a:t>
            </a:r>
            <a:endParaRPr lang="en-US"/>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746</Words>
  <Application>WPS Presentation</Application>
  <PresentationFormat>Widescreen</PresentationFormat>
  <Paragraphs>24</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SimSun</vt:lpstr>
      <vt:lpstr>Wingdings</vt:lpstr>
      <vt:lpstr>Arial Unicode MS</vt:lpstr>
      <vt:lpstr>Calibri Light</vt:lpstr>
      <vt:lpstr>Calibri</vt:lpstr>
      <vt:lpstr>Microsoft YaHei</vt:lpstr>
      <vt:lpstr>Communications and Dialogues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Konsep Game</dc:title>
  <dc:creator>Rakei</dc:creator>
  <cp:lastModifiedBy>Rakei</cp:lastModifiedBy>
  <cp:revision>18</cp:revision>
  <dcterms:created xsi:type="dcterms:W3CDTF">2019-05-02T03:19:28Z</dcterms:created>
  <dcterms:modified xsi:type="dcterms:W3CDTF">2019-05-02T03:28:50Z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