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49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59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0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79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2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88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8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2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A7F5D2-35CC-4C0D-A9B7-C7D8202CC953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57AC73-0735-4505-9A5D-C59C87A3E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84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435DE-EEA3-B5C9-D640-4E80D313B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5213249" cy="1033944"/>
          </a:xfrm>
        </p:spPr>
        <p:txBody>
          <a:bodyPr/>
          <a:lstStyle/>
          <a:p>
            <a:r>
              <a:rPr lang="en-US" b="1" dirty="0"/>
              <a:t>Zain</a:t>
            </a:r>
            <a:r>
              <a:rPr lang="en-US" dirty="0"/>
              <a:t> </a:t>
            </a:r>
            <a:r>
              <a:rPr lang="en-US" b="1" dirty="0"/>
              <a:t>saleem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DFB13-9995-6E7E-E771-3D331457F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103" y="1719744"/>
            <a:ext cx="3426393" cy="602298"/>
          </a:xfrm>
        </p:spPr>
        <p:txBody>
          <a:bodyPr>
            <a:normAutofit/>
          </a:bodyPr>
          <a:lstStyle/>
          <a:p>
            <a:r>
              <a:rPr lang="en-US" sz="2800" b="1" dirty="0"/>
              <a:t>SP22-BCS-126 (B)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7E9C6B-A0D7-293E-9E7B-E48AB1022F40}"/>
              </a:ext>
            </a:extLst>
          </p:cNvPr>
          <p:cNvSpPr txBox="1">
            <a:spLocks/>
          </p:cNvSpPr>
          <p:nvPr/>
        </p:nvSpPr>
        <p:spPr>
          <a:xfrm>
            <a:off x="2399506" y="2707547"/>
            <a:ext cx="4381340" cy="144290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7200" b="1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250567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8484-35B9-2277-50D2-2C788F88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23" y="394283"/>
            <a:ext cx="3795509" cy="840297"/>
          </a:xfrm>
        </p:spPr>
        <p:txBody>
          <a:bodyPr>
            <a:noAutofit/>
          </a:bodyPr>
          <a:lstStyle/>
          <a:p>
            <a:r>
              <a:rPr lang="en-US" sz="6000" b="1" dirty="0" err="1"/>
              <a:t>HAShING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33215-BB89-FA6E-D39A-5899FBAF7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23" y="1481667"/>
            <a:ext cx="7436332" cy="1947333"/>
          </a:xfrm>
        </p:spPr>
        <p:txBody>
          <a:bodyPr>
            <a:normAutofit/>
          </a:bodyPr>
          <a:lstStyle/>
          <a:p>
            <a:pPr algn="just"/>
            <a:r>
              <a:rPr lang="en-GB" sz="3200" b="0" i="0" spc="-150" dirty="0">
                <a:solidFill>
                  <a:srgbClr val="374151"/>
                </a:solidFill>
                <a:effectLst/>
                <a:latin typeface="Söhne"/>
              </a:rPr>
              <a:t>Hashing is a method of storing or retrieving data from the database in O(1) time, means Constant time. It is a mapping technique.</a:t>
            </a:r>
            <a:endParaRPr lang="en-US" sz="3200" spc="-150" dirty="0"/>
          </a:p>
        </p:txBody>
      </p:sp>
    </p:spTree>
    <p:extLst>
      <p:ext uri="{BB962C8B-B14F-4D97-AF65-F5344CB8AC3E}">
        <p14:creationId xmlns:p14="http://schemas.microsoft.com/office/powerpoint/2010/main" val="148169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A32A-DC39-2961-6D3E-8FDA9118B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42" y="0"/>
            <a:ext cx="8426233" cy="118284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Terminologies of 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E42B9-81CF-524A-E10D-47E33A780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42" y="1385892"/>
            <a:ext cx="7822226" cy="2514989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b="1" dirty="0"/>
              <a:t>Search Key: </a:t>
            </a:r>
            <a:r>
              <a:rPr lang="en-GB" sz="1600" dirty="0"/>
              <a:t>The data value or identifier used to look up or retrieve information from a hash table.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b="1" dirty="0"/>
              <a:t>Hash Table: </a:t>
            </a:r>
            <a:r>
              <a:rPr lang="en-GB" sz="1600" dirty="0"/>
              <a:t>A data structure that uses a hash function to map keys to indices, allowing efficient insertion, deletion, and retrieval of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b="1" dirty="0"/>
              <a:t>Hash Function: </a:t>
            </a:r>
            <a:r>
              <a:rPr lang="en-GB" sz="1600" dirty="0"/>
              <a:t>A function that takes an input (usually a key) and produces a fixed-size string of characters (hash code), used to determine the index or location in the hash table where the corresponding data should be stored or retrieved.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23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BCF5-3F3B-4BC7-2510-ACB0BD1B0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877" y="-310393"/>
            <a:ext cx="9651025" cy="12919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Collision resolution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AF97-618C-86C0-E495-0C6FE0BBB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77" y="1285225"/>
            <a:ext cx="6400800" cy="19473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Channing (Open Hashing)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Addressing (Close Hashing)</a:t>
            </a:r>
          </a:p>
          <a:p>
            <a:endParaRPr lang="en-US" sz="2400" dirty="0"/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2BA21A0F-28EF-EF31-6D0C-33EEF89E2D28}"/>
              </a:ext>
            </a:extLst>
          </p:cNvPr>
          <p:cNvSpPr/>
          <p:nvPr/>
        </p:nvSpPr>
        <p:spPr>
          <a:xfrm rot="5400000">
            <a:off x="745647" y="2473785"/>
            <a:ext cx="903761" cy="473977"/>
          </a:xfrm>
          <a:prstGeom prst="bentUpArrow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C11F6-2DE6-8697-10E1-B3278F7E626A}"/>
              </a:ext>
            </a:extLst>
          </p:cNvPr>
          <p:cNvSpPr txBox="1"/>
          <p:nvPr/>
        </p:nvSpPr>
        <p:spPr>
          <a:xfrm>
            <a:off x="1562704" y="2719607"/>
            <a:ext cx="3294522" cy="1418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Linear Probing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Quadratic Probing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Double Hashing</a:t>
            </a:r>
          </a:p>
        </p:txBody>
      </p:sp>
    </p:spTree>
    <p:extLst>
      <p:ext uri="{BB962C8B-B14F-4D97-AF65-F5344CB8AC3E}">
        <p14:creationId xmlns:p14="http://schemas.microsoft.com/office/powerpoint/2010/main" val="278075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F5D3-EFDA-B60C-C29D-9ED842ECD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40" y="0"/>
            <a:ext cx="6261872" cy="1025555"/>
          </a:xfrm>
        </p:spPr>
        <p:txBody>
          <a:bodyPr/>
          <a:lstStyle/>
          <a:p>
            <a:r>
              <a:rPr lang="en-US" b="1" dirty="0"/>
              <a:t>Open addressing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B1370-2776-7ADC-3E25-AEB534AEA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714" y="1738230"/>
            <a:ext cx="6400800" cy="194733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Linear Probing [(h(k)+</a:t>
            </a:r>
            <a:r>
              <a:rPr lang="en-US" sz="2400" dirty="0" err="1"/>
              <a:t>i</a:t>
            </a:r>
            <a:r>
              <a:rPr lang="en-US" sz="2400" dirty="0"/>
              <a:t>)mod n]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Quadratic Probing [(h(k)+i^2)mode n]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Double Hashing [(h1(k)+ih2(k))mode 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577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77</TotalTime>
  <Words>196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Söhne</vt:lpstr>
      <vt:lpstr>Wingdings</vt:lpstr>
      <vt:lpstr>Wingdings 3</vt:lpstr>
      <vt:lpstr>Slice</vt:lpstr>
      <vt:lpstr>Zain saleem</vt:lpstr>
      <vt:lpstr>HAShING</vt:lpstr>
      <vt:lpstr>Terminologies of hashing</vt:lpstr>
      <vt:lpstr>Collision resolution technique</vt:lpstr>
      <vt:lpstr>Open addressing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zain saleem</dc:creator>
  <cp:lastModifiedBy>zain saleem</cp:lastModifiedBy>
  <cp:revision>2</cp:revision>
  <dcterms:created xsi:type="dcterms:W3CDTF">2023-12-18T02:23:22Z</dcterms:created>
  <dcterms:modified xsi:type="dcterms:W3CDTF">2023-12-18T03:40:33Z</dcterms:modified>
</cp:coreProperties>
</file>