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 Slab"/>
      <p:regular r:id="rId10"/>
      <p:bold r:id="rId11"/>
    </p:embeddedFon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jRTZ+GbwF5uOlY50hW4OL4oA7o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7" name="Google Shape;27;p6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6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6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6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6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 rot="5400000">
            <a:off x="3143778" y="-1773766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4" name="Google Shape;54;p10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6" name="Google Shape;56;p10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0" name="Google Shape;80;p1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Google Shape;11;p5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5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5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5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5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" name="Google Shape;16;p5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in links" id="144" name="Google Shape;144;p1"/>
          <p:cNvPicPr preferRelativeResize="0"/>
          <p:nvPr/>
        </p:nvPicPr>
        <p:blipFill rotWithShape="1">
          <a:blip r:embed="rId4">
            <a:alphaModFix amt="25000"/>
          </a:blip>
          <a:srcRect b="0" l="0" r="9091" t="233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"/>
          <p:cNvSpPr txBox="1"/>
          <p:nvPr>
            <p:ph type="ctrTitle"/>
          </p:nvPr>
        </p:nvSpPr>
        <p:spPr>
          <a:xfrm>
            <a:off x="109232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GB"/>
              <a:t>MP3 CLOCK DESIGN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/>
          <p:nvPr>
            <p:ph type="title"/>
          </p:nvPr>
        </p:nvSpPr>
        <p:spPr>
          <a:xfrm>
            <a:off x="1712928" y="626891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 sz="3200"/>
              <a:t>REFERENCE DESIGN</a:t>
            </a:r>
            <a:endParaRPr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1532531" y="2027421"/>
            <a:ext cx="8946541" cy="974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80000"/>
              <a:buChar char="▶"/>
            </a:pPr>
            <a:r>
              <a:rPr b="1" i="0" lang="en-GB">
                <a:solidFill>
                  <a:srgbClr val="404040"/>
                </a:solidFill>
                <a:latin typeface="Roboto Slab"/>
                <a:ea typeface="Roboto Slab"/>
                <a:cs typeface="Roboto Slab"/>
                <a:sym typeface="Roboto Slab"/>
              </a:rPr>
              <a:t>ESP32-S3-Korvo-2 V3.0</a:t>
            </a:r>
            <a:endParaRPr/>
          </a:p>
          <a:p>
            <a:pPr indent="-285750" lvl="0" marL="285750" rtl="0" algn="l">
              <a:spcBef>
                <a:spcPts val="940"/>
              </a:spcBef>
              <a:spcAft>
                <a:spcPts val="0"/>
              </a:spcAft>
              <a:buSzPct val="80000"/>
              <a:buChar char="▶"/>
            </a:pPr>
            <a:r>
              <a:rPr b="1" i="0" lang="en-GB">
                <a:solidFill>
                  <a:srgbClr val="2980B9"/>
                </a:solidFill>
                <a:latin typeface="Arial"/>
                <a:ea typeface="Arial"/>
                <a:cs typeface="Arial"/>
                <a:sym typeface="Arial"/>
              </a:rPr>
              <a:t>https://docs.espressif.com/projects/esp-adf/en/latest/design-guide/dev-boards/user-guide-esp32-s3-korvo-2.html</a:t>
            </a:r>
            <a:endParaRPr/>
          </a:p>
          <a:p>
            <a:pPr indent="-199390" lvl="0" marL="285750" rtl="0" algn="l">
              <a:spcBef>
                <a:spcPts val="94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1" i="0">
              <a:solidFill>
                <a:srgbClr val="40404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199390" lvl="0" marL="285750" rtl="0" algn="l">
              <a:spcBef>
                <a:spcPts val="94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  <p:pic>
        <p:nvPicPr>
          <p:cNvPr id="153" name="Google Shape;15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0013" y="2514730"/>
            <a:ext cx="5359688" cy="3835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/>
          <p:nvPr>
            <p:ph type="title"/>
          </p:nvPr>
        </p:nvSpPr>
        <p:spPr>
          <a:xfrm>
            <a:off x="1712928" y="626891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 sz="3200"/>
              <a:t>MODIFICATIONS</a:t>
            </a:r>
            <a:endParaRPr/>
          </a:p>
        </p:txBody>
      </p:sp>
      <p:pic>
        <p:nvPicPr>
          <p:cNvPr id="160" name="Google Shape;160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51" y="1725563"/>
            <a:ext cx="7169050" cy="460909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>
            <p:ph type="title"/>
          </p:nvPr>
        </p:nvSpPr>
        <p:spPr>
          <a:xfrm>
            <a:off x="1712928" y="626891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 sz="3200"/>
              <a:t>MODIFICATIONS</a:t>
            </a:r>
            <a:endParaRPr/>
          </a:p>
        </p:txBody>
      </p:sp>
      <p:sp>
        <p:nvSpPr>
          <p:cNvPr id="167" name="Google Shape;167;p4"/>
          <p:cNvSpPr txBox="1"/>
          <p:nvPr>
            <p:ph idx="1" type="body"/>
          </p:nvPr>
        </p:nvSpPr>
        <p:spPr>
          <a:xfrm>
            <a:off x="1074349" y="2126412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GB"/>
              <a:t>1. PCB size required (max): 40mm x 60mm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GB"/>
              <a:t>2. Remove microphones, ADC/Codec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GB"/>
              <a:t>3. Remove camera IO/connectors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GB"/>
              <a:t>4. Replace ES8311 with TAS5720M audio amplifier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GB"/>
              <a:t>5. Remove USB-UART and replace with UART TX/RX header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GB"/>
              <a:t>6. Remove 4 keys/buttons (leave 2 for volume up/down)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GB"/>
              <a:t>7. Remove USB 5V supply and battery charger circuit, and replace with 12V power supply unit and appropriate DC-DC conversion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2024-02-14T20:28:34Z</dcterms:created>
  <dc:creator>Asif Munawar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