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F02A-992D-406D-BB05-68114595EFA0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C8E55C4-26F5-4B56-B51C-AF5CBB668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F02A-992D-406D-BB05-68114595EFA0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8E55C4-26F5-4B56-B51C-AF5CBB668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5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F02A-992D-406D-BB05-68114595EFA0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8E55C4-26F5-4B56-B51C-AF5CBB66812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397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F02A-992D-406D-BB05-68114595EFA0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8E55C4-26F5-4B56-B51C-AF5CBB668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00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F02A-992D-406D-BB05-68114595EFA0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8E55C4-26F5-4B56-B51C-AF5CBB66812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5242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F02A-992D-406D-BB05-68114595EFA0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8E55C4-26F5-4B56-B51C-AF5CBB668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97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F02A-992D-406D-BB05-68114595EFA0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55C4-26F5-4B56-B51C-AF5CBB668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87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F02A-992D-406D-BB05-68114595EFA0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55C4-26F5-4B56-B51C-AF5CBB668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5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F02A-992D-406D-BB05-68114595EFA0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55C4-26F5-4B56-B51C-AF5CBB668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8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F02A-992D-406D-BB05-68114595EFA0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8E55C4-26F5-4B56-B51C-AF5CBB668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3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F02A-992D-406D-BB05-68114595EFA0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C8E55C4-26F5-4B56-B51C-AF5CBB668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6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F02A-992D-406D-BB05-68114595EFA0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C8E55C4-26F5-4B56-B51C-AF5CBB668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9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F02A-992D-406D-BB05-68114595EFA0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55C4-26F5-4B56-B51C-AF5CBB668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7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F02A-992D-406D-BB05-68114595EFA0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55C4-26F5-4B56-B51C-AF5CBB668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F02A-992D-406D-BB05-68114595EFA0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55C4-26F5-4B56-B51C-AF5CBB668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7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F02A-992D-406D-BB05-68114595EFA0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8E55C4-26F5-4B56-B51C-AF5CBB668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7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7F02A-992D-406D-BB05-68114595EFA0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C8E55C4-26F5-4B56-B51C-AF5CBB668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6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5041" y="874486"/>
            <a:ext cx="8915399" cy="2262781"/>
          </a:xfrm>
        </p:spPr>
        <p:txBody>
          <a:bodyPr/>
          <a:lstStyle/>
          <a:p>
            <a:pPr algn="ctr"/>
            <a:r>
              <a:rPr lang="en-US" dirty="0" err="1" smtClean="0"/>
              <a:t>Pengenalan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3657601"/>
            <a:ext cx="8915399" cy="2246062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Nama</a:t>
            </a:r>
            <a:r>
              <a:rPr lang="en-US" sz="3200" dirty="0"/>
              <a:t>	</a:t>
            </a:r>
            <a:r>
              <a:rPr lang="en-US" sz="3200" dirty="0" smtClean="0"/>
              <a:t>: </a:t>
            </a:r>
            <a:r>
              <a:rPr lang="en-US" sz="3200" dirty="0" err="1" smtClean="0"/>
              <a:t>Zainul</a:t>
            </a:r>
            <a:r>
              <a:rPr lang="en-US" sz="3200" dirty="0" smtClean="0"/>
              <a:t> </a:t>
            </a:r>
            <a:r>
              <a:rPr lang="en-US" sz="3200" dirty="0" err="1" smtClean="0"/>
              <a:t>Faden</a:t>
            </a:r>
            <a:endParaRPr lang="en-US" sz="3200" dirty="0" smtClean="0"/>
          </a:p>
          <a:p>
            <a:r>
              <a:rPr lang="en-US" sz="3200" dirty="0" smtClean="0"/>
              <a:t>NPM	: 57415385</a:t>
            </a:r>
          </a:p>
          <a:p>
            <a:r>
              <a:rPr lang="en-US" sz="3200" dirty="0" err="1" smtClean="0"/>
              <a:t>Kelas</a:t>
            </a:r>
            <a:r>
              <a:rPr lang="en-US" sz="3200" dirty="0" smtClean="0"/>
              <a:t>	: 4IA11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015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Install </a:t>
            </a:r>
            <a:r>
              <a:rPr lang="en-US" dirty="0" err="1" smtClean="0"/>
              <a:t>Pyhton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54" y="1432223"/>
            <a:ext cx="5524873" cy="28014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912" y="3090427"/>
            <a:ext cx="6038088" cy="37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7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81" y="1483646"/>
            <a:ext cx="8911687" cy="1280890"/>
          </a:xfrm>
        </p:spPr>
        <p:txBody>
          <a:bodyPr/>
          <a:lstStyle/>
          <a:p>
            <a:pPr algn="ctr"/>
            <a:r>
              <a:rPr lang="en-US" dirty="0" err="1" smtClean="0"/>
              <a:t>Mengecek</a:t>
            </a:r>
            <a:r>
              <a:rPr lang="en-US" dirty="0" smtClean="0"/>
              <a:t> </a:t>
            </a:r>
            <a:r>
              <a:rPr lang="en-US" dirty="0" err="1" smtClean="0"/>
              <a:t>Pyhton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Diinstall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8" y="3984117"/>
            <a:ext cx="104965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72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Instalasi</a:t>
            </a:r>
            <a:r>
              <a:rPr lang="en-US" dirty="0" smtClean="0"/>
              <a:t> Pip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49221"/>
            <a:ext cx="1074566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8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133" y="532670"/>
            <a:ext cx="8911687" cy="1280890"/>
          </a:xfrm>
        </p:spPr>
        <p:txBody>
          <a:bodyPr/>
          <a:lstStyle/>
          <a:p>
            <a:pPr algn="ctr"/>
            <a:r>
              <a:rPr lang="en-US" dirty="0" err="1" smtClean="0"/>
              <a:t>Mengecek</a:t>
            </a:r>
            <a:r>
              <a:rPr lang="en-US" dirty="0" smtClean="0"/>
              <a:t> Pip </a:t>
            </a:r>
            <a:r>
              <a:rPr lang="en-US" dirty="0" err="1" smtClean="0"/>
              <a:t>berhasis</a:t>
            </a:r>
            <a:r>
              <a:rPr lang="en-US" dirty="0" smtClean="0"/>
              <a:t> </a:t>
            </a:r>
            <a:r>
              <a:rPr lang="en-US" dirty="0" err="1" smtClean="0"/>
              <a:t>diinstall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033" y="3358896"/>
            <a:ext cx="9751886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0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TIPS </a:t>
            </a:r>
            <a:r>
              <a:rPr lang="id-ID" dirty="0"/>
              <a:t>AND TRICK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9364" y="1475232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Function( </a:t>
            </a:r>
            <a:r>
              <a:rPr lang="en-US" dirty="0" err="1"/>
              <a:t>def</a:t>
            </a:r>
            <a:r>
              <a:rPr lang="en-US" dirty="0"/>
              <a:t> )</a:t>
            </a: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Fungsi pada Python, dibuat dengan kata kunci def kemudian diikuti dengan nama </a:t>
            </a:r>
            <a:r>
              <a:rPr lang="id-ID" dirty="0" smtClean="0"/>
              <a:t>fungsinya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</a:t>
            </a:r>
            <a:endParaRPr lang="id-ID" dirty="0"/>
          </a:p>
          <a:p>
            <a:endParaRPr lang="en-US" dirty="0"/>
          </a:p>
        </p:txBody>
      </p:sp>
      <p:pic>
        <p:nvPicPr>
          <p:cNvPr id="1026" name="Picture 2" descr="Gambar terka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903" y="3012948"/>
            <a:ext cx="5275961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75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TIPS AND TRICK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800" dirty="0"/>
              <a:t>Variabel</a:t>
            </a:r>
          </a:p>
          <a:p>
            <a:pPr marL="0" indent="0">
              <a:buNone/>
            </a:pPr>
            <a:endParaRPr lang="id-ID" sz="2800" dirty="0"/>
          </a:p>
          <a:p>
            <a:pPr marL="0" indent="0">
              <a:buNone/>
            </a:pPr>
            <a:r>
              <a:rPr lang="en-US" sz="2800" dirty="0" err="1"/>
              <a:t>nam</a:t>
            </a:r>
            <a:r>
              <a:rPr lang="id-ID" sz="2800" dirty="0"/>
              <a:t>a</a:t>
            </a:r>
            <a:r>
              <a:rPr lang="en-US" sz="2800" dirty="0"/>
              <a:t> = </a:t>
            </a:r>
            <a:r>
              <a:rPr lang="en-US" sz="2800" dirty="0" smtClean="0"/>
              <a:t>‘</a:t>
            </a:r>
            <a:r>
              <a:rPr lang="en-US" sz="2800" dirty="0" err="1"/>
              <a:t>f</a:t>
            </a:r>
            <a:r>
              <a:rPr lang="en-US" sz="2800" dirty="0" err="1" smtClean="0"/>
              <a:t>aden</a:t>
            </a:r>
            <a:r>
              <a:rPr lang="en-US" sz="2800" dirty="0" smtClean="0"/>
              <a:t>’</a:t>
            </a:r>
            <a:endParaRPr lang="en-US" sz="2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2800" dirty="0"/>
              <a:t>nama</a:t>
            </a:r>
            <a:r>
              <a:rPr lang="en-US" sz="2800" dirty="0"/>
              <a:t> *= </a:t>
            </a:r>
            <a:r>
              <a:rPr lang="id-ID" sz="2800" dirty="0"/>
              <a:t>2</a:t>
            </a:r>
            <a:endParaRPr lang="en-US" sz="2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/>
              <a:t>   print(</a:t>
            </a:r>
            <a:r>
              <a:rPr lang="en-US" sz="2800" dirty="0" err="1"/>
              <a:t>nama</a:t>
            </a:r>
            <a:r>
              <a:rPr lang="en-US" sz="28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/>
              <a:t>Output:</a:t>
            </a:r>
            <a:r>
              <a:rPr lang="id-ID" sz="2800" dirty="0"/>
              <a:t> </a:t>
            </a:r>
            <a:r>
              <a:rPr lang="en-US" sz="2800" dirty="0" err="1" smtClean="0"/>
              <a:t>fadenfaden</a:t>
            </a:r>
            <a:endParaRPr lang="id-ID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734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TIPS AND TRICK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7772" y="1822704"/>
            <a:ext cx="8915400" cy="460552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Dictionary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mengindeks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dalamnya</a:t>
            </a:r>
            <a:r>
              <a:rPr lang="en-US" dirty="0"/>
              <a:t>.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.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immutable </a:t>
            </a:r>
            <a:r>
              <a:rPr lang="en-US" dirty="0" err="1"/>
              <a:t>lainnya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String, Number,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Tuple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id-ID" sz="3800" dirty="0"/>
              <a:t>Array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sz="2300" dirty="0" smtClean="0"/>
              <a:t>jenis_</a:t>
            </a:r>
            <a:r>
              <a:rPr lang="en-US" sz="2300" dirty="0" err="1" smtClean="0"/>
              <a:t>makanan</a:t>
            </a:r>
            <a:r>
              <a:rPr lang="id-ID" sz="2300" dirty="0" smtClean="0"/>
              <a:t> </a:t>
            </a:r>
            <a:r>
              <a:rPr lang="en-US" sz="2300" dirty="0"/>
              <a:t>= </a:t>
            </a:r>
            <a:r>
              <a:rPr lang="en-US" sz="2300" dirty="0" smtClean="0"/>
              <a:t>[‘</a:t>
            </a:r>
            <a:r>
              <a:rPr lang="en-US" sz="2300" dirty="0" err="1" smtClean="0"/>
              <a:t>ayam</a:t>
            </a:r>
            <a:r>
              <a:rPr lang="en-US" sz="2300" dirty="0" smtClean="0"/>
              <a:t>', ‘</a:t>
            </a:r>
            <a:r>
              <a:rPr lang="en-US" sz="2300" dirty="0" err="1" smtClean="0"/>
              <a:t>ikan</a:t>
            </a:r>
            <a:r>
              <a:rPr lang="en-US" sz="2300" dirty="0" smtClean="0"/>
              <a:t>', ‘</a:t>
            </a:r>
            <a:r>
              <a:rPr lang="en-US" sz="2300" dirty="0" err="1" smtClean="0"/>
              <a:t>sayur</a:t>
            </a:r>
            <a:r>
              <a:rPr lang="en-US" sz="2300" dirty="0" smtClean="0"/>
              <a:t>']</a:t>
            </a:r>
            <a:endParaRPr lang="en-US" sz="2300" dirty="0"/>
          </a:p>
          <a:p>
            <a:pPr marL="0" indent="0">
              <a:buNone/>
            </a:pPr>
            <a:r>
              <a:rPr lang="id-ID" sz="2300" dirty="0"/>
              <a:t>Dengan menggunakan for :</a:t>
            </a:r>
            <a:endParaRPr lang="en-US" sz="2300" dirty="0"/>
          </a:p>
          <a:p>
            <a:pPr marL="0" indent="0">
              <a:buNone/>
            </a:pPr>
            <a:r>
              <a:rPr lang="it-IT" sz="2300" dirty="0"/>
              <a:t>for </a:t>
            </a:r>
            <a:r>
              <a:rPr lang="en-US" sz="2300" dirty="0" err="1" smtClean="0"/>
              <a:t>makanan</a:t>
            </a:r>
            <a:r>
              <a:rPr lang="it-IT" sz="2300" dirty="0" smtClean="0"/>
              <a:t> </a:t>
            </a:r>
            <a:r>
              <a:rPr lang="it-IT" sz="2300" dirty="0"/>
              <a:t>in </a:t>
            </a:r>
            <a:r>
              <a:rPr lang="id-ID" sz="2300" dirty="0" smtClean="0"/>
              <a:t>jenis_</a:t>
            </a:r>
            <a:r>
              <a:rPr lang="en-US" sz="2300" dirty="0" err="1" smtClean="0"/>
              <a:t>makanan</a:t>
            </a:r>
            <a:r>
              <a:rPr lang="it-IT" sz="2300" dirty="0" smtClean="0"/>
              <a:t>:</a:t>
            </a:r>
            <a:endParaRPr lang="it-IT" sz="2300" dirty="0"/>
          </a:p>
          <a:p>
            <a:pPr marL="0" indent="0">
              <a:buNone/>
            </a:pPr>
            <a:r>
              <a:rPr lang="it-IT" sz="2300" dirty="0"/>
              <a:t>print(</a:t>
            </a:r>
            <a:r>
              <a:rPr lang="id-ID" sz="2300" dirty="0"/>
              <a:t>buah</a:t>
            </a:r>
            <a:r>
              <a:rPr lang="it-IT" sz="2300" dirty="0"/>
              <a:t>)</a:t>
            </a:r>
          </a:p>
          <a:p>
            <a:pPr marL="0" indent="0">
              <a:buNone/>
            </a:pPr>
            <a:endParaRPr lang="it-IT" sz="2300" dirty="0"/>
          </a:p>
          <a:p>
            <a:pPr marL="0" indent="0">
              <a:buNone/>
            </a:pPr>
            <a:r>
              <a:rPr lang="id-ID" sz="2300" dirty="0"/>
              <a:t>Dengan m</a:t>
            </a:r>
            <a:r>
              <a:rPr lang="it-IT" sz="2300" dirty="0"/>
              <a:t>enggunakan [ : ]</a:t>
            </a:r>
          </a:p>
          <a:p>
            <a:pPr marL="0" indent="0">
              <a:buNone/>
            </a:pPr>
            <a:r>
              <a:rPr lang="it-IT" sz="2300" dirty="0"/>
              <a:t>	print(</a:t>
            </a:r>
            <a:r>
              <a:rPr lang="id-ID" sz="2300" dirty="0" smtClean="0"/>
              <a:t>jenis_</a:t>
            </a:r>
            <a:r>
              <a:rPr lang="en-US" sz="2300" dirty="0" err="1" smtClean="0"/>
              <a:t>makanan</a:t>
            </a:r>
            <a:r>
              <a:rPr lang="it-IT" sz="2300" dirty="0" smtClean="0"/>
              <a:t>[0:</a:t>
            </a:r>
            <a:r>
              <a:rPr lang="id-ID" sz="2300" dirty="0"/>
              <a:t>1</a:t>
            </a:r>
            <a:r>
              <a:rPr lang="it-IT" sz="2300" dirty="0"/>
              <a:t>])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5261123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</TotalTime>
  <Words>130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Pengenalan Python</vt:lpstr>
      <vt:lpstr>Install Pyhton</vt:lpstr>
      <vt:lpstr>Mengecek Pyhton Telah Diinstall</vt:lpstr>
      <vt:lpstr>Instalasi Pip Pada Python</vt:lpstr>
      <vt:lpstr>Mengecek Pip berhasis diinstall</vt:lpstr>
      <vt:lpstr>TIPS AND TRICK PYTHON</vt:lpstr>
      <vt:lpstr>TIPS AND TRICK PYTHON</vt:lpstr>
      <vt:lpstr>TIPS AND TRICK PYTHON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Python</dc:title>
  <dc:creator>ASUS</dc:creator>
  <cp:lastModifiedBy>ASUS</cp:lastModifiedBy>
  <cp:revision>5</cp:revision>
  <dcterms:created xsi:type="dcterms:W3CDTF">2019-03-22T05:26:05Z</dcterms:created>
  <dcterms:modified xsi:type="dcterms:W3CDTF">2019-03-22T06:20:43Z</dcterms:modified>
</cp:coreProperties>
</file>