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9" r:id="rId3"/>
    <p:sldId id="256" r:id="rId4"/>
    <p:sldId id="285" r:id="rId5"/>
    <p:sldId id="260" r:id="rId6"/>
    <p:sldId id="280" r:id="rId7"/>
    <p:sldId id="281" r:id="rId8"/>
    <p:sldId id="282" r:id="rId9"/>
    <p:sldId id="283" r:id="rId10"/>
    <p:sldId id="288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9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40000"/>
                <a:satMod val="350000"/>
              </a:schemeClr>
            </a:gs>
            <a:gs pos="46000">
              <a:schemeClr val="bg2">
                <a:lumMod val="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6F2E-E948-480E-8D35-393C3586C282}" type="datetimeFigureOut">
              <a:rPr lang="en-US" smtClean="0"/>
              <a:t>05/Dec/2013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54B5-C148-482E-8138-11AAB63D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8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52600"/>
            <a:ext cx="9144000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Academics</a:t>
            </a:r>
          </a:p>
          <a:p>
            <a:pPr algn="ctr"/>
            <a:endParaRPr lang="en-US" sz="3600" b="1" cap="all" dirty="0" smtClean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en-US" sz="2800" dirty="0"/>
              <a:t>“ACADEMICS” is a unique and very comprehensive solution built on dot net technology with more than 50 integrated modules taking care of Student’s academics to Office administrative activities. </a:t>
            </a:r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endParaRPr lang="en-US" sz="20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0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Key clients</a:t>
            </a:r>
            <a:endParaRPr lang="en-US" sz="20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53008"/>
              </p:ext>
            </p:extLst>
          </p:nvPr>
        </p:nvGraphicFramePr>
        <p:xfrm>
          <a:off x="76200" y="913416"/>
          <a:ext cx="8991600" cy="541118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07680"/>
                <a:gridCol w="2232536"/>
                <a:gridCol w="5751384"/>
              </a:tblGrid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 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Kanpur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 Institute of Technology,</a:t>
                      </a:r>
                      <a:r>
                        <a:rPr lang="en-US" sz="1600" baseline="0" dirty="0" smtClean="0"/>
                        <a:t> 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Lucknow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Global Group Of institutions,</a:t>
                      </a:r>
                      <a:r>
                        <a:rPr lang="en-US" sz="1600" baseline="0" dirty="0" smtClean="0"/>
                        <a:t>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Azamgarh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DAV PG</a:t>
                      </a:r>
                      <a:r>
                        <a:rPr lang="en-US" sz="1600" baseline="0" dirty="0" smtClean="0"/>
                        <a:t> College,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Varanasi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Dr. </a:t>
                      </a:r>
                      <a:r>
                        <a:rPr lang="en-US" sz="1600" dirty="0" err="1" smtClean="0"/>
                        <a:t>Ghanshyam</a:t>
                      </a:r>
                      <a:r>
                        <a:rPr lang="en-US" sz="1600" baseline="0" dirty="0" smtClean="0"/>
                        <a:t> Singh </a:t>
                      </a:r>
                      <a:r>
                        <a:rPr lang="en-US" sz="1600" baseline="0" dirty="0" err="1" smtClean="0"/>
                        <a:t>Mahavidyalaya</a:t>
                      </a:r>
                      <a:r>
                        <a:rPr lang="en-US" sz="1600" baseline="0" dirty="0" smtClean="0"/>
                        <a:t>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Rudrapur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/>
                        <a:t>            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Chanakya</a:t>
                      </a:r>
                      <a:r>
                        <a:rPr lang="en-US" sz="1600" dirty="0" smtClean="0"/>
                        <a:t> Law</a:t>
                      </a:r>
                      <a:r>
                        <a:rPr lang="en-US" sz="1600" baseline="0" dirty="0" smtClean="0"/>
                        <a:t> College,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Gwalior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Excellent Circle</a:t>
                      </a:r>
                      <a:r>
                        <a:rPr lang="en-US" sz="1600" baseline="0" dirty="0" smtClean="0"/>
                        <a:t> of Studies,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Dehradun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Doon</a:t>
                      </a:r>
                      <a:r>
                        <a:rPr lang="en-US" sz="1600" dirty="0" smtClean="0"/>
                        <a:t> World School,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Bareilly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Gurukul</a:t>
                      </a:r>
                      <a:r>
                        <a:rPr lang="en-US" sz="1600" baseline="0" dirty="0" smtClean="0"/>
                        <a:t> Academy,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Indian</a:t>
                      </a:r>
                      <a:r>
                        <a:rPr lang="en-US" sz="1600" baseline="0" dirty="0" smtClean="0"/>
                        <a:t> Institute of Health &amp; Research Center, etc.</a:t>
                      </a:r>
                      <a:endParaRPr lang="en-US" sz="1600" dirty="0"/>
                    </a:p>
                  </a:txBody>
                  <a:tcPr/>
                </a:tc>
              </a:tr>
              <a:tr h="3819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Moradabad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Moradabad</a:t>
                      </a:r>
                      <a:r>
                        <a:rPr lang="en-US" sz="1600" baseline="0" dirty="0" smtClean="0"/>
                        <a:t> Institute of Technology (MIT),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Jaipur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NIMS</a:t>
                      </a:r>
                      <a:r>
                        <a:rPr lang="en-US" sz="1600" baseline="0" dirty="0" smtClean="0"/>
                        <a:t> University,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Ghaziabad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R.C.C.V. Girls Degree College,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Rudrapur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Indian</a:t>
                      </a:r>
                      <a:r>
                        <a:rPr lang="en-US" sz="1600" baseline="0" dirty="0" smtClean="0"/>
                        <a:t> Institute of Management (IIM),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Gorakhpur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Omega Institute,</a:t>
                      </a:r>
                      <a:r>
                        <a:rPr lang="en-US" sz="1600" baseline="0" dirty="0" smtClean="0"/>
                        <a:t> Etc.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Nainital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Vidya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Mandir</a:t>
                      </a:r>
                      <a:r>
                        <a:rPr lang="en-US" sz="1600" dirty="0" smtClean="0"/>
                        <a:t>, Etc.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67000"/>
            <a:ext cx="9144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6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9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188" y="174156"/>
            <a:ext cx="2057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Modules</a:t>
            </a:r>
            <a:endParaRPr lang="en-US" sz="20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75080"/>
              </p:ext>
            </p:extLst>
          </p:nvPr>
        </p:nvGraphicFramePr>
        <p:xfrm>
          <a:off x="76200" y="913416"/>
          <a:ext cx="8991600" cy="541118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07680"/>
                <a:gridCol w="2232536"/>
                <a:gridCol w="5751384"/>
              </a:tblGrid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 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Financial Accounts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Masters Creation Cash Book ,Bank Book ,Balance</a:t>
                      </a:r>
                      <a:r>
                        <a:rPr lang="en-US" sz="1600" baseline="0" dirty="0" smtClean="0"/>
                        <a:t> Sheet , P/L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2" action="ppaction://hlinksldjump"/>
                        </a:rPr>
                        <a:t>Common Master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Master i.e.{ Session , Program , Semester, Subject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Enquiry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Enquiry of</a:t>
                      </a:r>
                      <a:r>
                        <a:rPr lang="en-US" sz="1600" baseline="0" dirty="0" smtClean="0"/>
                        <a:t> New Student and Follow up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Academic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Defines</a:t>
                      </a:r>
                      <a:r>
                        <a:rPr lang="en-US" sz="1600" baseline="0" dirty="0" smtClean="0"/>
                        <a:t> all the Academic Activities of Students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Fee  </a:t>
                      </a:r>
                      <a:r>
                        <a:rPr lang="en-US" sz="1600" dirty="0" smtClean="0"/>
                        <a:t>              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Fee transactions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Time 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Defines</a:t>
                      </a:r>
                      <a:r>
                        <a:rPr lang="en-US" sz="1600" baseline="0" dirty="0" smtClean="0"/>
                        <a:t> Time Table and Reallocation of Faculties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Exam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Examination Activities ,assignments</a:t>
                      </a:r>
                      <a:r>
                        <a:rPr lang="en-US" sz="1600" baseline="0" dirty="0" smtClean="0"/>
                        <a:t> and Class Tests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Store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Transaction related to purchase , transfer , Stock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Hostel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Hotel Management , Room Allotment and Reports</a:t>
                      </a:r>
                      <a:endParaRPr lang="en-US" sz="1600" dirty="0"/>
                    </a:p>
                  </a:txBody>
                  <a:tcPr/>
                </a:tc>
              </a:tr>
              <a:tr h="3819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Library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Book</a:t>
                      </a:r>
                      <a:r>
                        <a:rPr lang="en-US" sz="1600" baseline="0" dirty="0" smtClean="0"/>
                        <a:t> Purchase ,Accession, Binding ,Barcode , Circulation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Transport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Fleet Management , Route Sheet , Maintenance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Mess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 of </a:t>
                      </a:r>
                      <a:r>
                        <a:rPr lang="en-US" sz="1600" dirty="0" err="1" smtClean="0"/>
                        <a:t>Fooding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of Students and Employees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Canteen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 of Readymade Items 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Utility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Management and other utilities</a:t>
                      </a:r>
                      <a:endParaRPr lang="en-US" sz="1600" dirty="0"/>
                    </a:p>
                  </a:txBody>
                  <a:tcPr/>
                </a:tc>
              </a:tr>
              <a:tr h="3338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" action="ppaction://noaction"/>
                        </a:rPr>
                        <a:t>SMS &amp; Email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Sms</a:t>
                      </a:r>
                      <a:r>
                        <a:rPr lang="en-US" sz="1600" dirty="0" smtClean="0"/>
                        <a:t> and Email</a:t>
                      </a:r>
                      <a:r>
                        <a:rPr lang="en-US" sz="1600" baseline="0" dirty="0" smtClean="0"/>
                        <a:t> Management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1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0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" descr="Edutech-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Implementation structure</a:t>
            </a:r>
            <a:endParaRPr lang="en-US" sz="28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6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188" y="174156"/>
            <a:ext cx="64994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Availability &amp; Usefulness</a:t>
            </a:r>
            <a:endParaRPr lang="en-US" sz="20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3716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Preparatory Schools, High Schools, Intermediate Schools, and Schools belonging to different board(Government, Semi Government &amp; Private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Coaching </a:t>
            </a:r>
            <a:r>
              <a:rPr lang="en-US" sz="2400" dirty="0" smtClean="0"/>
              <a:t>Centers</a:t>
            </a:r>
            <a:endParaRPr lang="en-US" sz="2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Colleges (Degree/Post Degree)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Professional Institutions like Engineering Colleges, Medical Colleges, Management Colleges, Colleges providing vocational training, etc.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Research Institute</a:t>
            </a:r>
          </a:p>
        </p:txBody>
      </p:sp>
    </p:spTree>
    <p:extLst>
      <p:ext uri="{BB962C8B-B14F-4D97-AF65-F5344CB8AC3E}">
        <p14:creationId xmlns:p14="http://schemas.microsoft.com/office/powerpoint/2010/main" val="25221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Key Benefits</a:t>
            </a:r>
            <a:endParaRPr lang="en-US" sz="20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3340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Facilitates centralized data repository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Since application covers daily routine work there is no redundancy of Data Entry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Works on Offline and online data synchronization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The Database is never in direct access to the general user therefore helps in reducing data theft and accidental damage to data.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Mobile Enables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Exporting of reports to MS-Word, MS-Excel, PDF documents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The ERP can be integrated with Smart cards, Biometric readers, RFID technology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Extremely secure, login authenticated system.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Accelerating and expand communications with email reports.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Integrates key functions of finance, payroll and fee collection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Single student database for school administration, library and fee collection.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Single employee database for school administration, library and payroll.</a:t>
            </a:r>
          </a:p>
        </p:txBody>
      </p:sp>
    </p:spTree>
    <p:extLst>
      <p:ext uri="{BB962C8B-B14F-4D97-AF65-F5344CB8AC3E}">
        <p14:creationId xmlns:p14="http://schemas.microsoft.com/office/powerpoint/2010/main" val="10681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Benefit to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8984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Gets complete control over Finances of the school including income and expenditure details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Gets all the data in one place and helps in decision making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Can monitor the growth of the School both financially as well as in terms of academics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Can access inventory (stock) details of the School including purchases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Can seamlessly communicate with all the students and staff of the institution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Can obtain customized reports with statistics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Easy access to view all the records at a go.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Minimization of redundant activities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Instant View of MIS report on different parameters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Provide Single point of integration and control from Academics to Administrative.</a:t>
            </a:r>
          </a:p>
        </p:txBody>
      </p:sp>
    </p:spTree>
    <p:extLst>
      <p:ext uri="{BB962C8B-B14F-4D97-AF65-F5344CB8AC3E}">
        <p14:creationId xmlns:p14="http://schemas.microsoft.com/office/powerpoint/2010/main" val="26366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Benefit to </a:t>
            </a:r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Administration/office staff &amp; Teachers</a:t>
            </a:r>
            <a:endParaRPr lang="en-US" sz="28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Can automate fee collection, accept payments online, generate quick reports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Can administrate and generate payroll accounting &amp; attendance details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Can contact students, staff, management effortlessly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Can initiate timely correspondence to other departments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Can handle day to day activities like time table generation in a click of a button thus saving a great deal of </a:t>
            </a:r>
            <a:r>
              <a:rPr lang="en-US" sz="2400" dirty="0" smtClean="0"/>
              <a:t>time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Simplifies handling of students records in terms of student’s attendance in class, examination cum test activities, etc.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Facilitates easy handling to class schedules, time table and question paper planning.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Get online access to the system from home or from office.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Easy access to vital information at one click.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Can craft lesson as per school’s requirements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Can generate student reports by a click of a </a:t>
            </a:r>
            <a:r>
              <a:rPr lang="en-US" sz="2400" dirty="0" smtClean="0"/>
              <a:t>button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20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Benefit to </a:t>
            </a:r>
            <a:r>
              <a:rPr lang="en-US" sz="2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Students &amp; parents</a:t>
            </a:r>
            <a:endParaRPr lang="en-US" sz="28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40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Easy access to online information like school calendar, homework, announcements etc.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Can access lessons, submit homework, tests and projects on-line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Can track attendance, fees dues, notices, events &amp; schedules </a:t>
            </a:r>
            <a:r>
              <a:rPr lang="en-US" sz="2400" dirty="0" smtClean="0"/>
              <a:t>etc.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Get easy access about the performance, attendance and fees due of their ward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Can easily communicate with teachers, principal &amp; administrative staff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Can access results of wards for various </a:t>
            </a:r>
            <a:r>
              <a:rPr lang="en-US" sz="2400" dirty="0" smtClean="0"/>
              <a:t>examinations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3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819</Words>
  <Application>Microsoft Office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</dc:creator>
  <cp:lastModifiedBy>Kshitij</cp:lastModifiedBy>
  <cp:revision>11</cp:revision>
  <dcterms:created xsi:type="dcterms:W3CDTF">2013-12-05T09:16:51Z</dcterms:created>
  <dcterms:modified xsi:type="dcterms:W3CDTF">2013-12-05T12:00:35Z</dcterms:modified>
</cp:coreProperties>
</file>