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5" r:id="rId2"/>
    <p:sldId id="262" r:id="rId3"/>
    <p:sldId id="266" r:id="rId4"/>
    <p:sldId id="268" r:id="rId5"/>
    <p:sldId id="267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D277F-C42F-4FA1-A183-7B91CB01427B}" v="196" dt="2025-04-02T02:01:38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Zainur Rifai" userId="c76fe9f89b69102c" providerId="LiveId" clId="{2A7D277F-C42F-4FA1-A183-7B91CB01427B}"/>
    <pc:docChg chg="undo custSel addSld delSld modSld sldOrd modMainMaster">
      <pc:chgData name="Muhammad Zainur Rifai" userId="c76fe9f89b69102c" providerId="LiveId" clId="{2A7D277F-C42F-4FA1-A183-7B91CB01427B}" dt="2025-04-02T02:01:38.844" v="723" actId="20577"/>
      <pc:docMkLst>
        <pc:docMk/>
      </pc:docMkLst>
      <pc:sldChg chg="addSp delSp del mod">
        <pc:chgData name="Muhammad Zainur Rifai" userId="c76fe9f89b69102c" providerId="LiveId" clId="{2A7D277F-C42F-4FA1-A183-7B91CB01427B}" dt="2025-04-02T01:47:29.850" v="587" actId="47"/>
        <pc:sldMkLst>
          <pc:docMk/>
          <pc:sldMk cId="0" sldId="256"/>
        </pc:sldMkLst>
      </pc:sldChg>
      <pc:sldChg chg="del">
        <pc:chgData name="Muhammad Zainur Rifai" userId="c76fe9f89b69102c" providerId="LiveId" clId="{2A7D277F-C42F-4FA1-A183-7B91CB01427B}" dt="2025-03-29T11:32:18.133" v="10" actId="47"/>
        <pc:sldMkLst>
          <pc:docMk/>
          <pc:sldMk cId="0" sldId="257"/>
        </pc:sldMkLst>
      </pc:sldChg>
      <pc:sldChg chg="addSp delSp del mod ord">
        <pc:chgData name="Muhammad Zainur Rifai" userId="c76fe9f89b69102c" providerId="LiveId" clId="{2A7D277F-C42F-4FA1-A183-7B91CB01427B}" dt="2025-04-02T01:47:27.935" v="586" actId="47"/>
        <pc:sldMkLst>
          <pc:docMk/>
          <pc:sldMk cId="0" sldId="258"/>
        </pc:sldMkLst>
      </pc:sldChg>
      <pc:sldChg chg="addSp delSp del mod ord">
        <pc:chgData name="Muhammad Zainur Rifai" userId="c76fe9f89b69102c" providerId="LiveId" clId="{2A7D277F-C42F-4FA1-A183-7B91CB01427B}" dt="2025-04-02T01:47:26.257" v="585" actId="47"/>
        <pc:sldMkLst>
          <pc:docMk/>
          <pc:sldMk cId="0" sldId="259"/>
        </pc:sldMkLst>
      </pc:sldChg>
      <pc:sldChg chg="addSp delSp modSp del mod">
        <pc:chgData name="Muhammad Zainur Rifai" userId="c76fe9f89b69102c" providerId="LiveId" clId="{2A7D277F-C42F-4FA1-A183-7B91CB01427B}" dt="2025-04-02T01:47:36.477" v="588" actId="47"/>
        <pc:sldMkLst>
          <pc:docMk/>
          <pc:sldMk cId="3043654037" sldId="260"/>
        </pc:sldMkLst>
        <pc:spChg chg="add del mod ord">
          <ac:chgData name="Muhammad Zainur Rifai" userId="c76fe9f89b69102c" providerId="LiveId" clId="{2A7D277F-C42F-4FA1-A183-7B91CB01427B}" dt="2025-04-02T00:48:37.845" v="38" actId="21"/>
          <ac:spMkLst>
            <pc:docMk/>
            <pc:sldMk cId="3043654037" sldId="260"/>
            <ac:spMk id="3" creationId="{4CE67890-839F-F357-49C2-17EC09154840}"/>
          </ac:spMkLst>
        </pc:spChg>
      </pc:sldChg>
      <pc:sldChg chg="addSp delSp modSp new del mod">
        <pc:chgData name="Muhammad Zainur Rifai" userId="c76fe9f89b69102c" providerId="LiveId" clId="{2A7D277F-C42F-4FA1-A183-7B91CB01427B}" dt="2025-04-02T01:19:11.590" v="356" actId="47"/>
        <pc:sldMkLst>
          <pc:docMk/>
          <pc:sldMk cId="213904722" sldId="261"/>
        </pc:sldMkLst>
        <pc:spChg chg="add mod">
          <ac:chgData name="Muhammad Zainur Rifai" userId="c76fe9f89b69102c" providerId="LiveId" clId="{2A7D277F-C42F-4FA1-A183-7B91CB01427B}" dt="2025-04-02T00:54:59.055" v="90" actId="1076"/>
          <ac:spMkLst>
            <pc:docMk/>
            <pc:sldMk cId="213904722" sldId="261"/>
            <ac:spMk id="2" creationId="{28C509F8-5E99-8B8F-4F71-2690F08B5D8B}"/>
          </ac:spMkLst>
        </pc:spChg>
        <pc:spChg chg="mod">
          <ac:chgData name="Muhammad Zainur Rifai" userId="c76fe9f89b69102c" providerId="LiveId" clId="{2A7D277F-C42F-4FA1-A183-7B91CB01427B}" dt="2025-04-02T01:06:16.119" v="243" actId="255"/>
          <ac:spMkLst>
            <pc:docMk/>
            <pc:sldMk cId="213904722" sldId="261"/>
            <ac:spMk id="3" creationId="{2CC18E5E-4821-5DEA-1DE0-FDFFFEE9FBBF}"/>
          </ac:spMkLst>
        </pc:spChg>
        <pc:spChg chg="add del mod">
          <ac:chgData name="Muhammad Zainur Rifai" userId="c76fe9f89b69102c" providerId="LiveId" clId="{2A7D277F-C42F-4FA1-A183-7B91CB01427B}" dt="2025-04-02T00:57:48.177" v="157" actId="478"/>
          <ac:spMkLst>
            <pc:docMk/>
            <pc:sldMk cId="213904722" sldId="261"/>
            <ac:spMk id="4" creationId="{51AD52FD-574D-4E67-9E6F-3631118854CA}"/>
          </ac:spMkLst>
        </pc:spChg>
        <pc:spChg chg="add mod">
          <ac:chgData name="Muhammad Zainur Rifai" userId="c76fe9f89b69102c" providerId="LiveId" clId="{2A7D277F-C42F-4FA1-A183-7B91CB01427B}" dt="2025-04-02T00:54:56.172" v="89" actId="1076"/>
          <ac:spMkLst>
            <pc:docMk/>
            <pc:sldMk cId="213904722" sldId="261"/>
            <ac:spMk id="5" creationId="{5F40B638-8F7E-15BB-E996-4C820E5B1F9D}"/>
          </ac:spMkLst>
        </pc:spChg>
        <pc:spChg chg="add mod">
          <ac:chgData name="Muhammad Zainur Rifai" userId="c76fe9f89b69102c" providerId="LiveId" clId="{2A7D277F-C42F-4FA1-A183-7B91CB01427B}" dt="2025-04-02T00:59:47.995" v="187" actId="1076"/>
          <ac:spMkLst>
            <pc:docMk/>
            <pc:sldMk cId="213904722" sldId="261"/>
            <ac:spMk id="6" creationId="{6024A265-77F6-6290-5C14-D9E6CF3E3C11}"/>
          </ac:spMkLst>
        </pc:spChg>
        <pc:spChg chg="add mod">
          <ac:chgData name="Muhammad Zainur Rifai" userId="c76fe9f89b69102c" providerId="LiveId" clId="{2A7D277F-C42F-4FA1-A183-7B91CB01427B}" dt="2025-04-02T01:03:53.682" v="223" actId="1076"/>
          <ac:spMkLst>
            <pc:docMk/>
            <pc:sldMk cId="213904722" sldId="261"/>
            <ac:spMk id="7" creationId="{69915E58-108C-E53B-DEF4-5BB0A4610A60}"/>
          </ac:spMkLst>
        </pc:spChg>
        <pc:spChg chg="add mod">
          <ac:chgData name="Muhammad Zainur Rifai" userId="c76fe9f89b69102c" providerId="LiveId" clId="{2A7D277F-C42F-4FA1-A183-7B91CB01427B}" dt="2025-04-02T01:05:59.308" v="240" actId="255"/>
          <ac:spMkLst>
            <pc:docMk/>
            <pc:sldMk cId="213904722" sldId="261"/>
            <ac:spMk id="8" creationId="{C65B9F59-622E-544B-15EF-3213C6678B1C}"/>
          </ac:spMkLst>
        </pc:spChg>
        <pc:spChg chg="add mod">
          <ac:chgData name="Muhammad Zainur Rifai" userId="c76fe9f89b69102c" providerId="LiveId" clId="{2A7D277F-C42F-4FA1-A183-7B91CB01427B}" dt="2025-04-02T01:04:08.788" v="227" actId="1076"/>
          <ac:spMkLst>
            <pc:docMk/>
            <pc:sldMk cId="213904722" sldId="261"/>
            <ac:spMk id="9" creationId="{14D5068B-C824-E75C-98BB-E27D0F248054}"/>
          </ac:spMkLst>
        </pc:spChg>
      </pc:sldChg>
      <pc:sldChg chg="add del">
        <pc:chgData name="Muhammad Zainur Rifai" userId="c76fe9f89b69102c" providerId="LiveId" clId="{2A7D277F-C42F-4FA1-A183-7B91CB01427B}" dt="2025-03-29T11:32:23.049" v="17" actId="47"/>
        <pc:sldMkLst>
          <pc:docMk/>
          <pc:sldMk cId="2919934861" sldId="261"/>
        </pc:sldMkLst>
      </pc:sldChg>
      <pc:sldChg chg="new del">
        <pc:chgData name="Muhammad Zainur Rifai" userId="c76fe9f89b69102c" providerId="LiveId" clId="{2A7D277F-C42F-4FA1-A183-7B91CB01427B}" dt="2025-03-29T11:35:12.765" v="21" actId="47"/>
        <pc:sldMkLst>
          <pc:docMk/>
          <pc:sldMk cId="3257066715" sldId="261"/>
        </pc:sldMkLst>
      </pc:sldChg>
      <pc:sldChg chg="new del">
        <pc:chgData name="Muhammad Zainur Rifai" userId="c76fe9f89b69102c" providerId="LiveId" clId="{2A7D277F-C42F-4FA1-A183-7B91CB01427B}" dt="2025-03-29T11:35:11.720" v="20" actId="47"/>
        <pc:sldMkLst>
          <pc:docMk/>
          <pc:sldMk cId="176498286" sldId="262"/>
        </pc:sldMkLst>
      </pc:sldChg>
      <pc:sldChg chg="addSp modSp new del mod">
        <pc:chgData name="Muhammad Zainur Rifai" userId="c76fe9f89b69102c" providerId="LiveId" clId="{2A7D277F-C42F-4FA1-A183-7B91CB01427B}" dt="2025-04-02T00:53:00.468" v="63" actId="47"/>
        <pc:sldMkLst>
          <pc:docMk/>
          <pc:sldMk cId="2559787400" sldId="262"/>
        </pc:sldMkLst>
        <pc:spChg chg="mod">
          <ac:chgData name="Muhammad Zainur Rifai" userId="c76fe9f89b69102c" providerId="LiveId" clId="{2A7D277F-C42F-4FA1-A183-7B91CB01427B}" dt="2025-04-02T00:49:16.063" v="42" actId="14100"/>
          <ac:spMkLst>
            <pc:docMk/>
            <pc:sldMk cId="2559787400" sldId="262"/>
            <ac:spMk id="2" creationId="{A2AF962A-9AB5-E12A-2724-7999C629A54F}"/>
          </ac:spMkLst>
        </pc:spChg>
        <pc:spChg chg="add mod">
          <ac:chgData name="Muhammad Zainur Rifai" userId="c76fe9f89b69102c" providerId="LiveId" clId="{2A7D277F-C42F-4FA1-A183-7B91CB01427B}" dt="2025-04-02T00:48:40.611" v="39"/>
          <ac:spMkLst>
            <pc:docMk/>
            <pc:sldMk cId="2559787400" sldId="262"/>
            <ac:spMk id="4" creationId="{4CE67890-839F-F357-49C2-17EC09154840}"/>
          </ac:spMkLst>
        </pc:spChg>
        <pc:spChg chg="add mod">
          <ac:chgData name="Muhammad Zainur Rifai" userId="c76fe9f89b69102c" providerId="LiveId" clId="{2A7D277F-C42F-4FA1-A183-7B91CB01427B}" dt="2025-04-02T00:50:17.543" v="45" actId="14100"/>
          <ac:spMkLst>
            <pc:docMk/>
            <pc:sldMk cId="2559787400" sldId="262"/>
            <ac:spMk id="5" creationId="{1D1FFBBD-6820-81D5-F05C-AFDBC88D6331}"/>
          </ac:spMkLst>
        </pc:spChg>
      </pc:sldChg>
      <pc:sldChg chg="del">
        <pc:chgData name="Muhammad Zainur Rifai" userId="c76fe9f89b69102c" providerId="LiveId" clId="{2A7D277F-C42F-4FA1-A183-7B91CB01427B}" dt="2025-03-29T11:32:20.999" v="14" actId="47"/>
        <pc:sldMkLst>
          <pc:docMk/>
          <pc:sldMk cId="3317631033" sldId="262"/>
        </pc:sldMkLst>
      </pc:sldChg>
      <pc:sldChg chg="new">
        <pc:chgData name="Muhammad Zainur Rifai" userId="c76fe9f89b69102c" providerId="LiveId" clId="{2A7D277F-C42F-4FA1-A183-7B91CB01427B}" dt="2025-04-02T00:53:04.383" v="65" actId="680"/>
        <pc:sldMkLst>
          <pc:docMk/>
          <pc:sldMk cId="4150318288" sldId="262"/>
        </pc:sldMkLst>
      </pc:sldChg>
      <pc:sldChg chg="addSp modSp new del mod">
        <pc:chgData name="Muhammad Zainur Rifai" userId="c76fe9f89b69102c" providerId="LiveId" clId="{2A7D277F-C42F-4FA1-A183-7B91CB01427B}" dt="2025-04-02T00:53:01.818" v="64" actId="47"/>
        <pc:sldMkLst>
          <pc:docMk/>
          <pc:sldMk cId="634584882" sldId="263"/>
        </pc:sldMkLst>
        <pc:spChg chg="mod">
          <ac:chgData name="Muhammad Zainur Rifai" userId="c76fe9f89b69102c" providerId="LiveId" clId="{2A7D277F-C42F-4FA1-A183-7B91CB01427B}" dt="2025-04-02T00:51:20.207" v="58" actId="20577"/>
          <ac:spMkLst>
            <pc:docMk/>
            <pc:sldMk cId="634584882" sldId="263"/>
            <ac:spMk id="2" creationId="{B47E3FD9-F827-234A-BA17-6EC7A53618F0}"/>
          </ac:spMkLst>
        </pc:spChg>
        <pc:spChg chg="add mod ord">
          <ac:chgData name="Muhammad Zainur Rifai" userId="c76fe9f89b69102c" providerId="LiveId" clId="{2A7D277F-C42F-4FA1-A183-7B91CB01427B}" dt="2025-04-02T00:51:14.409" v="49" actId="167"/>
          <ac:spMkLst>
            <pc:docMk/>
            <pc:sldMk cId="634584882" sldId="263"/>
            <ac:spMk id="4" creationId="{DA5184A9-F28B-2A3C-20F4-FF795069DFBB}"/>
          </ac:spMkLst>
        </pc:spChg>
      </pc:sldChg>
      <pc:sldChg chg="add del">
        <pc:chgData name="Muhammad Zainur Rifai" userId="c76fe9f89b69102c" providerId="LiveId" clId="{2A7D277F-C42F-4FA1-A183-7B91CB01427B}" dt="2025-03-29T11:32:20.406" v="13" actId="47"/>
        <pc:sldMkLst>
          <pc:docMk/>
          <pc:sldMk cId="1752668761" sldId="263"/>
        </pc:sldMkLst>
      </pc:sldChg>
      <pc:sldChg chg="new del">
        <pc:chgData name="Muhammad Zainur Rifai" userId="c76fe9f89b69102c" providerId="LiveId" clId="{2A7D277F-C42F-4FA1-A183-7B91CB01427B}" dt="2025-04-02T01:10:42.247" v="264" actId="47"/>
        <pc:sldMkLst>
          <pc:docMk/>
          <pc:sldMk cId="3188371846" sldId="263"/>
        </pc:sldMkLst>
      </pc:sldChg>
      <pc:sldChg chg="new del">
        <pc:chgData name="Muhammad Zainur Rifai" userId="c76fe9f89b69102c" providerId="LiveId" clId="{2A7D277F-C42F-4FA1-A183-7B91CB01427B}" dt="2025-04-02T01:19:16.985" v="357" actId="47"/>
        <pc:sldMkLst>
          <pc:docMk/>
          <pc:sldMk cId="2911551702" sldId="264"/>
        </pc:sldMkLst>
      </pc:sldChg>
      <pc:sldChg chg="del">
        <pc:chgData name="Muhammad Zainur Rifai" userId="c76fe9f89b69102c" providerId="LiveId" clId="{2A7D277F-C42F-4FA1-A183-7B91CB01427B}" dt="2025-03-29T11:32:19.716" v="12" actId="47"/>
        <pc:sldMkLst>
          <pc:docMk/>
          <pc:sldMk cId="3496162368" sldId="264"/>
        </pc:sldMkLst>
      </pc:sldChg>
      <pc:sldChg chg="new">
        <pc:chgData name="Muhammad Zainur Rifai" userId="c76fe9f89b69102c" providerId="LiveId" clId="{2A7D277F-C42F-4FA1-A183-7B91CB01427B}" dt="2025-04-02T01:18:58.475" v="355" actId="680"/>
        <pc:sldMkLst>
          <pc:docMk/>
          <pc:sldMk cId="2671655484" sldId="265"/>
        </pc:sldMkLst>
      </pc:sldChg>
      <pc:sldChg chg="del">
        <pc:chgData name="Muhammad Zainur Rifai" userId="c76fe9f89b69102c" providerId="LiveId" clId="{2A7D277F-C42F-4FA1-A183-7B91CB01427B}" dt="2025-03-29T11:32:18.806" v="11" actId="47"/>
        <pc:sldMkLst>
          <pc:docMk/>
          <pc:sldMk cId="3644549418" sldId="265"/>
        </pc:sldMkLst>
      </pc:sldChg>
      <pc:sldChg chg="new del">
        <pc:chgData name="Muhammad Zainur Rifai" userId="c76fe9f89b69102c" providerId="LiveId" clId="{2A7D277F-C42F-4FA1-A183-7B91CB01427B}" dt="2025-04-02T01:10:40.254" v="263" actId="47"/>
        <pc:sldMkLst>
          <pc:docMk/>
          <pc:sldMk cId="3675564911" sldId="265"/>
        </pc:sldMkLst>
      </pc:sldChg>
      <pc:sldChg chg="add del">
        <pc:chgData name="Muhammad Zainur Rifai" userId="c76fe9f89b69102c" providerId="LiveId" clId="{2A7D277F-C42F-4FA1-A183-7B91CB01427B}" dt="2025-03-29T11:32:22.296" v="16" actId="47"/>
        <pc:sldMkLst>
          <pc:docMk/>
          <pc:sldMk cId="2665662414" sldId="266"/>
        </pc:sldMkLst>
      </pc:sldChg>
      <pc:sldChg chg="modSp new mod">
        <pc:chgData name="Muhammad Zainur Rifai" userId="c76fe9f89b69102c" providerId="LiveId" clId="{2A7D277F-C42F-4FA1-A183-7B91CB01427B}" dt="2025-04-02T01:30:09.615" v="463" actId="20577"/>
        <pc:sldMkLst>
          <pc:docMk/>
          <pc:sldMk cId="3810821215" sldId="266"/>
        </pc:sldMkLst>
        <pc:spChg chg="mod">
          <ac:chgData name="Muhammad Zainur Rifai" userId="c76fe9f89b69102c" providerId="LiveId" clId="{2A7D277F-C42F-4FA1-A183-7B91CB01427B}" dt="2025-04-02T01:30:09.615" v="463" actId="20577"/>
          <ac:spMkLst>
            <pc:docMk/>
            <pc:sldMk cId="3810821215" sldId="266"/>
            <ac:spMk id="3" creationId="{FF9D9DDC-BADB-DB9F-8296-AD55080DD3E2}"/>
          </ac:spMkLst>
        </pc:spChg>
      </pc:sldChg>
      <pc:sldChg chg="add del">
        <pc:chgData name="Muhammad Zainur Rifai" userId="c76fe9f89b69102c" providerId="LiveId" clId="{2A7D277F-C42F-4FA1-A183-7B91CB01427B}" dt="2025-03-29T11:32:21.637" v="15" actId="47"/>
        <pc:sldMkLst>
          <pc:docMk/>
          <pc:sldMk cId="209366256" sldId="267"/>
        </pc:sldMkLst>
      </pc:sldChg>
      <pc:sldChg chg="modSp new mod">
        <pc:chgData name="Muhammad Zainur Rifai" userId="c76fe9f89b69102c" providerId="LiveId" clId="{2A7D277F-C42F-4FA1-A183-7B91CB01427B}" dt="2025-04-02T01:42:00.502" v="520" actId="20577"/>
        <pc:sldMkLst>
          <pc:docMk/>
          <pc:sldMk cId="967270726" sldId="267"/>
        </pc:sldMkLst>
        <pc:spChg chg="mod">
          <ac:chgData name="Muhammad Zainur Rifai" userId="c76fe9f89b69102c" providerId="LiveId" clId="{2A7D277F-C42F-4FA1-A183-7B91CB01427B}" dt="2025-04-02T01:42:00.502" v="520" actId="20577"/>
          <ac:spMkLst>
            <pc:docMk/>
            <pc:sldMk cId="967270726" sldId="267"/>
            <ac:spMk id="2" creationId="{E2234CAE-DF56-6361-760C-07696B559ABD}"/>
          </ac:spMkLst>
        </pc:spChg>
      </pc:sldChg>
      <pc:sldChg chg="addSp modSp new">
        <pc:chgData name="Muhammad Zainur Rifai" userId="c76fe9f89b69102c" providerId="LiveId" clId="{2A7D277F-C42F-4FA1-A183-7B91CB01427B}" dt="2025-04-02T02:01:19.313" v="720"/>
        <pc:sldMkLst>
          <pc:docMk/>
          <pc:sldMk cId="3166045441" sldId="268"/>
        </pc:sldMkLst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9" creationId="{2CB0DA0B-447B-4ED7-DFE6-FAB017567529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0" creationId="{B9DA9249-5AC8-FFB8-DE90-842501CCBF7B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1" creationId="{E4F1859D-66C2-B86F-0F0C-0366C023E795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5" creationId="{6733616D-C696-46DF-96DD-9ACFDA5D1E1B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6" creationId="{F4EFC2DF-C029-1A51-7FA9-04F8BC02D0BC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7" creationId="{F1483ABE-7867-2445-0311-BA922EDCAEEB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8" creationId="{9FCEE1CC-3423-83CD-6E7A-C0874D54CB5D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9" creationId="{C3271BC0-B0A0-FE19-DA83-25F23A785561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20" creationId="{E9FF1425-45FE-2B38-8757-9C03B4F182DA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22" creationId="{FF0795E1-24FB-8F70-A405-0E04DF4C74D4}"/>
          </ac:spMkLst>
        </pc:spChg>
      </pc:sldChg>
      <pc:sldMasterChg chg="addSldLayout modSldLayout sldLayoutOrd">
        <pc:chgData name="Muhammad Zainur Rifai" userId="c76fe9f89b69102c" providerId="LiveId" clId="{2A7D277F-C42F-4FA1-A183-7B91CB01427B}" dt="2025-04-02T02:01:38.844" v="723" actId="20577"/>
        <pc:sldMasterMkLst>
          <pc:docMk/>
          <pc:sldMasterMk cId="0" sldId="2147483659"/>
        </pc:sldMasterMkLst>
        <pc:sldLayoutChg chg="addSp delSp modSp mod">
          <pc:chgData name="Muhammad Zainur Rifai" userId="c76fe9f89b69102c" providerId="LiveId" clId="{2A7D277F-C42F-4FA1-A183-7B91CB01427B}" dt="2025-04-02T02:01:38.844" v="723" actId="20577"/>
          <pc:sldLayoutMkLst>
            <pc:docMk/>
            <pc:sldMasterMk cId="0" sldId="2147483659"/>
            <pc:sldLayoutMk cId="0" sldId="2147483648"/>
          </pc:sldLayoutMkLst>
          <pc:spChg chg="add del mod">
            <ac:chgData name="Muhammad Zainur Rifai" userId="c76fe9f89b69102c" providerId="LiveId" clId="{2A7D277F-C42F-4FA1-A183-7B91CB01427B}" dt="2025-04-02T01:18:19.758" v="350" actId="478"/>
            <ac:spMkLst>
              <pc:docMk/>
              <pc:sldMasterMk cId="0" sldId="2147483659"/>
              <pc:sldLayoutMk cId="0" sldId="2147483648"/>
              <ac:spMk id="2" creationId="{60D24B1C-DBED-D944-6FF9-CAAB626850B8}"/>
            </ac:spMkLst>
          </pc:spChg>
          <pc:spChg chg="add mod">
            <ac:chgData name="Muhammad Zainur Rifai" userId="c76fe9f89b69102c" providerId="LiveId" clId="{2A7D277F-C42F-4FA1-A183-7B91CB01427B}" dt="2025-04-02T01:05:05.975" v="230"/>
            <ac:spMkLst>
              <pc:docMk/>
              <pc:sldMasterMk cId="0" sldId="2147483659"/>
              <pc:sldLayoutMk cId="0" sldId="2147483648"/>
              <ac:spMk id="3" creationId="{1B381FA3-7332-87F2-9ABD-1C2B17A51C9D}"/>
            </ac:spMkLst>
          </pc:spChg>
          <pc:spChg chg="add mod">
            <ac:chgData name="Muhammad Zainur Rifai" userId="c76fe9f89b69102c" providerId="LiveId" clId="{2A7D277F-C42F-4FA1-A183-7B91CB01427B}" dt="2025-04-02T01:05:05.975" v="230"/>
            <ac:spMkLst>
              <pc:docMk/>
              <pc:sldMasterMk cId="0" sldId="2147483659"/>
              <pc:sldLayoutMk cId="0" sldId="2147483648"/>
              <ac:spMk id="4" creationId="{0E06C100-A706-C749-8A84-4013772FCCA7}"/>
            </ac:spMkLst>
          </pc:spChg>
          <pc:spChg chg="add mod">
            <ac:chgData name="Muhammad Zainur Rifai" userId="c76fe9f89b69102c" providerId="LiveId" clId="{2A7D277F-C42F-4FA1-A183-7B91CB01427B}" dt="2025-04-02T01:05:05.975" v="230"/>
            <ac:spMkLst>
              <pc:docMk/>
              <pc:sldMasterMk cId="0" sldId="2147483659"/>
              <pc:sldLayoutMk cId="0" sldId="2147483648"/>
              <ac:spMk id="5" creationId="{85FF6767-BC5E-BDE5-E203-2FA4703C4283}"/>
            </ac:spMkLst>
          </pc:spChg>
          <pc:spChg chg="add mod">
            <ac:chgData name="Muhammad Zainur Rifai" userId="c76fe9f89b69102c" providerId="LiveId" clId="{2A7D277F-C42F-4FA1-A183-7B91CB01427B}" dt="2025-04-02T01:05:05.975" v="230"/>
            <ac:spMkLst>
              <pc:docMk/>
              <pc:sldMasterMk cId="0" sldId="2147483659"/>
              <pc:sldLayoutMk cId="0" sldId="2147483648"/>
              <ac:spMk id="6" creationId="{3467F291-86D8-BD42-3D2F-B0166B1A497F}"/>
            </ac:spMkLst>
          </pc:spChg>
          <pc:spChg chg="add del mod">
            <ac:chgData name="Muhammad Zainur Rifai" userId="c76fe9f89b69102c" providerId="LiveId" clId="{2A7D277F-C42F-4FA1-A183-7B91CB01427B}" dt="2025-04-02T01:16:10.927" v="328" actId="478"/>
            <ac:spMkLst>
              <pc:docMk/>
              <pc:sldMasterMk cId="0" sldId="2147483659"/>
              <pc:sldLayoutMk cId="0" sldId="2147483648"/>
              <ac:spMk id="7" creationId="{49098D25-4B70-2E83-9025-5589268EB334}"/>
            </ac:spMkLst>
          </pc:spChg>
          <pc:spChg chg="add mod">
            <ac:chgData name="Muhammad Zainur Rifai" userId="c76fe9f89b69102c" providerId="LiveId" clId="{2A7D277F-C42F-4FA1-A183-7B91CB01427B}" dt="2025-04-02T01:46:12.416" v="582" actId="1076"/>
            <ac:spMkLst>
              <pc:docMk/>
              <pc:sldMasterMk cId="0" sldId="2147483659"/>
              <pc:sldLayoutMk cId="0" sldId="2147483648"/>
              <ac:spMk id="8" creationId="{1C3232B5-390F-E235-D587-59DBDD74334E}"/>
            </ac:spMkLst>
          </pc:spChg>
          <pc:spChg chg="add del mod">
            <ac:chgData name="Muhammad Zainur Rifai" userId="c76fe9f89b69102c" providerId="LiveId" clId="{2A7D277F-C42F-4FA1-A183-7B91CB01427B}" dt="2025-04-02T01:17:14.805" v="334" actId="478"/>
            <ac:spMkLst>
              <pc:docMk/>
              <pc:sldMasterMk cId="0" sldId="2147483659"/>
              <pc:sldLayoutMk cId="0" sldId="2147483648"/>
              <ac:spMk id="9" creationId="{4FE2D430-5653-FCC8-CBE0-E39920F731B8}"/>
            </ac:spMkLst>
          </pc:spChg>
          <pc:spChg chg="add del mod">
            <ac:chgData name="Muhammad Zainur Rifai" userId="c76fe9f89b69102c" providerId="LiveId" clId="{2A7D277F-C42F-4FA1-A183-7B91CB01427B}" dt="2025-04-02T01:17:03.109" v="333"/>
            <ac:spMkLst>
              <pc:docMk/>
              <pc:sldMasterMk cId="0" sldId="2147483659"/>
              <pc:sldLayoutMk cId="0" sldId="2147483648"/>
              <ac:spMk id="10" creationId="{D4DF1435-D744-647C-DB52-E5E44A0D24CE}"/>
            </ac:spMkLst>
          </pc:spChg>
          <pc:spChg chg="add mod">
            <ac:chgData name="Muhammad Zainur Rifai" userId="c76fe9f89b69102c" providerId="LiveId" clId="{2A7D277F-C42F-4FA1-A183-7B91CB01427B}" dt="2025-04-02T02:01:38.844" v="723" actId="20577"/>
            <ac:spMkLst>
              <pc:docMk/>
              <pc:sldMasterMk cId="0" sldId="2147483659"/>
              <pc:sldLayoutMk cId="0" sldId="2147483648"/>
              <ac:spMk id="11" creationId="{F434DD8F-D32B-D31E-C63C-3A4994A93F09}"/>
            </ac:spMkLst>
          </pc:spChg>
          <pc:spChg chg="del">
            <ac:chgData name="Muhammad Zainur Rifai" userId="c76fe9f89b69102c" providerId="LiveId" clId="{2A7D277F-C42F-4FA1-A183-7B91CB01427B}" dt="2025-04-02T01:05:04.556" v="229" actId="478"/>
            <ac:spMkLst>
              <pc:docMk/>
              <pc:sldMasterMk cId="0" sldId="2147483659"/>
              <pc:sldLayoutMk cId="0" sldId="2147483648"/>
              <ac:spMk id="12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05:01.727" v="228" actId="478"/>
            <ac:spMkLst>
              <pc:docMk/>
              <pc:sldMasterMk cId="0" sldId="2147483659"/>
              <pc:sldLayoutMk cId="0" sldId="2147483648"/>
              <ac:spMk id="13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05:01.727" v="228" actId="478"/>
            <ac:spMkLst>
              <pc:docMk/>
              <pc:sldMasterMk cId="0" sldId="2147483659"/>
              <pc:sldLayoutMk cId="0" sldId="2147483648"/>
              <ac:spMk id="14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05:01.727" v="228" actId="478"/>
            <ac:spMkLst>
              <pc:docMk/>
              <pc:sldMasterMk cId="0" sldId="2147483659"/>
              <pc:sldLayoutMk cId="0" sldId="2147483648"/>
              <ac:spMk id="15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05:01.727" v="228" actId="478"/>
            <ac:spMkLst>
              <pc:docMk/>
              <pc:sldMasterMk cId="0" sldId="2147483659"/>
              <pc:sldLayoutMk cId="0" sldId="2147483648"/>
              <ac:spMk id="16" creationId="{00000000-0000-0000-0000-000000000000}"/>
            </ac:spMkLst>
          </pc:spChg>
          <pc:spChg chg="add mod">
            <ac:chgData name="Muhammad Zainur Rifai" userId="c76fe9f89b69102c" providerId="LiveId" clId="{2A7D277F-C42F-4FA1-A183-7B91CB01427B}" dt="2025-04-02T01:18:02.441" v="344"/>
            <ac:spMkLst>
              <pc:docMk/>
              <pc:sldMasterMk cId="0" sldId="2147483659"/>
              <pc:sldLayoutMk cId="0" sldId="2147483648"/>
              <ac:spMk id="17" creationId="{14290AD4-F73E-E7B3-2FFA-371E6C974F37}"/>
            </ac:spMkLst>
          </pc:spChg>
          <pc:spChg chg="add mod">
            <ac:chgData name="Muhammad Zainur Rifai" userId="c76fe9f89b69102c" providerId="LiveId" clId="{2A7D277F-C42F-4FA1-A183-7B91CB01427B}" dt="2025-04-02T01:43:07.262" v="532" actId="20577"/>
            <ac:spMkLst>
              <pc:docMk/>
              <pc:sldMasterMk cId="0" sldId="2147483659"/>
              <pc:sldLayoutMk cId="0" sldId="2147483648"/>
              <ac:spMk id="18" creationId="{70E3EE98-BED8-E5F6-9D36-3805DB405789}"/>
            </ac:spMkLst>
          </pc:spChg>
        </pc:sldLayoutChg>
        <pc:sldLayoutChg chg="addSp delSp modSp mod">
          <pc:chgData name="Muhammad Zainur Rifai" userId="c76fe9f89b69102c" providerId="LiveId" clId="{2A7D277F-C42F-4FA1-A183-7B91CB01427B}" dt="2025-04-02T01:45:04.855" v="573" actId="1076"/>
          <pc:sldLayoutMkLst>
            <pc:docMk/>
            <pc:sldMasterMk cId="0" sldId="2147483659"/>
            <pc:sldLayoutMk cId="0" sldId="2147483649"/>
          </pc:sldLayoutMkLst>
          <pc:spChg chg="add mod ord">
            <ac:chgData name="Muhammad Zainur Rifai" userId="c76fe9f89b69102c" providerId="LiveId" clId="{2A7D277F-C42F-4FA1-A183-7B91CB01427B}" dt="2025-04-02T01:13:08.415" v="266" actId="208"/>
            <ac:spMkLst>
              <pc:docMk/>
              <pc:sldMasterMk cId="0" sldId="2147483659"/>
              <pc:sldLayoutMk cId="0" sldId="2147483649"/>
              <ac:spMk id="2" creationId="{39E1C8D5-A1A4-1718-0ACE-05FCAC557E06}"/>
            </ac:spMkLst>
          </pc:spChg>
          <pc:spChg chg="add del mod">
            <ac:chgData name="Muhammad Zainur Rifai" userId="c76fe9f89b69102c" providerId="LiveId" clId="{2A7D277F-C42F-4FA1-A183-7B91CB01427B}" dt="2025-04-02T01:44:35.630" v="571" actId="478"/>
            <ac:spMkLst>
              <pc:docMk/>
              <pc:sldMasterMk cId="0" sldId="2147483659"/>
              <pc:sldLayoutMk cId="0" sldId="2147483649"/>
              <ac:spMk id="3" creationId="{33E78A64-82A3-9EB0-3B9C-A8BDAEBB4D4E}"/>
            </ac:spMkLst>
          </pc:spChg>
          <pc:spChg chg="add mod">
            <ac:chgData name="Muhammad Zainur Rifai" userId="c76fe9f89b69102c" providerId="LiveId" clId="{2A7D277F-C42F-4FA1-A183-7B91CB01427B}" dt="2025-04-02T01:45:04.855" v="573" actId="1076"/>
            <ac:spMkLst>
              <pc:docMk/>
              <pc:sldMasterMk cId="0" sldId="2147483659"/>
              <pc:sldLayoutMk cId="0" sldId="2147483649"/>
              <ac:spMk id="8" creationId="{0D48C0A8-75A0-97CE-1E34-2B17D27B1675}"/>
            </ac:spMkLst>
          </pc:spChg>
          <pc:spChg chg="mod">
            <ac:chgData name="Muhammad Zainur Rifai" userId="c76fe9f89b69102c" providerId="LiveId" clId="{2A7D277F-C42F-4FA1-A183-7B91CB01427B}" dt="2025-04-02T01:13:18.661" v="267" actId="207"/>
            <ac:spMkLst>
              <pc:docMk/>
              <pc:sldMasterMk cId="0" sldId="2147483659"/>
              <pc:sldLayoutMk cId="0" sldId="2147483649"/>
              <ac:spMk id="18" creationId="{00000000-0000-0000-0000-000000000000}"/>
            </ac:spMkLst>
          </pc:spChg>
          <pc:spChg chg="mod">
            <ac:chgData name="Muhammad Zainur Rifai" userId="c76fe9f89b69102c" providerId="LiveId" clId="{2A7D277F-C42F-4FA1-A183-7B91CB01427B}" dt="2025-04-02T00:46:36.720" v="31" actId="2711"/>
            <ac:spMkLst>
              <pc:docMk/>
              <pc:sldMasterMk cId="0" sldId="2147483659"/>
              <pc:sldLayoutMk cId="0" sldId="2147483649"/>
              <ac:spMk id="19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07:42.110" v="252" actId="478"/>
            <ac:spMkLst>
              <pc:docMk/>
              <pc:sldMasterMk cId="0" sldId="2147483659"/>
              <pc:sldLayoutMk cId="0" sldId="2147483649"/>
              <ac:spMk id="20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07:40.839" v="251" actId="478"/>
            <ac:spMkLst>
              <pc:docMk/>
              <pc:sldMasterMk cId="0" sldId="2147483659"/>
              <pc:sldLayoutMk cId="0" sldId="2147483649"/>
              <ac:spMk id="21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07:38.267" v="250" actId="478"/>
            <ac:spMkLst>
              <pc:docMk/>
              <pc:sldMasterMk cId="0" sldId="2147483659"/>
              <pc:sldLayoutMk cId="0" sldId="2147483649"/>
              <ac:spMk id="22" creationId="{00000000-0000-0000-0000-000000000000}"/>
            </ac:spMkLst>
          </pc:spChg>
          <pc:cxnChg chg="add mod">
            <ac:chgData name="Muhammad Zainur Rifai" userId="c76fe9f89b69102c" providerId="LiveId" clId="{2A7D277F-C42F-4FA1-A183-7B91CB01427B}" dt="2025-04-02T01:14:40.361" v="281" actId="14100"/>
            <ac:cxnSpMkLst>
              <pc:docMk/>
              <pc:sldMasterMk cId="0" sldId="2147483659"/>
              <pc:sldLayoutMk cId="0" sldId="2147483649"/>
              <ac:cxnSpMk id="5" creationId="{76A74F86-B993-46EE-266E-BF4DF0DFE1D4}"/>
            </ac:cxnSpMkLst>
          </pc:cxnChg>
        </pc:sldLayoutChg>
        <pc:sldLayoutChg chg="addSp delSp modSp mod">
          <pc:chgData name="Muhammad Zainur Rifai" userId="c76fe9f89b69102c" providerId="LiveId" clId="{2A7D277F-C42F-4FA1-A183-7B91CB01427B}" dt="2025-04-02T02:01:15.792" v="719" actId="21"/>
          <pc:sldLayoutMkLst>
            <pc:docMk/>
            <pc:sldMasterMk cId="0" sldId="2147483659"/>
            <pc:sldLayoutMk cId="0" sldId="2147483650"/>
          </pc:sldLayoutMkLst>
          <pc:spChg chg="add mod">
            <ac:chgData name="Muhammad Zainur Rifai" userId="c76fe9f89b69102c" providerId="LiveId" clId="{2A7D277F-C42F-4FA1-A183-7B91CB01427B}" dt="2025-04-02T01:51:25.060" v="590"/>
            <ac:spMkLst>
              <pc:docMk/>
              <pc:sldMasterMk cId="0" sldId="2147483659"/>
              <pc:sldLayoutMk cId="0" sldId="2147483650"/>
              <ac:spMk id="2" creationId="{972B469F-4240-3650-740C-56343A726AE4}"/>
            </ac:spMkLst>
          </pc:spChg>
          <pc:spChg chg="mod">
            <ac:chgData name="Muhammad Zainur Rifai" userId="c76fe9f89b69102c" providerId="LiveId" clId="{2A7D277F-C42F-4FA1-A183-7B91CB01427B}" dt="2025-04-02T01:51:35.794" v="591"/>
            <ac:spMkLst>
              <pc:docMk/>
              <pc:sldMasterMk cId="0" sldId="2147483659"/>
              <pc:sldLayoutMk cId="0" sldId="2147483650"/>
              <ac:spMk id="4" creationId="{DEF818A5-EDCB-71BD-7933-BB68AB7F6A38}"/>
            </ac:spMkLst>
          </pc:spChg>
          <pc:spChg chg="mod">
            <ac:chgData name="Muhammad Zainur Rifai" userId="c76fe9f89b69102c" providerId="LiveId" clId="{2A7D277F-C42F-4FA1-A183-7B91CB01427B}" dt="2025-04-02T01:51:35.794" v="591"/>
            <ac:spMkLst>
              <pc:docMk/>
              <pc:sldMasterMk cId="0" sldId="2147483659"/>
              <pc:sldLayoutMk cId="0" sldId="2147483650"/>
              <ac:spMk id="5" creationId="{015A3F67-9849-67A6-6E5A-46B443C94066}"/>
            </ac:spMkLst>
          </pc:spChg>
          <pc:spChg chg="add del mod">
            <ac:chgData name="Muhammad Zainur Rifai" userId="c76fe9f89b69102c" providerId="LiveId" clId="{2A7D277F-C42F-4FA1-A183-7B91CB01427B}" dt="2025-04-02T01:52:36.496" v="601" actId="478"/>
            <ac:spMkLst>
              <pc:docMk/>
              <pc:sldMasterMk cId="0" sldId="2147483659"/>
              <pc:sldLayoutMk cId="0" sldId="2147483650"/>
              <ac:spMk id="6" creationId="{855B6885-1A40-C857-2E17-F5C4959A534A}"/>
            </ac:spMkLst>
          </pc:spChg>
          <pc:spChg chg="mod topLvl">
            <ac:chgData name="Muhammad Zainur Rifai" userId="c76fe9f89b69102c" providerId="LiveId" clId="{2A7D277F-C42F-4FA1-A183-7B91CB01427B}" dt="2025-04-02T02:01:11.547" v="718" actId="164"/>
            <ac:spMkLst>
              <pc:docMk/>
              <pc:sldMasterMk cId="0" sldId="2147483659"/>
              <pc:sldLayoutMk cId="0" sldId="2147483650"/>
              <ac:spMk id="9" creationId="{2CB0DA0B-447B-4ED7-DFE6-FAB017567529}"/>
            </ac:spMkLst>
          </pc:spChg>
          <pc:spChg chg="mod topLvl">
            <ac:chgData name="Muhammad Zainur Rifai" userId="c76fe9f89b69102c" providerId="LiveId" clId="{2A7D277F-C42F-4FA1-A183-7B91CB01427B}" dt="2025-04-02T02:01:11.547" v="718" actId="164"/>
            <ac:spMkLst>
              <pc:docMk/>
              <pc:sldMasterMk cId="0" sldId="2147483659"/>
              <pc:sldLayoutMk cId="0" sldId="2147483650"/>
              <ac:spMk id="10" creationId="{B9DA9249-5AC8-FFB8-DE90-842501CCBF7B}"/>
            </ac:spMkLst>
          </pc:spChg>
          <pc:spChg chg="mod topLvl">
            <ac:chgData name="Muhammad Zainur Rifai" userId="c76fe9f89b69102c" providerId="LiveId" clId="{2A7D277F-C42F-4FA1-A183-7B91CB01427B}" dt="2025-04-02T02:01:11.547" v="718" actId="164"/>
            <ac:spMkLst>
              <pc:docMk/>
              <pc:sldMasterMk cId="0" sldId="2147483659"/>
              <pc:sldLayoutMk cId="0" sldId="2147483650"/>
              <ac:spMk id="11" creationId="{E4F1859D-66C2-B86F-0F0C-0366C023E795}"/>
            </ac:spMkLst>
          </pc:spChg>
          <pc:spChg chg="mod">
            <ac:chgData name="Muhammad Zainur Rifai" userId="c76fe9f89b69102c" providerId="LiveId" clId="{2A7D277F-C42F-4FA1-A183-7B91CB01427B}" dt="2025-04-02T01:59:24.920" v="707" actId="207"/>
            <ac:spMkLst>
              <pc:docMk/>
              <pc:sldMasterMk cId="0" sldId="2147483659"/>
              <pc:sldLayoutMk cId="0" sldId="2147483650"/>
              <ac:spMk id="15" creationId="{6733616D-C696-46DF-96DD-9ACFDA5D1E1B}"/>
            </ac:spMkLst>
          </pc:spChg>
          <pc:spChg chg="mod">
            <ac:chgData name="Muhammad Zainur Rifai" userId="c76fe9f89b69102c" providerId="LiveId" clId="{2A7D277F-C42F-4FA1-A183-7B91CB01427B}" dt="2025-04-02T01:59:55.433" v="710" actId="2711"/>
            <ac:spMkLst>
              <pc:docMk/>
              <pc:sldMasterMk cId="0" sldId="2147483659"/>
              <pc:sldLayoutMk cId="0" sldId="2147483650"/>
              <ac:spMk id="16" creationId="{F4EFC2DF-C029-1A51-7FA9-04F8BC02D0BC}"/>
            </ac:spMkLst>
          </pc:spChg>
          <pc:spChg chg="mod">
            <ac:chgData name="Muhammad Zainur Rifai" userId="c76fe9f89b69102c" providerId="LiveId" clId="{2A7D277F-C42F-4FA1-A183-7B91CB01427B}" dt="2025-04-02T02:00:56.557" v="715" actId="20577"/>
            <ac:spMkLst>
              <pc:docMk/>
              <pc:sldMasterMk cId="0" sldId="2147483659"/>
              <pc:sldLayoutMk cId="0" sldId="2147483650"/>
              <ac:spMk id="17" creationId="{F1483ABE-7867-2445-0311-BA922EDCAEEB}"/>
            </ac:spMkLst>
          </pc:spChg>
          <pc:spChg chg="mod">
            <ac:chgData name="Muhammad Zainur Rifai" userId="c76fe9f89b69102c" providerId="LiveId" clId="{2A7D277F-C42F-4FA1-A183-7B91CB01427B}" dt="2025-04-02T01:59:49.550" v="709" actId="2711"/>
            <ac:spMkLst>
              <pc:docMk/>
              <pc:sldMasterMk cId="0" sldId="2147483659"/>
              <pc:sldLayoutMk cId="0" sldId="2147483650"/>
              <ac:spMk id="18" creationId="{9FCEE1CC-3423-83CD-6E7A-C0874D54CB5D}"/>
            </ac:spMkLst>
          </pc:spChg>
          <pc:spChg chg="mod">
            <ac:chgData name="Muhammad Zainur Rifai" userId="c76fe9f89b69102c" providerId="LiveId" clId="{2A7D277F-C42F-4FA1-A183-7B91CB01427B}" dt="2025-04-02T02:00:57.861" v="717" actId="20577"/>
            <ac:spMkLst>
              <pc:docMk/>
              <pc:sldMasterMk cId="0" sldId="2147483659"/>
              <pc:sldLayoutMk cId="0" sldId="2147483650"/>
              <ac:spMk id="19" creationId="{C3271BC0-B0A0-FE19-DA83-25F23A785561}"/>
            </ac:spMkLst>
          </pc:spChg>
          <pc:spChg chg="mod">
            <ac:chgData name="Muhammad Zainur Rifai" userId="c76fe9f89b69102c" providerId="LiveId" clId="{2A7D277F-C42F-4FA1-A183-7B91CB01427B}" dt="2025-04-02T02:00:56.944" v="716" actId="20577"/>
            <ac:spMkLst>
              <pc:docMk/>
              <pc:sldMasterMk cId="0" sldId="2147483659"/>
              <pc:sldLayoutMk cId="0" sldId="2147483650"/>
              <ac:spMk id="20" creationId="{E9FF1425-45FE-2B38-8757-9C03B4F182DA}"/>
            </ac:spMkLst>
          </pc:spChg>
          <pc:spChg chg="mod topLvl">
            <ac:chgData name="Muhammad Zainur Rifai" userId="c76fe9f89b69102c" providerId="LiveId" clId="{2A7D277F-C42F-4FA1-A183-7B91CB01427B}" dt="2025-04-02T02:01:11.547" v="718" actId="164"/>
            <ac:spMkLst>
              <pc:docMk/>
              <pc:sldMasterMk cId="0" sldId="2147483659"/>
              <pc:sldLayoutMk cId="0" sldId="2147483650"/>
              <ac:spMk id="21" creationId="{8C04E1B2-2C3C-7BE4-998D-3C8CE2B0391F}"/>
            </ac:spMkLst>
          </pc:spChg>
          <pc:spChg chg="mod topLvl">
            <ac:chgData name="Muhammad Zainur Rifai" userId="c76fe9f89b69102c" providerId="LiveId" clId="{2A7D277F-C42F-4FA1-A183-7B91CB01427B}" dt="2025-04-02T02:01:11.547" v="718" actId="164"/>
            <ac:spMkLst>
              <pc:docMk/>
              <pc:sldMasterMk cId="0" sldId="2147483659"/>
              <pc:sldLayoutMk cId="0" sldId="2147483650"/>
              <ac:spMk id="22" creationId="{FF0795E1-24FB-8F70-A405-0E04DF4C74D4}"/>
            </ac:spMkLst>
          </pc:spChg>
          <pc:spChg chg="add del mod">
            <ac:chgData name="Muhammad Zainur Rifai" userId="c76fe9f89b69102c" providerId="LiveId" clId="{2A7D277F-C42F-4FA1-A183-7B91CB01427B}" dt="2025-04-02T01:58:09.141" v="696" actId="478"/>
            <ac:spMkLst>
              <pc:docMk/>
              <pc:sldMasterMk cId="0" sldId="2147483659"/>
              <pc:sldLayoutMk cId="0" sldId="2147483650"/>
              <ac:spMk id="23" creationId="{48267835-B133-6D9C-FA4E-7F5F60A9051E}"/>
            </ac:spMkLst>
          </pc:spChg>
          <pc:spChg chg="del mod">
            <ac:chgData name="Muhammad Zainur Rifai" userId="c76fe9f89b69102c" providerId="LiveId" clId="{2A7D277F-C42F-4FA1-A183-7B91CB01427B}" dt="2025-04-02T01:51:23.520" v="589" actId="478"/>
            <ac:spMkLst>
              <pc:docMk/>
              <pc:sldMasterMk cId="0" sldId="2147483659"/>
              <pc:sldLayoutMk cId="0" sldId="2147483650"/>
              <ac:spMk id="24" creationId="{00000000-0000-0000-0000-000000000000}"/>
            </ac:spMkLst>
          </pc:spChg>
          <pc:spChg chg="del mod">
            <ac:chgData name="Muhammad Zainur Rifai" userId="c76fe9f89b69102c" providerId="LiveId" clId="{2A7D277F-C42F-4FA1-A183-7B91CB01427B}" dt="2025-04-02T01:51:23.520" v="589" actId="478"/>
            <ac:spMkLst>
              <pc:docMk/>
              <pc:sldMasterMk cId="0" sldId="2147483659"/>
              <pc:sldLayoutMk cId="0" sldId="2147483650"/>
              <ac:spMk id="25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51:23.520" v="589" actId="478"/>
            <ac:spMkLst>
              <pc:docMk/>
              <pc:sldMasterMk cId="0" sldId="2147483659"/>
              <pc:sldLayoutMk cId="0" sldId="2147483650"/>
              <ac:spMk id="26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51:23.520" v="589" actId="478"/>
            <ac:spMkLst>
              <pc:docMk/>
              <pc:sldMasterMk cId="0" sldId="2147483659"/>
              <pc:sldLayoutMk cId="0" sldId="2147483650"/>
              <ac:spMk id="27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51:23.520" v="589" actId="478"/>
            <ac:spMkLst>
              <pc:docMk/>
              <pc:sldMasterMk cId="0" sldId="2147483659"/>
              <pc:sldLayoutMk cId="0" sldId="2147483650"/>
              <ac:spMk id="28" creationId="{00000000-0000-0000-0000-000000000000}"/>
            </ac:spMkLst>
          </pc:spChg>
          <pc:spChg chg="add mod">
            <ac:chgData name="Muhammad Zainur Rifai" userId="c76fe9f89b69102c" providerId="LiveId" clId="{2A7D277F-C42F-4FA1-A183-7B91CB01427B}" dt="2025-04-02T01:58:09.984" v="697"/>
            <ac:spMkLst>
              <pc:docMk/>
              <pc:sldMasterMk cId="0" sldId="2147483659"/>
              <pc:sldLayoutMk cId="0" sldId="2147483650"/>
              <ac:spMk id="29" creationId="{E5C94863-7AE9-9BEE-8007-E88787257D42}"/>
            </ac:spMkLst>
          </pc:spChg>
          <pc:spChg chg="add mod">
            <ac:chgData name="Muhammad Zainur Rifai" userId="c76fe9f89b69102c" providerId="LiveId" clId="{2A7D277F-C42F-4FA1-A183-7B91CB01427B}" dt="2025-04-02T01:58:22.944" v="700" actId="1076"/>
            <ac:spMkLst>
              <pc:docMk/>
              <pc:sldMasterMk cId="0" sldId="2147483659"/>
              <pc:sldLayoutMk cId="0" sldId="2147483650"/>
              <ac:spMk id="30" creationId="{F1F1097E-D961-16E1-E391-3ED7F1CF4A4A}"/>
            </ac:spMkLst>
          </pc:spChg>
          <pc:grpChg chg="add del mod">
            <ac:chgData name="Muhammad Zainur Rifai" userId="c76fe9f89b69102c" providerId="LiveId" clId="{2A7D277F-C42F-4FA1-A183-7B91CB01427B}" dt="2025-04-02T01:52:32.278" v="599" actId="478"/>
            <ac:grpSpMkLst>
              <pc:docMk/>
              <pc:sldMasterMk cId="0" sldId="2147483659"/>
              <pc:sldLayoutMk cId="0" sldId="2147483650"/>
              <ac:grpSpMk id="3" creationId="{B6A2CA0F-6300-2C38-EF4E-1D0B25DC8BC7}"/>
            </ac:grpSpMkLst>
          </pc:grpChg>
          <pc:grpChg chg="mod">
            <ac:chgData name="Muhammad Zainur Rifai" userId="c76fe9f89b69102c" providerId="LiveId" clId="{2A7D277F-C42F-4FA1-A183-7B91CB01427B}" dt="2025-04-02T01:53:14.080" v="606" actId="1076"/>
            <ac:grpSpMkLst>
              <pc:docMk/>
              <pc:sldMasterMk cId="0" sldId="2147483659"/>
              <pc:sldLayoutMk cId="0" sldId="2147483650"/>
              <ac:grpSpMk id="7" creationId="{B9B9EA4F-1215-79C3-7854-6EFAB8B13F3C}"/>
            </ac:grpSpMkLst>
          </pc:grpChg>
          <pc:grpChg chg="del">
            <ac:chgData name="Muhammad Zainur Rifai" userId="c76fe9f89b69102c" providerId="LiveId" clId="{2A7D277F-C42F-4FA1-A183-7B91CB01427B}" dt="2025-04-02T01:55:17.922" v="649" actId="165"/>
            <ac:grpSpMkLst>
              <pc:docMk/>
              <pc:sldMasterMk cId="0" sldId="2147483659"/>
              <pc:sldLayoutMk cId="0" sldId="2147483650"/>
              <ac:grpSpMk id="8" creationId="{E400E196-4C56-07BF-0C1E-9A312092860F}"/>
            </ac:grpSpMkLst>
          </pc:grpChg>
          <pc:grpChg chg="mod">
            <ac:chgData name="Muhammad Zainur Rifai" userId="c76fe9f89b69102c" providerId="LiveId" clId="{2A7D277F-C42F-4FA1-A183-7B91CB01427B}" dt="2025-04-02T02:01:11.547" v="718" actId="164"/>
            <ac:grpSpMkLst>
              <pc:docMk/>
              <pc:sldMasterMk cId="0" sldId="2147483659"/>
              <pc:sldLayoutMk cId="0" sldId="2147483650"/>
              <ac:grpSpMk id="12" creationId="{58E98C0E-E87C-F242-0191-F898EC93A7D7}"/>
            </ac:grpSpMkLst>
          </pc:grpChg>
          <pc:grpChg chg="mod">
            <ac:chgData name="Muhammad Zainur Rifai" userId="c76fe9f89b69102c" providerId="LiveId" clId="{2A7D277F-C42F-4FA1-A183-7B91CB01427B}" dt="2025-04-02T02:01:11.547" v="718" actId="164"/>
            <ac:grpSpMkLst>
              <pc:docMk/>
              <pc:sldMasterMk cId="0" sldId="2147483659"/>
              <pc:sldLayoutMk cId="0" sldId="2147483650"/>
              <ac:grpSpMk id="13" creationId="{E2904DBB-1C9A-745B-48B0-CAAE0614C0D5}"/>
            </ac:grpSpMkLst>
          </pc:grpChg>
          <pc:grpChg chg="mod">
            <ac:chgData name="Muhammad Zainur Rifai" userId="c76fe9f89b69102c" providerId="LiveId" clId="{2A7D277F-C42F-4FA1-A183-7B91CB01427B}" dt="2025-04-02T02:01:11.547" v="718" actId="164"/>
            <ac:grpSpMkLst>
              <pc:docMk/>
              <pc:sldMasterMk cId="0" sldId="2147483659"/>
              <pc:sldLayoutMk cId="0" sldId="2147483650"/>
              <ac:grpSpMk id="14" creationId="{0334612D-71EE-0FBB-AA8E-F28F09E09D17}"/>
            </ac:grpSpMkLst>
          </pc:grpChg>
          <pc:grpChg chg="add del mod">
            <ac:chgData name="Muhammad Zainur Rifai" userId="c76fe9f89b69102c" providerId="LiveId" clId="{2A7D277F-C42F-4FA1-A183-7B91CB01427B}" dt="2025-04-02T02:01:15.792" v="719" actId="21"/>
            <ac:grpSpMkLst>
              <pc:docMk/>
              <pc:sldMasterMk cId="0" sldId="2147483659"/>
              <pc:sldLayoutMk cId="0" sldId="2147483650"/>
              <ac:grpSpMk id="32" creationId="{8247D23F-9773-F615-D713-8B9D29BD21AB}"/>
            </ac:grpSpMkLst>
          </pc:grpChg>
          <pc:cxnChg chg="add mod">
            <ac:chgData name="Muhammad Zainur Rifai" userId="c76fe9f89b69102c" providerId="LiveId" clId="{2A7D277F-C42F-4FA1-A183-7B91CB01427B}" dt="2025-04-02T01:58:36.892" v="701" actId="1076"/>
            <ac:cxnSpMkLst>
              <pc:docMk/>
              <pc:sldMasterMk cId="0" sldId="2147483659"/>
              <pc:sldLayoutMk cId="0" sldId="2147483650"/>
              <ac:cxnSpMk id="31" creationId="{BB637E35-14B1-7ABA-6EFF-EC4FC486A73F}"/>
            </ac:cxnSpMkLst>
          </pc:cxnChg>
        </pc:sldLayoutChg>
        <pc:sldLayoutChg chg="addSp modSp mod ord">
          <pc:chgData name="Muhammad Zainur Rifai" userId="c76fe9f89b69102c" providerId="LiveId" clId="{2A7D277F-C42F-4FA1-A183-7B91CB01427B}" dt="2025-04-02T01:46:24.457" v="583" actId="1076"/>
          <pc:sldLayoutMkLst>
            <pc:docMk/>
            <pc:sldMasterMk cId="0" sldId="2147483659"/>
            <pc:sldLayoutMk cId="0" sldId="2147483653"/>
          </pc:sldLayoutMkLst>
          <pc:spChg chg="add mod ord">
            <ac:chgData name="Muhammad Zainur Rifai" userId="c76fe9f89b69102c" providerId="LiveId" clId="{2A7D277F-C42F-4FA1-A183-7B91CB01427B}" dt="2025-04-02T01:40:41.981" v="504" actId="167"/>
            <ac:spMkLst>
              <pc:docMk/>
              <pc:sldMasterMk cId="0" sldId="2147483659"/>
              <pc:sldLayoutMk cId="0" sldId="2147483653"/>
              <ac:spMk id="2" creationId="{C6BB2243-FA0D-FFCB-9C9F-91470E0BA3CE}"/>
            </ac:spMkLst>
          </pc:spChg>
          <pc:spChg chg="add mod">
            <ac:chgData name="Muhammad Zainur Rifai" userId="c76fe9f89b69102c" providerId="LiveId" clId="{2A7D277F-C42F-4FA1-A183-7B91CB01427B}" dt="2025-04-02T01:40:29.444" v="503" actId="1076"/>
            <ac:spMkLst>
              <pc:docMk/>
              <pc:sldMasterMk cId="0" sldId="2147483659"/>
              <pc:sldLayoutMk cId="0" sldId="2147483653"/>
              <ac:spMk id="3" creationId="{04A2C81B-BBAF-BB7C-6E9F-90303E569437}"/>
            </ac:spMkLst>
          </pc:spChg>
          <pc:spChg chg="add mod">
            <ac:chgData name="Muhammad Zainur Rifai" userId="c76fe9f89b69102c" providerId="LiveId" clId="{2A7D277F-C42F-4FA1-A183-7B91CB01427B}" dt="2025-04-02T01:46:24.457" v="583" actId="1076"/>
            <ac:spMkLst>
              <pc:docMk/>
              <pc:sldMasterMk cId="0" sldId="2147483659"/>
              <pc:sldLayoutMk cId="0" sldId="2147483653"/>
              <ac:spMk id="4" creationId="{66E5A5A2-E506-1832-69E9-A05D71C9A0F3}"/>
            </ac:spMkLst>
          </pc:spChg>
          <pc:spChg chg="mod">
            <ac:chgData name="Muhammad Zainur Rifai" userId="c76fe9f89b69102c" providerId="LiveId" clId="{2A7D277F-C42F-4FA1-A183-7B91CB01427B}" dt="2025-04-02T01:41:35.802" v="509" actId="1076"/>
            <ac:spMkLst>
              <pc:docMk/>
              <pc:sldMasterMk cId="0" sldId="2147483659"/>
              <pc:sldLayoutMk cId="0" sldId="2147483653"/>
              <ac:spMk id="46" creationId="{00000000-0000-0000-0000-000000000000}"/>
            </ac:spMkLst>
          </pc:spChg>
          <pc:cxnChg chg="add mod">
            <ac:chgData name="Muhammad Zainur Rifai" userId="c76fe9f89b69102c" providerId="LiveId" clId="{2A7D277F-C42F-4FA1-A183-7B91CB01427B}" dt="2025-04-02T01:42:27.216" v="521" actId="1076"/>
            <ac:cxnSpMkLst>
              <pc:docMk/>
              <pc:sldMasterMk cId="0" sldId="2147483659"/>
              <pc:sldLayoutMk cId="0" sldId="2147483653"/>
              <ac:cxnSpMk id="5" creationId="{8C64CADA-F833-3999-0980-1FCA1E67FDBC}"/>
            </ac:cxnSpMkLst>
          </pc:cxnChg>
        </pc:sldLayoutChg>
        <pc:sldLayoutChg chg="addSp delSp modSp add mod ord replId modTransition">
          <pc:chgData name="Muhammad Zainur Rifai" userId="c76fe9f89b69102c" providerId="LiveId" clId="{2A7D277F-C42F-4FA1-A183-7B91CB01427B}" dt="2025-04-02T01:46:36.974" v="584" actId="1076"/>
          <pc:sldLayoutMkLst>
            <pc:docMk/>
            <pc:sldMasterMk cId="0" sldId="2147483659"/>
            <pc:sldLayoutMk cId="3523406488" sldId="2147483660"/>
          </pc:sldLayoutMkLst>
          <pc:spChg chg="add del mod ord">
            <ac:chgData name="Muhammad Zainur Rifai" userId="c76fe9f89b69102c" providerId="LiveId" clId="{2A7D277F-C42F-4FA1-A183-7B91CB01427B}" dt="2025-04-02T01:25:06.589" v="394" actId="478"/>
            <ac:spMkLst>
              <pc:docMk/>
              <pc:sldMasterMk cId="0" sldId="2147483659"/>
              <pc:sldLayoutMk cId="3523406488" sldId="2147483660"/>
              <ac:spMk id="3" creationId="{B24B1E70-D99C-8256-89DB-7AF65ADD6CBC}"/>
            </ac:spMkLst>
          </pc:spChg>
          <pc:spChg chg="add del mod ord">
            <ac:chgData name="Muhammad Zainur Rifai" userId="c76fe9f89b69102c" providerId="LiveId" clId="{2A7D277F-C42F-4FA1-A183-7B91CB01427B}" dt="2025-04-02T01:25:15.475" v="396" actId="478"/>
            <ac:spMkLst>
              <pc:docMk/>
              <pc:sldMasterMk cId="0" sldId="2147483659"/>
              <pc:sldLayoutMk cId="3523406488" sldId="2147483660"/>
              <ac:spMk id="5" creationId="{7EF2FABE-1BB7-F66E-6C43-0E0B6E7FD22F}"/>
            </ac:spMkLst>
          </pc:spChg>
          <pc:spChg chg="add mod">
            <ac:chgData name="Muhammad Zainur Rifai" userId="c76fe9f89b69102c" providerId="LiveId" clId="{2A7D277F-C42F-4FA1-A183-7B91CB01427B}" dt="2025-04-02T01:46:36.974" v="584" actId="1076"/>
            <ac:spMkLst>
              <pc:docMk/>
              <pc:sldMasterMk cId="0" sldId="2147483659"/>
              <pc:sldLayoutMk cId="3523406488" sldId="2147483660"/>
              <ac:spMk id="6" creationId="{852B2A0C-B1B0-C6AE-EA17-2292F16DBF1D}"/>
            </ac:spMkLst>
          </pc:spChg>
          <pc:spChg chg="add mod ord">
            <ac:chgData name="Muhammad Zainur Rifai" userId="c76fe9f89b69102c" providerId="LiveId" clId="{2A7D277F-C42F-4FA1-A183-7B91CB01427B}" dt="2025-04-02T01:27:04.673" v="417" actId="167"/>
            <ac:spMkLst>
              <pc:docMk/>
              <pc:sldMasterMk cId="0" sldId="2147483659"/>
              <pc:sldLayoutMk cId="3523406488" sldId="2147483660"/>
              <ac:spMk id="7" creationId="{89F06342-2FCF-B80F-FCEA-30DE6F9884A4}"/>
            </ac:spMkLst>
          </pc:spChg>
          <pc:spChg chg="add mod">
            <ac:chgData name="Muhammad Zainur Rifai" userId="c76fe9f89b69102c" providerId="LiveId" clId="{2A7D277F-C42F-4FA1-A183-7B91CB01427B}" dt="2025-04-02T01:29:33.247" v="438" actId="1076"/>
            <ac:spMkLst>
              <pc:docMk/>
              <pc:sldMasterMk cId="0" sldId="2147483659"/>
              <pc:sldLayoutMk cId="3523406488" sldId="2147483660"/>
              <ac:spMk id="8" creationId="{B8124B9D-9F77-D868-AC33-95991DA6456D}"/>
            </ac:spMkLst>
          </pc:spChg>
          <pc:spChg chg="add del mod ord">
            <ac:chgData name="Muhammad Zainur Rifai" userId="c76fe9f89b69102c" providerId="LiveId" clId="{2A7D277F-C42F-4FA1-A183-7B91CB01427B}" dt="2025-04-02T01:27:43.666" v="429" actId="179"/>
            <ac:spMkLst>
              <pc:docMk/>
              <pc:sldMasterMk cId="0" sldId="2147483659"/>
              <pc:sldLayoutMk cId="3523406488" sldId="2147483660"/>
              <ac:spMk id="30" creationId="{00000000-0000-0000-0000-000000000000}"/>
            </ac:spMkLst>
          </pc:spChg>
          <pc:spChg chg="mod ord">
            <ac:chgData name="Muhammad Zainur Rifai" userId="c76fe9f89b69102c" providerId="LiveId" clId="{2A7D277F-C42F-4FA1-A183-7B91CB01427B}" dt="2025-04-02T01:26:14.603" v="411" actId="2711"/>
            <ac:spMkLst>
              <pc:docMk/>
              <pc:sldMasterMk cId="0" sldId="2147483659"/>
              <pc:sldLayoutMk cId="3523406488" sldId="2147483660"/>
              <ac:spMk id="31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23:18.688" v="369" actId="478"/>
            <ac:spMkLst>
              <pc:docMk/>
              <pc:sldMasterMk cId="0" sldId="2147483659"/>
              <pc:sldLayoutMk cId="3523406488" sldId="2147483660"/>
              <ac:spMk id="32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23:23.998" v="370" actId="478"/>
            <ac:spMkLst>
              <pc:docMk/>
              <pc:sldMasterMk cId="0" sldId="2147483659"/>
              <pc:sldLayoutMk cId="3523406488" sldId="2147483660"/>
              <ac:spMk id="33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23:27.646" v="371" actId="478"/>
            <ac:spMkLst>
              <pc:docMk/>
              <pc:sldMasterMk cId="0" sldId="2147483659"/>
              <pc:sldLayoutMk cId="3523406488" sldId="2147483660"/>
              <ac:spMk id="34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23:30.548" v="372" actId="478"/>
            <ac:spMkLst>
              <pc:docMk/>
              <pc:sldMasterMk cId="0" sldId="2147483659"/>
              <pc:sldLayoutMk cId="3523406488" sldId="2147483660"/>
              <ac:spMk id="35" creationId="{00000000-0000-0000-0000-000000000000}"/>
            </ac:spMkLst>
          </pc:spChg>
          <pc:picChg chg="add del mod ord">
            <ac:chgData name="Muhammad Zainur Rifai" userId="c76fe9f89b69102c" providerId="LiveId" clId="{2A7D277F-C42F-4FA1-A183-7B91CB01427B}" dt="2025-04-02T01:24:32.064" v="388" actId="478"/>
            <ac:picMkLst>
              <pc:docMk/>
              <pc:sldMasterMk cId="0" sldId="2147483659"/>
              <pc:sldLayoutMk cId="3523406488" sldId="2147483660"/>
              <ac:picMk id="2" creationId="{47E81EF2-0810-42EA-B3A3-F122DABAA06A}"/>
            </ac:picMkLst>
          </pc:picChg>
          <pc:picChg chg="add del mod ord">
            <ac:chgData name="Muhammad Zainur Rifai" userId="c76fe9f89b69102c" providerId="LiveId" clId="{2A7D277F-C42F-4FA1-A183-7B91CB01427B}" dt="2025-04-02T01:26:18.677" v="412" actId="478"/>
            <ac:picMkLst>
              <pc:docMk/>
              <pc:sldMasterMk cId="0" sldId="2147483659"/>
              <pc:sldLayoutMk cId="3523406488" sldId="2147483660"/>
              <ac:picMk id="4" creationId="{1A34D0AC-1C19-4300-7BA4-EBB9C4A88D1A}"/>
            </ac:picMkLst>
          </pc:picChg>
        </pc:sldLayoutChg>
      </pc:sldMasterChg>
    </pc:docChg>
  </pc:docChgLst>
  <pc:docChgLst>
    <pc:chgData name="Muhammad Zainur Rifai" userId="409d2ff9-d866-4ab1-a26a-384eaaa9d42f" providerId="ADAL" clId="{96B93627-E9D3-47BD-ADB2-8B0BBDE3B3B5}"/>
    <pc:docChg chg="undo custSel addSld delSld modSld sldOrd modMainMaster">
      <pc:chgData name="Muhammad Zainur Rifai" userId="409d2ff9-d866-4ab1-a26a-384eaaa9d42f" providerId="ADAL" clId="{96B93627-E9D3-47BD-ADB2-8B0BBDE3B3B5}" dt="2022-05-04T14:48:03.500" v="324" actId="2711"/>
      <pc:docMkLst>
        <pc:docMk/>
      </pc:docMkLst>
      <pc:sldChg chg="modSp mod">
        <pc:chgData name="Muhammad Zainur Rifai" userId="409d2ff9-d866-4ab1-a26a-384eaaa9d42f" providerId="ADAL" clId="{96B93627-E9D3-47BD-ADB2-8B0BBDE3B3B5}" dt="2022-05-04T14:46:13.537" v="321" actId="1076"/>
        <pc:sldMkLst>
          <pc:docMk/>
          <pc:sldMk cId="0" sldId="256"/>
        </pc:sldMkLst>
      </pc:sldChg>
      <pc:sldChg chg="modSp mod">
        <pc:chgData name="Muhammad Zainur Rifai" userId="409d2ff9-d866-4ab1-a26a-384eaaa9d42f" providerId="ADAL" clId="{96B93627-E9D3-47BD-ADB2-8B0BBDE3B3B5}" dt="2022-05-04T14:11:03.193" v="170" actId="20577"/>
        <pc:sldMkLst>
          <pc:docMk/>
          <pc:sldMk cId="0" sldId="257"/>
        </pc:sldMkLst>
      </pc:sldChg>
      <pc:sldChg chg="modSp mod">
        <pc:chgData name="Muhammad Zainur Rifai" userId="409d2ff9-d866-4ab1-a26a-384eaaa9d42f" providerId="ADAL" clId="{96B93627-E9D3-47BD-ADB2-8B0BBDE3B3B5}" dt="2022-05-04T14:02:17.500" v="8" actId="34135"/>
        <pc:sldMkLst>
          <pc:docMk/>
          <pc:sldMk cId="0" sldId="258"/>
        </pc:sldMkLst>
      </pc:sldChg>
      <pc:sldChg chg="modSp mod">
        <pc:chgData name="Muhammad Zainur Rifai" userId="409d2ff9-d866-4ab1-a26a-384eaaa9d42f" providerId="ADAL" clId="{96B93627-E9D3-47BD-ADB2-8B0BBDE3B3B5}" dt="2022-05-04T14:02:25.908" v="9" actId="34135"/>
        <pc:sldMkLst>
          <pc:docMk/>
          <pc:sldMk cId="0" sldId="259"/>
        </pc:sldMkLst>
      </pc:sldChg>
      <pc:sldChg chg="new del">
        <pc:chgData name="Muhammad Zainur Rifai" userId="409d2ff9-d866-4ab1-a26a-384eaaa9d42f" providerId="ADAL" clId="{96B93627-E9D3-47BD-ADB2-8B0BBDE3B3B5}" dt="2022-05-04T14:02:35.534" v="11" actId="680"/>
        <pc:sldMkLst>
          <pc:docMk/>
          <pc:sldMk cId="1098777393" sldId="260"/>
        </pc:sldMkLst>
      </pc:sldChg>
      <pc:sldChg chg="addSp delSp modSp add mod ord">
        <pc:chgData name="Muhammad Zainur Rifai" userId="409d2ff9-d866-4ab1-a26a-384eaaa9d42f" providerId="ADAL" clId="{96B93627-E9D3-47BD-ADB2-8B0BBDE3B3B5}" dt="2022-05-04T14:10:50.718" v="168"/>
        <pc:sldMkLst>
          <pc:docMk/>
          <pc:sldMk cId="3043654037" sldId="260"/>
        </pc:sldMkLst>
      </pc:sldChg>
      <pc:sldChg chg="addSp delSp modSp add mod">
        <pc:chgData name="Muhammad Zainur Rifai" userId="409d2ff9-d866-4ab1-a26a-384eaaa9d42f" providerId="ADAL" clId="{96B93627-E9D3-47BD-ADB2-8B0BBDE3B3B5}" dt="2022-05-04T14:39:50.749" v="282" actId="27636"/>
        <pc:sldMkLst>
          <pc:docMk/>
          <pc:sldMk cId="2919934861" sldId="261"/>
        </pc:sldMkLst>
      </pc:sldChg>
      <pc:sldChg chg="add">
        <pc:chgData name="Muhammad Zainur Rifai" userId="409d2ff9-d866-4ab1-a26a-384eaaa9d42f" providerId="ADAL" clId="{96B93627-E9D3-47BD-ADB2-8B0BBDE3B3B5}" dt="2022-05-04T14:11:13.556" v="172" actId="2890"/>
        <pc:sldMkLst>
          <pc:docMk/>
          <pc:sldMk cId="3317631033" sldId="262"/>
        </pc:sldMkLst>
      </pc:sldChg>
      <pc:sldChg chg="addSp delSp modSp add mod">
        <pc:chgData name="Muhammad Zainur Rifai" userId="409d2ff9-d866-4ab1-a26a-384eaaa9d42f" providerId="ADAL" clId="{96B93627-E9D3-47BD-ADB2-8B0BBDE3B3B5}" dt="2022-05-04T14:43:06.172" v="307" actId="113"/>
        <pc:sldMkLst>
          <pc:docMk/>
          <pc:sldMk cId="1752668761" sldId="263"/>
        </pc:sldMkLst>
      </pc:sldChg>
      <pc:sldChg chg="add">
        <pc:chgData name="Muhammad Zainur Rifai" userId="409d2ff9-d866-4ab1-a26a-384eaaa9d42f" providerId="ADAL" clId="{96B93627-E9D3-47BD-ADB2-8B0BBDE3B3B5}" dt="2022-05-04T14:11:17.779" v="174" actId="2890"/>
        <pc:sldMkLst>
          <pc:docMk/>
          <pc:sldMk cId="3496162368" sldId="264"/>
        </pc:sldMkLst>
      </pc:sldChg>
      <pc:sldChg chg="add">
        <pc:chgData name="Muhammad Zainur Rifai" userId="409d2ff9-d866-4ab1-a26a-384eaaa9d42f" providerId="ADAL" clId="{96B93627-E9D3-47BD-ADB2-8B0BBDE3B3B5}" dt="2022-05-04T14:11:19.255" v="175" actId="2890"/>
        <pc:sldMkLst>
          <pc:docMk/>
          <pc:sldMk cId="3644549418" sldId="265"/>
        </pc:sldMkLst>
      </pc:sldChg>
      <pc:sldChg chg="addSp delSp modSp add mod">
        <pc:chgData name="Muhammad Zainur Rifai" userId="409d2ff9-d866-4ab1-a26a-384eaaa9d42f" providerId="ADAL" clId="{96B93627-E9D3-47BD-ADB2-8B0BBDE3B3B5}" dt="2022-05-04T14:39:20.007" v="280" actId="403"/>
        <pc:sldMkLst>
          <pc:docMk/>
          <pc:sldMk cId="2665662414" sldId="266"/>
        </pc:sldMkLst>
      </pc:sldChg>
      <pc:sldChg chg="addSp delSp modSp add mod">
        <pc:chgData name="Muhammad Zainur Rifai" userId="409d2ff9-d866-4ab1-a26a-384eaaa9d42f" providerId="ADAL" clId="{96B93627-E9D3-47BD-ADB2-8B0BBDE3B3B5}" dt="2022-05-04T14:37:54.516" v="273"/>
        <pc:sldMkLst>
          <pc:docMk/>
          <pc:sldMk cId="209366256" sldId="267"/>
        </pc:sldMkLst>
      </pc:sldChg>
      <pc:sldMasterChg chg="modSp">
        <pc:chgData name="Muhammad Zainur Rifai" userId="409d2ff9-d866-4ab1-a26a-384eaaa9d42f" providerId="ADAL" clId="{96B93627-E9D3-47BD-ADB2-8B0BBDE3B3B5}" dt="2022-05-04T14:48:03.500" v="324" actId="2711"/>
        <pc:sldMasterMkLst>
          <pc:docMk/>
          <pc:sldMasterMk cId="0" sldId="2147483659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>
            <a:extLst>
              <a:ext uri="{FF2B5EF4-FFF2-40B4-BE49-F238E27FC236}">
                <a16:creationId xmlns:a16="http://schemas.microsoft.com/office/drawing/2014/main" id="{1B381FA3-7332-87F2-9ABD-1C2B17A51C9D}"/>
              </a:ext>
            </a:extLst>
          </p:cNvPr>
          <p:cNvSpPr>
            <a:spLocks noChangeAspect="1"/>
          </p:cNvSpPr>
          <p:nvPr userDrawn="1"/>
        </p:nvSpPr>
        <p:spPr>
          <a:xfrm>
            <a:off x="10035396" y="2676859"/>
            <a:ext cx="2156604" cy="4572000"/>
          </a:xfrm>
          <a:custGeom>
            <a:avLst/>
            <a:gdLst/>
            <a:ahLst/>
            <a:cxnLst/>
            <a:rect l="l" t="t" r="r" b="b"/>
            <a:pathLst>
              <a:path w="4681958" h="9925751">
                <a:moveTo>
                  <a:pt x="0" y="0"/>
                </a:moveTo>
                <a:lnTo>
                  <a:pt x="4681958" y="0"/>
                </a:lnTo>
                <a:lnTo>
                  <a:pt x="4681958" y="9925751"/>
                </a:lnTo>
                <a:lnTo>
                  <a:pt x="0" y="9925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0E06C100-A706-C749-8A84-4013772FCCA7}"/>
              </a:ext>
            </a:extLst>
          </p:cNvPr>
          <p:cNvSpPr>
            <a:spLocks noChangeAspect="1"/>
          </p:cNvSpPr>
          <p:nvPr userDrawn="1"/>
        </p:nvSpPr>
        <p:spPr>
          <a:xfrm>
            <a:off x="320041" y="2782867"/>
            <a:ext cx="1784580" cy="4572000"/>
          </a:xfrm>
          <a:custGeom>
            <a:avLst/>
            <a:gdLst/>
            <a:ahLst/>
            <a:cxnLst/>
            <a:rect l="l" t="t" r="r" b="b"/>
            <a:pathLst>
              <a:path w="3302838" h="8461697">
                <a:moveTo>
                  <a:pt x="0" y="0"/>
                </a:moveTo>
                <a:lnTo>
                  <a:pt x="3302838" y="0"/>
                </a:lnTo>
                <a:lnTo>
                  <a:pt x="3302838" y="8461697"/>
                </a:lnTo>
                <a:lnTo>
                  <a:pt x="0" y="8461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5FF6767-BC5E-BDE5-E203-2FA4703C4283}"/>
              </a:ext>
            </a:extLst>
          </p:cNvPr>
          <p:cNvSpPr>
            <a:spLocks noChangeAspect="1"/>
          </p:cNvSpPr>
          <p:nvPr userDrawn="1"/>
        </p:nvSpPr>
        <p:spPr>
          <a:xfrm rot="765443">
            <a:off x="3056685" y="5348911"/>
            <a:ext cx="1160427" cy="1105571"/>
          </a:xfrm>
          <a:custGeom>
            <a:avLst/>
            <a:gdLst/>
            <a:ahLst/>
            <a:cxnLst/>
            <a:rect l="l" t="t" r="r" b="b"/>
            <a:pathLst>
              <a:path w="1825951" h="1739634">
                <a:moveTo>
                  <a:pt x="0" y="0"/>
                </a:moveTo>
                <a:lnTo>
                  <a:pt x="1825951" y="0"/>
                </a:lnTo>
                <a:lnTo>
                  <a:pt x="1825951" y="1739634"/>
                </a:lnTo>
                <a:lnTo>
                  <a:pt x="0" y="17396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3467F291-86D8-BD42-3D2F-B0166B1A497F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10845510" y="95188"/>
            <a:ext cx="984946" cy="1020189"/>
          </a:xfrm>
          <a:custGeom>
            <a:avLst/>
            <a:gdLst/>
            <a:ahLst/>
            <a:cxnLst/>
            <a:rect l="l" t="t" r="r" b="b"/>
            <a:pathLst>
              <a:path w="1816894" h="1881905">
                <a:moveTo>
                  <a:pt x="0" y="0"/>
                </a:moveTo>
                <a:lnTo>
                  <a:pt x="1816894" y="0"/>
                </a:lnTo>
                <a:lnTo>
                  <a:pt x="1816894" y="1881905"/>
                </a:lnTo>
                <a:lnTo>
                  <a:pt x="0" y="18819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232B5-390F-E235-D587-59DBDD74334E}"/>
              </a:ext>
            </a:extLst>
          </p:cNvPr>
          <p:cNvSpPr txBox="1"/>
          <p:nvPr userDrawn="1"/>
        </p:nvSpPr>
        <p:spPr>
          <a:xfrm>
            <a:off x="145094" y="51284"/>
            <a:ext cx="2419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Chem</a:t>
            </a:r>
            <a:r>
              <a:rPr lang="en-US" sz="3000" b="1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</a:t>
            </a:r>
            <a:endParaRPr lang="en-GB" sz="30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Google Shape;6;p1">
            <a:extLst>
              <a:ext uri="{FF2B5EF4-FFF2-40B4-BE49-F238E27FC236}">
                <a16:creationId xmlns:a16="http://schemas.microsoft.com/office/drawing/2014/main" id="{F434DD8F-D32B-D31E-C63C-3A4994A93F0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541721" y="1576815"/>
            <a:ext cx="9087340" cy="141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Topic Goes Here</a:t>
            </a:r>
            <a:endParaRPr dirty="0"/>
          </a:p>
        </p:txBody>
      </p:sp>
      <p:sp>
        <p:nvSpPr>
          <p:cNvPr id="18" name="Google Shape;7;p1">
            <a:extLst>
              <a:ext uri="{FF2B5EF4-FFF2-40B4-BE49-F238E27FC236}">
                <a16:creationId xmlns:a16="http://schemas.microsoft.com/office/drawing/2014/main" id="{70E3EE98-BED8-E5F6-9D36-3805DB405789}"/>
              </a:ext>
            </a:extLst>
          </p:cNvPr>
          <p:cNvSpPr txBox="1">
            <a:spLocks noGrp="1"/>
          </p:cNvSpPr>
          <p:nvPr>
            <p:ph idx="10" hasCustomPrompt="1"/>
          </p:nvPr>
        </p:nvSpPr>
        <p:spPr>
          <a:xfrm>
            <a:off x="2419350" y="3863339"/>
            <a:ext cx="7353300" cy="141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tx2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Sub-topic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E1C8D5-A1A4-1718-0ACE-05FCAC557E06}"/>
              </a:ext>
            </a:extLst>
          </p:cNvPr>
          <p:cNvSpPr/>
          <p:nvPr userDrawn="1"/>
        </p:nvSpPr>
        <p:spPr>
          <a:xfrm>
            <a:off x="0" y="0"/>
            <a:ext cx="12192000" cy="113768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13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tx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l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74F86-B993-46EE-266E-BF4DF0DFE1D4}"/>
              </a:ext>
            </a:extLst>
          </p:cNvPr>
          <p:cNvCxnSpPr>
            <a:cxnSpLocks/>
            <a:endCxn id="18" idx="2"/>
          </p:cNvCxnSpPr>
          <p:nvPr userDrawn="1"/>
        </p:nvCxnSpPr>
        <p:spPr>
          <a:xfrm>
            <a:off x="838200" y="1137683"/>
            <a:ext cx="52578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48C0A8-75A0-97CE-1E34-2B17D27B1675}"/>
              </a:ext>
            </a:extLst>
          </p:cNvPr>
          <p:cNvSpPr txBox="1"/>
          <p:nvPr userDrawn="1"/>
        </p:nvSpPr>
        <p:spPr>
          <a:xfrm>
            <a:off x="9772650" y="6235700"/>
            <a:ext cx="2419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Chem</a:t>
            </a:r>
            <a:r>
              <a:rPr lang="en-US" sz="3000" b="1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</a:t>
            </a:r>
            <a:endParaRPr lang="en-GB" sz="30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1_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F06342-2FCF-B80F-FCEA-30DE6F9884A4}"/>
              </a:ext>
            </a:extLst>
          </p:cNvPr>
          <p:cNvSpPr/>
          <p:nvPr userDrawn="1"/>
        </p:nvSpPr>
        <p:spPr>
          <a:xfrm>
            <a:off x="8074500" y="0"/>
            <a:ext cx="4117500" cy="68579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0" y="1825625"/>
            <a:ext cx="8074500" cy="503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l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hasCustomPrompt="1"/>
          </p:nvPr>
        </p:nvSpPr>
        <p:spPr>
          <a:xfrm>
            <a:off x="0" y="1"/>
            <a:ext cx="8074500" cy="17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509588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>
                <a:solidFill>
                  <a:schemeClr val="tx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References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B2A0C-B1B0-C6AE-EA17-2292F16DBF1D}"/>
              </a:ext>
            </a:extLst>
          </p:cNvPr>
          <p:cNvSpPr txBox="1"/>
          <p:nvPr userDrawn="1"/>
        </p:nvSpPr>
        <p:spPr>
          <a:xfrm>
            <a:off x="9685974" y="152400"/>
            <a:ext cx="2251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Chem</a:t>
            </a:r>
            <a:r>
              <a:rPr lang="en-US" sz="3000" b="1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</a:t>
            </a:r>
            <a:endParaRPr lang="en-GB" sz="30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id="{B8124B9D-9F77-D868-AC33-95991DA6456D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8915492" y="2780362"/>
            <a:ext cx="2150564" cy="4572000"/>
          </a:xfrm>
          <a:custGeom>
            <a:avLst/>
            <a:gdLst/>
            <a:ahLst/>
            <a:cxnLst/>
            <a:rect l="l" t="t" r="r" b="b"/>
            <a:pathLst>
              <a:path w="3756941" h="7987084">
                <a:moveTo>
                  <a:pt x="0" y="0"/>
                </a:moveTo>
                <a:lnTo>
                  <a:pt x="3756941" y="0"/>
                </a:lnTo>
                <a:lnTo>
                  <a:pt x="3756941" y="7987084"/>
                </a:lnTo>
                <a:lnTo>
                  <a:pt x="0" y="7987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40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BB2243-FA0D-FFCB-9C9F-91470E0BA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title" hasCustomPrompt="1"/>
          </p:nvPr>
        </p:nvSpPr>
        <p:spPr>
          <a:xfrm>
            <a:off x="838200" y="14192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Freeform 12">
            <a:extLst>
              <a:ext uri="{FF2B5EF4-FFF2-40B4-BE49-F238E27FC236}">
                <a16:creationId xmlns:a16="http://schemas.microsoft.com/office/drawing/2014/main" id="{04A2C81B-BBAF-BB7C-6E9F-90303E569437}"/>
              </a:ext>
            </a:extLst>
          </p:cNvPr>
          <p:cNvSpPr>
            <a:spLocks noChangeAspect="1"/>
          </p:cNvSpPr>
          <p:nvPr userDrawn="1"/>
        </p:nvSpPr>
        <p:spPr>
          <a:xfrm>
            <a:off x="8930002" y="1784350"/>
            <a:ext cx="2652398" cy="4572000"/>
          </a:xfrm>
          <a:custGeom>
            <a:avLst/>
            <a:gdLst/>
            <a:ahLst/>
            <a:cxnLst/>
            <a:rect l="l" t="t" r="r" b="b"/>
            <a:pathLst>
              <a:path w="4792456" h="8260869">
                <a:moveTo>
                  <a:pt x="0" y="0"/>
                </a:moveTo>
                <a:lnTo>
                  <a:pt x="4792455" y="0"/>
                </a:lnTo>
                <a:lnTo>
                  <a:pt x="4792455" y="8260869"/>
                </a:lnTo>
                <a:lnTo>
                  <a:pt x="0" y="82608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5A5A2-E506-1832-69E9-A05D71C9A0F3}"/>
              </a:ext>
            </a:extLst>
          </p:cNvPr>
          <p:cNvSpPr txBox="1"/>
          <p:nvPr userDrawn="1"/>
        </p:nvSpPr>
        <p:spPr>
          <a:xfrm>
            <a:off x="241300" y="155615"/>
            <a:ext cx="2197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Chem</a:t>
            </a:r>
            <a:r>
              <a:rPr lang="en-US" sz="3000" b="1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</a:t>
            </a:r>
            <a:endParaRPr lang="en-GB" sz="30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64CADA-F833-3999-0980-1FCA1E67FDBC}"/>
              </a:ext>
            </a:extLst>
          </p:cNvPr>
          <p:cNvCxnSpPr>
            <a:cxnSpLocks/>
          </p:cNvCxnSpPr>
          <p:nvPr userDrawn="1"/>
        </p:nvCxnSpPr>
        <p:spPr>
          <a:xfrm>
            <a:off x="3467100" y="2528888"/>
            <a:ext cx="52578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5C94863-7AE9-9BEE-8007-E88787257D42}"/>
              </a:ext>
            </a:extLst>
          </p:cNvPr>
          <p:cNvSpPr/>
          <p:nvPr userDrawn="1"/>
        </p:nvSpPr>
        <p:spPr>
          <a:xfrm>
            <a:off x="0" y="0"/>
            <a:ext cx="12192000" cy="113768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Google Shape;18;p3">
            <a:extLst>
              <a:ext uri="{FF2B5EF4-FFF2-40B4-BE49-F238E27FC236}">
                <a16:creationId xmlns:a16="http://schemas.microsoft.com/office/drawing/2014/main" id="{F1F1097E-D961-16E1-E391-3ED7F1CF4A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13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tx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637E35-14B1-7ABA-6EFF-EC4FC486A73F}"/>
              </a:ext>
            </a:extLst>
          </p:cNvPr>
          <p:cNvCxnSpPr>
            <a:cxnSpLocks/>
          </p:cNvCxnSpPr>
          <p:nvPr userDrawn="1"/>
        </p:nvCxnSpPr>
        <p:spPr>
          <a:xfrm>
            <a:off x="3467100" y="1137683"/>
            <a:ext cx="52578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0" r:id="rId3"/>
    <p:sldLayoutId id="2147483653" r:id="rId4"/>
    <p:sldLayoutId id="2147483650" r:id="rId5"/>
    <p:sldLayoutId id="2147483651" r:id="rId6"/>
    <p:sldLayoutId id="2147483652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Segoe UI Variable Displ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egoe UI Variable Display" pitchFamily="2" charset="0"/>
          <a:ea typeface="Segoe UI Variable Displ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53F8-BD52-A160-D50F-3E6AE9A5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14F62F5F-0798-ABB5-20E8-49C23F81140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65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5167-4DE9-76DC-8FB0-1855DA60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39B2C-EC42-E132-CD66-ED02CBF7B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31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6EAA0-C92F-FFB1-8E38-F9603B010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D9DDC-BADB-DB9F-8296-AD55080D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82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D995-D8A5-67E6-6716-F8DD6A26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47D23F-9773-F615-D713-8B9D29BD21AB}"/>
              </a:ext>
            </a:extLst>
          </p:cNvPr>
          <p:cNvGrpSpPr/>
          <p:nvPr/>
        </p:nvGrpSpPr>
        <p:grpSpPr>
          <a:xfrm>
            <a:off x="184545" y="1774686"/>
            <a:ext cx="11822909" cy="4111764"/>
            <a:chOff x="184545" y="1774686"/>
            <a:chExt cx="11822909" cy="4111764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C04E1B2-2C3C-7BE4-998D-3C8CE2B0391F}"/>
                </a:ext>
              </a:extLst>
            </p:cNvPr>
            <p:cNvSpPr/>
            <p:nvPr/>
          </p:nvSpPr>
          <p:spPr>
            <a:xfrm>
              <a:off x="184545" y="1936750"/>
              <a:ext cx="11822909" cy="3949700"/>
            </a:xfrm>
            <a:custGeom>
              <a:avLst/>
              <a:gdLst/>
              <a:ahLst/>
              <a:cxnLst/>
              <a:rect l="l" t="t" r="r" b="b"/>
              <a:pathLst>
                <a:path w="5277766" h="1392817">
                  <a:moveTo>
                    <a:pt x="19703" y="0"/>
                  </a:moveTo>
                  <a:lnTo>
                    <a:pt x="5258063" y="0"/>
                  </a:lnTo>
                  <a:cubicBezTo>
                    <a:pt x="5268945" y="0"/>
                    <a:pt x="5277766" y="8822"/>
                    <a:pt x="5277766" y="19703"/>
                  </a:cubicBezTo>
                  <a:lnTo>
                    <a:pt x="5277766" y="1373114"/>
                  </a:lnTo>
                  <a:cubicBezTo>
                    <a:pt x="5277766" y="1383996"/>
                    <a:pt x="5268945" y="1392817"/>
                    <a:pt x="5258063" y="1392817"/>
                  </a:cubicBezTo>
                  <a:lnTo>
                    <a:pt x="19703" y="1392817"/>
                  </a:lnTo>
                  <a:cubicBezTo>
                    <a:pt x="8822" y="1392817"/>
                    <a:pt x="0" y="1383996"/>
                    <a:pt x="0" y="1373114"/>
                  </a:cubicBezTo>
                  <a:lnTo>
                    <a:pt x="0" y="19703"/>
                  </a:lnTo>
                  <a:cubicBezTo>
                    <a:pt x="0" y="8822"/>
                    <a:pt x="8822" y="0"/>
                    <a:pt x="19703" y="0"/>
                  </a:cubicBezTo>
                  <a:close/>
                </a:path>
              </a:pathLst>
            </a:custGeom>
            <a:solidFill>
              <a:schemeClr val="bg1"/>
            </a:solidFill>
            <a:ln w="38100" cap="rnd">
              <a:solidFill>
                <a:schemeClr val="bg2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FF0795E1-24FB-8F70-A405-0E04DF4C74D4}"/>
                </a:ext>
              </a:extLst>
            </p:cNvPr>
            <p:cNvSpPr txBox="1"/>
            <p:nvPr/>
          </p:nvSpPr>
          <p:spPr>
            <a:xfrm>
              <a:off x="184545" y="1774686"/>
              <a:ext cx="11822909" cy="41117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CB0DA0B-447B-4ED7-DFE6-FAB0175675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9884" y="2318184"/>
              <a:ext cx="709467" cy="1593415"/>
            </a:xfrm>
            <a:custGeom>
              <a:avLst/>
              <a:gdLst/>
              <a:ahLst/>
              <a:cxnLst/>
              <a:rect l="l" t="t" r="r" b="b"/>
              <a:pathLst>
                <a:path w="1202498" h="2133464">
                  <a:moveTo>
                    <a:pt x="0" y="0"/>
                  </a:moveTo>
                  <a:lnTo>
                    <a:pt x="1202498" y="0"/>
                  </a:lnTo>
                  <a:lnTo>
                    <a:pt x="1202498" y="2133464"/>
                  </a:lnTo>
                  <a:lnTo>
                    <a:pt x="0" y="2133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9DA9249-5AC8-FFB8-DE90-842501CCBF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9989" y="2573134"/>
              <a:ext cx="992021" cy="1196425"/>
            </a:xfrm>
            <a:custGeom>
              <a:avLst/>
              <a:gdLst/>
              <a:ahLst/>
              <a:cxnLst/>
              <a:rect l="l" t="t" r="r" b="b"/>
              <a:pathLst>
                <a:path w="1681408" h="1601923">
                  <a:moveTo>
                    <a:pt x="0" y="0"/>
                  </a:moveTo>
                  <a:lnTo>
                    <a:pt x="1681408" y="0"/>
                  </a:lnTo>
                  <a:lnTo>
                    <a:pt x="1681408" y="1601924"/>
                  </a:lnTo>
                  <a:lnTo>
                    <a:pt x="0" y="1601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E4F1859D-66C2-B86F-0F0C-0366C023E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9149" y="2573134"/>
              <a:ext cx="867221" cy="1085830"/>
            </a:xfrm>
            <a:custGeom>
              <a:avLst/>
              <a:gdLst/>
              <a:ahLst/>
              <a:cxnLst/>
              <a:rect l="l" t="t" r="r" b="b"/>
              <a:pathLst>
                <a:path w="1469880" h="1453845">
                  <a:moveTo>
                    <a:pt x="0" y="0"/>
                  </a:moveTo>
                  <a:lnTo>
                    <a:pt x="1469880" y="0"/>
                  </a:lnTo>
                  <a:lnTo>
                    <a:pt x="1469880" y="1453845"/>
                  </a:lnTo>
                  <a:lnTo>
                    <a:pt x="0" y="14538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E98C0E-E87C-F242-0191-F898EC93A7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2313" y="4180751"/>
              <a:ext cx="2704608" cy="1336750"/>
              <a:chOff x="0" y="-19050"/>
              <a:chExt cx="6112166" cy="2386411"/>
            </a:xfrm>
          </p:grpSpPr>
          <p:sp>
            <p:nvSpPr>
              <p:cNvPr id="19" name="TextBox 12">
                <a:extLst>
                  <a:ext uri="{FF2B5EF4-FFF2-40B4-BE49-F238E27FC236}">
                    <a16:creationId xmlns:a16="http://schemas.microsoft.com/office/drawing/2014/main" id="{C3271BC0-B0A0-FE19-DA83-25F23A785561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112166" cy="81204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4026"/>
                  </a:lnSpc>
                  <a:spcBef>
                    <a:spcPct val="0"/>
                  </a:spcBef>
                </a:pPr>
                <a:r>
                  <a:rPr lang="en-US" sz="2000" b="1" u="none" spc="-66" dirty="0">
                    <a:solidFill>
                      <a:schemeClr val="bg2"/>
                    </a:solidFill>
                    <a:latin typeface="+mn-lt"/>
                    <a:ea typeface="Kollektif Bold"/>
                    <a:cs typeface="Kollektif Bold"/>
                    <a:sym typeface="Kollektif Bold"/>
                  </a:rPr>
                  <a:t>Add a main point</a:t>
                </a:r>
              </a:p>
            </p:txBody>
          </p:sp>
          <p:sp>
            <p:nvSpPr>
              <p:cNvPr id="20" name="TextBox 13">
                <a:extLst>
                  <a:ext uri="{FF2B5EF4-FFF2-40B4-BE49-F238E27FC236}">
                    <a16:creationId xmlns:a16="http://schemas.microsoft.com/office/drawing/2014/main" id="{E9FF1425-45FE-2B38-8757-9C03B4F182DA}"/>
                  </a:ext>
                </a:extLst>
              </p:cNvPr>
              <p:cNvSpPr txBox="1"/>
              <p:nvPr/>
            </p:nvSpPr>
            <p:spPr>
              <a:xfrm>
                <a:off x="0" y="871246"/>
                <a:ext cx="6112166" cy="149611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450"/>
                  </a:lnSpc>
                </a:pPr>
                <a:r>
                  <a:rPr lang="en-US" sz="1800" u="none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Kollektif"/>
                  </a:rPr>
                  <a:t>Briefly elaborate on</a:t>
                </a:r>
              </a:p>
              <a:p>
                <a:pPr marL="0" lvl="1" indent="0" algn="ctr">
                  <a:lnSpc>
                    <a:spcPts val="3450"/>
                  </a:lnSpc>
                </a:pPr>
                <a:r>
                  <a:rPr lang="en-US" sz="1800" u="none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Kollektif"/>
                  </a:rPr>
                  <a:t>what you want to discuss. </a:t>
                </a:r>
              </a:p>
            </p:txBody>
          </p:sp>
        </p:grpSp>
        <p:grpSp>
          <p:nvGrpSpPr>
            <p:cNvPr id="13" name="Group 14">
              <a:extLst>
                <a:ext uri="{FF2B5EF4-FFF2-40B4-BE49-F238E27FC236}">
                  <a16:creationId xmlns:a16="http://schemas.microsoft.com/office/drawing/2014/main" id="{E2904DBB-1C9A-745B-48B0-CAAE0614C0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43696" y="4180751"/>
              <a:ext cx="2704608" cy="1336750"/>
              <a:chOff x="0" y="-19050"/>
              <a:chExt cx="6112166" cy="2386411"/>
            </a:xfrm>
          </p:grpSpPr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F1483ABE-7867-2445-0311-BA922EDCAEEB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112166" cy="79109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4026"/>
                  </a:lnSpc>
                  <a:spcBef>
                    <a:spcPct val="0"/>
                  </a:spcBef>
                </a:pPr>
                <a:r>
                  <a:rPr lang="en-US" sz="2000" b="1" u="none" spc="-66" dirty="0">
                    <a:solidFill>
                      <a:schemeClr val="bg2"/>
                    </a:solidFill>
                    <a:latin typeface="+mn-lt"/>
                    <a:ea typeface="Kollektif Bold"/>
                    <a:cs typeface="Kollektif Bold"/>
                    <a:sym typeface="Kollektif Bold"/>
                  </a:rPr>
                  <a:t>Add a main point</a:t>
                </a:r>
              </a:p>
            </p:txBody>
          </p:sp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9FCEE1CC-3423-83CD-6E7A-C0874D54CB5D}"/>
                  </a:ext>
                </a:extLst>
              </p:cNvPr>
              <p:cNvSpPr txBox="1"/>
              <p:nvPr/>
            </p:nvSpPr>
            <p:spPr>
              <a:xfrm>
                <a:off x="0" y="871246"/>
                <a:ext cx="6112166" cy="149611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1" indent="0" algn="ctr">
                  <a:lnSpc>
                    <a:spcPts val="3450"/>
                  </a:lnSpc>
                  <a:spcBef>
                    <a:spcPct val="0"/>
                  </a:spcBef>
                </a:pPr>
                <a:r>
                  <a:rPr lang="en-US" sz="1800" u="none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Kollektif"/>
                  </a:rPr>
                  <a:t>Briefly elaborate on</a:t>
                </a:r>
              </a:p>
              <a:p>
                <a:pPr marL="0" lvl="1" indent="0" algn="ctr">
                  <a:lnSpc>
                    <a:spcPts val="3450"/>
                  </a:lnSpc>
                  <a:spcBef>
                    <a:spcPct val="0"/>
                  </a:spcBef>
                </a:pPr>
                <a:r>
                  <a:rPr lang="en-US" sz="1800" u="none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Kollektif"/>
                  </a:rPr>
                  <a:t>what you want to discuss. </a:t>
                </a:r>
              </a:p>
            </p:txBody>
          </p:sp>
        </p:grpSp>
        <p:grpSp>
          <p:nvGrpSpPr>
            <p:cNvPr id="14" name="Group 17">
              <a:extLst>
                <a:ext uri="{FF2B5EF4-FFF2-40B4-BE49-F238E27FC236}">
                  <a16:creationId xmlns:a16="http://schemas.microsoft.com/office/drawing/2014/main" id="{0334612D-71EE-0FBB-AA8E-F28F09E09D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90455" y="4180751"/>
              <a:ext cx="2704608" cy="1336750"/>
              <a:chOff x="0" y="-19050"/>
              <a:chExt cx="6112166" cy="2386411"/>
            </a:xfrm>
          </p:grpSpPr>
          <p:sp>
            <p:nvSpPr>
              <p:cNvPr id="15" name="TextBox 18">
                <a:extLst>
                  <a:ext uri="{FF2B5EF4-FFF2-40B4-BE49-F238E27FC236}">
                    <a16:creationId xmlns:a16="http://schemas.microsoft.com/office/drawing/2014/main" id="{6733616D-C696-46DF-96DD-9ACFDA5D1E1B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112166" cy="79109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4026"/>
                  </a:lnSpc>
                  <a:spcBef>
                    <a:spcPct val="0"/>
                  </a:spcBef>
                </a:pPr>
                <a:r>
                  <a:rPr lang="en-US" sz="2000" b="1" u="none" spc="-66" dirty="0">
                    <a:solidFill>
                      <a:schemeClr val="bg2"/>
                    </a:solidFill>
                    <a:latin typeface="+mn-lt"/>
                    <a:ea typeface="Kollektif Bold"/>
                    <a:cs typeface="Kollektif Bold"/>
                    <a:sym typeface="Kollektif Bold"/>
                  </a:rPr>
                  <a:t>Add a main point</a:t>
                </a:r>
              </a:p>
            </p:txBody>
          </p:sp>
          <p:sp>
            <p:nvSpPr>
              <p:cNvPr id="16" name="TextBox 19">
                <a:extLst>
                  <a:ext uri="{FF2B5EF4-FFF2-40B4-BE49-F238E27FC236}">
                    <a16:creationId xmlns:a16="http://schemas.microsoft.com/office/drawing/2014/main" id="{F4EFC2DF-C029-1A51-7FA9-04F8BC02D0BC}"/>
                  </a:ext>
                </a:extLst>
              </p:cNvPr>
              <p:cNvSpPr txBox="1"/>
              <p:nvPr/>
            </p:nvSpPr>
            <p:spPr>
              <a:xfrm>
                <a:off x="0" y="871246"/>
                <a:ext cx="6112166" cy="149611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1" indent="0" algn="ctr">
                  <a:lnSpc>
                    <a:spcPts val="3450"/>
                  </a:lnSpc>
                  <a:spcBef>
                    <a:spcPct val="0"/>
                  </a:spcBef>
                </a:pPr>
                <a:r>
                  <a:rPr lang="en-US" sz="1800" u="none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Kollektif"/>
                  </a:rPr>
                  <a:t>Briefly elaborate on</a:t>
                </a:r>
              </a:p>
              <a:p>
                <a:pPr marL="0" lvl="1" indent="0" algn="ctr">
                  <a:lnSpc>
                    <a:spcPts val="3450"/>
                  </a:lnSpc>
                  <a:spcBef>
                    <a:spcPct val="0"/>
                  </a:spcBef>
                </a:pPr>
                <a:r>
                  <a:rPr lang="en-US" sz="1800" u="none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Kollektif"/>
                  </a:rPr>
                  <a:t>what you want to discuss.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604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4CAE-DF56-6361-760C-07696B55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27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emEdu">
      <a:dk1>
        <a:srgbClr val="0D0E0E"/>
      </a:dk1>
      <a:lt1>
        <a:srgbClr val="FFFFFF"/>
      </a:lt1>
      <a:dk2>
        <a:srgbClr val="DB243B"/>
      </a:dk2>
      <a:lt2>
        <a:srgbClr val="3C808B"/>
      </a:lt2>
      <a:accent1>
        <a:srgbClr val="E56A3A"/>
      </a:accent1>
      <a:accent2>
        <a:srgbClr val="C3DF3A"/>
      </a:accent2>
      <a:accent3>
        <a:srgbClr val="B274B9"/>
      </a:accent3>
      <a:accent4>
        <a:srgbClr val="C62F8D"/>
      </a:accent4>
      <a:accent5>
        <a:srgbClr val="813B28"/>
      </a:accent5>
      <a:accent6>
        <a:srgbClr val="4CAF50"/>
      </a:accent6>
      <a:hlink>
        <a:srgbClr val="0000FF"/>
      </a:hlink>
      <a:folHlink>
        <a:srgbClr val="800080"/>
      </a:folHlink>
    </a:clrScheme>
    <a:fontScheme name="Custom 2">
      <a:majorFont>
        <a:latin typeface="Segoe UI Variable Display Semibol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 Variable Display</vt:lpstr>
      <vt:lpstr>Tahoma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Computer-Adaptive Testing (CAT) as A Measurement Tool in Education:  A Systematic Literature Review</dc:title>
  <cp:lastModifiedBy>Muhammad Zainur Rifai</cp:lastModifiedBy>
  <cp:revision>1</cp:revision>
  <dcterms:modified xsi:type="dcterms:W3CDTF">2025-04-02T02:01:45Z</dcterms:modified>
</cp:coreProperties>
</file>