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277F-C42F-4FA1-A183-7B91CB01427B}" v="5" dt="2025-03-29T11:36:0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-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inur Rifai" userId="c76fe9f89b69102c" providerId="LiveId" clId="{2A7D277F-C42F-4FA1-A183-7B91CB01427B}"/>
    <pc:docChg chg="undo custSel addSld delSld modSld">
      <pc:chgData name="Muhammad Zainur Rifai" userId="c76fe9f89b69102c" providerId="LiveId" clId="{2A7D277F-C42F-4FA1-A183-7B91CB01427B}" dt="2025-03-29T11:36:08.470" v="26"/>
      <pc:docMkLst>
        <pc:docMk/>
      </pc:docMkLst>
      <pc:sldChg chg="addSp delSp mod">
        <pc:chgData name="Muhammad Zainur Rifai" userId="c76fe9f89b69102c" providerId="LiveId" clId="{2A7D277F-C42F-4FA1-A183-7B91CB01427B}" dt="2025-03-29T11:32:12.942" v="9" actId="478"/>
        <pc:sldMkLst>
          <pc:docMk/>
          <pc:sldMk cId="0" sldId="256"/>
        </pc:sldMkLst>
        <pc:picChg chg="add del">
          <ac:chgData name="Muhammad Zainur Rifai" userId="c76fe9f89b69102c" providerId="LiveId" clId="{2A7D277F-C42F-4FA1-A183-7B91CB01427B}" dt="2025-03-29T11:32:12.942" v="9" actId="478"/>
          <ac:picMkLst>
            <pc:docMk/>
            <pc:sldMk cId="0" sldId="256"/>
            <ac:picMk id="84" creationId="{00000000-0000-0000-0000-000000000000}"/>
          </ac:picMkLst>
        </pc:picChg>
      </pc:sldChg>
      <pc:sldChg chg="del">
        <pc:chgData name="Muhammad Zainur Rifai" userId="c76fe9f89b69102c" providerId="LiveId" clId="{2A7D277F-C42F-4FA1-A183-7B91CB01427B}" dt="2025-03-29T11:32:18.133" v="10" actId="47"/>
        <pc:sldMkLst>
          <pc:docMk/>
          <pc:sldMk cId="0" sldId="257"/>
        </pc:sldMkLst>
      </pc:sldChg>
      <pc:sldChg chg="addSp delSp mod">
        <pc:chgData name="Muhammad Zainur Rifai" userId="c76fe9f89b69102c" providerId="LiveId" clId="{2A7D277F-C42F-4FA1-A183-7B91CB01427B}" dt="2025-03-29T11:31:45.496" v="3" actId="478"/>
        <pc:sldMkLst>
          <pc:docMk/>
          <pc:sldMk cId="0" sldId="258"/>
        </pc:sldMkLst>
        <pc:picChg chg="add del">
          <ac:chgData name="Muhammad Zainur Rifai" userId="c76fe9f89b69102c" providerId="LiveId" clId="{2A7D277F-C42F-4FA1-A183-7B91CB01427B}" dt="2025-03-29T11:31:45.496" v="3" actId="478"/>
          <ac:picMkLst>
            <pc:docMk/>
            <pc:sldMk cId="0" sldId="258"/>
            <ac:picMk id="102" creationId="{00000000-0000-0000-0000-000000000000}"/>
          </ac:picMkLst>
        </pc:picChg>
      </pc:sldChg>
      <pc:sldChg chg="addSp delSp mod">
        <pc:chgData name="Muhammad Zainur Rifai" userId="c76fe9f89b69102c" providerId="LiveId" clId="{2A7D277F-C42F-4FA1-A183-7B91CB01427B}" dt="2025-03-29T11:31:47.558" v="4" actId="478"/>
        <pc:sldMkLst>
          <pc:docMk/>
          <pc:sldMk cId="0" sldId="259"/>
        </pc:sldMkLst>
        <pc:picChg chg="add del">
          <ac:chgData name="Muhammad Zainur Rifai" userId="c76fe9f89b69102c" providerId="LiveId" clId="{2A7D277F-C42F-4FA1-A183-7B91CB01427B}" dt="2025-03-29T11:31:47.558" v="4" actId="478"/>
          <ac:picMkLst>
            <pc:docMk/>
            <pc:sldMk cId="0" sldId="259"/>
            <ac:picMk id="110" creationId="{00000000-0000-0000-0000-000000000000}"/>
          </ac:picMkLst>
        </pc:picChg>
      </pc:sldChg>
      <pc:sldChg chg="addSp delSp modSp new mod">
        <pc:chgData name="Muhammad Zainur Rifai" userId="c76fe9f89b69102c" providerId="LiveId" clId="{2A7D277F-C42F-4FA1-A183-7B91CB01427B}" dt="2025-03-29T11:36:08.470" v="26"/>
        <pc:sldMkLst>
          <pc:docMk/>
          <pc:sldMk cId="213904722" sldId="261"/>
        </pc:sldMkLst>
        <pc:spChg chg="del">
          <ac:chgData name="Muhammad Zainur Rifai" userId="c76fe9f89b69102c" providerId="LiveId" clId="{2A7D277F-C42F-4FA1-A183-7B91CB01427B}" dt="2025-03-29T11:35:48.785" v="23" actId="478"/>
          <ac:spMkLst>
            <pc:docMk/>
            <pc:sldMk cId="213904722" sldId="261"/>
            <ac:spMk id="2" creationId="{3B594196-204F-A3DF-E64A-62D97CC6D4EC}"/>
          </ac:spMkLst>
        </pc:spChg>
        <pc:spChg chg="add mod">
          <ac:chgData name="Muhammad Zainur Rifai" userId="c76fe9f89b69102c" providerId="LiveId" clId="{2A7D277F-C42F-4FA1-A183-7B91CB01427B}" dt="2025-03-29T11:35:54.474" v="25" actId="1076"/>
          <ac:spMkLst>
            <pc:docMk/>
            <pc:sldMk cId="213904722" sldId="261"/>
            <ac:spMk id="4" creationId="{51AD52FD-574D-4E67-9E6F-3631118854CA}"/>
          </ac:spMkLst>
        </pc:spChg>
        <pc:spChg chg="add mod">
          <ac:chgData name="Muhammad Zainur Rifai" userId="c76fe9f89b69102c" providerId="LiveId" clId="{2A7D277F-C42F-4FA1-A183-7B91CB01427B}" dt="2025-03-29T11:36:08.470" v="26"/>
          <ac:spMkLst>
            <pc:docMk/>
            <pc:sldMk cId="213904722" sldId="261"/>
            <ac:spMk id="5" creationId="{5F40B638-8F7E-15BB-E996-4C820E5B1F9D}"/>
          </ac:spMkLst>
        </pc:spChg>
      </pc:sldChg>
      <pc:sldChg chg="add del">
        <pc:chgData name="Muhammad Zainur Rifai" userId="c76fe9f89b69102c" providerId="LiveId" clId="{2A7D277F-C42F-4FA1-A183-7B91CB01427B}" dt="2025-03-29T11:32:23.049" v="17" actId="47"/>
        <pc:sldMkLst>
          <pc:docMk/>
          <pc:sldMk cId="2919934861" sldId="261"/>
        </pc:sldMkLst>
      </pc:sldChg>
      <pc:sldChg chg="new del">
        <pc:chgData name="Muhammad Zainur Rifai" userId="c76fe9f89b69102c" providerId="LiveId" clId="{2A7D277F-C42F-4FA1-A183-7B91CB01427B}" dt="2025-03-29T11:35:12.765" v="21" actId="47"/>
        <pc:sldMkLst>
          <pc:docMk/>
          <pc:sldMk cId="3257066715" sldId="261"/>
        </pc:sldMkLst>
      </pc:sldChg>
      <pc:sldChg chg="new del">
        <pc:chgData name="Muhammad Zainur Rifai" userId="c76fe9f89b69102c" providerId="LiveId" clId="{2A7D277F-C42F-4FA1-A183-7B91CB01427B}" dt="2025-03-29T11:35:11.720" v="20" actId="47"/>
        <pc:sldMkLst>
          <pc:docMk/>
          <pc:sldMk cId="176498286" sldId="262"/>
        </pc:sldMkLst>
      </pc:sldChg>
      <pc:sldChg chg="del">
        <pc:chgData name="Muhammad Zainur Rifai" userId="c76fe9f89b69102c" providerId="LiveId" clId="{2A7D277F-C42F-4FA1-A183-7B91CB01427B}" dt="2025-03-29T11:32:20.999" v="14" actId="47"/>
        <pc:sldMkLst>
          <pc:docMk/>
          <pc:sldMk cId="3317631033" sldId="262"/>
        </pc:sldMkLst>
      </pc:sldChg>
      <pc:sldChg chg="add del">
        <pc:chgData name="Muhammad Zainur Rifai" userId="c76fe9f89b69102c" providerId="LiveId" clId="{2A7D277F-C42F-4FA1-A183-7B91CB01427B}" dt="2025-03-29T11:32:20.406" v="13" actId="47"/>
        <pc:sldMkLst>
          <pc:docMk/>
          <pc:sldMk cId="1752668761" sldId="263"/>
        </pc:sldMkLst>
      </pc:sldChg>
      <pc:sldChg chg="del">
        <pc:chgData name="Muhammad Zainur Rifai" userId="c76fe9f89b69102c" providerId="LiveId" clId="{2A7D277F-C42F-4FA1-A183-7B91CB01427B}" dt="2025-03-29T11:32:19.716" v="12" actId="47"/>
        <pc:sldMkLst>
          <pc:docMk/>
          <pc:sldMk cId="3496162368" sldId="264"/>
        </pc:sldMkLst>
      </pc:sldChg>
      <pc:sldChg chg="del">
        <pc:chgData name="Muhammad Zainur Rifai" userId="c76fe9f89b69102c" providerId="LiveId" clId="{2A7D277F-C42F-4FA1-A183-7B91CB01427B}" dt="2025-03-29T11:32:18.806" v="11" actId="47"/>
        <pc:sldMkLst>
          <pc:docMk/>
          <pc:sldMk cId="3644549418" sldId="265"/>
        </pc:sldMkLst>
      </pc:sldChg>
      <pc:sldChg chg="add del">
        <pc:chgData name="Muhammad Zainur Rifai" userId="c76fe9f89b69102c" providerId="LiveId" clId="{2A7D277F-C42F-4FA1-A183-7B91CB01427B}" dt="2025-03-29T11:32:22.296" v="16" actId="47"/>
        <pc:sldMkLst>
          <pc:docMk/>
          <pc:sldMk cId="2665662414" sldId="266"/>
        </pc:sldMkLst>
      </pc:sldChg>
      <pc:sldChg chg="add del">
        <pc:chgData name="Muhammad Zainur Rifai" userId="c76fe9f89b69102c" providerId="LiveId" clId="{2A7D277F-C42F-4FA1-A183-7B91CB01427B}" dt="2025-03-29T11:32:21.637" v="15" actId="47"/>
        <pc:sldMkLst>
          <pc:docMk/>
          <pc:sldMk cId="209366256" sldId="267"/>
        </pc:sldMkLst>
      </pc:sldChg>
    </pc:docChg>
  </pc:docChgLst>
  <pc:docChgLst>
    <pc:chgData name="Muhammad Zainur Rifai" userId="409d2ff9-d866-4ab1-a26a-384eaaa9d42f" providerId="ADAL" clId="{96B93627-E9D3-47BD-ADB2-8B0BBDE3B3B5}"/>
    <pc:docChg chg="undo custSel addSld delSld modSld sldOrd modMainMaster">
      <pc:chgData name="Muhammad Zainur Rifai" userId="409d2ff9-d866-4ab1-a26a-384eaaa9d42f" providerId="ADAL" clId="{96B93627-E9D3-47BD-ADB2-8B0BBDE3B3B5}" dt="2022-05-04T14:48:03.500" v="324" actId="2711"/>
      <pc:docMkLst>
        <pc:docMk/>
      </pc:docMkLst>
      <pc:sldChg chg="modSp mod">
        <pc:chgData name="Muhammad Zainur Rifai" userId="409d2ff9-d866-4ab1-a26a-384eaaa9d42f" providerId="ADAL" clId="{96B93627-E9D3-47BD-ADB2-8B0BBDE3B3B5}" dt="2022-05-04T14:46:13.537" v="321" actId="1076"/>
        <pc:sldMkLst>
          <pc:docMk/>
          <pc:sldMk cId="0" sldId="256"/>
        </pc:sldMkLst>
      </pc:sldChg>
      <pc:sldChg chg="modSp mod">
        <pc:chgData name="Muhammad Zainur Rifai" userId="409d2ff9-d866-4ab1-a26a-384eaaa9d42f" providerId="ADAL" clId="{96B93627-E9D3-47BD-ADB2-8B0BBDE3B3B5}" dt="2022-05-04T14:11:03.193" v="170" actId="20577"/>
        <pc:sldMkLst>
          <pc:docMk/>
          <pc:sldMk cId="0" sldId="257"/>
        </pc:sldMkLst>
      </pc:sldChg>
      <pc:sldChg chg="modSp mod">
        <pc:chgData name="Muhammad Zainur Rifai" userId="409d2ff9-d866-4ab1-a26a-384eaaa9d42f" providerId="ADAL" clId="{96B93627-E9D3-47BD-ADB2-8B0BBDE3B3B5}" dt="2022-05-04T14:02:17.500" v="8" actId="34135"/>
        <pc:sldMkLst>
          <pc:docMk/>
          <pc:sldMk cId="0" sldId="258"/>
        </pc:sldMkLst>
      </pc:sldChg>
      <pc:sldChg chg="modSp mod">
        <pc:chgData name="Muhammad Zainur Rifai" userId="409d2ff9-d866-4ab1-a26a-384eaaa9d42f" providerId="ADAL" clId="{96B93627-E9D3-47BD-ADB2-8B0BBDE3B3B5}" dt="2022-05-04T14:02:25.908" v="9" actId="34135"/>
        <pc:sldMkLst>
          <pc:docMk/>
          <pc:sldMk cId="0" sldId="259"/>
        </pc:sldMkLst>
      </pc:sldChg>
      <pc:sldChg chg="new del">
        <pc:chgData name="Muhammad Zainur Rifai" userId="409d2ff9-d866-4ab1-a26a-384eaaa9d42f" providerId="ADAL" clId="{96B93627-E9D3-47BD-ADB2-8B0BBDE3B3B5}" dt="2022-05-04T14:02:35.534" v="11" actId="680"/>
        <pc:sldMkLst>
          <pc:docMk/>
          <pc:sldMk cId="1098777393" sldId="260"/>
        </pc:sldMkLst>
      </pc:sldChg>
      <pc:sldChg chg="addSp delSp modSp add mod ord">
        <pc:chgData name="Muhammad Zainur Rifai" userId="409d2ff9-d866-4ab1-a26a-384eaaa9d42f" providerId="ADAL" clId="{96B93627-E9D3-47BD-ADB2-8B0BBDE3B3B5}" dt="2022-05-04T14:10:50.718" v="168"/>
        <pc:sldMkLst>
          <pc:docMk/>
          <pc:sldMk cId="3043654037" sldId="260"/>
        </pc:sldMkLst>
      </pc:sldChg>
      <pc:sldChg chg="addSp delSp modSp add mod">
        <pc:chgData name="Muhammad Zainur Rifai" userId="409d2ff9-d866-4ab1-a26a-384eaaa9d42f" providerId="ADAL" clId="{96B93627-E9D3-47BD-ADB2-8B0BBDE3B3B5}" dt="2022-05-04T14:39:50.749" v="282" actId="27636"/>
        <pc:sldMkLst>
          <pc:docMk/>
          <pc:sldMk cId="2919934861" sldId="261"/>
        </pc:sldMkLst>
      </pc:sldChg>
      <pc:sldChg chg="add">
        <pc:chgData name="Muhammad Zainur Rifai" userId="409d2ff9-d866-4ab1-a26a-384eaaa9d42f" providerId="ADAL" clId="{96B93627-E9D3-47BD-ADB2-8B0BBDE3B3B5}" dt="2022-05-04T14:11:13.556" v="172" actId="2890"/>
        <pc:sldMkLst>
          <pc:docMk/>
          <pc:sldMk cId="3317631033" sldId="262"/>
        </pc:sldMkLst>
      </pc:sldChg>
      <pc:sldChg chg="addSp delSp modSp add mod">
        <pc:chgData name="Muhammad Zainur Rifai" userId="409d2ff9-d866-4ab1-a26a-384eaaa9d42f" providerId="ADAL" clId="{96B93627-E9D3-47BD-ADB2-8B0BBDE3B3B5}" dt="2022-05-04T14:43:06.172" v="307" actId="113"/>
        <pc:sldMkLst>
          <pc:docMk/>
          <pc:sldMk cId="1752668761" sldId="263"/>
        </pc:sldMkLst>
      </pc:sldChg>
      <pc:sldChg chg="add">
        <pc:chgData name="Muhammad Zainur Rifai" userId="409d2ff9-d866-4ab1-a26a-384eaaa9d42f" providerId="ADAL" clId="{96B93627-E9D3-47BD-ADB2-8B0BBDE3B3B5}" dt="2022-05-04T14:11:17.779" v="174" actId="2890"/>
        <pc:sldMkLst>
          <pc:docMk/>
          <pc:sldMk cId="3496162368" sldId="264"/>
        </pc:sldMkLst>
      </pc:sldChg>
      <pc:sldChg chg="add">
        <pc:chgData name="Muhammad Zainur Rifai" userId="409d2ff9-d866-4ab1-a26a-384eaaa9d42f" providerId="ADAL" clId="{96B93627-E9D3-47BD-ADB2-8B0BBDE3B3B5}" dt="2022-05-04T14:11:19.255" v="175" actId="2890"/>
        <pc:sldMkLst>
          <pc:docMk/>
          <pc:sldMk cId="3644549418" sldId="265"/>
        </pc:sldMkLst>
      </pc:sldChg>
      <pc:sldChg chg="addSp delSp modSp add mod">
        <pc:chgData name="Muhammad Zainur Rifai" userId="409d2ff9-d866-4ab1-a26a-384eaaa9d42f" providerId="ADAL" clId="{96B93627-E9D3-47BD-ADB2-8B0BBDE3B3B5}" dt="2022-05-04T14:39:20.007" v="280" actId="403"/>
        <pc:sldMkLst>
          <pc:docMk/>
          <pc:sldMk cId="2665662414" sldId="266"/>
        </pc:sldMkLst>
      </pc:sldChg>
      <pc:sldChg chg="addSp delSp modSp add mod">
        <pc:chgData name="Muhammad Zainur Rifai" userId="409d2ff9-d866-4ab1-a26a-384eaaa9d42f" providerId="ADAL" clId="{96B93627-E9D3-47BD-ADB2-8B0BBDE3B3B5}" dt="2022-05-04T14:37:54.516" v="273"/>
        <pc:sldMkLst>
          <pc:docMk/>
          <pc:sldMk cId="209366256" sldId="267"/>
        </pc:sldMkLst>
      </pc:sldChg>
      <pc:sldMasterChg chg="modSp">
        <pc:chgData name="Muhammad Zainur Rifai" userId="409d2ff9-d866-4ab1-a26a-384eaaa9d42f" providerId="ADAL" clId="{96B93627-E9D3-47BD-ADB2-8B0BBDE3B3B5}" dt="2022-05-04T14:48:03.500" v="324" actId="2711"/>
        <pc:sldMasterMkLst>
          <pc:docMk/>
          <pc:sldMasterMk cId="0" sldId="214748365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1d37b4bc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d1d37b4bc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1d37b4b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d1d37b4bc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746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d37b4bc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d1d37b4bc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d37b4bc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d1d37b4bc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Variable Display" pitchFamily="2" charset="0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C18E5E-4821-5DEA-1DE0-FDFFFEE9F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51AD52FD-574D-4E67-9E6F-3631118854CA}"/>
              </a:ext>
            </a:extLst>
          </p:cNvPr>
          <p:cNvSpPr txBox="1"/>
          <p:nvPr/>
        </p:nvSpPr>
        <p:spPr>
          <a:xfrm>
            <a:off x="-736488" y="1031141"/>
            <a:ext cx="13428756" cy="2570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918"/>
              </a:lnSpc>
            </a:pPr>
            <a:r>
              <a:rPr lang="en-US" sz="15998" b="1" spc="239" dirty="0">
                <a:solidFill>
                  <a:srgbClr val="C00000"/>
                </a:solidFill>
                <a:latin typeface="Segoe UI" panose="020B0502040204020203" pitchFamily="34" charset="0"/>
                <a:ea typeface="Kollektif Bold"/>
                <a:cs typeface="Segoe UI" panose="020B0502040204020203" pitchFamily="34" charset="0"/>
                <a:sym typeface="Kollektif Bold"/>
              </a:rPr>
              <a:t>CHEMISTRY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F40B638-8F7E-15BB-E996-4C820E5B1F9D}"/>
              </a:ext>
            </a:extLst>
          </p:cNvPr>
          <p:cNvSpPr/>
          <p:nvPr/>
        </p:nvSpPr>
        <p:spPr>
          <a:xfrm>
            <a:off x="7183311" y="4953000"/>
            <a:ext cx="4681958" cy="9925751"/>
          </a:xfrm>
          <a:custGeom>
            <a:avLst/>
            <a:gdLst/>
            <a:ahLst/>
            <a:cxnLst/>
            <a:rect l="l" t="t" r="r" b="b"/>
            <a:pathLst>
              <a:path w="4681958" h="9925751">
                <a:moveTo>
                  <a:pt x="0" y="0"/>
                </a:moveTo>
                <a:lnTo>
                  <a:pt x="4681958" y="0"/>
                </a:lnTo>
                <a:lnTo>
                  <a:pt x="4681958" y="9925751"/>
                </a:lnTo>
                <a:lnTo>
                  <a:pt x="0" y="992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 b="249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601545" y="2454612"/>
            <a:ext cx="97576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Segoe UI Variable Display" pitchFamily="2" charset="0"/>
                <a:ea typeface="Arial"/>
                <a:cs typeface="Arial"/>
                <a:sym typeface="Arial"/>
              </a:rPr>
              <a:t>Computer-Adaptive Testing (CAT) as A Measurement Tool in Education: </a:t>
            </a:r>
            <a:endParaRPr sz="3600" b="1" dirty="0">
              <a:solidFill>
                <a:schemeClr val="lt1"/>
              </a:solidFill>
              <a:latin typeface="Segoe UI Variable Display" pitchFamily="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3600" b="1" dirty="0">
                <a:solidFill>
                  <a:schemeClr val="lt1"/>
                </a:solidFill>
                <a:latin typeface="Segoe UI Variable Display" pitchFamily="2" charset="0"/>
                <a:ea typeface="Arial"/>
                <a:cs typeface="Arial"/>
                <a:sym typeface="Arial"/>
              </a:rPr>
              <a:t>A Systematic Literature Review</a:t>
            </a:r>
            <a:endParaRPr sz="3600" b="1" dirty="0">
              <a:solidFill>
                <a:schemeClr val="lt1"/>
              </a:solidFill>
              <a:latin typeface="Segoe UI Variable Display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01545" y="4559662"/>
            <a:ext cx="10079209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Muhammad Zainur Rifai</a:t>
            </a:r>
            <a:endParaRPr sz="20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8800" y="777213"/>
            <a:ext cx="3532052" cy="1521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489050" y="6123975"/>
            <a:ext cx="960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 dirty="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Eötvös Loránd </a:t>
            </a:r>
            <a:r>
              <a:rPr lang="en-US" sz="1900" b="0" i="0" u="none" strike="noStrike" cap="none" dirty="0" err="1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Tudományegyetem</a:t>
            </a:r>
            <a:r>
              <a:rPr lang="en-US" sz="1900" b="0" i="0" u="none" strike="noStrike" cap="none" dirty="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 - Eotvos Lorand University</a:t>
            </a:r>
            <a:endParaRPr sz="1900" b="0" i="0" u="none" strike="noStrike" cap="none" dirty="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4"/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94" name="Google Shape;94;p14"/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 r="94036"/>
            <a:stretch/>
          </p:blipFill>
          <p:spPr>
            <a:xfrm>
              <a:off x="0" y="0"/>
              <a:ext cx="3544351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4"/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4800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0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31D4E-45ED-23B6-36EF-3E9679681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9969" y="1342760"/>
            <a:ext cx="584807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 Background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1.2. Research problems and aims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1.3. Research questions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Theoretical Background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 Computer-based assessment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2.2. Computer-adaptive testing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2.3. Previous Research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Methods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Results and Discussion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Limitations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304365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 b="249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8074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endParaRPr sz="4400" b="1">
              <a:latin typeface="Arial"/>
              <a:ea typeface="Arial"/>
              <a:cs typeface="Arial"/>
              <a:sym typeface="Arial"/>
            </a:endParaRPr>
          </a:p>
          <a:p>
            <a:pPr marL="0" lvl="0" indent="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4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 sz="4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4500" y="272650"/>
            <a:ext cx="3532052" cy="152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body" idx="4294967295"/>
          </p:nvPr>
        </p:nvSpPr>
        <p:spPr>
          <a:xfrm>
            <a:off x="0" y="1825625"/>
            <a:ext cx="8074500" cy="50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Write here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 b="2499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580200" y="2097250"/>
            <a:ext cx="11031600" cy="1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 :)</a:t>
            </a:r>
            <a:endParaRPr sz="4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4500" y="272650"/>
            <a:ext cx="3532052" cy="152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1489050" y="6123975"/>
            <a:ext cx="960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Eötvös Loránd Tudományegyetem - Eotvos Lorand University</a:t>
            </a:r>
            <a:endParaRPr sz="1900" b="0" i="0" u="none" strike="noStrike" cap="none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emEdu">
      <a:dk1>
        <a:srgbClr val="0D0E0E"/>
      </a:dk1>
      <a:lt1>
        <a:srgbClr val="FFFFFF"/>
      </a:lt1>
      <a:dk2>
        <a:srgbClr val="DB243B"/>
      </a:dk2>
      <a:lt2>
        <a:srgbClr val="3C808B"/>
      </a:lt2>
      <a:accent1>
        <a:srgbClr val="E56A3A"/>
      </a:accent1>
      <a:accent2>
        <a:srgbClr val="C3DF3A"/>
      </a:accent2>
      <a:accent3>
        <a:srgbClr val="B274B9"/>
      </a:accent3>
      <a:accent4>
        <a:srgbClr val="C62F8D"/>
      </a:accent4>
      <a:accent5>
        <a:srgbClr val="813B28"/>
      </a:accent5>
      <a:accent6>
        <a:srgbClr val="4CAF50"/>
      </a:accent6>
      <a:hlink>
        <a:srgbClr val="0000FF"/>
      </a:hlink>
      <a:folHlink>
        <a:srgbClr val="800080"/>
      </a:folHlink>
    </a:clrScheme>
    <a:fontScheme name="Custom 2">
      <a:majorFont>
        <a:latin typeface="Segoe UI Variable Display Semibol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94</Words>
  <Application>Microsoft Office PowerPoint</Application>
  <PresentationFormat>Widescreen</PresentationFormat>
  <Paragraphs>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Segoe UI</vt:lpstr>
      <vt:lpstr>Segoe UI Variable Display</vt:lpstr>
      <vt:lpstr>Times</vt:lpstr>
      <vt:lpstr>Times New Roman</vt:lpstr>
      <vt:lpstr>Office Theme</vt:lpstr>
      <vt:lpstr>PowerPoint Presentation</vt:lpstr>
      <vt:lpstr>Computer-Adaptive Testing (CAT) as A Measurement Tool in Education:  A Systematic Literature Review</vt:lpstr>
      <vt:lpstr>Outline</vt:lpstr>
      <vt:lpstr> References</vt:lpstr>
      <vt:lpstr>Thank you!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Computer-Adaptive Testing (CAT) as A Measurement Tool in Education:  A Systematic Literature Review</dc:title>
  <cp:lastModifiedBy>Muhammad Zainur Rifai</cp:lastModifiedBy>
  <cp:revision>1</cp:revision>
  <dcterms:modified xsi:type="dcterms:W3CDTF">2025-03-29T11:36:13Z</dcterms:modified>
</cp:coreProperties>
</file>