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5" r:id="rId2"/>
    <p:sldId id="269" r:id="rId3"/>
    <p:sldId id="262" r:id="rId4"/>
    <p:sldId id="266" r:id="rId5"/>
    <p:sldId id="268" r:id="rId6"/>
    <p:sldId id="26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D277F-C42F-4FA1-A183-7B91CB01427B}" v="258" dt="2025-04-04T06:25:31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ainur Rifai" userId="c76fe9f89b69102c" providerId="LiveId" clId="{2A7D277F-C42F-4FA1-A183-7B91CB01427B}"/>
    <pc:docChg chg="undo custSel addSld delSld modSld sldOrd modMainMaster">
      <pc:chgData name="Muhammad Zainur Rifai" userId="c76fe9f89b69102c" providerId="LiveId" clId="{2A7D277F-C42F-4FA1-A183-7B91CB01427B}" dt="2025-04-04T06:25:31.834" v="875"/>
      <pc:docMkLst>
        <pc:docMk/>
      </pc:docMkLst>
      <pc:sldChg chg="addSp delSp del mod">
        <pc:chgData name="Muhammad Zainur Rifai" userId="c76fe9f89b69102c" providerId="LiveId" clId="{2A7D277F-C42F-4FA1-A183-7B91CB01427B}" dt="2025-04-02T01:47:29.850" v="587" actId="47"/>
        <pc:sldMkLst>
          <pc:docMk/>
          <pc:sldMk cId="0" sldId="256"/>
        </pc:sldMkLst>
      </pc:sldChg>
      <pc:sldChg chg="del">
        <pc:chgData name="Muhammad Zainur Rifai" userId="c76fe9f89b69102c" providerId="LiveId" clId="{2A7D277F-C42F-4FA1-A183-7B91CB01427B}" dt="2025-03-29T11:32:18.133" v="10" actId="47"/>
        <pc:sldMkLst>
          <pc:docMk/>
          <pc:sldMk cId="0" sldId="257"/>
        </pc:sldMkLst>
      </pc:sldChg>
      <pc:sldChg chg="addSp delSp del mod ord">
        <pc:chgData name="Muhammad Zainur Rifai" userId="c76fe9f89b69102c" providerId="LiveId" clId="{2A7D277F-C42F-4FA1-A183-7B91CB01427B}" dt="2025-04-02T01:47:27.935" v="586" actId="47"/>
        <pc:sldMkLst>
          <pc:docMk/>
          <pc:sldMk cId="0" sldId="258"/>
        </pc:sldMkLst>
      </pc:sldChg>
      <pc:sldChg chg="addSp delSp del mod ord">
        <pc:chgData name="Muhammad Zainur Rifai" userId="c76fe9f89b69102c" providerId="LiveId" clId="{2A7D277F-C42F-4FA1-A183-7B91CB01427B}" dt="2025-04-02T01:47:26.257" v="585" actId="47"/>
        <pc:sldMkLst>
          <pc:docMk/>
          <pc:sldMk cId="0" sldId="259"/>
        </pc:sldMkLst>
      </pc:sldChg>
      <pc:sldChg chg="addSp delSp modSp del mod">
        <pc:chgData name="Muhammad Zainur Rifai" userId="c76fe9f89b69102c" providerId="LiveId" clId="{2A7D277F-C42F-4FA1-A183-7B91CB01427B}" dt="2025-04-02T01:47:36.477" v="588" actId="47"/>
        <pc:sldMkLst>
          <pc:docMk/>
          <pc:sldMk cId="3043654037" sldId="260"/>
        </pc:sldMkLst>
      </pc:sldChg>
      <pc:sldChg chg="addSp delSp modSp new del mod">
        <pc:chgData name="Muhammad Zainur Rifai" userId="c76fe9f89b69102c" providerId="LiveId" clId="{2A7D277F-C42F-4FA1-A183-7B91CB01427B}" dt="2025-04-02T01:19:11.590" v="356" actId="47"/>
        <pc:sldMkLst>
          <pc:docMk/>
          <pc:sldMk cId="213904722" sldId="261"/>
        </pc:sldMkLst>
      </pc:sldChg>
      <pc:sldChg chg="add del">
        <pc:chgData name="Muhammad Zainur Rifai" userId="c76fe9f89b69102c" providerId="LiveId" clId="{2A7D277F-C42F-4FA1-A183-7B91CB01427B}" dt="2025-03-29T11:32:23.049" v="17" actId="47"/>
        <pc:sldMkLst>
          <pc:docMk/>
          <pc:sldMk cId="2919934861" sldId="261"/>
        </pc:sldMkLst>
      </pc:sldChg>
      <pc:sldChg chg="new del">
        <pc:chgData name="Muhammad Zainur Rifai" userId="c76fe9f89b69102c" providerId="LiveId" clId="{2A7D277F-C42F-4FA1-A183-7B91CB01427B}" dt="2025-03-29T11:35:12.765" v="21" actId="47"/>
        <pc:sldMkLst>
          <pc:docMk/>
          <pc:sldMk cId="3257066715" sldId="261"/>
        </pc:sldMkLst>
      </pc:sldChg>
      <pc:sldChg chg="new del">
        <pc:chgData name="Muhammad Zainur Rifai" userId="c76fe9f89b69102c" providerId="LiveId" clId="{2A7D277F-C42F-4FA1-A183-7B91CB01427B}" dt="2025-03-29T11:35:11.720" v="20" actId="47"/>
        <pc:sldMkLst>
          <pc:docMk/>
          <pc:sldMk cId="176498286" sldId="262"/>
        </pc:sldMkLst>
      </pc:sldChg>
      <pc:sldChg chg="addSp modSp new del mod">
        <pc:chgData name="Muhammad Zainur Rifai" userId="c76fe9f89b69102c" providerId="LiveId" clId="{2A7D277F-C42F-4FA1-A183-7B91CB01427B}" dt="2025-04-02T00:53:00.468" v="63" actId="47"/>
        <pc:sldMkLst>
          <pc:docMk/>
          <pc:sldMk cId="2559787400" sldId="262"/>
        </pc:sldMkLst>
      </pc:sldChg>
      <pc:sldChg chg="del">
        <pc:chgData name="Muhammad Zainur Rifai" userId="c76fe9f89b69102c" providerId="LiveId" clId="{2A7D277F-C42F-4FA1-A183-7B91CB01427B}" dt="2025-03-29T11:32:20.999" v="14" actId="47"/>
        <pc:sldMkLst>
          <pc:docMk/>
          <pc:sldMk cId="3317631033" sldId="262"/>
        </pc:sldMkLst>
      </pc:sldChg>
      <pc:sldChg chg="new">
        <pc:chgData name="Muhammad Zainur Rifai" userId="c76fe9f89b69102c" providerId="LiveId" clId="{2A7D277F-C42F-4FA1-A183-7B91CB01427B}" dt="2025-04-02T00:53:04.383" v="65" actId="680"/>
        <pc:sldMkLst>
          <pc:docMk/>
          <pc:sldMk cId="4150318288" sldId="262"/>
        </pc:sldMkLst>
      </pc:sldChg>
      <pc:sldChg chg="addSp modSp new del mod">
        <pc:chgData name="Muhammad Zainur Rifai" userId="c76fe9f89b69102c" providerId="LiveId" clId="{2A7D277F-C42F-4FA1-A183-7B91CB01427B}" dt="2025-04-02T00:53:01.818" v="64" actId="47"/>
        <pc:sldMkLst>
          <pc:docMk/>
          <pc:sldMk cId="634584882" sldId="263"/>
        </pc:sldMkLst>
      </pc:sldChg>
      <pc:sldChg chg="add del">
        <pc:chgData name="Muhammad Zainur Rifai" userId="c76fe9f89b69102c" providerId="LiveId" clId="{2A7D277F-C42F-4FA1-A183-7B91CB01427B}" dt="2025-03-29T11:32:20.406" v="13" actId="47"/>
        <pc:sldMkLst>
          <pc:docMk/>
          <pc:sldMk cId="1752668761" sldId="263"/>
        </pc:sldMkLst>
      </pc:sldChg>
      <pc:sldChg chg="new del">
        <pc:chgData name="Muhammad Zainur Rifai" userId="c76fe9f89b69102c" providerId="LiveId" clId="{2A7D277F-C42F-4FA1-A183-7B91CB01427B}" dt="2025-04-02T01:10:42.247" v="264" actId="47"/>
        <pc:sldMkLst>
          <pc:docMk/>
          <pc:sldMk cId="3188371846" sldId="263"/>
        </pc:sldMkLst>
      </pc:sldChg>
      <pc:sldChg chg="new del">
        <pc:chgData name="Muhammad Zainur Rifai" userId="c76fe9f89b69102c" providerId="LiveId" clId="{2A7D277F-C42F-4FA1-A183-7B91CB01427B}" dt="2025-04-02T01:19:16.985" v="357" actId="47"/>
        <pc:sldMkLst>
          <pc:docMk/>
          <pc:sldMk cId="2911551702" sldId="264"/>
        </pc:sldMkLst>
      </pc:sldChg>
      <pc:sldChg chg="del">
        <pc:chgData name="Muhammad Zainur Rifai" userId="c76fe9f89b69102c" providerId="LiveId" clId="{2A7D277F-C42F-4FA1-A183-7B91CB01427B}" dt="2025-03-29T11:32:19.716" v="12" actId="47"/>
        <pc:sldMkLst>
          <pc:docMk/>
          <pc:sldMk cId="3496162368" sldId="264"/>
        </pc:sldMkLst>
      </pc:sldChg>
      <pc:sldChg chg="addSp modSp new">
        <pc:chgData name="Muhammad Zainur Rifai" userId="c76fe9f89b69102c" providerId="LiveId" clId="{2A7D277F-C42F-4FA1-A183-7B91CB01427B}" dt="2025-04-04T06:23:55.439" v="868"/>
        <pc:sldMkLst>
          <pc:docMk/>
          <pc:sldMk cId="2671655484" sldId="265"/>
        </pc:sldMkLst>
        <pc:spChg chg="add mod">
          <ac:chgData name="Muhammad Zainur Rifai" userId="c76fe9f89b69102c" providerId="LiveId" clId="{2A7D277F-C42F-4FA1-A183-7B91CB01427B}" dt="2025-04-04T06:23:55.439" v="868"/>
          <ac:spMkLst>
            <pc:docMk/>
            <pc:sldMk cId="2671655484" sldId="265"/>
            <ac:spMk id="4" creationId="{1B381FA3-7332-87F2-9ABD-1C2B17A51C9D}"/>
          </ac:spMkLst>
        </pc:spChg>
        <pc:spChg chg="add mod">
          <ac:chgData name="Muhammad Zainur Rifai" userId="c76fe9f89b69102c" providerId="LiveId" clId="{2A7D277F-C42F-4FA1-A183-7B91CB01427B}" dt="2025-04-04T06:23:55.439" v="868"/>
          <ac:spMkLst>
            <pc:docMk/>
            <pc:sldMk cId="2671655484" sldId="265"/>
            <ac:spMk id="5" creationId="{0E06C100-A706-C749-8A84-4013772FCCA7}"/>
          </ac:spMkLst>
        </pc:spChg>
        <pc:spChg chg="add mod">
          <ac:chgData name="Muhammad Zainur Rifai" userId="c76fe9f89b69102c" providerId="LiveId" clId="{2A7D277F-C42F-4FA1-A183-7B91CB01427B}" dt="2025-04-04T06:23:55.439" v="868"/>
          <ac:spMkLst>
            <pc:docMk/>
            <pc:sldMk cId="2671655484" sldId="265"/>
            <ac:spMk id="6" creationId="{85FF6767-BC5E-BDE5-E203-2FA4703C4283}"/>
          </ac:spMkLst>
        </pc:spChg>
        <pc:spChg chg="add mod">
          <ac:chgData name="Muhammad Zainur Rifai" userId="c76fe9f89b69102c" providerId="LiveId" clId="{2A7D277F-C42F-4FA1-A183-7B91CB01427B}" dt="2025-04-04T06:23:55.439" v="868"/>
          <ac:spMkLst>
            <pc:docMk/>
            <pc:sldMk cId="2671655484" sldId="265"/>
            <ac:spMk id="7" creationId="{3467F291-86D8-BD42-3D2F-B0166B1A497F}"/>
          </ac:spMkLst>
        </pc:spChg>
      </pc:sldChg>
      <pc:sldChg chg="del">
        <pc:chgData name="Muhammad Zainur Rifai" userId="c76fe9f89b69102c" providerId="LiveId" clId="{2A7D277F-C42F-4FA1-A183-7B91CB01427B}" dt="2025-03-29T11:32:18.806" v="11" actId="47"/>
        <pc:sldMkLst>
          <pc:docMk/>
          <pc:sldMk cId="3644549418" sldId="265"/>
        </pc:sldMkLst>
      </pc:sldChg>
      <pc:sldChg chg="new del">
        <pc:chgData name="Muhammad Zainur Rifai" userId="c76fe9f89b69102c" providerId="LiveId" clId="{2A7D277F-C42F-4FA1-A183-7B91CB01427B}" dt="2025-04-02T01:10:40.254" v="263" actId="47"/>
        <pc:sldMkLst>
          <pc:docMk/>
          <pc:sldMk cId="3675564911" sldId="265"/>
        </pc:sldMkLst>
      </pc:sldChg>
      <pc:sldChg chg="add del">
        <pc:chgData name="Muhammad Zainur Rifai" userId="c76fe9f89b69102c" providerId="LiveId" clId="{2A7D277F-C42F-4FA1-A183-7B91CB01427B}" dt="2025-03-29T11:32:22.296" v="16" actId="47"/>
        <pc:sldMkLst>
          <pc:docMk/>
          <pc:sldMk cId="2665662414" sldId="266"/>
        </pc:sldMkLst>
      </pc:sldChg>
      <pc:sldChg chg="addSp modSp new mod">
        <pc:chgData name="Muhammad Zainur Rifai" userId="c76fe9f89b69102c" providerId="LiveId" clId="{2A7D277F-C42F-4FA1-A183-7B91CB01427B}" dt="2025-04-04T06:24:35.622" v="872"/>
        <pc:sldMkLst>
          <pc:docMk/>
          <pc:sldMk cId="3810821215" sldId="266"/>
        </pc:sldMkLst>
        <pc:spChg chg="mod">
          <ac:chgData name="Muhammad Zainur Rifai" userId="c76fe9f89b69102c" providerId="LiveId" clId="{2A7D277F-C42F-4FA1-A183-7B91CB01427B}" dt="2025-04-02T01:30:09.615" v="463" actId="20577"/>
          <ac:spMkLst>
            <pc:docMk/>
            <pc:sldMk cId="3810821215" sldId="266"/>
            <ac:spMk id="3" creationId="{FF9D9DDC-BADB-DB9F-8296-AD55080DD3E2}"/>
          </ac:spMkLst>
        </pc:spChg>
        <pc:spChg chg="add mod">
          <ac:chgData name="Muhammad Zainur Rifai" userId="c76fe9f89b69102c" providerId="LiveId" clId="{2A7D277F-C42F-4FA1-A183-7B91CB01427B}" dt="2025-04-04T06:24:35.622" v="872"/>
          <ac:spMkLst>
            <pc:docMk/>
            <pc:sldMk cId="3810821215" sldId="266"/>
            <ac:spMk id="8" creationId="{B8124B9D-9F77-D868-AC33-95991DA6456D}"/>
          </ac:spMkLst>
        </pc:spChg>
      </pc:sldChg>
      <pc:sldChg chg="add del">
        <pc:chgData name="Muhammad Zainur Rifai" userId="c76fe9f89b69102c" providerId="LiveId" clId="{2A7D277F-C42F-4FA1-A183-7B91CB01427B}" dt="2025-03-29T11:32:21.637" v="15" actId="47"/>
        <pc:sldMkLst>
          <pc:docMk/>
          <pc:sldMk cId="209366256" sldId="267"/>
        </pc:sldMkLst>
      </pc:sldChg>
      <pc:sldChg chg="addSp modSp new mod">
        <pc:chgData name="Muhammad Zainur Rifai" userId="c76fe9f89b69102c" providerId="LiveId" clId="{2A7D277F-C42F-4FA1-A183-7B91CB01427B}" dt="2025-04-04T06:25:31.834" v="875"/>
        <pc:sldMkLst>
          <pc:docMk/>
          <pc:sldMk cId="967270726" sldId="267"/>
        </pc:sldMkLst>
        <pc:spChg chg="mod">
          <ac:chgData name="Muhammad Zainur Rifai" userId="c76fe9f89b69102c" providerId="LiveId" clId="{2A7D277F-C42F-4FA1-A183-7B91CB01427B}" dt="2025-04-02T01:42:00.502" v="520" actId="20577"/>
          <ac:spMkLst>
            <pc:docMk/>
            <pc:sldMk cId="967270726" sldId="267"/>
            <ac:spMk id="2" creationId="{E2234CAE-DF56-6361-760C-07696B559ABD}"/>
          </ac:spMkLst>
        </pc:spChg>
        <pc:spChg chg="add mod">
          <ac:chgData name="Muhammad Zainur Rifai" userId="c76fe9f89b69102c" providerId="LiveId" clId="{2A7D277F-C42F-4FA1-A183-7B91CB01427B}" dt="2025-04-04T06:25:31.834" v="875"/>
          <ac:spMkLst>
            <pc:docMk/>
            <pc:sldMk cId="967270726" sldId="267"/>
            <ac:spMk id="7" creationId="{138EAC00-8F6D-971A-A32E-C058A9F91624}"/>
          </ac:spMkLst>
        </pc:spChg>
      </pc:sldChg>
      <pc:sldChg chg="addSp delSp modSp new mod">
        <pc:chgData name="Muhammad Zainur Rifai" userId="c76fe9f89b69102c" providerId="LiveId" clId="{2A7D277F-C42F-4FA1-A183-7B91CB01427B}" dt="2025-04-03T12:40:28.328" v="851" actId="21"/>
        <pc:sldMkLst>
          <pc:docMk/>
          <pc:sldMk cId="3166045441" sldId="268"/>
        </pc:sldMkLst>
        <pc:spChg chg="add del mod">
          <ac:chgData name="Muhammad Zainur Rifai" userId="c76fe9f89b69102c" providerId="LiveId" clId="{2A7D277F-C42F-4FA1-A183-7B91CB01427B}" dt="2025-04-03T12:40:28.328" v="851" actId="21"/>
          <ac:spMkLst>
            <pc:docMk/>
            <pc:sldMk cId="3166045441" sldId="268"/>
            <ac:spMk id="3" creationId="{E6B1A4FF-2E08-B809-889E-4A917FB1FB67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9" creationId="{2CB0DA0B-447B-4ED7-DFE6-FAB017567529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0" creationId="{B9DA9249-5AC8-FFB8-DE90-842501CCBF7B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1" creationId="{E4F1859D-66C2-B86F-0F0C-0366C023E795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5" creationId="{6733616D-C696-46DF-96DD-9ACFDA5D1E1B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6" creationId="{F4EFC2DF-C029-1A51-7FA9-04F8BC02D0BC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7" creationId="{F1483ABE-7867-2445-0311-BA922EDCAEEB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8" creationId="{9FCEE1CC-3423-83CD-6E7A-C0874D54CB5D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9" creationId="{C3271BC0-B0A0-FE19-DA83-25F23A785561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20" creationId="{E9FF1425-45FE-2B38-8757-9C03B4F182DA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22" creationId="{FF0795E1-24FB-8F70-A405-0E04DF4C74D4}"/>
          </ac:spMkLst>
        </pc:spChg>
      </pc:sldChg>
      <pc:sldChg chg="addSp modSp new mod">
        <pc:chgData name="Muhammad Zainur Rifai" userId="c76fe9f89b69102c" providerId="LiveId" clId="{2A7D277F-C42F-4FA1-A183-7B91CB01427B}" dt="2025-04-04T06:24:11.454" v="870"/>
        <pc:sldMkLst>
          <pc:docMk/>
          <pc:sldMk cId="4007519493" sldId="269"/>
        </pc:sldMkLst>
        <pc:spChg chg="mod">
          <ac:chgData name="Muhammad Zainur Rifai" userId="c76fe9f89b69102c" providerId="LiveId" clId="{2A7D277F-C42F-4FA1-A183-7B91CB01427B}" dt="2025-04-03T12:40:13.529" v="850" actId="27636"/>
          <ac:spMkLst>
            <pc:docMk/>
            <pc:sldMk cId="4007519493" sldId="269"/>
            <ac:spMk id="3" creationId="{A1AE2557-1130-417E-C7E7-E6A04EAE12B6}"/>
          </ac:spMkLst>
        </pc:spChg>
        <pc:spChg chg="add mod">
          <ac:chgData name="Muhammad Zainur Rifai" userId="c76fe9f89b69102c" providerId="LiveId" clId="{2A7D277F-C42F-4FA1-A183-7B91CB01427B}" dt="2025-04-04T06:24:11.454" v="870"/>
          <ac:spMkLst>
            <pc:docMk/>
            <pc:sldMk cId="4007519493" sldId="269"/>
            <ac:spMk id="20" creationId="{FCC2E323-B2C4-1430-18E2-EE29197A0779}"/>
          </ac:spMkLst>
        </pc:spChg>
      </pc:sldChg>
      <pc:sldChg chg="new del">
        <pc:chgData name="Muhammad Zainur Rifai" userId="c76fe9f89b69102c" providerId="LiveId" clId="{2A7D277F-C42F-4FA1-A183-7B91CB01427B}" dt="2025-04-03T12:42:54.106" v="865" actId="47"/>
        <pc:sldMkLst>
          <pc:docMk/>
          <pc:sldMk cId="472022453" sldId="270"/>
        </pc:sldMkLst>
      </pc:sldChg>
      <pc:sldChg chg="new del">
        <pc:chgData name="Muhammad Zainur Rifai" userId="c76fe9f89b69102c" providerId="LiveId" clId="{2A7D277F-C42F-4FA1-A183-7B91CB01427B}" dt="2025-04-04T06:24:44.391" v="873" actId="47"/>
        <pc:sldMkLst>
          <pc:docMk/>
          <pc:sldMk cId="4095535346" sldId="270"/>
        </pc:sldMkLst>
      </pc:sldChg>
      <pc:sldMasterChg chg="addSldLayout delSldLayout modSldLayout sldLayoutOrd">
        <pc:chgData name="Muhammad Zainur Rifai" userId="c76fe9f89b69102c" providerId="LiveId" clId="{2A7D277F-C42F-4FA1-A183-7B91CB01427B}" dt="2025-04-04T06:25:29.278" v="874" actId="21"/>
        <pc:sldMasterMkLst>
          <pc:docMk/>
          <pc:sldMasterMk cId="0" sldId="2147483659"/>
        </pc:sldMasterMkLst>
        <pc:sldLayoutChg chg="addSp delSp modSp mod">
          <pc:chgData name="Muhammad Zainur Rifai" userId="c76fe9f89b69102c" providerId="LiveId" clId="{2A7D277F-C42F-4FA1-A183-7B91CB01427B}" dt="2025-04-04T06:23:49.271" v="867" actId="21"/>
          <pc:sldLayoutMkLst>
            <pc:docMk/>
            <pc:sldMasterMk cId="0" sldId="2147483659"/>
            <pc:sldLayoutMk cId="0" sldId="2147483648"/>
          </pc:sldLayoutMkLst>
          <pc:spChg chg="add del mod">
            <ac:chgData name="Muhammad Zainur Rifai" userId="c76fe9f89b69102c" providerId="LiveId" clId="{2A7D277F-C42F-4FA1-A183-7B91CB01427B}" dt="2025-04-04T06:23:49.271" v="867" actId="21"/>
            <ac:spMkLst>
              <pc:docMk/>
              <pc:sldMasterMk cId="0" sldId="2147483659"/>
              <pc:sldLayoutMk cId="0" sldId="2147483648"/>
              <ac:spMk id="3" creationId="{1B381FA3-7332-87F2-9ABD-1C2B17A51C9D}"/>
            </ac:spMkLst>
          </pc:spChg>
          <pc:spChg chg="add del mod">
            <ac:chgData name="Muhammad Zainur Rifai" userId="c76fe9f89b69102c" providerId="LiveId" clId="{2A7D277F-C42F-4FA1-A183-7B91CB01427B}" dt="2025-04-04T06:23:49.271" v="867" actId="21"/>
            <ac:spMkLst>
              <pc:docMk/>
              <pc:sldMasterMk cId="0" sldId="2147483659"/>
              <pc:sldLayoutMk cId="0" sldId="2147483648"/>
              <ac:spMk id="4" creationId="{0E06C100-A706-C749-8A84-4013772FCCA7}"/>
            </ac:spMkLst>
          </pc:spChg>
          <pc:spChg chg="add del mod">
            <ac:chgData name="Muhammad Zainur Rifai" userId="c76fe9f89b69102c" providerId="LiveId" clId="{2A7D277F-C42F-4FA1-A183-7B91CB01427B}" dt="2025-04-04T06:23:49.271" v="867" actId="21"/>
            <ac:spMkLst>
              <pc:docMk/>
              <pc:sldMasterMk cId="0" sldId="2147483659"/>
              <pc:sldLayoutMk cId="0" sldId="2147483648"/>
              <ac:spMk id="5" creationId="{85FF6767-BC5E-BDE5-E203-2FA4703C4283}"/>
            </ac:spMkLst>
          </pc:spChg>
          <pc:spChg chg="add del mod">
            <ac:chgData name="Muhammad Zainur Rifai" userId="c76fe9f89b69102c" providerId="LiveId" clId="{2A7D277F-C42F-4FA1-A183-7B91CB01427B}" dt="2025-04-04T06:23:49.271" v="867" actId="21"/>
            <ac:spMkLst>
              <pc:docMk/>
              <pc:sldMasterMk cId="0" sldId="2147483659"/>
              <pc:sldLayoutMk cId="0" sldId="2147483648"/>
              <ac:spMk id="6" creationId="{3467F291-86D8-BD42-3D2F-B0166B1A497F}"/>
            </ac:spMkLst>
          </pc:spChg>
          <pc:spChg chg="add mod">
            <ac:chgData name="Muhammad Zainur Rifai" userId="c76fe9f89b69102c" providerId="LiveId" clId="{2A7D277F-C42F-4FA1-A183-7B91CB01427B}" dt="2025-04-02T01:46:12.416" v="582" actId="1076"/>
            <ac:spMkLst>
              <pc:docMk/>
              <pc:sldMasterMk cId="0" sldId="2147483659"/>
              <pc:sldLayoutMk cId="0" sldId="2147483648"/>
              <ac:spMk id="8" creationId="{1C3232B5-390F-E235-D587-59DBDD74334E}"/>
            </ac:spMkLst>
          </pc:spChg>
          <pc:spChg chg="add mod">
            <ac:chgData name="Muhammad Zainur Rifai" userId="c76fe9f89b69102c" providerId="LiveId" clId="{2A7D277F-C42F-4FA1-A183-7B91CB01427B}" dt="2025-04-03T05:59:29.602" v="758" actId="207"/>
            <ac:spMkLst>
              <pc:docMk/>
              <pc:sldMasterMk cId="0" sldId="2147483659"/>
              <pc:sldLayoutMk cId="0" sldId="2147483648"/>
              <ac:spMk id="11" creationId="{F434DD8F-D32B-D31E-C63C-3A4994A93F09}"/>
            </ac:spMkLst>
          </pc:spChg>
          <pc:spChg chg="add mod">
            <ac:chgData name="Muhammad Zainur Rifai" userId="c76fe9f89b69102c" providerId="LiveId" clId="{2A7D277F-C42F-4FA1-A183-7B91CB01427B}" dt="2025-04-02T01:43:07.262" v="532" actId="20577"/>
            <ac:spMkLst>
              <pc:docMk/>
              <pc:sldMasterMk cId="0" sldId="2147483659"/>
              <pc:sldLayoutMk cId="0" sldId="2147483648"/>
              <ac:spMk id="18" creationId="{70E3EE98-BED8-E5F6-9D36-3805DB405789}"/>
            </ac:spMkLst>
          </pc:spChg>
        </pc:sldLayoutChg>
        <pc:sldLayoutChg chg="addSp delSp modSp mod">
          <pc:chgData name="Muhammad Zainur Rifai" userId="c76fe9f89b69102c" providerId="LiveId" clId="{2A7D277F-C42F-4FA1-A183-7B91CB01427B}" dt="2025-04-02T01:45:04.855" v="573" actId="1076"/>
          <pc:sldLayoutMkLst>
            <pc:docMk/>
            <pc:sldMasterMk cId="0" sldId="2147483659"/>
            <pc:sldLayoutMk cId="0" sldId="2147483649"/>
          </pc:sldLayoutMkLst>
          <pc:spChg chg="add mod ord">
            <ac:chgData name="Muhammad Zainur Rifai" userId="c76fe9f89b69102c" providerId="LiveId" clId="{2A7D277F-C42F-4FA1-A183-7B91CB01427B}" dt="2025-04-02T01:13:08.415" v="266" actId="208"/>
            <ac:spMkLst>
              <pc:docMk/>
              <pc:sldMasterMk cId="0" sldId="2147483659"/>
              <pc:sldLayoutMk cId="0" sldId="2147483649"/>
              <ac:spMk id="2" creationId="{39E1C8D5-A1A4-1718-0ACE-05FCAC557E06}"/>
            </ac:spMkLst>
          </pc:spChg>
          <pc:spChg chg="add mod">
            <ac:chgData name="Muhammad Zainur Rifai" userId="c76fe9f89b69102c" providerId="LiveId" clId="{2A7D277F-C42F-4FA1-A183-7B91CB01427B}" dt="2025-04-02T01:45:04.855" v="573" actId="1076"/>
            <ac:spMkLst>
              <pc:docMk/>
              <pc:sldMasterMk cId="0" sldId="2147483659"/>
              <pc:sldLayoutMk cId="0" sldId="2147483649"/>
              <ac:spMk id="8" creationId="{0D48C0A8-75A0-97CE-1E34-2B17D27B1675}"/>
            </ac:spMkLst>
          </pc:spChg>
          <pc:spChg chg="mod">
            <ac:chgData name="Muhammad Zainur Rifai" userId="c76fe9f89b69102c" providerId="LiveId" clId="{2A7D277F-C42F-4FA1-A183-7B91CB01427B}" dt="2025-04-02T01:13:18.661" v="267" actId="207"/>
            <ac:spMkLst>
              <pc:docMk/>
              <pc:sldMasterMk cId="0" sldId="2147483659"/>
              <pc:sldLayoutMk cId="0" sldId="2147483649"/>
              <ac:spMk id="18" creationId="{00000000-0000-0000-0000-000000000000}"/>
            </ac:spMkLst>
          </pc:spChg>
          <pc:spChg chg="mod">
            <ac:chgData name="Muhammad Zainur Rifai" userId="c76fe9f89b69102c" providerId="LiveId" clId="{2A7D277F-C42F-4FA1-A183-7B91CB01427B}" dt="2025-04-02T00:46:36.720" v="31" actId="2711"/>
            <ac:spMkLst>
              <pc:docMk/>
              <pc:sldMasterMk cId="0" sldId="2147483659"/>
              <pc:sldLayoutMk cId="0" sldId="2147483649"/>
              <ac:spMk id="19" creationId="{00000000-0000-0000-0000-000000000000}"/>
            </ac:spMkLst>
          </pc:spChg>
          <pc:cxnChg chg="add mod">
            <ac:chgData name="Muhammad Zainur Rifai" userId="c76fe9f89b69102c" providerId="LiveId" clId="{2A7D277F-C42F-4FA1-A183-7B91CB01427B}" dt="2025-04-02T01:14:40.361" v="281" actId="14100"/>
            <ac:cxnSpMkLst>
              <pc:docMk/>
              <pc:sldMasterMk cId="0" sldId="2147483659"/>
              <pc:sldLayoutMk cId="0" sldId="2147483649"/>
              <ac:cxnSpMk id="5" creationId="{76A74F86-B993-46EE-266E-BF4DF0DFE1D4}"/>
            </ac:cxnSpMkLst>
          </pc:cxnChg>
        </pc:sldLayoutChg>
        <pc:sldLayoutChg chg="addSp delSp modSp mod">
          <pc:chgData name="Muhammad Zainur Rifai" userId="c76fe9f89b69102c" providerId="LiveId" clId="{2A7D277F-C42F-4FA1-A183-7B91CB01427B}" dt="2025-04-02T02:01:15.792" v="719" actId="21"/>
          <pc:sldLayoutMkLst>
            <pc:docMk/>
            <pc:sldMasterMk cId="0" sldId="2147483659"/>
            <pc:sldLayoutMk cId="0" sldId="2147483650"/>
          </pc:sldLayoutMkLst>
          <pc:spChg chg="add mod">
            <ac:chgData name="Muhammad Zainur Rifai" userId="c76fe9f89b69102c" providerId="LiveId" clId="{2A7D277F-C42F-4FA1-A183-7B91CB01427B}" dt="2025-04-02T01:58:09.984" v="697"/>
            <ac:spMkLst>
              <pc:docMk/>
              <pc:sldMasterMk cId="0" sldId="2147483659"/>
              <pc:sldLayoutMk cId="0" sldId="2147483650"/>
              <ac:spMk id="29" creationId="{E5C94863-7AE9-9BEE-8007-E88787257D42}"/>
            </ac:spMkLst>
          </pc:spChg>
          <pc:spChg chg="add mod">
            <ac:chgData name="Muhammad Zainur Rifai" userId="c76fe9f89b69102c" providerId="LiveId" clId="{2A7D277F-C42F-4FA1-A183-7B91CB01427B}" dt="2025-04-02T01:58:22.944" v="700" actId="1076"/>
            <ac:spMkLst>
              <pc:docMk/>
              <pc:sldMasterMk cId="0" sldId="2147483659"/>
              <pc:sldLayoutMk cId="0" sldId="2147483650"/>
              <ac:spMk id="30" creationId="{F1F1097E-D961-16E1-E391-3ED7F1CF4A4A}"/>
            </ac:spMkLst>
          </pc:spChg>
          <pc:cxnChg chg="add mod">
            <ac:chgData name="Muhammad Zainur Rifai" userId="c76fe9f89b69102c" providerId="LiveId" clId="{2A7D277F-C42F-4FA1-A183-7B91CB01427B}" dt="2025-04-02T01:58:36.892" v="701" actId="1076"/>
            <ac:cxnSpMkLst>
              <pc:docMk/>
              <pc:sldMasterMk cId="0" sldId="2147483659"/>
              <pc:sldLayoutMk cId="0" sldId="2147483650"/>
              <ac:cxnSpMk id="31" creationId="{BB637E35-14B1-7ABA-6EFF-EC4FC486A73F}"/>
            </ac:cxnSpMkLst>
          </pc:cxnChg>
        </pc:sldLayoutChg>
        <pc:sldLayoutChg chg="del">
          <pc:chgData name="Muhammad Zainur Rifai" userId="c76fe9f89b69102c" providerId="LiveId" clId="{2A7D277F-C42F-4FA1-A183-7B91CB01427B}" dt="2025-04-04T06:24:44.391" v="873" actId="47"/>
          <pc:sldLayoutMkLst>
            <pc:docMk/>
            <pc:sldMasterMk cId="0" sldId="2147483659"/>
            <pc:sldLayoutMk cId="0" sldId="2147483651"/>
          </pc:sldLayoutMkLst>
        </pc:sldLayoutChg>
        <pc:sldLayoutChg chg="addSp delSp modSp mod ord">
          <pc:chgData name="Muhammad Zainur Rifai" userId="c76fe9f89b69102c" providerId="LiveId" clId="{2A7D277F-C42F-4FA1-A183-7B91CB01427B}" dt="2025-04-04T06:25:29.278" v="874" actId="21"/>
          <pc:sldLayoutMkLst>
            <pc:docMk/>
            <pc:sldMasterMk cId="0" sldId="2147483659"/>
            <pc:sldLayoutMk cId="0" sldId="2147483653"/>
          </pc:sldLayoutMkLst>
          <pc:spChg chg="add mod ord">
            <ac:chgData name="Muhammad Zainur Rifai" userId="c76fe9f89b69102c" providerId="LiveId" clId="{2A7D277F-C42F-4FA1-A183-7B91CB01427B}" dt="2025-04-02T01:40:41.981" v="504" actId="167"/>
            <ac:spMkLst>
              <pc:docMk/>
              <pc:sldMasterMk cId="0" sldId="2147483659"/>
              <pc:sldLayoutMk cId="0" sldId="2147483653"/>
              <ac:spMk id="2" creationId="{C6BB2243-FA0D-FFCB-9C9F-91470E0BA3CE}"/>
            </ac:spMkLst>
          </pc:spChg>
          <pc:spChg chg="add del mod">
            <ac:chgData name="Muhammad Zainur Rifai" userId="c76fe9f89b69102c" providerId="LiveId" clId="{2A7D277F-C42F-4FA1-A183-7B91CB01427B}" dt="2025-04-03T12:40:41.934" v="852" actId="478"/>
            <ac:spMkLst>
              <pc:docMk/>
              <pc:sldMasterMk cId="0" sldId="2147483659"/>
              <pc:sldLayoutMk cId="0" sldId="2147483653"/>
              <ac:spMk id="3" creationId="{04A2C81B-BBAF-BB7C-6E9F-90303E569437}"/>
            </ac:spMkLst>
          </pc:spChg>
          <pc:spChg chg="add mod">
            <ac:chgData name="Muhammad Zainur Rifai" userId="c76fe9f89b69102c" providerId="LiveId" clId="{2A7D277F-C42F-4FA1-A183-7B91CB01427B}" dt="2025-04-02T01:46:24.457" v="583" actId="1076"/>
            <ac:spMkLst>
              <pc:docMk/>
              <pc:sldMasterMk cId="0" sldId="2147483659"/>
              <pc:sldLayoutMk cId="0" sldId="2147483653"/>
              <ac:spMk id="4" creationId="{66E5A5A2-E506-1832-69E9-A05D71C9A0F3}"/>
            </ac:spMkLst>
          </pc:spChg>
          <pc:spChg chg="add del mod">
            <ac:chgData name="Muhammad Zainur Rifai" userId="c76fe9f89b69102c" providerId="LiveId" clId="{2A7D277F-C42F-4FA1-A183-7B91CB01427B}" dt="2025-04-03T12:41:55.648" v="858" actId="478"/>
            <ac:spMkLst>
              <pc:docMk/>
              <pc:sldMasterMk cId="0" sldId="2147483659"/>
              <pc:sldLayoutMk cId="0" sldId="2147483653"/>
              <ac:spMk id="6" creationId="{E6B1A4FF-2E08-B809-889E-4A917FB1FB67}"/>
            </ac:spMkLst>
          </pc:spChg>
          <pc:spChg chg="add del mod">
            <ac:chgData name="Muhammad Zainur Rifai" userId="c76fe9f89b69102c" providerId="LiveId" clId="{2A7D277F-C42F-4FA1-A183-7B91CB01427B}" dt="2025-04-04T06:25:29.278" v="874" actId="21"/>
            <ac:spMkLst>
              <pc:docMk/>
              <pc:sldMasterMk cId="0" sldId="2147483659"/>
              <pc:sldLayoutMk cId="0" sldId="2147483653"/>
              <ac:spMk id="7" creationId="{138EAC00-8F6D-971A-A32E-C058A9F91624}"/>
            </ac:spMkLst>
          </pc:spChg>
          <pc:spChg chg="mod">
            <ac:chgData name="Muhammad Zainur Rifai" userId="c76fe9f89b69102c" providerId="LiveId" clId="{2A7D277F-C42F-4FA1-A183-7B91CB01427B}" dt="2025-04-02T01:41:35.802" v="509" actId="1076"/>
            <ac:spMkLst>
              <pc:docMk/>
              <pc:sldMasterMk cId="0" sldId="2147483659"/>
              <pc:sldLayoutMk cId="0" sldId="2147483653"/>
              <ac:spMk id="46" creationId="{00000000-0000-0000-0000-000000000000}"/>
            </ac:spMkLst>
          </pc:spChg>
          <pc:cxnChg chg="add mod">
            <ac:chgData name="Muhammad Zainur Rifai" userId="c76fe9f89b69102c" providerId="LiveId" clId="{2A7D277F-C42F-4FA1-A183-7B91CB01427B}" dt="2025-04-02T01:42:27.216" v="521" actId="1076"/>
            <ac:cxnSpMkLst>
              <pc:docMk/>
              <pc:sldMasterMk cId="0" sldId="2147483659"/>
              <pc:sldLayoutMk cId="0" sldId="2147483653"/>
              <ac:cxnSpMk id="5" creationId="{8C64CADA-F833-3999-0980-1FCA1E67FDBC}"/>
            </ac:cxnSpMkLst>
          </pc:cxnChg>
        </pc:sldLayoutChg>
        <pc:sldLayoutChg chg="addSp delSp modSp mod ord">
          <pc:chgData name="Muhammad Zainur Rifai" userId="c76fe9f89b69102c" providerId="LiveId" clId="{2A7D277F-C42F-4FA1-A183-7B91CB01427B}" dt="2025-04-04T06:24:07.166" v="869" actId="21"/>
          <pc:sldLayoutMkLst>
            <pc:docMk/>
            <pc:sldMasterMk cId="0" sldId="2147483659"/>
            <pc:sldLayoutMk cId="0" sldId="2147483654"/>
          </pc:sldLayoutMkLst>
          <pc:spChg chg="add del mod">
            <ac:chgData name="Muhammad Zainur Rifai" userId="c76fe9f89b69102c" providerId="LiveId" clId="{2A7D277F-C42F-4FA1-A183-7B91CB01427B}" dt="2025-04-03T06:03:36.738" v="770" actId="478"/>
            <ac:spMkLst>
              <pc:docMk/>
              <pc:sldMasterMk cId="0" sldId="2147483659"/>
              <pc:sldLayoutMk cId="0" sldId="2147483654"/>
              <ac:spMk id="2" creationId="{472694DC-8F41-0979-A839-BB7E367B9083}"/>
            </ac:spMkLst>
          </pc:spChg>
          <pc:spChg chg="mod topLvl">
            <ac:chgData name="Muhammad Zainur Rifai" userId="c76fe9f89b69102c" providerId="LiveId" clId="{2A7D277F-C42F-4FA1-A183-7B91CB01427B}" dt="2025-04-03T06:06:11.323" v="800" actId="207"/>
            <ac:spMkLst>
              <pc:docMk/>
              <pc:sldMasterMk cId="0" sldId="2147483659"/>
              <pc:sldLayoutMk cId="0" sldId="2147483654"/>
              <ac:spMk id="4" creationId="{D8CFC9D4-8906-886E-39E7-1D4808B860CC}"/>
            </ac:spMkLst>
          </pc:spChg>
          <pc:spChg chg="mod topLvl">
            <ac:chgData name="Muhammad Zainur Rifai" userId="c76fe9f89b69102c" providerId="LiveId" clId="{2A7D277F-C42F-4FA1-A183-7B91CB01427B}" dt="2025-04-03T06:06:11.323" v="800" actId="207"/>
            <ac:spMkLst>
              <pc:docMk/>
              <pc:sldMasterMk cId="0" sldId="2147483659"/>
              <pc:sldLayoutMk cId="0" sldId="2147483654"/>
              <ac:spMk id="5" creationId="{11407C09-A178-A4A0-686F-691143CD4F09}"/>
            </ac:spMkLst>
          </pc:spChg>
          <pc:spChg chg="mod topLvl">
            <ac:chgData name="Muhammad Zainur Rifai" userId="c76fe9f89b69102c" providerId="LiveId" clId="{2A7D277F-C42F-4FA1-A183-7B91CB01427B}" dt="2025-04-03T06:07:47.646" v="842" actId="207"/>
            <ac:spMkLst>
              <pc:docMk/>
              <pc:sldMasterMk cId="0" sldId="2147483659"/>
              <pc:sldLayoutMk cId="0" sldId="2147483654"/>
              <ac:spMk id="7" creationId="{CD40529C-34E7-C622-ADC8-2B7FD3FB771A}"/>
            </ac:spMkLst>
          </pc:spChg>
          <pc:spChg chg="mod topLvl">
            <ac:chgData name="Muhammad Zainur Rifai" userId="c76fe9f89b69102c" providerId="LiveId" clId="{2A7D277F-C42F-4FA1-A183-7B91CB01427B}" dt="2025-04-03T06:06:11.323" v="800" actId="207"/>
            <ac:spMkLst>
              <pc:docMk/>
              <pc:sldMasterMk cId="0" sldId="2147483659"/>
              <pc:sldLayoutMk cId="0" sldId="2147483654"/>
              <ac:spMk id="8" creationId="{F3306136-60D1-F437-C3A6-AFDD472EEDDC}"/>
            </ac:spMkLst>
          </pc:spChg>
          <pc:spChg chg="del mod">
            <ac:chgData name="Muhammad Zainur Rifai" userId="c76fe9f89b69102c" providerId="LiveId" clId="{2A7D277F-C42F-4FA1-A183-7B91CB01427B}" dt="2025-04-03T06:04:31.837" v="788" actId="478"/>
            <ac:spMkLst>
              <pc:docMk/>
              <pc:sldMasterMk cId="0" sldId="2147483659"/>
              <pc:sldLayoutMk cId="0" sldId="2147483654"/>
              <ac:spMk id="10" creationId="{89EBE5C4-D827-6422-D116-5DE17AD7FC56}"/>
            </ac:spMkLst>
          </pc:spChg>
          <pc:spChg chg="del mod">
            <ac:chgData name="Muhammad Zainur Rifai" userId="c76fe9f89b69102c" providerId="LiveId" clId="{2A7D277F-C42F-4FA1-A183-7B91CB01427B}" dt="2025-04-03T06:04:35.651" v="789" actId="478"/>
            <ac:spMkLst>
              <pc:docMk/>
              <pc:sldMasterMk cId="0" sldId="2147483659"/>
              <pc:sldLayoutMk cId="0" sldId="2147483654"/>
              <ac:spMk id="11" creationId="{82F6008A-F11E-E98F-8BCB-86FA52BF6100}"/>
            </ac:spMkLst>
          </pc:spChg>
          <pc:spChg chg="add del mod">
            <ac:chgData name="Muhammad Zainur Rifai" userId="c76fe9f89b69102c" providerId="LiveId" clId="{2A7D277F-C42F-4FA1-A183-7B91CB01427B}" dt="2025-04-03T06:03:35.801" v="769" actId="478"/>
            <ac:spMkLst>
              <pc:docMk/>
              <pc:sldMasterMk cId="0" sldId="2147483659"/>
              <pc:sldLayoutMk cId="0" sldId="2147483654"/>
              <ac:spMk id="12" creationId="{503D2A8D-9740-7DA1-E833-4527D2E35450}"/>
            </ac:spMkLst>
          </pc:spChg>
          <pc:spChg chg="del mod">
            <ac:chgData name="Muhammad Zainur Rifai" userId="c76fe9f89b69102c" providerId="LiveId" clId="{2A7D277F-C42F-4FA1-A183-7B91CB01427B}" dt="2025-04-03T06:03:32.515" v="766" actId="478"/>
            <ac:spMkLst>
              <pc:docMk/>
              <pc:sldMasterMk cId="0" sldId="2147483659"/>
              <pc:sldLayoutMk cId="0" sldId="2147483654"/>
              <ac:spMk id="13" creationId="{29E9AAFA-BF31-7AAF-B419-B903B568229A}"/>
            </ac:spMkLst>
          </pc:spChg>
          <pc:spChg chg="add del mod">
            <ac:chgData name="Muhammad Zainur Rifai" userId="c76fe9f89b69102c" providerId="LiveId" clId="{2A7D277F-C42F-4FA1-A183-7B91CB01427B}" dt="2025-04-03T06:03:34.410" v="768" actId="478"/>
            <ac:spMkLst>
              <pc:docMk/>
              <pc:sldMasterMk cId="0" sldId="2147483659"/>
              <pc:sldLayoutMk cId="0" sldId="2147483654"/>
              <ac:spMk id="14" creationId="{7A10786F-ABF2-7904-5372-D43383FF4ABB}"/>
            </ac:spMkLst>
          </pc:spChg>
          <pc:spChg chg="add del mod">
            <ac:chgData name="Muhammad Zainur Rifai" userId="c76fe9f89b69102c" providerId="LiveId" clId="{2A7D277F-C42F-4FA1-A183-7B91CB01427B}" dt="2025-04-03T06:03:33.502" v="767" actId="478"/>
            <ac:spMkLst>
              <pc:docMk/>
              <pc:sldMasterMk cId="0" sldId="2147483659"/>
              <pc:sldLayoutMk cId="0" sldId="2147483654"/>
              <ac:spMk id="15" creationId="{7A787504-E12A-B41C-C398-EFF1107D66F4}"/>
            </ac:spMkLst>
          </pc:spChg>
          <pc:spChg chg="add mod">
            <ac:chgData name="Muhammad Zainur Rifai" userId="c76fe9f89b69102c" providerId="LiveId" clId="{2A7D277F-C42F-4FA1-A183-7B91CB01427B}" dt="2025-04-03T06:06:39.562" v="816" actId="20577"/>
            <ac:spMkLst>
              <pc:docMk/>
              <pc:sldMasterMk cId="0" sldId="2147483659"/>
              <pc:sldLayoutMk cId="0" sldId="2147483654"/>
              <ac:spMk id="18" creationId="{84CA50A7-53B1-5774-6E5F-18960E1E4513}"/>
            </ac:spMkLst>
          </pc:spChg>
          <pc:spChg chg="add mod">
            <ac:chgData name="Muhammad Zainur Rifai" userId="c76fe9f89b69102c" providerId="LiveId" clId="{2A7D277F-C42F-4FA1-A183-7B91CB01427B}" dt="2025-04-03T06:08:19.932" v="845" actId="242"/>
            <ac:spMkLst>
              <pc:docMk/>
              <pc:sldMasterMk cId="0" sldId="2147483659"/>
              <pc:sldLayoutMk cId="0" sldId="2147483654"/>
              <ac:spMk id="19" creationId="{0B633885-D8F5-02E8-799C-8A5CCEA02588}"/>
            </ac:spMkLst>
          </pc:spChg>
          <pc:spChg chg="add del mod">
            <ac:chgData name="Muhammad Zainur Rifai" userId="c76fe9f89b69102c" providerId="LiveId" clId="{2A7D277F-C42F-4FA1-A183-7B91CB01427B}" dt="2025-04-04T06:24:07.166" v="869" actId="21"/>
            <ac:spMkLst>
              <pc:docMk/>
              <pc:sldMasterMk cId="0" sldId="2147483659"/>
              <pc:sldLayoutMk cId="0" sldId="2147483654"/>
              <ac:spMk id="20" creationId="{FCC2E323-B2C4-1430-18E2-EE29197A0779}"/>
            </ac:spMkLst>
          </pc:spChg>
          <pc:spChg chg="del">
            <ac:chgData name="Muhammad Zainur Rifai" userId="c76fe9f89b69102c" providerId="LiveId" clId="{2A7D277F-C42F-4FA1-A183-7B91CB01427B}" dt="2025-04-03T06:03:15.542" v="762" actId="478"/>
            <ac:spMkLst>
              <pc:docMk/>
              <pc:sldMasterMk cId="0" sldId="2147483659"/>
              <pc:sldLayoutMk cId="0" sldId="2147483654"/>
              <ac:spMk id="51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3T06:03:13.246" v="761" actId="478"/>
            <ac:spMkLst>
              <pc:docMk/>
              <pc:sldMasterMk cId="0" sldId="2147483659"/>
              <pc:sldLayoutMk cId="0" sldId="2147483654"/>
              <ac:spMk id="52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3T06:03:13.246" v="761" actId="478"/>
            <ac:spMkLst>
              <pc:docMk/>
              <pc:sldMasterMk cId="0" sldId="2147483659"/>
              <pc:sldLayoutMk cId="0" sldId="2147483654"/>
              <ac:spMk id="53" creationId="{00000000-0000-0000-0000-000000000000}"/>
            </ac:spMkLst>
          </pc:spChg>
          <pc:grpChg chg="del mod topLvl">
            <ac:chgData name="Muhammad Zainur Rifai" userId="c76fe9f89b69102c" providerId="LiveId" clId="{2A7D277F-C42F-4FA1-A183-7B91CB01427B}" dt="2025-04-03T06:05:19.181" v="794" actId="165"/>
            <ac:grpSpMkLst>
              <pc:docMk/>
              <pc:sldMasterMk cId="0" sldId="2147483659"/>
              <pc:sldLayoutMk cId="0" sldId="2147483654"/>
              <ac:grpSpMk id="3" creationId="{70CE45C6-E881-073B-DB17-A7DE9908836B}"/>
            </ac:grpSpMkLst>
          </pc:grpChg>
          <pc:grpChg chg="del mod topLvl">
            <ac:chgData name="Muhammad Zainur Rifai" userId="c76fe9f89b69102c" providerId="LiveId" clId="{2A7D277F-C42F-4FA1-A183-7B91CB01427B}" dt="2025-04-03T06:05:19.181" v="794" actId="165"/>
            <ac:grpSpMkLst>
              <pc:docMk/>
              <pc:sldMasterMk cId="0" sldId="2147483659"/>
              <pc:sldLayoutMk cId="0" sldId="2147483654"/>
              <ac:grpSpMk id="6" creationId="{54B7BFD9-FEA5-87B7-B632-444F3FB97034}"/>
            </ac:grpSpMkLst>
          </pc:grpChg>
          <pc:grpChg chg="del mod">
            <ac:chgData name="Muhammad Zainur Rifai" userId="c76fe9f89b69102c" providerId="LiveId" clId="{2A7D277F-C42F-4FA1-A183-7B91CB01427B}" dt="2025-04-03T06:04:31.837" v="788" actId="478"/>
            <ac:grpSpMkLst>
              <pc:docMk/>
              <pc:sldMasterMk cId="0" sldId="2147483659"/>
              <pc:sldLayoutMk cId="0" sldId="2147483654"/>
              <ac:grpSpMk id="9" creationId="{0B2571C7-6393-C83F-8590-49C760C1F0F1}"/>
            </ac:grpSpMkLst>
          </pc:grpChg>
          <pc:grpChg chg="add del mod">
            <ac:chgData name="Muhammad Zainur Rifai" userId="c76fe9f89b69102c" providerId="LiveId" clId="{2A7D277F-C42F-4FA1-A183-7B91CB01427B}" dt="2025-04-03T06:04:54.702" v="791" actId="165"/>
            <ac:grpSpMkLst>
              <pc:docMk/>
              <pc:sldMasterMk cId="0" sldId="2147483659"/>
              <pc:sldLayoutMk cId="0" sldId="2147483654"/>
              <ac:grpSpMk id="16" creationId="{597F1857-31A7-E342-22DC-50D929327646}"/>
            </ac:grpSpMkLst>
          </pc:grpChg>
          <pc:grpChg chg="add mod">
            <ac:chgData name="Muhammad Zainur Rifai" userId="c76fe9f89b69102c" providerId="LiveId" clId="{2A7D277F-C42F-4FA1-A183-7B91CB01427B}" dt="2025-04-03T06:05:45.269" v="797" actId="164"/>
            <ac:grpSpMkLst>
              <pc:docMk/>
              <pc:sldMasterMk cId="0" sldId="2147483659"/>
              <pc:sldLayoutMk cId="0" sldId="2147483654"/>
              <ac:grpSpMk id="17" creationId="{8ABDE501-909E-51DD-3E39-CF0F6FA4452B}"/>
            </ac:grpSpMkLst>
          </pc:grpChg>
        </pc:sldLayoutChg>
        <pc:sldLayoutChg chg="addSp delSp modSp add mod ord replId modTransition">
          <pc:chgData name="Muhammad Zainur Rifai" userId="c76fe9f89b69102c" providerId="LiveId" clId="{2A7D277F-C42F-4FA1-A183-7B91CB01427B}" dt="2025-04-04T06:24:33.062" v="871" actId="21"/>
          <pc:sldLayoutMkLst>
            <pc:docMk/>
            <pc:sldMasterMk cId="0" sldId="2147483659"/>
            <pc:sldLayoutMk cId="3523406488" sldId="2147483660"/>
          </pc:sldLayoutMkLst>
          <pc:spChg chg="add mod">
            <ac:chgData name="Muhammad Zainur Rifai" userId="c76fe9f89b69102c" providerId="LiveId" clId="{2A7D277F-C42F-4FA1-A183-7B91CB01427B}" dt="2025-04-02T01:46:36.974" v="584" actId="1076"/>
            <ac:spMkLst>
              <pc:docMk/>
              <pc:sldMasterMk cId="0" sldId="2147483659"/>
              <pc:sldLayoutMk cId="3523406488" sldId="2147483660"/>
              <ac:spMk id="6" creationId="{852B2A0C-B1B0-C6AE-EA17-2292F16DBF1D}"/>
            </ac:spMkLst>
          </pc:spChg>
          <pc:spChg chg="add mod ord">
            <ac:chgData name="Muhammad Zainur Rifai" userId="c76fe9f89b69102c" providerId="LiveId" clId="{2A7D277F-C42F-4FA1-A183-7B91CB01427B}" dt="2025-04-02T01:27:04.673" v="417" actId="167"/>
            <ac:spMkLst>
              <pc:docMk/>
              <pc:sldMasterMk cId="0" sldId="2147483659"/>
              <pc:sldLayoutMk cId="3523406488" sldId="2147483660"/>
              <ac:spMk id="7" creationId="{89F06342-2FCF-B80F-FCEA-30DE6F9884A4}"/>
            </ac:spMkLst>
          </pc:spChg>
          <pc:spChg chg="add del mod">
            <ac:chgData name="Muhammad Zainur Rifai" userId="c76fe9f89b69102c" providerId="LiveId" clId="{2A7D277F-C42F-4FA1-A183-7B91CB01427B}" dt="2025-04-04T06:24:33.062" v="871" actId="21"/>
            <ac:spMkLst>
              <pc:docMk/>
              <pc:sldMasterMk cId="0" sldId="2147483659"/>
              <pc:sldLayoutMk cId="3523406488" sldId="2147483660"/>
              <ac:spMk id="8" creationId="{B8124B9D-9F77-D868-AC33-95991DA6456D}"/>
            </ac:spMkLst>
          </pc:spChg>
          <pc:spChg chg="add del mod ord">
            <ac:chgData name="Muhammad Zainur Rifai" userId="c76fe9f89b69102c" providerId="LiveId" clId="{2A7D277F-C42F-4FA1-A183-7B91CB01427B}" dt="2025-04-02T01:27:43.666" v="429" actId="179"/>
            <ac:spMkLst>
              <pc:docMk/>
              <pc:sldMasterMk cId="0" sldId="2147483659"/>
              <pc:sldLayoutMk cId="3523406488" sldId="2147483660"/>
              <ac:spMk id="30" creationId="{00000000-0000-0000-0000-000000000000}"/>
            </ac:spMkLst>
          </pc:spChg>
          <pc:spChg chg="mod ord">
            <ac:chgData name="Muhammad Zainur Rifai" userId="c76fe9f89b69102c" providerId="LiveId" clId="{2A7D277F-C42F-4FA1-A183-7B91CB01427B}" dt="2025-04-02T01:26:14.603" v="411" actId="2711"/>
            <ac:spMkLst>
              <pc:docMk/>
              <pc:sldMasterMk cId="0" sldId="2147483659"/>
              <pc:sldLayoutMk cId="3523406488" sldId="2147483660"/>
              <ac:spMk id="31" creationId="{00000000-0000-0000-0000-000000000000}"/>
            </ac:spMkLst>
          </pc:spChg>
        </pc:sldLayoutChg>
        <pc:sldLayoutChg chg="addSp delSp modSp add mod ord modTransition">
          <pc:chgData name="Muhammad Zainur Rifai" userId="c76fe9f89b69102c" providerId="LiveId" clId="{2A7D277F-C42F-4FA1-A183-7B91CB01427B}" dt="2025-04-03T06:00:16.483" v="760" actId="14100"/>
          <pc:sldLayoutMkLst>
            <pc:docMk/>
            <pc:sldMasterMk cId="0" sldId="2147483659"/>
            <pc:sldLayoutMk cId="1131683709" sldId="2147483661"/>
          </pc:sldLayoutMkLst>
          <pc:spChg chg="add mod">
            <ac:chgData name="Muhammad Zainur Rifai" userId="c76fe9f89b69102c" providerId="LiveId" clId="{2A7D277F-C42F-4FA1-A183-7B91CB01427B}" dt="2025-04-03T05:59:50.258" v="759"/>
            <ac:spMkLst>
              <pc:docMk/>
              <pc:sldMasterMk cId="0" sldId="2147483659"/>
              <pc:sldLayoutMk cId="1131683709" sldId="2147483661"/>
              <ac:spMk id="4" creationId="{C6F4CD0E-3E1C-8F40-85E8-A9EAF9C789D6}"/>
            </ac:spMkLst>
          </pc:spChg>
          <pc:spChg chg="del">
            <ac:chgData name="Muhammad Zainur Rifai" userId="c76fe9f89b69102c" providerId="LiveId" clId="{2A7D277F-C42F-4FA1-A183-7B91CB01427B}" dt="2025-04-03T05:59:00.013" v="746" actId="478"/>
            <ac:spMkLst>
              <pc:docMk/>
              <pc:sldMasterMk cId="0" sldId="2147483659"/>
              <pc:sldLayoutMk cId="1131683709" sldId="2147483661"/>
              <ac:spMk id="7" creationId="{89F06342-2FCF-B80F-FCEA-30DE6F9884A4}"/>
            </ac:spMkLst>
          </pc:spChg>
          <pc:spChg chg="del">
            <ac:chgData name="Muhammad Zainur Rifai" userId="c76fe9f89b69102c" providerId="LiveId" clId="{2A7D277F-C42F-4FA1-A183-7B91CB01427B}" dt="2025-04-03T05:57:30.942" v="726" actId="478"/>
            <ac:spMkLst>
              <pc:docMk/>
              <pc:sldMasterMk cId="0" sldId="2147483659"/>
              <pc:sldLayoutMk cId="1131683709" sldId="2147483661"/>
              <ac:spMk id="8" creationId="{B8124B9D-9F77-D868-AC33-95991DA6456D}"/>
            </ac:spMkLst>
          </pc:spChg>
          <pc:spChg chg="mod">
            <ac:chgData name="Muhammad Zainur Rifai" userId="c76fe9f89b69102c" providerId="LiveId" clId="{2A7D277F-C42F-4FA1-A183-7B91CB01427B}" dt="2025-04-03T05:59:17.469" v="756" actId="20577"/>
            <ac:spMkLst>
              <pc:docMk/>
              <pc:sldMasterMk cId="0" sldId="2147483659"/>
              <pc:sldLayoutMk cId="1131683709" sldId="2147483661"/>
              <ac:spMk id="30" creationId="{00000000-0000-0000-0000-000000000000}"/>
            </ac:spMkLst>
          </pc:spChg>
          <pc:spChg chg="mod">
            <ac:chgData name="Muhammad Zainur Rifai" userId="c76fe9f89b69102c" providerId="LiveId" clId="{2A7D277F-C42F-4FA1-A183-7B91CB01427B}" dt="2025-04-03T05:59:09.665" v="749" actId="14100"/>
            <ac:spMkLst>
              <pc:docMk/>
              <pc:sldMasterMk cId="0" sldId="2147483659"/>
              <pc:sldLayoutMk cId="1131683709" sldId="2147483661"/>
              <ac:spMk id="31" creationId="{00000000-0000-0000-0000-000000000000}"/>
            </ac:spMkLst>
          </pc:spChg>
          <pc:grpChg chg="add del mod">
            <ac:chgData name="Muhammad Zainur Rifai" userId="c76fe9f89b69102c" providerId="LiveId" clId="{2A7D277F-C42F-4FA1-A183-7B91CB01427B}" dt="2025-04-03T05:58:34.656" v="739" actId="165"/>
            <ac:grpSpMkLst>
              <pc:docMk/>
              <pc:sldMasterMk cId="0" sldId="2147483659"/>
              <pc:sldLayoutMk cId="1131683709" sldId="2147483661"/>
              <ac:grpSpMk id="2" creationId="{E0DB7664-01A1-ED03-CE58-0E12F200E7AB}"/>
            </ac:grpSpMkLst>
          </pc:grpChg>
          <pc:picChg chg="mod topLvl">
            <ac:chgData name="Muhammad Zainur Rifai" userId="c76fe9f89b69102c" providerId="LiveId" clId="{2A7D277F-C42F-4FA1-A183-7B91CB01427B}" dt="2025-04-03T06:00:16.483" v="760" actId="14100"/>
            <ac:picMkLst>
              <pc:docMk/>
              <pc:sldMasterMk cId="0" sldId="2147483659"/>
              <pc:sldLayoutMk cId="1131683709" sldId="2147483661"/>
              <ac:picMk id="3" creationId="{AC9FAE53-DA16-294E-4A99-87C83E64456D}"/>
            </ac:picMkLst>
          </pc:picChg>
        </pc:sldLayoutChg>
      </pc:sldMasterChg>
    </pc:docChg>
  </pc:docChgLst>
  <pc:docChgLst>
    <pc:chgData name="Muhammad Zainur Rifai" userId="409d2ff9-d866-4ab1-a26a-384eaaa9d42f" providerId="ADAL" clId="{96B93627-E9D3-47BD-ADB2-8B0BBDE3B3B5}"/>
    <pc:docChg chg="undo custSel addSld delSld modSld sldOrd modMainMaster">
      <pc:chgData name="Muhammad Zainur Rifai" userId="409d2ff9-d866-4ab1-a26a-384eaaa9d42f" providerId="ADAL" clId="{96B93627-E9D3-47BD-ADB2-8B0BBDE3B3B5}" dt="2022-05-04T14:48:03.500" v="324" actId="2711"/>
      <pc:docMkLst>
        <pc:docMk/>
      </pc:docMkLst>
      <pc:sldChg chg="modSp mod">
        <pc:chgData name="Muhammad Zainur Rifai" userId="409d2ff9-d866-4ab1-a26a-384eaaa9d42f" providerId="ADAL" clId="{96B93627-E9D3-47BD-ADB2-8B0BBDE3B3B5}" dt="2022-05-04T14:46:13.537" v="321" actId="1076"/>
        <pc:sldMkLst>
          <pc:docMk/>
          <pc:sldMk cId="0" sldId="256"/>
        </pc:sldMkLst>
      </pc:sldChg>
      <pc:sldChg chg="modSp mod">
        <pc:chgData name="Muhammad Zainur Rifai" userId="409d2ff9-d866-4ab1-a26a-384eaaa9d42f" providerId="ADAL" clId="{96B93627-E9D3-47BD-ADB2-8B0BBDE3B3B5}" dt="2022-05-04T14:11:03.193" v="170" actId="20577"/>
        <pc:sldMkLst>
          <pc:docMk/>
          <pc:sldMk cId="0" sldId="257"/>
        </pc:sldMkLst>
      </pc:sldChg>
      <pc:sldChg chg="modSp mod">
        <pc:chgData name="Muhammad Zainur Rifai" userId="409d2ff9-d866-4ab1-a26a-384eaaa9d42f" providerId="ADAL" clId="{96B93627-E9D3-47BD-ADB2-8B0BBDE3B3B5}" dt="2022-05-04T14:02:17.500" v="8" actId="34135"/>
        <pc:sldMkLst>
          <pc:docMk/>
          <pc:sldMk cId="0" sldId="258"/>
        </pc:sldMkLst>
      </pc:sldChg>
      <pc:sldChg chg="modSp mod">
        <pc:chgData name="Muhammad Zainur Rifai" userId="409d2ff9-d866-4ab1-a26a-384eaaa9d42f" providerId="ADAL" clId="{96B93627-E9D3-47BD-ADB2-8B0BBDE3B3B5}" dt="2022-05-04T14:02:25.908" v="9" actId="34135"/>
        <pc:sldMkLst>
          <pc:docMk/>
          <pc:sldMk cId="0" sldId="259"/>
        </pc:sldMkLst>
      </pc:sldChg>
      <pc:sldChg chg="new del">
        <pc:chgData name="Muhammad Zainur Rifai" userId="409d2ff9-d866-4ab1-a26a-384eaaa9d42f" providerId="ADAL" clId="{96B93627-E9D3-47BD-ADB2-8B0BBDE3B3B5}" dt="2022-05-04T14:02:35.534" v="11" actId="680"/>
        <pc:sldMkLst>
          <pc:docMk/>
          <pc:sldMk cId="1098777393" sldId="260"/>
        </pc:sldMkLst>
      </pc:sldChg>
      <pc:sldChg chg="addSp delSp modSp add mod ord">
        <pc:chgData name="Muhammad Zainur Rifai" userId="409d2ff9-d866-4ab1-a26a-384eaaa9d42f" providerId="ADAL" clId="{96B93627-E9D3-47BD-ADB2-8B0BBDE3B3B5}" dt="2022-05-04T14:10:50.718" v="168"/>
        <pc:sldMkLst>
          <pc:docMk/>
          <pc:sldMk cId="3043654037" sldId="260"/>
        </pc:sldMkLst>
      </pc:sldChg>
      <pc:sldChg chg="addSp delSp modSp add mod">
        <pc:chgData name="Muhammad Zainur Rifai" userId="409d2ff9-d866-4ab1-a26a-384eaaa9d42f" providerId="ADAL" clId="{96B93627-E9D3-47BD-ADB2-8B0BBDE3B3B5}" dt="2022-05-04T14:39:50.749" v="282" actId="27636"/>
        <pc:sldMkLst>
          <pc:docMk/>
          <pc:sldMk cId="2919934861" sldId="261"/>
        </pc:sldMkLst>
      </pc:sldChg>
      <pc:sldChg chg="add">
        <pc:chgData name="Muhammad Zainur Rifai" userId="409d2ff9-d866-4ab1-a26a-384eaaa9d42f" providerId="ADAL" clId="{96B93627-E9D3-47BD-ADB2-8B0BBDE3B3B5}" dt="2022-05-04T14:11:13.556" v="172" actId="2890"/>
        <pc:sldMkLst>
          <pc:docMk/>
          <pc:sldMk cId="3317631033" sldId="262"/>
        </pc:sldMkLst>
      </pc:sldChg>
      <pc:sldChg chg="addSp delSp modSp add mod">
        <pc:chgData name="Muhammad Zainur Rifai" userId="409d2ff9-d866-4ab1-a26a-384eaaa9d42f" providerId="ADAL" clId="{96B93627-E9D3-47BD-ADB2-8B0BBDE3B3B5}" dt="2022-05-04T14:43:06.172" v="307" actId="113"/>
        <pc:sldMkLst>
          <pc:docMk/>
          <pc:sldMk cId="1752668761" sldId="263"/>
        </pc:sldMkLst>
      </pc:sldChg>
      <pc:sldChg chg="add">
        <pc:chgData name="Muhammad Zainur Rifai" userId="409d2ff9-d866-4ab1-a26a-384eaaa9d42f" providerId="ADAL" clId="{96B93627-E9D3-47BD-ADB2-8B0BBDE3B3B5}" dt="2022-05-04T14:11:17.779" v="174" actId="2890"/>
        <pc:sldMkLst>
          <pc:docMk/>
          <pc:sldMk cId="3496162368" sldId="264"/>
        </pc:sldMkLst>
      </pc:sldChg>
      <pc:sldChg chg="add">
        <pc:chgData name="Muhammad Zainur Rifai" userId="409d2ff9-d866-4ab1-a26a-384eaaa9d42f" providerId="ADAL" clId="{96B93627-E9D3-47BD-ADB2-8B0BBDE3B3B5}" dt="2022-05-04T14:11:19.255" v="175" actId="2890"/>
        <pc:sldMkLst>
          <pc:docMk/>
          <pc:sldMk cId="3644549418" sldId="265"/>
        </pc:sldMkLst>
      </pc:sldChg>
      <pc:sldChg chg="addSp delSp modSp add mod">
        <pc:chgData name="Muhammad Zainur Rifai" userId="409d2ff9-d866-4ab1-a26a-384eaaa9d42f" providerId="ADAL" clId="{96B93627-E9D3-47BD-ADB2-8B0BBDE3B3B5}" dt="2022-05-04T14:39:20.007" v="280" actId="403"/>
        <pc:sldMkLst>
          <pc:docMk/>
          <pc:sldMk cId="2665662414" sldId="266"/>
        </pc:sldMkLst>
      </pc:sldChg>
      <pc:sldChg chg="addSp delSp modSp add mod">
        <pc:chgData name="Muhammad Zainur Rifai" userId="409d2ff9-d866-4ab1-a26a-384eaaa9d42f" providerId="ADAL" clId="{96B93627-E9D3-47BD-ADB2-8B0BBDE3B3B5}" dt="2022-05-04T14:37:54.516" v="273"/>
        <pc:sldMkLst>
          <pc:docMk/>
          <pc:sldMk cId="209366256" sldId="267"/>
        </pc:sldMkLst>
      </pc:sldChg>
      <pc:sldMasterChg chg="modSp">
        <pc:chgData name="Muhammad Zainur Rifai" userId="409d2ff9-d866-4ab1-a26a-384eaaa9d42f" providerId="ADAL" clId="{96B93627-E9D3-47BD-ADB2-8B0BBDE3B3B5}" dt="2022-05-04T14:48:03.500" v="324" actId="2711"/>
        <pc:sldMasterMkLst>
          <pc:docMk/>
          <pc:sldMasterMk cId="0" sldId="2147483659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3232B5-390F-E235-D587-59DBDD74334E}"/>
              </a:ext>
            </a:extLst>
          </p:cNvPr>
          <p:cNvSpPr txBox="1"/>
          <p:nvPr userDrawn="1"/>
        </p:nvSpPr>
        <p:spPr>
          <a:xfrm>
            <a:off x="145094" y="51284"/>
            <a:ext cx="241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Google Shape;6;p1">
            <a:extLst>
              <a:ext uri="{FF2B5EF4-FFF2-40B4-BE49-F238E27FC236}">
                <a16:creationId xmlns:a16="http://schemas.microsoft.com/office/drawing/2014/main" id="{F434DD8F-D32B-D31E-C63C-3A4994A93F0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541721" y="1576815"/>
            <a:ext cx="9087340" cy="141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6000" b="0" i="0" u="none" strike="noStrike" cap="none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Topic Goes Here</a:t>
            </a:r>
            <a:endParaRPr dirty="0"/>
          </a:p>
        </p:txBody>
      </p:sp>
      <p:sp>
        <p:nvSpPr>
          <p:cNvPr id="18" name="Google Shape;7;p1">
            <a:extLst>
              <a:ext uri="{FF2B5EF4-FFF2-40B4-BE49-F238E27FC236}">
                <a16:creationId xmlns:a16="http://schemas.microsoft.com/office/drawing/2014/main" id="{70E3EE98-BED8-E5F6-9D36-3805DB405789}"/>
              </a:ext>
            </a:extLst>
          </p:cNvPr>
          <p:cNvSpPr txBox="1">
            <a:spLocks noGrp="1"/>
          </p:cNvSpPr>
          <p:nvPr>
            <p:ph idx="10" hasCustomPrompt="1"/>
          </p:nvPr>
        </p:nvSpPr>
        <p:spPr>
          <a:xfrm>
            <a:off x="2419350" y="3863339"/>
            <a:ext cx="7353300" cy="141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Sub-topic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0" y="1825625"/>
            <a:ext cx="6954904" cy="503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hasCustomPrompt="1"/>
          </p:nvPr>
        </p:nvSpPr>
        <p:spPr>
          <a:xfrm>
            <a:off x="0" y="1"/>
            <a:ext cx="6954904" cy="17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509588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Agenda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2A0C-B1B0-C6AE-EA17-2292F16DBF1D}"/>
              </a:ext>
            </a:extLst>
          </p:cNvPr>
          <p:cNvSpPr txBox="1"/>
          <p:nvPr userDrawn="1"/>
        </p:nvSpPr>
        <p:spPr>
          <a:xfrm>
            <a:off x="9685974" y="152400"/>
            <a:ext cx="225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C9FAE53-DA16-294E-4A99-87C83E64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8" r="50721"/>
          <a:stretch>
            <a:fillRect/>
          </a:stretch>
        </p:blipFill>
        <p:spPr>
          <a:xfrm>
            <a:off x="6954904" y="-31847"/>
            <a:ext cx="5237096" cy="6889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F4CD0E-3E1C-8F40-85E8-A9EAF9C789D6}"/>
              </a:ext>
            </a:extLst>
          </p:cNvPr>
          <p:cNvSpPr txBox="1"/>
          <p:nvPr userDrawn="1"/>
        </p:nvSpPr>
        <p:spPr>
          <a:xfrm>
            <a:off x="9838374" y="304800"/>
            <a:ext cx="225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1C8D5-A1A4-1718-0ACE-05FCAC557E06}"/>
              </a:ext>
            </a:extLst>
          </p:cNvPr>
          <p:cNvSpPr/>
          <p:nvPr userDrawn="1"/>
        </p:nvSpPr>
        <p:spPr>
          <a:xfrm>
            <a:off x="0" y="0"/>
            <a:ext cx="12192000" cy="11376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13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74F86-B993-46EE-266E-BF4DF0DFE1D4}"/>
              </a:ext>
            </a:extLst>
          </p:cNvPr>
          <p:cNvCxnSpPr>
            <a:cxnSpLocks/>
            <a:endCxn id="18" idx="2"/>
          </p:cNvCxnSpPr>
          <p:nvPr userDrawn="1"/>
        </p:nvCxnSpPr>
        <p:spPr>
          <a:xfrm>
            <a:off x="838200" y="1137683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8C0A8-75A0-97CE-1E34-2B17D27B1675}"/>
              </a:ext>
            </a:extLst>
          </p:cNvPr>
          <p:cNvSpPr txBox="1"/>
          <p:nvPr userDrawn="1"/>
        </p:nvSpPr>
        <p:spPr>
          <a:xfrm>
            <a:off x="9772650" y="6235700"/>
            <a:ext cx="241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F06342-2FCF-B80F-FCEA-30DE6F9884A4}"/>
              </a:ext>
            </a:extLst>
          </p:cNvPr>
          <p:cNvSpPr/>
          <p:nvPr userDrawn="1"/>
        </p:nvSpPr>
        <p:spPr>
          <a:xfrm>
            <a:off x="8074500" y="0"/>
            <a:ext cx="4117500" cy="68579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0" y="1825625"/>
            <a:ext cx="8074500" cy="503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hasCustomPrompt="1"/>
          </p:nvPr>
        </p:nvSpPr>
        <p:spPr>
          <a:xfrm>
            <a:off x="0" y="1"/>
            <a:ext cx="8074500" cy="17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509588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2A0C-B1B0-C6AE-EA17-2292F16DBF1D}"/>
              </a:ext>
            </a:extLst>
          </p:cNvPr>
          <p:cNvSpPr txBox="1"/>
          <p:nvPr userDrawn="1"/>
        </p:nvSpPr>
        <p:spPr>
          <a:xfrm>
            <a:off x="9685974" y="152400"/>
            <a:ext cx="225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BB2243-FA0D-FFCB-9C9F-91470E0BA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 hasCustomPrompt="1"/>
          </p:nvPr>
        </p:nvSpPr>
        <p:spPr>
          <a:xfrm>
            <a:off x="838200" y="14192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5A5A2-E506-1832-69E9-A05D71C9A0F3}"/>
              </a:ext>
            </a:extLst>
          </p:cNvPr>
          <p:cNvSpPr txBox="1"/>
          <p:nvPr userDrawn="1"/>
        </p:nvSpPr>
        <p:spPr>
          <a:xfrm>
            <a:off x="241300" y="155615"/>
            <a:ext cx="219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64CADA-F833-3999-0980-1FCA1E67FDBC}"/>
              </a:ext>
            </a:extLst>
          </p:cNvPr>
          <p:cNvCxnSpPr>
            <a:cxnSpLocks/>
          </p:cNvCxnSpPr>
          <p:nvPr userDrawn="1"/>
        </p:nvCxnSpPr>
        <p:spPr>
          <a:xfrm>
            <a:off x="3467100" y="2528888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5C94863-7AE9-9BEE-8007-E88787257D42}"/>
              </a:ext>
            </a:extLst>
          </p:cNvPr>
          <p:cNvSpPr/>
          <p:nvPr userDrawn="1"/>
        </p:nvSpPr>
        <p:spPr>
          <a:xfrm>
            <a:off x="0" y="0"/>
            <a:ext cx="12192000" cy="11376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Google Shape;18;p3">
            <a:extLst>
              <a:ext uri="{FF2B5EF4-FFF2-40B4-BE49-F238E27FC236}">
                <a16:creationId xmlns:a16="http://schemas.microsoft.com/office/drawing/2014/main" id="{F1F1097E-D961-16E1-E391-3ED7F1CF4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13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637E35-14B1-7ABA-6EFF-EC4FC486A73F}"/>
              </a:ext>
            </a:extLst>
          </p:cNvPr>
          <p:cNvCxnSpPr>
            <a:cxnSpLocks/>
          </p:cNvCxnSpPr>
          <p:nvPr userDrawn="1"/>
        </p:nvCxnSpPr>
        <p:spPr>
          <a:xfrm>
            <a:off x="3467100" y="1137683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BDE501-909E-51DD-3E39-CF0F6FA4452B}"/>
              </a:ext>
            </a:extLst>
          </p:cNvPr>
          <p:cNvGrpSpPr/>
          <p:nvPr userDrawn="1"/>
        </p:nvGrpSpPr>
        <p:grpSpPr>
          <a:xfrm>
            <a:off x="1319796" y="848643"/>
            <a:ext cx="9552408" cy="5031457"/>
            <a:chOff x="1319796" y="848643"/>
            <a:chExt cx="9552408" cy="503145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8CFC9D4-8906-886E-39E7-1D4808B860CC}"/>
                </a:ext>
              </a:extLst>
            </p:cNvPr>
            <p:cNvSpPr/>
            <p:nvPr/>
          </p:nvSpPr>
          <p:spPr>
            <a:xfrm>
              <a:off x="1319796" y="977900"/>
              <a:ext cx="9552408" cy="4902200"/>
            </a:xfrm>
            <a:custGeom>
              <a:avLst/>
              <a:gdLst/>
              <a:ahLst/>
              <a:cxnLst/>
              <a:rect l="l" t="t" r="r" b="b"/>
              <a:pathLst>
                <a:path w="4223517" h="2167467">
                  <a:moveTo>
                    <a:pt x="24622" y="0"/>
                  </a:moveTo>
                  <a:lnTo>
                    <a:pt x="4198896" y="0"/>
                  </a:lnTo>
                  <a:cubicBezTo>
                    <a:pt x="4212494" y="0"/>
                    <a:pt x="4223517" y="11024"/>
                    <a:pt x="4223517" y="24622"/>
                  </a:cubicBezTo>
                  <a:lnTo>
                    <a:pt x="4223517" y="2142845"/>
                  </a:lnTo>
                  <a:cubicBezTo>
                    <a:pt x="4223517" y="2149375"/>
                    <a:pt x="4220923" y="2155638"/>
                    <a:pt x="4216306" y="2160255"/>
                  </a:cubicBezTo>
                  <a:cubicBezTo>
                    <a:pt x="4211688" y="2164873"/>
                    <a:pt x="4205426" y="2167467"/>
                    <a:pt x="4198896" y="2167467"/>
                  </a:cubicBezTo>
                  <a:lnTo>
                    <a:pt x="24622" y="2167467"/>
                  </a:lnTo>
                  <a:cubicBezTo>
                    <a:pt x="18092" y="2167467"/>
                    <a:pt x="11829" y="2164873"/>
                    <a:pt x="7212" y="2160255"/>
                  </a:cubicBezTo>
                  <a:cubicBezTo>
                    <a:pt x="2594" y="2155638"/>
                    <a:pt x="0" y="2149375"/>
                    <a:pt x="0" y="2142845"/>
                  </a:cubicBezTo>
                  <a:lnTo>
                    <a:pt x="0" y="24622"/>
                  </a:lnTo>
                  <a:cubicBezTo>
                    <a:pt x="0" y="18092"/>
                    <a:pt x="2594" y="11829"/>
                    <a:pt x="7212" y="7212"/>
                  </a:cubicBezTo>
                  <a:cubicBezTo>
                    <a:pt x="11829" y="2594"/>
                    <a:pt x="18092" y="0"/>
                    <a:pt x="24622" y="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1407C09-A178-A4A0-686F-691143CD4F09}"/>
                </a:ext>
              </a:extLst>
            </p:cNvPr>
            <p:cNvSpPr txBox="1"/>
            <p:nvPr/>
          </p:nvSpPr>
          <p:spPr>
            <a:xfrm>
              <a:off x="1319796" y="848643"/>
              <a:ext cx="9552408" cy="5031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D40529C-34E7-C622-ADC8-2B7FD3FB771A}"/>
                </a:ext>
              </a:extLst>
            </p:cNvPr>
            <p:cNvSpPr/>
            <p:nvPr/>
          </p:nvSpPr>
          <p:spPr>
            <a:xfrm>
              <a:off x="1491879" y="1132240"/>
              <a:ext cx="9208240" cy="4593519"/>
            </a:xfrm>
            <a:custGeom>
              <a:avLst/>
              <a:gdLst/>
              <a:ahLst/>
              <a:cxnLst/>
              <a:rect l="l" t="t" r="r" b="b"/>
              <a:pathLst>
                <a:path w="4071346" h="2030986">
                  <a:moveTo>
                    <a:pt x="25542" y="0"/>
                  </a:moveTo>
                  <a:lnTo>
                    <a:pt x="4045805" y="0"/>
                  </a:lnTo>
                  <a:cubicBezTo>
                    <a:pt x="4059911" y="0"/>
                    <a:pt x="4071346" y="11436"/>
                    <a:pt x="4071346" y="25542"/>
                  </a:cubicBezTo>
                  <a:lnTo>
                    <a:pt x="4071346" y="2005444"/>
                  </a:lnTo>
                  <a:cubicBezTo>
                    <a:pt x="4071346" y="2019550"/>
                    <a:pt x="4059911" y="2030986"/>
                    <a:pt x="4045805" y="2030986"/>
                  </a:cubicBezTo>
                  <a:lnTo>
                    <a:pt x="25542" y="2030986"/>
                  </a:lnTo>
                  <a:cubicBezTo>
                    <a:pt x="11436" y="2030986"/>
                    <a:pt x="0" y="2019550"/>
                    <a:pt x="0" y="2005444"/>
                  </a:cubicBezTo>
                  <a:lnTo>
                    <a:pt x="0" y="25542"/>
                  </a:lnTo>
                  <a:cubicBezTo>
                    <a:pt x="0" y="11436"/>
                    <a:pt x="11436" y="0"/>
                    <a:pt x="25542" y="0"/>
                  </a:cubicBezTo>
                  <a:close/>
                </a:path>
              </a:pathLst>
            </a:custGeom>
            <a:solidFill>
              <a:schemeClr val="tx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F3306136-60D1-F437-C3A6-AFDD472EEDDC}"/>
                </a:ext>
              </a:extLst>
            </p:cNvPr>
            <p:cNvSpPr txBox="1"/>
            <p:nvPr/>
          </p:nvSpPr>
          <p:spPr>
            <a:xfrm>
              <a:off x="1491879" y="1002983"/>
              <a:ext cx="9208240" cy="4722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8" name="Google Shape;6;p1">
            <a:extLst>
              <a:ext uri="{FF2B5EF4-FFF2-40B4-BE49-F238E27FC236}">
                <a16:creationId xmlns:a16="http://schemas.microsoft.com/office/drawing/2014/main" id="{84CA50A7-53B1-5774-6E5F-18960E1E451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541721" y="1576815"/>
            <a:ext cx="9087340" cy="141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6000" b="0" i="0" u="none" strike="noStrike" cap="none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Put Quotes Here</a:t>
            </a:r>
            <a:endParaRPr dirty="0"/>
          </a:p>
        </p:txBody>
      </p:sp>
      <p:sp>
        <p:nvSpPr>
          <p:cNvPr id="19" name="Google Shape;31;p5">
            <a:extLst>
              <a:ext uri="{FF2B5EF4-FFF2-40B4-BE49-F238E27FC236}">
                <a16:creationId xmlns:a16="http://schemas.microsoft.com/office/drawing/2014/main" id="{0B633885-D8F5-02E8-799C-8A5CCEA02588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3494591" y="4660899"/>
            <a:ext cx="5181600" cy="49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-write text here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60" r:id="rId4"/>
    <p:sldLayoutId id="2147483653" r:id="rId5"/>
    <p:sldLayoutId id="2147483650" r:id="rId6"/>
    <p:sldLayoutId id="2147483654" r:id="rId7"/>
    <p:sldLayoutId id="2147483652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Segoe UI Variable Displ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egoe UI Variable Display" pitchFamily="2" charset="0"/>
          <a:ea typeface="Segoe UI Variable Displ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53F8-BD52-A160-D50F-3E6AE9A5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2F5F-0798-ABB5-20E8-49C23F81140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1B381FA3-7332-87F2-9ABD-1C2B17A51C9D}"/>
              </a:ext>
            </a:extLst>
          </p:cNvPr>
          <p:cNvSpPr>
            <a:spLocks noChangeAspect="1"/>
          </p:cNvSpPr>
          <p:nvPr/>
        </p:nvSpPr>
        <p:spPr>
          <a:xfrm>
            <a:off x="10035396" y="2676859"/>
            <a:ext cx="2156604" cy="4572000"/>
          </a:xfrm>
          <a:custGeom>
            <a:avLst/>
            <a:gdLst/>
            <a:ahLst/>
            <a:cxnLst/>
            <a:rect l="l" t="t" r="r" b="b"/>
            <a:pathLst>
              <a:path w="4681958" h="9925751">
                <a:moveTo>
                  <a:pt x="0" y="0"/>
                </a:moveTo>
                <a:lnTo>
                  <a:pt x="4681958" y="0"/>
                </a:lnTo>
                <a:lnTo>
                  <a:pt x="4681958" y="9925751"/>
                </a:lnTo>
                <a:lnTo>
                  <a:pt x="0" y="9925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0E06C100-A706-C749-8A84-4013772FCCA7}"/>
              </a:ext>
            </a:extLst>
          </p:cNvPr>
          <p:cNvSpPr>
            <a:spLocks noChangeAspect="1"/>
          </p:cNvSpPr>
          <p:nvPr/>
        </p:nvSpPr>
        <p:spPr>
          <a:xfrm>
            <a:off x="320041" y="2782867"/>
            <a:ext cx="1784580" cy="4572000"/>
          </a:xfrm>
          <a:custGeom>
            <a:avLst/>
            <a:gdLst/>
            <a:ahLst/>
            <a:cxnLst/>
            <a:rect l="l" t="t" r="r" b="b"/>
            <a:pathLst>
              <a:path w="3302838" h="8461697">
                <a:moveTo>
                  <a:pt x="0" y="0"/>
                </a:moveTo>
                <a:lnTo>
                  <a:pt x="3302838" y="0"/>
                </a:lnTo>
                <a:lnTo>
                  <a:pt x="3302838" y="8461697"/>
                </a:lnTo>
                <a:lnTo>
                  <a:pt x="0" y="846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5FF6767-BC5E-BDE5-E203-2FA4703C4283}"/>
              </a:ext>
            </a:extLst>
          </p:cNvPr>
          <p:cNvSpPr>
            <a:spLocks noChangeAspect="1"/>
          </p:cNvSpPr>
          <p:nvPr/>
        </p:nvSpPr>
        <p:spPr>
          <a:xfrm rot="765443">
            <a:off x="3056685" y="5348911"/>
            <a:ext cx="1160427" cy="1105571"/>
          </a:xfrm>
          <a:custGeom>
            <a:avLst/>
            <a:gdLst/>
            <a:ahLst/>
            <a:cxnLst/>
            <a:rect l="l" t="t" r="r" b="b"/>
            <a:pathLst>
              <a:path w="1825951" h="1739634">
                <a:moveTo>
                  <a:pt x="0" y="0"/>
                </a:moveTo>
                <a:lnTo>
                  <a:pt x="1825951" y="0"/>
                </a:lnTo>
                <a:lnTo>
                  <a:pt x="1825951" y="1739634"/>
                </a:lnTo>
                <a:lnTo>
                  <a:pt x="0" y="1739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3467F291-86D8-BD42-3D2F-B0166B1A497F}"/>
              </a:ext>
            </a:extLst>
          </p:cNvPr>
          <p:cNvSpPr>
            <a:spLocks noChangeAspect="1"/>
          </p:cNvSpPr>
          <p:nvPr/>
        </p:nvSpPr>
        <p:spPr>
          <a:xfrm rot="2700000">
            <a:off x="10845510" y="95188"/>
            <a:ext cx="984946" cy="1020189"/>
          </a:xfrm>
          <a:custGeom>
            <a:avLst/>
            <a:gdLst/>
            <a:ahLst/>
            <a:cxnLst/>
            <a:rect l="l" t="t" r="r" b="b"/>
            <a:pathLst>
              <a:path w="1816894" h="1881905">
                <a:moveTo>
                  <a:pt x="0" y="0"/>
                </a:moveTo>
                <a:lnTo>
                  <a:pt x="1816894" y="0"/>
                </a:lnTo>
                <a:lnTo>
                  <a:pt x="1816894" y="1881905"/>
                </a:lnTo>
                <a:lnTo>
                  <a:pt x="0" y="18819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6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A522-84F9-9290-55DA-618FA10B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2557-1130-417E-C7E7-E6A04EAE1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FCC2E323-B2C4-1430-18E2-EE29197A0779}"/>
              </a:ext>
            </a:extLst>
          </p:cNvPr>
          <p:cNvSpPr>
            <a:spLocks noChangeAspect="1"/>
          </p:cNvSpPr>
          <p:nvPr/>
        </p:nvSpPr>
        <p:spPr>
          <a:xfrm>
            <a:off x="8930002" y="1784350"/>
            <a:ext cx="2652398" cy="4572000"/>
          </a:xfrm>
          <a:custGeom>
            <a:avLst/>
            <a:gdLst/>
            <a:ahLst/>
            <a:cxnLst/>
            <a:rect l="l" t="t" r="r" b="b"/>
            <a:pathLst>
              <a:path w="4792456" h="8260869">
                <a:moveTo>
                  <a:pt x="0" y="0"/>
                </a:moveTo>
                <a:lnTo>
                  <a:pt x="4792455" y="0"/>
                </a:lnTo>
                <a:lnTo>
                  <a:pt x="4792455" y="8260869"/>
                </a:lnTo>
                <a:lnTo>
                  <a:pt x="0" y="8260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5167-4DE9-76DC-8FB0-1855DA60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9B2C-EC42-E132-CD66-ED02CBF7B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31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6EAA0-C92F-FFB1-8E38-F9603B010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D9DDC-BADB-DB9F-8296-AD55080D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B8124B9D-9F77-D868-AC33-95991DA6456D}"/>
              </a:ext>
            </a:extLst>
          </p:cNvPr>
          <p:cNvSpPr>
            <a:spLocks noChangeAspect="1"/>
          </p:cNvSpPr>
          <p:nvPr/>
        </p:nvSpPr>
        <p:spPr>
          <a:xfrm flipH="1">
            <a:off x="8915492" y="2780362"/>
            <a:ext cx="2150564" cy="4572000"/>
          </a:xfrm>
          <a:custGeom>
            <a:avLst/>
            <a:gdLst/>
            <a:ahLst/>
            <a:cxnLst/>
            <a:rect l="l" t="t" r="r" b="b"/>
            <a:pathLst>
              <a:path w="3756941" h="7987084">
                <a:moveTo>
                  <a:pt x="0" y="0"/>
                </a:moveTo>
                <a:lnTo>
                  <a:pt x="3756941" y="0"/>
                </a:lnTo>
                <a:lnTo>
                  <a:pt x="3756941" y="7987084"/>
                </a:lnTo>
                <a:lnTo>
                  <a:pt x="0" y="7987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D995-D8A5-67E6-6716-F8DD6A26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47D23F-9773-F615-D713-8B9D29BD21AB}"/>
              </a:ext>
            </a:extLst>
          </p:cNvPr>
          <p:cNvGrpSpPr/>
          <p:nvPr/>
        </p:nvGrpSpPr>
        <p:grpSpPr>
          <a:xfrm>
            <a:off x="184545" y="1774686"/>
            <a:ext cx="11822909" cy="4111764"/>
            <a:chOff x="184545" y="1774686"/>
            <a:chExt cx="11822909" cy="4111764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C04E1B2-2C3C-7BE4-998D-3C8CE2B0391F}"/>
                </a:ext>
              </a:extLst>
            </p:cNvPr>
            <p:cNvSpPr/>
            <p:nvPr/>
          </p:nvSpPr>
          <p:spPr>
            <a:xfrm>
              <a:off x="184545" y="1936750"/>
              <a:ext cx="11822909" cy="3949700"/>
            </a:xfrm>
            <a:custGeom>
              <a:avLst/>
              <a:gdLst/>
              <a:ahLst/>
              <a:cxnLst/>
              <a:rect l="l" t="t" r="r" b="b"/>
              <a:pathLst>
                <a:path w="5277766" h="1392817">
                  <a:moveTo>
                    <a:pt x="19703" y="0"/>
                  </a:moveTo>
                  <a:lnTo>
                    <a:pt x="5258063" y="0"/>
                  </a:lnTo>
                  <a:cubicBezTo>
                    <a:pt x="5268945" y="0"/>
                    <a:pt x="5277766" y="8822"/>
                    <a:pt x="5277766" y="19703"/>
                  </a:cubicBezTo>
                  <a:lnTo>
                    <a:pt x="5277766" y="1373114"/>
                  </a:lnTo>
                  <a:cubicBezTo>
                    <a:pt x="5277766" y="1383996"/>
                    <a:pt x="5268945" y="1392817"/>
                    <a:pt x="5258063" y="1392817"/>
                  </a:cubicBezTo>
                  <a:lnTo>
                    <a:pt x="19703" y="1392817"/>
                  </a:lnTo>
                  <a:cubicBezTo>
                    <a:pt x="8822" y="1392817"/>
                    <a:pt x="0" y="1383996"/>
                    <a:pt x="0" y="1373114"/>
                  </a:cubicBezTo>
                  <a:lnTo>
                    <a:pt x="0" y="19703"/>
                  </a:lnTo>
                  <a:cubicBezTo>
                    <a:pt x="0" y="8822"/>
                    <a:pt x="8822" y="0"/>
                    <a:pt x="19703" y="0"/>
                  </a:cubicBezTo>
                  <a:close/>
                </a:path>
              </a:pathLst>
            </a:custGeom>
            <a:solidFill>
              <a:schemeClr val="bg1"/>
            </a:solidFill>
            <a:ln w="38100" cap="rnd">
              <a:solidFill>
                <a:schemeClr val="bg2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FF0795E1-24FB-8F70-A405-0E04DF4C74D4}"/>
                </a:ext>
              </a:extLst>
            </p:cNvPr>
            <p:cNvSpPr txBox="1"/>
            <p:nvPr/>
          </p:nvSpPr>
          <p:spPr>
            <a:xfrm>
              <a:off x="184545" y="1774686"/>
              <a:ext cx="11822909" cy="4111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CB0DA0B-447B-4ED7-DFE6-FAB0175675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9884" y="2318184"/>
              <a:ext cx="709467" cy="1593415"/>
            </a:xfrm>
            <a:custGeom>
              <a:avLst/>
              <a:gdLst/>
              <a:ahLst/>
              <a:cxnLst/>
              <a:rect l="l" t="t" r="r" b="b"/>
              <a:pathLst>
                <a:path w="1202498" h="2133464">
                  <a:moveTo>
                    <a:pt x="0" y="0"/>
                  </a:moveTo>
                  <a:lnTo>
                    <a:pt x="1202498" y="0"/>
                  </a:lnTo>
                  <a:lnTo>
                    <a:pt x="1202498" y="2133464"/>
                  </a:lnTo>
                  <a:lnTo>
                    <a:pt x="0" y="2133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9DA9249-5AC8-FFB8-DE90-842501CCB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9989" y="2573134"/>
              <a:ext cx="992021" cy="1196425"/>
            </a:xfrm>
            <a:custGeom>
              <a:avLst/>
              <a:gdLst/>
              <a:ahLst/>
              <a:cxnLst/>
              <a:rect l="l" t="t" r="r" b="b"/>
              <a:pathLst>
                <a:path w="1681408" h="1601923">
                  <a:moveTo>
                    <a:pt x="0" y="0"/>
                  </a:moveTo>
                  <a:lnTo>
                    <a:pt x="1681408" y="0"/>
                  </a:lnTo>
                  <a:lnTo>
                    <a:pt x="1681408" y="1601924"/>
                  </a:lnTo>
                  <a:lnTo>
                    <a:pt x="0" y="1601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4F1859D-66C2-B86F-0F0C-0366C023E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9149" y="2573134"/>
              <a:ext cx="867221" cy="1085830"/>
            </a:xfrm>
            <a:custGeom>
              <a:avLst/>
              <a:gdLst/>
              <a:ahLst/>
              <a:cxnLst/>
              <a:rect l="l" t="t" r="r" b="b"/>
              <a:pathLst>
                <a:path w="1469880" h="1453845">
                  <a:moveTo>
                    <a:pt x="0" y="0"/>
                  </a:moveTo>
                  <a:lnTo>
                    <a:pt x="1469880" y="0"/>
                  </a:lnTo>
                  <a:lnTo>
                    <a:pt x="1469880" y="1453845"/>
                  </a:lnTo>
                  <a:lnTo>
                    <a:pt x="0" y="1453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E98C0E-E87C-F242-0191-F898EC93A7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2313" y="4180751"/>
              <a:ext cx="2704608" cy="1336750"/>
              <a:chOff x="0" y="-19050"/>
              <a:chExt cx="6112166" cy="2386411"/>
            </a:xfrm>
          </p:grpSpPr>
          <p:sp>
            <p:nvSpPr>
              <p:cNvPr id="19" name="TextBox 12">
                <a:extLst>
                  <a:ext uri="{FF2B5EF4-FFF2-40B4-BE49-F238E27FC236}">
                    <a16:creationId xmlns:a16="http://schemas.microsoft.com/office/drawing/2014/main" id="{C3271BC0-B0A0-FE19-DA83-25F23A78556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112166" cy="81204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4026"/>
                  </a:lnSpc>
                  <a:spcBef>
                    <a:spcPct val="0"/>
                  </a:spcBef>
                </a:pPr>
                <a:r>
                  <a:rPr lang="en-US" sz="2000" b="1" u="none" spc="-66" dirty="0">
                    <a:solidFill>
                      <a:schemeClr val="bg2"/>
                    </a:solidFill>
                    <a:latin typeface="+mn-lt"/>
                    <a:ea typeface="Kollektif Bold"/>
                    <a:cs typeface="Kollektif Bold"/>
                    <a:sym typeface="Kollektif Bold"/>
                  </a:rPr>
                  <a:t>Add a main point</a:t>
                </a:r>
              </a:p>
            </p:txBody>
          </p:sp>
          <p:sp>
            <p:nvSpPr>
              <p:cNvPr id="20" name="TextBox 13">
                <a:extLst>
                  <a:ext uri="{FF2B5EF4-FFF2-40B4-BE49-F238E27FC236}">
                    <a16:creationId xmlns:a16="http://schemas.microsoft.com/office/drawing/2014/main" id="{E9FF1425-45FE-2B38-8757-9C03B4F182DA}"/>
                  </a:ext>
                </a:extLst>
              </p:cNvPr>
              <p:cNvSpPr txBox="1"/>
              <p:nvPr/>
            </p:nvSpPr>
            <p:spPr>
              <a:xfrm>
                <a:off x="0" y="871246"/>
                <a:ext cx="6112166" cy="14961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50"/>
                  </a:lnSpc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Briefly elaborate on</a:t>
                </a:r>
              </a:p>
              <a:p>
                <a:pPr marL="0" lvl="1" indent="0" algn="ctr">
                  <a:lnSpc>
                    <a:spcPts val="3450"/>
                  </a:lnSpc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what you want to discuss. </a:t>
                </a:r>
              </a:p>
            </p:txBody>
          </p:sp>
        </p:grp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E2904DBB-1C9A-745B-48B0-CAAE0614C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3696" y="4180751"/>
              <a:ext cx="2704608" cy="1336750"/>
              <a:chOff x="0" y="-19050"/>
              <a:chExt cx="6112166" cy="2386411"/>
            </a:xfrm>
          </p:grpSpPr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F1483ABE-7867-2445-0311-BA922EDCAEE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112166" cy="79109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4026"/>
                  </a:lnSpc>
                  <a:spcBef>
                    <a:spcPct val="0"/>
                  </a:spcBef>
                </a:pPr>
                <a:r>
                  <a:rPr lang="en-US" sz="2000" b="1" u="none" spc="-66" dirty="0">
                    <a:solidFill>
                      <a:schemeClr val="bg2"/>
                    </a:solidFill>
                    <a:latin typeface="+mn-lt"/>
                    <a:ea typeface="Kollektif Bold"/>
                    <a:cs typeface="Kollektif Bold"/>
                    <a:sym typeface="Kollektif Bold"/>
                  </a:rPr>
                  <a:t>Add a main point</a:t>
                </a:r>
              </a:p>
            </p:txBody>
          </p:sp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9FCEE1CC-3423-83CD-6E7A-C0874D54CB5D}"/>
                  </a:ext>
                </a:extLst>
              </p:cNvPr>
              <p:cNvSpPr txBox="1"/>
              <p:nvPr/>
            </p:nvSpPr>
            <p:spPr>
              <a:xfrm>
                <a:off x="0" y="871246"/>
                <a:ext cx="6112166" cy="14961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Briefly elaborate on</a:t>
                </a:r>
              </a:p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what you want to discuss. </a:t>
                </a:r>
              </a:p>
            </p:txBody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0334612D-71EE-0FBB-AA8E-F28F09E09D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90455" y="4180751"/>
              <a:ext cx="2704608" cy="1336750"/>
              <a:chOff x="0" y="-19050"/>
              <a:chExt cx="6112166" cy="2386411"/>
            </a:xfrm>
          </p:grpSpPr>
          <p:sp>
            <p:nvSpPr>
              <p:cNvPr id="15" name="TextBox 18">
                <a:extLst>
                  <a:ext uri="{FF2B5EF4-FFF2-40B4-BE49-F238E27FC236}">
                    <a16:creationId xmlns:a16="http://schemas.microsoft.com/office/drawing/2014/main" id="{6733616D-C696-46DF-96DD-9ACFDA5D1E1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112166" cy="79109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4026"/>
                  </a:lnSpc>
                  <a:spcBef>
                    <a:spcPct val="0"/>
                  </a:spcBef>
                </a:pPr>
                <a:r>
                  <a:rPr lang="en-US" sz="2000" b="1" u="none" spc="-66" dirty="0">
                    <a:solidFill>
                      <a:schemeClr val="bg2"/>
                    </a:solidFill>
                    <a:latin typeface="+mn-lt"/>
                    <a:ea typeface="Kollektif Bold"/>
                    <a:cs typeface="Kollektif Bold"/>
                    <a:sym typeface="Kollektif Bold"/>
                  </a:rPr>
                  <a:t>Add a main point</a:t>
                </a:r>
              </a:p>
            </p:txBody>
          </p:sp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F4EFC2DF-C029-1A51-7FA9-04F8BC02D0BC}"/>
                  </a:ext>
                </a:extLst>
              </p:cNvPr>
              <p:cNvSpPr txBox="1"/>
              <p:nvPr/>
            </p:nvSpPr>
            <p:spPr>
              <a:xfrm>
                <a:off x="0" y="871246"/>
                <a:ext cx="6112166" cy="14961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Briefly elaborate on</a:t>
                </a:r>
              </a:p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what you want to discuss.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0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4CAE-DF56-6361-760C-07696B55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38EAC00-8F6D-971A-A32E-C058A9F91624}"/>
              </a:ext>
            </a:extLst>
          </p:cNvPr>
          <p:cNvSpPr>
            <a:spLocks noChangeAspect="1"/>
          </p:cNvSpPr>
          <p:nvPr/>
        </p:nvSpPr>
        <p:spPr>
          <a:xfrm>
            <a:off x="8936725" y="1784350"/>
            <a:ext cx="2090949" cy="4572000"/>
          </a:xfrm>
          <a:custGeom>
            <a:avLst/>
            <a:gdLst/>
            <a:ahLst/>
            <a:cxnLst/>
            <a:rect l="l" t="t" r="r" b="b"/>
            <a:pathLst>
              <a:path w="3825613" h="8364959">
                <a:moveTo>
                  <a:pt x="0" y="0"/>
                </a:moveTo>
                <a:lnTo>
                  <a:pt x="3825613" y="0"/>
                </a:lnTo>
                <a:lnTo>
                  <a:pt x="3825613" y="8364959"/>
                </a:lnTo>
                <a:lnTo>
                  <a:pt x="0" y="8364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7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emEdu">
      <a:dk1>
        <a:srgbClr val="0D0E0E"/>
      </a:dk1>
      <a:lt1>
        <a:srgbClr val="FFFFFF"/>
      </a:lt1>
      <a:dk2>
        <a:srgbClr val="DB243B"/>
      </a:dk2>
      <a:lt2>
        <a:srgbClr val="3C808B"/>
      </a:lt2>
      <a:accent1>
        <a:srgbClr val="E56A3A"/>
      </a:accent1>
      <a:accent2>
        <a:srgbClr val="C3DF3A"/>
      </a:accent2>
      <a:accent3>
        <a:srgbClr val="B274B9"/>
      </a:accent3>
      <a:accent4>
        <a:srgbClr val="C62F8D"/>
      </a:accent4>
      <a:accent5>
        <a:srgbClr val="813B28"/>
      </a:accent5>
      <a:accent6>
        <a:srgbClr val="4CAF50"/>
      </a:accent6>
      <a:hlink>
        <a:srgbClr val="0000FF"/>
      </a:hlink>
      <a:folHlink>
        <a:srgbClr val="800080"/>
      </a:folHlink>
    </a:clrScheme>
    <a:fontScheme name="Custom 2">
      <a:majorFont>
        <a:latin typeface="Segoe UI Variable Display Semibol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 Variable Display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Computer-Adaptive Testing (CAT) as A Measurement Tool in Education:  A Systematic Literature Review</dc:title>
  <cp:lastModifiedBy>Muhammad Zainur Rifai</cp:lastModifiedBy>
  <cp:revision>1</cp:revision>
  <dcterms:modified xsi:type="dcterms:W3CDTF">2025-04-04T06:25:38Z</dcterms:modified>
</cp:coreProperties>
</file>